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ink/ink1.xml" ContentType="application/inkml+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7" r:id="rId2"/>
    <p:sldMasterId id="2147483689" r:id="rId3"/>
    <p:sldMasterId id="2147483720" r:id="rId4"/>
    <p:sldMasterId id="2147483733" r:id="rId5"/>
    <p:sldMasterId id="2147483761" r:id="rId6"/>
    <p:sldMasterId id="2147483770" r:id="rId7"/>
  </p:sldMasterIdLst>
  <p:notesMasterIdLst>
    <p:notesMasterId r:id="rId49"/>
  </p:notesMasterIdLst>
  <p:sldIdLst>
    <p:sldId id="11088360" r:id="rId8"/>
    <p:sldId id="11088361" r:id="rId9"/>
    <p:sldId id="258" r:id="rId10"/>
    <p:sldId id="259" r:id="rId11"/>
    <p:sldId id="260" r:id="rId12"/>
    <p:sldId id="11088335" r:id="rId13"/>
    <p:sldId id="262" r:id="rId14"/>
    <p:sldId id="11088362" r:id="rId15"/>
    <p:sldId id="11088363" r:id="rId16"/>
    <p:sldId id="11088355" r:id="rId17"/>
    <p:sldId id="11088364" r:id="rId18"/>
    <p:sldId id="11088365" r:id="rId19"/>
    <p:sldId id="11088366" r:id="rId20"/>
    <p:sldId id="11088357" r:id="rId21"/>
    <p:sldId id="11088358" r:id="rId22"/>
    <p:sldId id="11088368" r:id="rId23"/>
    <p:sldId id="11088367" r:id="rId24"/>
    <p:sldId id="11088336" r:id="rId25"/>
    <p:sldId id="11088369" r:id="rId26"/>
    <p:sldId id="352" r:id="rId27"/>
    <p:sldId id="11088356" r:id="rId28"/>
    <p:sldId id="11088314" r:id="rId29"/>
    <p:sldId id="11088338" r:id="rId30"/>
    <p:sldId id="11088371" r:id="rId31"/>
    <p:sldId id="11088372" r:id="rId32"/>
    <p:sldId id="11088373" r:id="rId33"/>
    <p:sldId id="11088374" r:id="rId34"/>
    <p:sldId id="11088375" r:id="rId35"/>
    <p:sldId id="11088376" r:id="rId36"/>
    <p:sldId id="11088377" r:id="rId37"/>
    <p:sldId id="11088370" r:id="rId38"/>
    <p:sldId id="11088341" r:id="rId39"/>
    <p:sldId id="347" r:id="rId40"/>
    <p:sldId id="410" r:id="rId41"/>
    <p:sldId id="11088378" r:id="rId42"/>
    <p:sldId id="11088380" r:id="rId43"/>
    <p:sldId id="11088379" r:id="rId44"/>
    <p:sldId id="11088381" r:id="rId45"/>
    <p:sldId id="11088382" r:id="rId46"/>
    <p:sldId id="11088383" r:id="rId47"/>
    <p:sldId id="317" r:id="rId48"/>
  </p:sldIdLst>
  <p:sldSz cx="12192000" cy="6858000"/>
  <p:notesSz cx="6858000" cy="9144000"/>
  <p:custDataLst>
    <p:tags r:id="rId5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55A11"/>
    <a:srgbClr val="F8CBAD"/>
    <a:srgbClr val="FBFBFB"/>
    <a:srgbClr val="4D8689"/>
    <a:srgbClr val="E19520"/>
    <a:srgbClr val="E7D6B6"/>
    <a:srgbClr val="C4A159"/>
    <a:srgbClr val="9B7F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38" autoAdjust="0"/>
    <p:restoredTop sz="94660" autoAdjust="0"/>
  </p:normalViewPr>
  <p:slideViewPr>
    <p:cSldViewPr snapToGrid="0">
      <p:cViewPr varScale="1">
        <p:scale>
          <a:sx n="103" d="100"/>
          <a:sy n="103" d="100"/>
        </p:scale>
        <p:origin x="486" y="126"/>
      </p:cViewPr>
      <p:guideLst/>
    </p:cSldViewPr>
  </p:slideViewPr>
  <p:outlineViewPr>
    <p:cViewPr>
      <p:scale>
        <a:sx n="33" d="100"/>
        <a:sy n="33" d="100"/>
      </p:scale>
      <p:origin x="0" y="-320"/>
    </p:cViewPr>
  </p:outlineViewPr>
  <p:notesTextViewPr>
    <p:cViewPr>
      <p:scale>
        <a:sx n="1" d="1"/>
        <a:sy n="1" d="1"/>
      </p:scale>
      <p:origin x="0" y="0"/>
    </p:cViewPr>
  </p:notesTextViewPr>
  <p:sorterViewPr>
    <p:cViewPr>
      <p:scale>
        <a:sx n="100" d="100"/>
        <a:sy n="100" d="100"/>
      </p:scale>
      <p:origin x="0" y="-6880"/>
    </p:cViewPr>
  </p:sorterViewPr>
  <p:notesViewPr>
    <p:cSldViewPr snapToGrid="0">
      <p:cViewPr varScale="1">
        <p:scale>
          <a:sx n="51" d="100"/>
          <a:sy n="51" d="100"/>
        </p:scale>
        <p:origin x="2692"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tags" Target="tags/tag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8" Type="http://schemas.openxmlformats.org/officeDocument/2006/relationships/slide" Target="slides/slide1.xml"/><Relationship Id="rId51"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09T13:16:45.010"/>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0,'5'0,"2"6,4 0,5 1,1 3,2 5,2 6,4 3,2 8,1 4,1 1,-4-2,-1-1,-1 4,2 0,-4-1,0-2,-4-2,1 3,-4 2,1 3,4 0,-2-2,1 3,-2-2,1-1,-3 1,-3 1,-3-3,1-3,0-2,3-2,4 0,0-2,2-5,-1-1,-5-6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92508A-B75B-418D-9F64-3E5B6F927B6A}" type="datetimeFigureOut">
              <a:rPr lang="zh-CN" altLang="en-US" smtClean="0"/>
              <a:t>2024/1/24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77D089-AC8F-4832-A3C3-D9AF30F404B8}"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77D089-AC8F-4832-A3C3-D9AF30F404B8}" type="slidenum">
              <a:rPr lang="zh-CN" altLang="en-US" smtClean="0"/>
              <a:t>3</a:t>
            </a:fld>
            <a:endParaRPr lang="zh-CN" altLang="en-US"/>
          </a:p>
        </p:txBody>
      </p:sp>
    </p:spTree>
    <p:extLst>
      <p:ext uri="{BB962C8B-B14F-4D97-AF65-F5344CB8AC3E}">
        <p14:creationId xmlns:p14="http://schemas.microsoft.com/office/powerpoint/2010/main" val="2743380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77D089-AC8F-4832-A3C3-D9AF30F404B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933692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77D089-AC8F-4832-A3C3-D9AF30F404B8}" type="slidenum">
              <a:rPr lang="zh-CN" altLang="en-US" smtClean="0"/>
              <a:t>18</a:t>
            </a:fld>
            <a:endParaRPr lang="zh-CN" altLang="en-US"/>
          </a:p>
        </p:txBody>
      </p:sp>
    </p:spTree>
    <p:extLst>
      <p:ext uri="{BB962C8B-B14F-4D97-AF65-F5344CB8AC3E}">
        <p14:creationId xmlns:p14="http://schemas.microsoft.com/office/powerpoint/2010/main" val="2411847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77D089-AC8F-4832-A3C3-D9AF30F404B8}" type="slidenum">
              <a:rPr lang="zh-CN" altLang="en-US" smtClean="0"/>
              <a:t>19</a:t>
            </a:fld>
            <a:endParaRPr lang="zh-CN" altLang="en-US"/>
          </a:p>
        </p:txBody>
      </p:sp>
    </p:spTree>
    <p:extLst>
      <p:ext uri="{BB962C8B-B14F-4D97-AF65-F5344CB8AC3E}">
        <p14:creationId xmlns:p14="http://schemas.microsoft.com/office/powerpoint/2010/main" val="616809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50883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77D089-AC8F-4832-A3C3-D9AF30F404B8}" type="slidenum">
              <a:rPr lang="zh-CN" altLang="en-US" smtClean="0"/>
              <a:t>22</a:t>
            </a:fld>
            <a:endParaRPr lang="zh-CN" altLang="en-US"/>
          </a:p>
        </p:txBody>
      </p:sp>
    </p:spTree>
    <p:extLst>
      <p:ext uri="{BB962C8B-B14F-4D97-AF65-F5344CB8AC3E}">
        <p14:creationId xmlns:p14="http://schemas.microsoft.com/office/powerpoint/2010/main" val="38607213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77D089-AC8F-4832-A3C3-D9AF30F404B8}" type="slidenum">
              <a:rPr lang="zh-CN" altLang="en-US" smtClean="0"/>
              <a:t>23</a:t>
            </a:fld>
            <a:endParaRPr lang="zh-CN" altLang="en-US"/>
          </a:p>
        </p:txBody>
      </p:sp>
    </p:spTree>
    <p:extLst>
      <p:ext uri="{BB962C8B-B14F-4D97-AF65-F5344CB8AC3E}">
        <p14:creationId xmlns:p14="http://schemas.microsoft.com/office/powerpoint/2010/main" val="42913742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77D089-AC8F-4832-A3C3-D9AF30F404B8}" type="slidenum">
              <a:rPr lang="zh-CN" altLang="en-US" smtClean="0"/>
              <a:t>24</a:t>
            </a:fld>
            <a:endParaRPr lang="zh-CN" altLang="en-US"/>
          </a:p>
        </p:txBody>
      </p:sp>
    </p:spTree>
    <p:extLst>
      <p:ext uri="{BB962C8B-B14F-4D97-AF65-F5344CB8AC3E}">
        <p14:creationId xmlns:p14="http://schemas.microsoft.com/office/powerpoint/2010/main" val="7669181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77D089-AC8F-4832-A3C3-D9AF30F404B8}" type="slidenum">
              <a:rPr lang="zh-CN" altLang="en-US" smtClean="0"/>
              <a:t>25</a:t>
            </a:fld>
            <a:endParaRPr lang="zh-CN" altLang="en-US"/>
          </a:p>
        </p:txBody>
      </p:sp>
    </p:spTree>
    <p:extLst>
      <p:ext uri="{BB962C8B-B14F-4D97-AF65-F5344CB8AC3E}">
        <p14:creationId xmlns:p14="http://schemas.microsoft.com/office/powerpoint/2010/main" val="634025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77D089-AC8F-4832-A3C3-D9AF30F404B8}" type="slidenum">
              <a:rPr lang="zh-CN" altLang="en-US" smtClean="0"/>
              <a:t>26</a:t>
            </a:fld>
            <a:endParaRPr lang="zh-CN" altLang="en-US"/>
          </a:p>
        </p:txBody>
      </p:sp>
    </p:spTree>
    <p:extLst>
      <p:ext uri="{BB962C8B-B14F-4D97-AF65-F5344CB8AC3E}">
        <p14:creationId xmlns:p14="http://schemas.microsoft.com/office/powerpoint/2010/main" val="1859384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77D089-AC8F-4832-A3C3-D9AF30F404B8}" type="slidenum">
              <a:rPr lang="zh-CN" altLang="en-US" smtClean="0"/>
              <a:t>27</a:t>
            </a:fld>
            <a:endParaRPr lang="zh-CN" altLang="en-US"/>
          </a:p>
        </p:txBody>
      </p:sp>
    </p:spTree>
    <p:extLst>
      <p:ext uri="{BB962C8B-B14F-4D97-AF65-F5344CB8AC3E}">
        <p14:creationId xmlns:p14="http://schemas.microsoft.com/office/powerpoint/2010/main" val="998954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CFD5FC4-C5BB-4CAC-AE43-1A0773C7DAC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716364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77D089-AC8F-4832-A3C3-D9AF30F404B8}" type="slidenum">
              <a:rPr lang="zh-CN" altLang="en-US" smtClean="0"/>
              <a:t>28</a:t>
            </a:fld>
            <a:endParaRPr lang="zh-CN" altLang="en-US"/>
          </a:p>
        </p:txBody>
      </p:sp>
    </p:spTree>
    <p:extLst>
      <p:ext uri="{BB962C8B-B14F-4D97-AF65-F5344CB8AC3E}">
        <p14:creationId xmlns:p14="http://schemas.microsoft.com/office/powerpoint/2010/main" val="40398912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77D089-AC8F-4832-A3C3-D9AF30F404B8}" type="slidenum">
              <a:rPr lang="zh-CN" altLang="en-US" smtClean="0"/>
              <a:t>29</a:t>
            </a:fld>
            <a:endParaRPr lang="zh-CN" altLang="en-US"/>
          </a:p>
        </p:txBody>
      </p:sp>
    </p:spTree>
    <p:extLst>
      <p:ext uri="{BB962C8B-B14F-4D97-AF65-F5344CB8AC3E}">
        <p14:creationId xmlns:p14="http://schemas.microsoft.com/office/powerpoint/2010/main" val="38753756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77D089-AC8F-4832-A3C3-D9AF30F404B8}" type="slidenum">
              <a:rPr lang="zh-CN" altLang="en-US" smtClean="0"/>
              <a:t>30</a:t>
            </a:fld>
            <a:endParaRPr lang="zh-CN" altLang="en-US"/>
          </a:p>
        </p:txBody>
      </p:sp>
    </p:spTree>
    <p:extLst>
      <p:ext uri="{BB962C8B-B14F-4D97-AF65-F5344CB8AC3E}">
        <p14:creationId xmlns:p14="http://schemas.microsoft.com/office/powerpoint/2010/main" val="30405042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77D089-AC8F-4832-A3C3-D9AF30F404B8}" type="slidenum">
              <a:rPr lang="zh-CN" altLang="en-US" smtClean="0"/>
              <a:t>31</a:t>
            </a:fld>
            <a:endParaRPr lang="zh-CN" altLang="en-US"/>
          </a:p>
        </p:txBody>
      </p:sp>
    </p:spTree>
    <p:extLst>
      <p:ext uri="{BB962C8B-B14F-4D97-AF65-F5344CB8AC3E}">
        <p14:creationId xmlns:p14="http://schemas.microsoft.com/office/powerpoint/2010/main" val="15822714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77D089-AC8F-4832-A3C3-D9AF30F404B8}" type="slidenum">
              <a:rPr lang="zh-CN" altLang="en-US" smtClean="0"/>
              <a:t>32</a:t>
            </a:fld>
            <a:endParaRPr lang="zh-CN" altLang="en-US"/>
          </a:p>
        </p:txBody>
      </p:sp>
    </p:spTree>
    <p:extLst>
      <p:ext uri="{BB962C8B-B14F-4D97-AF65-F5344CB8AC3E}">
        <p14:creationId xmlns:p14="http://schemas.microsoft.com/office/powerpoint/2010/main" val="22519306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18F09-5854-43D5-BC8D-088631B89FE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001817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05037" rtl="0" eaLnBrk="1" fontAlgn="auto" latinLnBrk="0" hangingPunct="1">
              <a:lnSpc>
                <a:spcPct val="100000"/>
              </a:lnSpc>
              <a:spcBef>
                <a:spcPts val="0"/>
              </a:spcBef>
              <a:spcAft>
                <a:spcPts val="0"/>
              </a:spcAft>
              <a:buClrTx/>
              <a:buSzTx/>
              <a:buFontTx/>
              <a:buNone/>
              <a:tabLst/>
              <a:defRPr/>
            </a:pPr>
            <a:fld id="{DD20450A-354E-44BD-BC39-CF81CF2652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05037" rtl="0" eaLnBrk="1" fontAlgn="auto" latinLnBrk="0" hangingPunct="1">
                <a:lnSpc>
                  <a:spcPct val="100000"/>
                </a:lnSpc>
                <a:spcBef>
                  <a:spcPts val="0"/>
                </a:spcBef>
                <a:spcAft>
                  <a:spcPts val="0"/>
                </a:spcAft>
                <a:buClrTx/>
                <a:buSzTx/>
                <a:buFontTx/>
                <a:buNone/>
                <a:tabLst/>
                <a:defRPr/>
              </a:pPr>
              <a:t>34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0084444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05037" rtl="0" eaLnBrk="1" fontAlgn="auto" latinLnBrk="0" hangingPunct="1">
              <a:lnSpc>
                <a:spcPct val="100000"/>
              </a:lnSpc>
              <a:spcBef>
                <a:spcPts val="0"/>
              </a:spcBef>
              <a:spcAft>
                <a:spcPts val="0"/>
              </a:spcAft>
              <a:buClrTx/>
              <a:buSzTx/>
              <a:buFontTx/>
              <a:buNone/>
              <a:tabLst/>
              <a:defRPr/>
            </a:pPr>
            <a:fld id="{DD20450A-354E-44BD-BC39-CF81CF2652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05037" rtl="0" eaLnBrk="1" fontAlgn="auto" latinLnBrk="0" hangingPunct="1">
                <a:lnSpc>
                  <a:spcPct val="100000"/>
                </a:lnSpc>
                <a:spcBef>
                  <a:spcPts val="0"/>
                </a:spcBef>
                <a:spcAft>
                  <a:spcPts val="0"/>
                </a:spcAft>
                <a:buClrTx/>
                <a:buSzTx/>
                <a:buFontTx/>
                <a:buNone/>
                <a:tabLst/>
                <a:defRPr/>
              </a:pPr>
              <a:t>35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4564329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77D089-AC8F-4832-A3C3-D9AF30F404B8}" type="slidenum">
              <a:rPr lang="zh-CN" altLang="en-US" smtClean="0"/>
              <a:t>36</a:t>
            </a:fld>
            <a:endParaRPr lang="zh-CN" altLang="en-US"/>
          </a:p>
        </p:txBody>
      </p:sp>
    </p:spTree>
    <p:extLst>
      <p:ext uri="{BB962C8B-B14F-4D97-AF65-F5344CB8AC3E}">
        <p14:creationId xmlns:p14="http://schemas.microsoft.com/office/powerpoint/2010/main" val="17117564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77D089-AC8F-4832-A3C3-D9AF30F404B8}" type="slidenum">
              <a:rPr lang="zh-CN" altLang="en-US" smtClean="0"/>
              <a:t>37</a:t>
            </a:fld>
            <a:endParaRPr lang="zh-CN" altLang="en-US"/>
          </a:p>
        </p:txBody>
      </p:sp>
    </p:spTree>
    <p:extLst>
      <p:ext uri="{BB962C8B-B14F-4D97-AF65-F5344CB8AC3E}">
        <p14:creationId xmlns:p14="http://schemas.microsoft.com/office/powerpoint/2010/main" val="3343696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77D089-AC8F-4832-A3C3-D9AF30F404B8}" type="slidenum">
              <a:rPr lang="zh-CN" altLang="en-US" smtClean="0"/>
              <a:t>5</a:t>
            </a:fld>
            <a:endParaRPr lang="zh-CN" altLang="en-US"/>
          </a:p>
        </p:txBody>
      </p:sp>
    </p:spTree>
    <p:extLst>
      <p:ext uri="{BB962C8B-B14F-4D97-AF65-F5344CB8AC3E}">
        <p14:creationId xmlns:p14="http://schemas.microsoft.com/office/powerpoint/2010/main" val="15461015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77D089-AC8F-4832-A3C3-D9AF30F404B8}" type="slidenum">
              <a:rPr lang="zh-CN" altLang="en-US" smtClean="0"/>
              <a:t>38</a:t>
            </a:fld>
            <a:endParaRPr lang="zh-CN" altLang="en-US"/>
          </a:p>
        </p:txBody>
      </p:sp>
    </p:spTree>
    <p:extLst>
      <p:ext uri="{BB962C8B-B14F-4D97-AF65-F5344CB8AC3E}">
        <p14:creationId xmlns:p14="http://schemas.microsoft.com/office/powerpoint/2010/main" val="20342587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77D089-AC8F-4832-A3C3-D9AF30F404B8}" type="slidenum">
              <a:rPr lang="zh-CN" altLang="en-US" smtClean="0"/>
              <a:t>39</a:t>
            </a:fld>
            <a:endParaRPr lang="zh-CN" altLang="en-US"/>
          </a:p>
        </p:txBody>
      </p:sp>
    </p:spTree>
    <p:extLst>
      <p:ext uri="{BB962C8B-B14F-4D97-AF65-F5344CB8AC3E}">
        <p14:creationId xmlns:p14="http://schemas.microsoft.com/office/powerpoint/2010/main" val="32886191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77D089-AC8F-4832-A3C3-D9AF30F404B8}" type="slidenum">
              <a:rPr lang="zh-CN" altLang="en-US" smtClean="0"/>
              <a:t>40</a:t>
            </a:fld>
            <a:endParaRPr lang="zh-CN" altLang="en-US"/>
          </a:p>
        </p:txBody>
      </p:sp>
    </p:spTree>
    <p:extLst>
      <p:ext uri="{BB962C8B-B14F-4D97-AF65-F5344CB8AC3E}">
        <p14:creationId xmlns:p14="http://schemas.microsoft.com/office/powerpoint/2010/main" val="2750164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630308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77D089-AC8F-4832-A3C3-D9AF30F404B8}" type="slidenum">
              <a:rPr lang="zh-CN" altLang="en-US" smtClean="0"/>
              <a:t>6</a:t>
            </a:fld>
            <a:endParaRPr lang="zh-CN" altLang="en-US"/>
          </a:p>
        </p:txBody>
      </p:sp>
    </p:spTree>
    <p:extLst>
      <p:ext uri="{BB962C8B-B14F-4D97-AF65-F5344CB8AC3E}">
        <p14:creationId xmlns:p14="http://schemas.microsoft.com/office/powerpoint/2010/main" val="2798117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77D089-AC8F-4832-A3C3-D9AF30F404B8}" type="slidenum">
              <a:rPr lang="zh-CN" altLang="en-US" smtClean="0"/>
              <a:t>7</a:t>
            </a:fld>
            <a:endParaRPr lang="zh-CN" altLang="en-US"/>
          </a:p>
        </p:txBody>
      </p:sp>
    </p:spTree>
    <p:extLst>
      <p:ext uri="{BB962C8B-B14F-4D97-AF65-F5344CB8AC3E}">
        <p14:creationId xmlns:p14="http://schemas.microsoft.com/office/powerpoint/2010/main" val="3623330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77D089-AC8F-4832-A3C3-D9AF30F404B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3930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77D089-AC8F-4832-A3C3-D9AF30F404B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559912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77D089-AC8F-4832-A3C3-D9AF30F404B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959217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77D089-AC8F-4832-A3C3-D9AF30F404B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95947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C7EDD04-3380-456C-A4C5-9C1D0E1592E4}" type="datetimeFigureOut">
              <a:rPr lang="zh-CN" altLang="en-US" smtClean="0"/>
              <a:t>2024/1/24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370F071-055F-47C1-A42F-B01CE3C799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C7EDD04-3380-456C-A4C5-9C1D0E1592E4}" type="datetimeFigureOut">
              <a:rPr lang="zh-CN" altLang="en-US" smtClean="0"/>
              <a:t>2024/1/24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370F071-055F-47C1-A42F-B01CE3C799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Tubes diagram">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0"/>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tx1">
                    <a:lumMod val="75000"/>
                    <a:lumOff val="25000"/>
                  </a:schemeClr>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8" name="Freeform 17"/>
          <p:cNvSpPr/>
          <p:nvPr userDrawn="1"/>
        </p:nvSpPr>
        <p:spPr>
          <a:xfrm>
            <a:off x="1200330" y="1497810"/>
            <a:ext cx="944663" cy="3280321"/>
          </a:xfrm>
          <a:custGeom>
            <a:avLst/>
            <a:gdLst>
              <a:gd name="connsiteX0" fmla="*/ 399901 w 799798"/>
              <a:gd name="connsiteY0" fmla="*/ 0 h 3085873"/>
              <a:gd name="connsiteX1" fmla="*/ 618803 w 799798"/>
              <a:gd name="connsiteY1" fmla="*/ 218902 h 3085873"/>
              <a:gd name="connsiteX2" fmla="*/ 618803 w 799798"/>
              <a:gd name="connsiteY2" fmla="*/ 2351830 h 3085873"/>
              <a:gd name="connsiteX3" fmla="*/ 623486 w 799798"/>
              <a:gd name="connsiteY3" fmla="*/ 2354372 h 3085873"/>
              <a:gd name="connsiteX4" fmla="*/ 799798 w 799798"/>
              <a:gd name="connsiteY4" fmla="*/ 2685974 h 3085873"/>
              <a:gd name="connsiteX5" fmla="*/ 399899 w 799798"/>
              <a:gd name="connsiteY5" fmla="*/ 3085873 h 3085873"/>
              <a:gd name="connsiteX6" fmla="*/ 0 w 799798"/>
              <a:gd name="connsiteY6" fmla="*/ 2685974 h 3085873"/>
              <a:gd name="connsiteX7" fmla="*/ 176312 w 799798"/>
              <a:gd name="connsiteY7" fmla="*/ 2354372 h 3085873"/>
              <a:gd name="connsiteX8" fmla="*/ 180999 w 799798"/>
              <a:gd name="connsiteY8" fmla="*/ 2351828 h 3085873"/>
              <a:gd name="connsiteX9" fmla="*/ 180999 w 799798"/>
              <a:gd name="connsiteY9" fmla="*/ 218902 h 3085873"/>
              <a:gd name="connsiteX10" fmla="*/ 399901 w 799798"/>
              <a:gd name="connsiteY10" fmla="*/ 0 h 3085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9798" h="3085873">
                <a:moveTo>
                  <a:pt x="399901" y="0"/>
                </a:moveTo>
                <a:cubicBezTo>
                  <a:pt x="520797" y="0"/>
                  <a:pt x="618803" y="98006"/>
                  <a:pt x="618803" y="218902"/>
                </a:cubicBezTo>
                <a:lnTo>
                  <a:pt x="618803" y="2351830"/>
                </a:lnTo>
                <a:lnTo>
                  <a:pt x="623486" y="2354372"/>
                </a:lnTo>
                <a:cubicBezTo>
                  <a:pt x="729860" y="2426237"/>
                  <a:pt x="799798" y="2547938"/>
                  <a:pt x="799798" y="2685974"/>
                </a:cubicBezTo>
                <a:cubicBezTo>
                  <a:pt x="799798" y="2906832"/>
                  <a:pt x="620757" y="3085873"/>
                  <a:pt x="399899" y="3085873"/>
                </a:cubicBezTo>
                <a:cubicBezTo>
                  <a:pt x="179041" y="3085873"/>
                  <a:pt x="0" y="2906832"/>
                  <a:pt x="0" y="2685974"/>
                </a:cubicBezTo>
                <a:cubicBezTo>
                  <a:pt x="0" y="2547938"/>
                  <a:pt x="69938" y="2426237"/>
                  <a:pt x="176312" y="2354372"/>
                </a:cubicBezTo>
                <a:lnTo>
                  <a:pt x="180999" y="2351828"/>
                </a:lnTo>
                <a:lnTo>
                  <a:pt x="180999" y="218902"/>
                </a:lnTo>
                <a:cubicBezTo>
                  <a:pt x="180999" y="98006"/>
                  <a:pt x="279005" y="0"/>
                  <a:pt x="399901" y="0"/>
                </a:cubicBezTo>
                <a:close/>
              </a:path>
            </a:pathLst>
          </a:custGeom>
          <a:noFill/>
          <a:ln w="57150" cmpd="sng">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920">
              <a:latin typeface="Helvetica Light"/>
              <a:cs typeface="Helvetica Light"/>
            </a:endParaRPr>
          </a:p>
        </p:txBody>
      </p:sp>
      <p:sp>
        <p:nvSpPr>
          <p:cNvPr id="20" name="Oval 19"/>
          <p:cNvSpPr>
            <a:spLocks noChangeAspect="1"/>
          </p:cNvSpPr>
          <p:nvPr/>
        </p:nvSpPr>
        <p:spPr>
          <a:xfrm>
            <a:off x="1313705" y="4034711"/>
            <a:ext cx="720000" cy="648000"/>
          </a:xfrm>
          <a:prstGeom prst="ellipse">
            <a:avLst/>
          </a:prstGeom>
          <a:solidFill>
            <a:schemeClr val="accent1"/>
          </a:solidFill>
          <a:ln w="762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20">
              <a:latin typeface="Helvetica Light"/>
              <a:cs typeface="Helvetica Light"/>
            </a:endParaRPr>
          </a:p>
        </p:txBody>
      </p:sp>
      <p:sp>
        <p:nvSpPr>
          <p:cNvPr id="31" name="Text Placeholder 7"/>
          <p:cNvSpPr>
            <a:spLocks noGrp="1"/>
          </p:cNvSpPr>
          <p:nvPr>
            <p:ph type="body" sz="quarter" idx="39" hasCustomPrompt="1"/>
          </p:nvPr>
        </p:nvSpPr>
        <p:spPr>
          <a:xfrm>
            <a:off x="1340478" y="4008193"/>
            <a:ext cx="704141" cy="674519"/>
          </a:xfrm>
          <a:prstGeom prst="rect">
            <a:avLst/>
          </a:prstGeom>
        </p:spPr>
        <p:txBody>
          <a:bodyPr vert="horz" lIns="0" tIns="103884" rIns="0" bIns="103884" anchor="ctr"/>
          <a:lstStyle>
            <a:lvl1pPr marL="0" indent="0" algn="ctr">
              <a:lnSpc>
                <a:spcPct val="100000"/>
              </a:lnSpc>
              <a:spcBef>
                <a:spcPts val="0"/>
              </a:spcBef>
              <a:buNone/>
              <a:defRPr sz="2160" b="1">
                <a:solidFill>
                  <a:schemeClr val="bg1"/>
                </a:solidFill>
                <a:latin typeface="FontAwesome"/>
                <a:cs typeface="FontAwesome"/>
              </a:defRPr>
            </a:lvl1pPr>
          </a:lstStyle>
          <a:p>
            <a:pPr lvl="0"/>
            <a:r>
              <a:rPr lang="es-ES_tradnl" dirty="0" err="1"/>
              <a:t>icon</a:t>
            </a:r>
            <a:endParaRPr lang="es-ES_tradnl" dirty="0"/>
          </a:p>
        </p:txBody>
      </p:sp>
      <p:sp>
        <p:nvSpPr>
          <p:cNvPr id="64" name="Text Placeholder 2"/>
          <p:cNvSpPr>
            <a:spLocks noGrp="1"/>
          </p:cNvSpPr>
          <p:nvPr>
            <p:ph type="body" sz="quarter" idx="64" hasCustomPrompt="1"/>
          </p:nvPr>
        </p:nvSpPr>
        <p:spPr>
          <a:xfrm>
            <a:off x="475548" y="5666096"/>
            <a:ext cx="2347384" cy="551825"/>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65" name="Text Placeholder 7"/>
          <p:cNvSpPr>
            <a:spLocks noGrp="1"/>
          </p:cNvSpPr>
          <p:nvPr>
            <p:ph type="body" sz="quarter" idx="18" hasCustomPrompt="1"/>
          </p:nvPr>
        </p:nvSpPr>
        <p:spPr>
          <a:xfrm>
            <a:off x="475548" y="5028008"/>
            <a:ext cx="2347384" cy="345380"/>
          </a:xfrm>
          <a:prstGeom prst="rect">
            <a:avLst/>
          </a:prstGeom>
        </p:spPr>
        <p:txBody>
          <a:bodyPr vert="horz" lIns="0" tIns="40504" rIns="0" bIns="40504" anchor="ctr"/>
          <a:lstStyle>
            <a:lvl1pPr marL="0" indent="0" algn="ctr">
              <a:lnSpc>
                <a:spcPct val="100000"/>
              </a:lnSpc>
              <a:spcBef>
                <a:spcPts val="0"/>
              </a:spcBef>
              <a:buNone/>
              <a:defRPr sz="1920" b="1" baseline="0">
                <a:solidFill>
                  <a:schemeClr val="tx1">
                    <a:lumMod val="50000"/>
                    <a:lumOff val="50000"/>
                  </a:schemeClr>
                </a:solidFill>
                <a:latin typeface="Lato Light"/>
                <a:cs typeface="Lato Light"/>
              </a:defRPr>
            </a:lvl1pPr>
          </a:lstStyle>
          <a:p>
            <a:pPr lvl="0"/>
            <a:r>
              <a:rPr lang="es-ES_tradnl" dirty="0"/>
              <a:t>RESULT 1</a:t>
            </a:r>
          </a:p>
        </p:txBody>
      </p:sp>
      <p:sp>
        <p:nvSpPr>
          <p:cNvPr id="66" name="Text Placeholder 7"/>
          <p:cNvSpPr>
            <a:spLocks noGrp="1"/>
          </p:cNvSpPr>
          <p:nvPr>
            <p:ph type="body" sz="quarter" idx="65" hasCustomPrompt="1"/>
          </p:nvPr>
        </p:nvSpPr>
        <p:spPr>
          <a:xfrm>
            <a:off x="475548" y="5419278"/>
            <a:ext cx="2347384" cy="228451"/>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76" name="Freeform 75"/>
          <p:cNvSpPr/>
          <p:nvPr userDrawn="1"/>
        </p:nvSpPr>
        <p:spPr>
          <a:xfrm>
            <a:off x="4045130" y="1497810"/>
            <a:ext cx="944663" cy="3280321"/>
          </a:xfrm>
          <a:custGeom>
            <a:avLst/>
            <a:gdLst>
              <a:gd name="connsiteX0" fmla="*/ 399901 w 799798"/>
              <a:gd name="connsiteY0" fmla="*/ 0 h 3085873"/>
              <a:gd name="connsiteX1" fmla="*/ 618803 w 799798"/>
              <a:gd name="connsiteY1" fmla="*/ 218902 h 3085873"/>
              <a:gd name="connsiteX2" fmla="*/ 618803 w 799798"/>
              <a:gd name="connsiteY2" fmla="*/ 2351830 h 3085873"/>
              <a:gd name="connsiteX3" fmla="*/ 623486 w 799798"/>
              <a:gd name="connsiteY3" fmla="*/ 2354372 h 3085873"/>
              <a:gd name="connsiteX4" fmla="*/ 799798 w 799798"/>
              <a:gd name="connsiteY4" fmla="*/ 2685974 h 3085873"/>
              <a:gd name="connsiteX5" fmla="*/ 399899 w 799798"/>
              <a:gd name="connsiteY5" fmla="*/ 3085873 h 3085873"/>
              <a:gd name="connsiteX6" fmla="*/ 0 w 799798"/>
              <a:gd name="connsiteY6" fmla="*/ 2685974 h 3085873"/>
              <a:gd name="connsiteX7" fmla="*/ 176312 w 799798"/>
              <a:gd name="connsiteY7" fmla="*/ 2354372 h 3085873"/>
              <a:gd name="connsiteX8" fmla="*/ 180999 w 799798"/>
              <a:gd name="connsiteY8" fmla="*/ 2351828 h 3085873"/>
              <a:gd name="connsiteX9" fmla="*/ 180999 w 799798"/>
              <a:gd name="connsiteY9" fmla="*/ 218902 h 3085873"/>
              <a:gd name="connsiteX10" fmla="*/ 399901 w 799798"/>
              <a:gd name="connsiteY10" fmla="*/ 0 h 3085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9798" h="3085873">
                <a:moveTo>
                  <a:pt x="399901" y="0"/>
                </a:moveTo>
                <a:cubicBezTo>
                  <a:pt x="520797" y="0"/>
                  <a:pt x="618803" y="98006"/>
                  <a:pt x="618803" y="218902"/>
                </a:cubicBezTo>
                <a:lnTo>
                  <a:pt x="618803" y="2351830"/>
                </a:lnTo>
                <a:lnTo>
                  <a:pt x="623486" y="2354372"/>
                </a:lnTo>
                <a:cubicBezTo>
                  <a:pt x="729860" y="2426237"/>
                  <a:pt x="799798" y="2547938"/>
                  <a:pt x="799798" y="2685974"/>
                </a:cubicBezTo>
                <a:cubicBezTo>
                  <a:pt x="799798" y="2906832"/>
                  <a:pt x="620757" y="3085873"/>
                  <a:pt x="399899" y="3085873"/>
                </a:cubicBezTo>
                <a:cubicBezTo>
                  <a:pt x="179041" y="3085873"/>
                  <a:pt x="0" y="2906832"/>
                  <a:pt x="0" y="2685974"/>
                </a:cubicBezTo>
                <a:cubicBezTo>
                  <a:pt x="0" y="2547938"/>
                  <a:pt x="69938" y="2426237"/>
                  <a:pt x="176312" y="2354372"/>
                </a:cubicBezTo>
                <a:lnTo>
                  <a:pt x="180999" y="2351828"/>
                </a:lnTo>
                <a:lnTo>
                  <a:pt x="180999" y="218902"/>
                </a:lnTo>
                <a:cubicBezTo>
                  <a:pt x="180999" y="98006"/>
                  <a:pt x="279005" y="0"/>
                  <a:pt x="399901" y="0"/>
                </a:cubicBezTo>
                <a:close/>
              </a:path>
            </a:pathLst>
          </a:custGeom>
          <a:noFill/>
          <a:ln w="5715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920">
              <a:latin typeface="Helvetica Light"/>
              <a:cs typeface="Helvetica Light"/>
            </a:endParaRPr>
          </a:p>
        </p:txBody>
      </p:sp>
      <p:sp>
        <p:nvSpPr>
          <p:cNvPr id="77" name="Oval 76"/>
          <p:cNvSpPr>
            <a:spLocks noChangeAspect="1"/>
          </p:cNvSpPr>
          <p:nvPr userDrawn="1"/>
        </p:nvSpPr>
        <p:spPr>
          <a:xfrm>
            <a:off x="4158505" y="4034711"/>
            <a:ext cx="720000" cy="648000"/>
          </a:xfrm>
          <a:prstGeom prst="ellipse">
            <a:avLst/>
          </a:prstGeom>
          <a:solidFill>
            <a:schemeClr val="accent2"/>
          </a:solidFill>
          <a:ln w="762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20">
              <a:latin typeface="Helvetica Light"/>
              <a:cs typeface="Helvetica Light"/>
            </a:endParaRPr>
          </a:p>
        </p:txBody>
      </p:sp>
      <p:sp>
        <p:nvSpPr>
          <p:cNvPr id="82" name="Text Placeholder 7"/>
          <p:cNvSpPr>
            <a:spLocks noGrp="1"/>
          </p:cNvSpPr>
          <p:nvPr>
            <p:ph type="body" sz="quarter" idx="75" hasCustomPrompt="1"/>
          </p:nvPr>
        </p:nvSpPr>
        <p:spPr>
          <a:xfrm>
            <a:off x="4174364" y="4008193"/>
            <a:ext cx="704141" cy="674519"/>
          </a:xfrm>
          <a:prstGeom prst="rect">
            <a:avLst/>
          </a:prstGeom>
        </p:spPr>
        <p:txBody>
          <a:bodyPr vert="horz" lIns="0" tIns="103884" rIns="0" bIns="103884" anchor="ctr"/>
          <a:lstStyle>
            <a:lvl1pPr marL="0" indent="0" algn="ctr">
              <a:lnSpc>
                <a:spcPct val="100000"/>
              </a:lnSpc>
              <a:spcBef>
                <a:spcPts val="0"/>
              </a:spcBef>
              <a:buNone/>
              <a:defRPr sz="2160" b="1">
                <a:solidFill>
                  <a:schemeClr val="bg1"/>
                </a:solidFill>
                <a:latin typeface="FontAwesome"/>
                <a:cs typeface="FontAwesome"/>
              </a:defRPr>
            </a:lvl1pPr>
          </a:lstStyle>
          <a:p>
            <a:pPr lvl="0"/>
            <a:r>
              <a:rPr lang="es-ES_tradnl" dirty="0" err="1"/>
              <a:t>icon</a:t>
            </a:r>
            <a:endParaRPr lang="es-ES_tradnl" dirty="0"/>
          </a:p>
        </p:txBody>
      </p:sp>
      <p:sp>
        <p:nvSpPr>
          <p:cNvPr id="85" name="Text Placeholder 2"/>
          <p:cNvSpPr>
            <a:spLocks noGrp="1"/>
          </p:cNvSpPr>
          <p:nvPr>
            <p:ph type="body" sz="quarter" idx="66" hasCustomPrompt="1"/>
          </p:nvPr>
        </p:nvSpPr>
        <p:spPr>
          <a:xfrm>
            <a:off x="3342921" y="5666096"/>
            <a:ext cx="2347384" cy="551825"/>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86" name="Text Placeholder 7"/>
          <p:cNvSpPr>
            <a:spLocks noGrp="1"/>
          </p:cNvSpPr>
          <p:nvPr>
            <p:ph type="body" sz="quarter" idx="67" hasCustomPrompt="1"/>
          </p:nvPr>
        </p:nvSpPr>
        <p:spPr>
          <a:xfrm>
            <a:off x="3342921" y="5028008"/>
            <a:ext cx="2347384" cy="345380"/>
          </a:xfrm>
          <a:prstGeom prst="rect">
            <a:avLst/>
          </a:prstGeom>
        </p:spPr>
        <p:txBody>
          <a:bodyPr vert="horz" lIns="0" tIns="40504" rIns="0" bIns="40504" anchor="ctr"/>
          <a:lstStyle>
            <a:lvl1pPr marL="0" indent="0" algn="ctr">
              <a:lnSpc>
                <a:spcPct val="100000"/>
              </a:lnSpc>
              <a:spcBef>
                <a:spcPts val="0"/>
              </a:spcBef>
              <a:buNone/>
              <a:defRPr sz="1920" b="1" baseline="0">
                <a:solidFill>
                  <a:schemeClr val="tx1">
                    <a:lumMod val="50000"/>
                    <a:lumOff val="50000"/>
                  </a:schemeClr>
                </a:solidFill>
                <a:latin typeface="Lato Light"/>
                <a:cs typeface="Lato Light"/>
              </a:defRPr>
            </a:lvl1pPr>
          </a:lstStyle>
          <a:p>
            <a:pPr lvl="0"/>
            <a:r>
              <a:rPr lang="es-ES_tradnl" dirty="0"/>
              <a:t>RESULT 1</a:t>
            </a:r>
          </a:p>
        </p:txBody>
      </p:sp>
      <p:sp>
        <p:nvSpPr>
          <p:cNvPr id="87" name="Text Placeholder 7"/>
          <p:cNvSpPr>
            <a:spLocks noGrp="1"/>
          </p:cNvSpPr>
          <p:nvPr>
            <p:ph type="body" sz="quarter" idx="68" hasCustomPrompt="1"/>
          </p:nvPr>
        </p:nvSpPr>
        <p:spPr>
          <a:xfrm>
            <a:off x="3342921" y="5419278"/>
            <a:ext cx="2347384" cy="228451"/>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94" name="Freeform 93"/>
          <p:cNvSpPr/>
          <p:nvPr userDrawn="1"/>
        </p:nvSpPr>
        <p:spPr>
          <a:xfrm>
            <a:off x="6957663" y="1497810"/>
            <a:ext cx="944663" cy="3280321"/>
          </a:xfrm>
          <a:custGeom>
            <a:avLst/>
            <a:gdLst>
              <a:gd name="connsiteX0" fmla="*/ 399901 w 799798"/>
              <a:gd name="connsiteY0" fmla="*/ 0 h 3085873"/>
              <a:gd name="connsiteX1" fmla="*/ 618803 w 799798"/>
              <a:gd name="connsiteY1" fmla="*/ 218902 h 3085873"/>
              <a:gd name="connsiteX2" fmla="*/ 618803 w 799798"/>
              <a:gd name="connsiteY2" fmla="*/ 2351830 h 3085873"/>
              <a:gd name="connsiteX3" fmla="*/ 623486 w 799798"/>
              <a:gd name="connsiteY3" fmla="*/ 2354372 h 3085873"/>
              <a:gd name="connsiteX4" fmla="*/ 799798 w 799798"/>
              <a:gd name="connsiteY4" fmla="*/ 2685974 h 3085873"/>
              <a:gd name="connsiteX5" fmla="*/ 399899 w 799798"/>
              <a:gd name="connsiteY5" fmla="*/ 3085873 h 3085873"/>
              <a:gd name="connsiteX6" fmla="*/ 0 w 799798"/>
              <a:gd name="connsiteY6" fmla="*/ 2685974 h 3085873"/>
              <a:gd name="connsiteX7" fmla="*/ 176312 w 799798"/>
              <a:gd name="connsiteY7" fmla="*/ 2354372 h 3085873"/>
              <a:gd name="connsiteX8" fmla="*/ 180999 w 799798"/>
              <a:gd name="connsiteY8" fmla="*/ 2351828 h 3085873"/>
              <a:gd name="connsiteX9" fmla="*/ 180999 w 799798"/>
              <a:gd name="connsiteY9" fmla="*/ 218902 h 3085873"/>
              <a:gd name="connsiteX10" fmla="*/ 399901 w 799798"/>
              <a:gd name="connsiteY10" fmla="*/ 0 h 3085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9798" h="3085873">
                <a:moveTo>
                  <a:pt x="399901" y="0"/>
                </a:moveTo>
                <a:cubicBezTo>
                  <a:pt x="520797" y="0"/>
                  <a:pt x="618803" y="98006"/>
                  <a:pt x="618803" y="218902"/>
                </a:cubicBezTo>
                <a:lnTo>
                  <a:pt x="618803" y="2351830"/>
                </a:lnTo>
                <a:lnTo>
                  <a:pt x="623486" y="2354372"/>
                </a:lnTo>
                <a:cubicBezTo>
                  <a:pt x="729860" y="2426237"/>
                  <a:pt x="799798" y="2547938"/>
                  <a:pt x="799798" y="2685974"/>
                </a:cubicBezTo>
                <a:cubicBezTo>
                  <a:pt x="799798" y="2906832"/>
                  <a:pt x="620757" y="3085873"/>
                  <a:pt x="399899" y="3085873"/>
                </a:cubicBezTo>
                <a:cubicBezTo>
                  <a:pt x="179041" y="3085873"/>
                  <a:pt x="0" y="2906832"/>
                  <a:pt x="0" y="2685974"/>
                </a:cubicBezTo>
                <a:cubicBezTo>
                  <a:pt x="0" y="2547938"/>
                  <a:pt x="69938" y="2426237"/>
                  <a:pt x="176312" y="2354372"/>
                </a:cubicBezTo>
                <a:lnTo>
                  <a:pt x="180999" y="2351828"/>
                </a:lnTo>
                <a:lnTo>
                  <a:pt x="180999" y="218902"/>
                </a:lnTo>
                <a:cubicBezTo>
                  <a:pt x="180999" y="98006"/>
                  <a:pt x="279005" y="0"/>
                  <a:pt x="399901" y="0"/>
                </a:cubicBezTo>
                <a:close/>
              </a:path>
            </a:pathLst>
          </a:custGeom>
          <a:noFill/>
          <a:ln w="5715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920">
              <a:latin typeface="Helvetica Light"/>
              <a:cs typeface="Helvetica Light"/>
            </a:endParaRPr>
          </a:p>
        </p:txBody>
      </p:sp>
      <p:sp>
        <p:nvSpPr>
          <p:cNvPr id="95" name="Oval 94"/>
          <p:cNvSpPr>
            <a:spLocks noChangeAspect="1"/>
          </p:cNvSpPr>
          <p:nvPr userDrawn="1"/>
        </p:nvSpPr>
        <p:spPr>
          <a:xfrm>
            <a:off x="7071039" y="4034711"/>
            <a:ext cx="720000" cy="648000"/>
          </a:xfrm>
          <a:prstGeom prst="ellipse">
            <a:avLst/>
          </a:prstGeom>
          <a:solidFill>
            <a:schemeClr val="accent3"/>
          </a:solidFill>
          <a:ln w="762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20">
              <a:latin typeface="Helvetica Light"/>
              <a:cs typeface="Helvetica Light"/>
            </a:endParaRPr>
          </a:p>
        </p:txBody>
      </p:sp>
      <p:sp>
        <p:nvSpPr>
          <p:cNvPr id="98" name="Text Placeholder 7"/>
          <p:cNvSpPr>
            <a:spLocks noGrp="1"/>
          </p:cNvSpPr>
          <p:nvPr>
            <p:ph type="body" sz="quarter" idx="76" hasCustomPrompt="1"/>
          </p:nvPr>
        </p:nvSpPr>
        <p:spPr>
          <a:xfrm>
            <a:off x="7086898" y="4008193"/>
            <a:ext cx="704141" cy="674519"/>
          </a:xfrm>
          <a:prstGeom prst="rect">
            <a:avLst/>
          </a:prstGeom>
        </p:spPr>
        <p:txBody>
          <a:bodyPr vert="horz" lIns="0" tIns="103884" rIns="0" bIns="103884" anchor="ctr"/>
          <a:lstStyle>
            <a:lvl1pPr marL="0" indent="0" algn="ctr">
              <a:lnSpc>
                <a:spcPct val="100000"/>
              </a:lnSpc>
              <a:spcBef>
                <a:spcPts val="0"/>
              </a:spcBef>
              <a:buNone/>
              <a:defRPr sz="2160" b="1">
                <a:solidFill>
                  <a:schemeClr val="bg1"/>
                </a:solidFill>
                <a:latin typeface="FontAwesome"/>
                <a:cs typeface="FontAwesome"/>
              </a:defRPr>
            </a:lvl1pPr>
          </a:lstStyle>
          <a:p>
            <a:pPr lvl="0"/>
            <a:r>
              <a:rPr lang="es-ES_tradnl" dirty="0" err="1"/>
              <a:t>icon</a:t>
            </a:r>
            <a:endParaRPr lang="es-ES_tradnl" dirty="0"/>
          </a:p>
        </p:txBody>
      </p:sp>
      <p:sp>
        <p:nvSpPr>
          <p:cNvPr id="100" name="Text Placeholder 2"/>
          <p:cNvSpPr>
            <a:spLocks noGrp="1"/>
          </p:cNvSpPr>
          <p:nvPr>
            <p:ph type="body" sz="quarter" idx="69" hasCustomPrompt="1"/>
          </p:nvPr>
        </p:nvSpPr>
        <p:spPr>
          <a:xfrm>
            <a:off x="6311893" y="5666096"/>
            <a:ext cx="2347384" cy="551825"/>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101" name="Text Placeholder 7"/>
          <p:cNvSpPr>
            <a:spLocks noGrp="1"/>
          </p:cNvSpPr>
          <p:nvPr>
            <p:ph type="body" sz="quarter" idx="70" hasCustomPrompt="1"/>
          </p:nvPr>
        </p:nvSpPr>
        <p:spPr>
          <a:xfrm>
            <a:off x="6311893" y="5028008"/>
            <a:ext cx="2347384" cy="345380"/>
          </a:xfrm>
          <a:prstGeom prst="rect">
            <a:avLst/>
          </a:prstGeom>
        </p:spPr>
        <p:txBody>
          <a:bodyPr vert="horz" lIns="0" tIns="40504" rIns="0" bIns="40504" anchor="ctr"/>
          <a:lstStyle>
            <a:lvl1pPr marL="0" indent="0" algn="ctr">
              <a:lnSpc>
                <a:spcPct val="100000"/>
              </a:lnSpc>
              <a:spcBef>
                <a:spcPts val="0"/>
              </a:spcBef>
              <a:buNone/>
              <a:defRPr sz="1920" b="1" baseline="0">
                <a:solidFill>
                  <a:schemeClr val="tx1">
                    <a:lumMod val="50000"/>
                    <a:lumOff val="50000"/>
                  </a:schemeClr>
                </a:solidFill>
                <a:latin typeface="Lato Light"/>
                <a:cs typeface="Lato Light"/>
              </a:defRPr>
            </a:lvl1pPr>
          </a:lstStyle>
          <a:p>
            <a:pPr lvl="0"/>
            <a:r>
              <a:rPr lang="es-ES_tradnl" dirty="0"/>
              <a:t>RESULT 1</a:t>
            </a:r>
          </a:p>
        </p:txBody>
      </p:sp>
      <p:sp>
        <p:nvSpPr>
          <p:cNvPr id="102" name="Text Placeholder 7"/>
          <p:cNvSpPr>
            <a:spLocks noGrp="1"/>
          </p:cNvSpPr>
          <p:nvPr>
            <p:ph type="body" sz="quarter" idx="71" hasCustomPrompt="1"/>
          </p:nvPr>
        </p:nvSpPr>
        <p:spPr>
          <a:xfrm>
            <a:off x="6311893" y="5419278"/>
            <a:ext cx="2347384" cy="228451"/>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06" name="Freeform 105"/>
          <p:cNvSpPr/>
          <p:nvPr userDrawn="1"/>
        </p:nvSpPr>
        <p:spPr>
          <a:xfrm>
            <a:off x="9853263" y="1497810"/>
            <a:ext cx="944663" cy="3280321"/>
          </a:xfrm>
          <a:custGeom>
            <a:avLst/>
            <a:gdLst>
              <a:gd name="connsiteX0" fmla="*/ 399901 w 799798"/>
              <a:gd name="connsiteY0" fmla="*/ 0 h 3085873"/>
              <a:gd name="connsiteX1" fmla="*/ 618803 w 799798"/>
              <a:gd name="connsiteY1" fmla="*/ 218902 h 3085873"/>
              <a:gd name="connsiteX2" fmla="*/ 618803 w 799798"/>
              <a:gd name="connsiteY2" fmla="*/ 2351830 h 3085873"/>
              <a:gd name="connsiteX3" fmla="*/ 623486 w 799798"/>
              <a:gd name="connsiteY3" fmla="*/ 2354372 h 3085873"/>
              <a:gd name="connsiteX4" fmla="*/ 799798 w 799798"/>
              <a:gd name="connsiteY4" fmla="*/ 2685974 h 3085873"/>
              <a:gd name="connsiteX5" fmla="*/ 399899 w 799798"/>
              <a:gd name="connsiteY5" fmla="*/ 3085873 h 3085873"/>
              <a:gd name="connsiteX6" fmla="*/ 0 w 799798"/>
              <a:gd name="connsiteY6" fmla="*/ 2685974 h 3085873"/>
              <a:gd name="connsiteX7" fmla="*/ 176312 w 799798"/>
              <a:gd name="connsiteY7" fmla="*/ 2354372 h 3085873"/>
              <a:gd name="connsiteX8" fmla="*/ 180999 w 799798"/>
              <a:gd name="connsiteY8" fmla="*/ 2351828 h 3085873"/>
              <a:gd name="connsiteX9" fmla="*/ 180999 w 799798"/>
              <a:gd name="connsiteY9" fmla="*/ 218902 h 3085873"/>
              <a:gd name="connsiteX10" fmla="*/ 399901 w 799798"/>
              <a:gd name="connsiteY10" fmla="*/ 0 h 3085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9798" h="3085873">
                <a:moveTo>
                  <a:pt x="399901" y="0"/>
                </a:moveTo>
                <a:cubicBezTo>
                  <a:pt x="520797" y="0"/>
                  <a:pt x="618803" y="98006"/>
                  <a:pt x="618803" y="218902"/>
                </a:cubicBezTo>
                <a:lnTo>
                  <a:pt x="618803" y="2351830"/>
                </a:lnTo>
                <a:lnTo>
                  <a:pt x="623486" y="2354372"/>
                </a:lnTo>
                <a:cubicBezTo>
                  <a:pt x="729860" y="2426237"/>
                  <a:pt x="799798" y="2547938"/>
                  <a:pt x="799798" y="2685974"/>
                </a:cubicBezTo>
                <a:cubicBezTo>
                  <a:pt x="799798" y="2906832"/>
                  <a:pt x="620757" y="3085873"/>
                  <a:pt x="399899" y="3085873"/>
                </a:cubicBezTo>
                <a:cubicBezTo>
                  <a:pt x="179041" y="3085873"/>
                  <a:pt x="0" y="2906832"/>
                  <a:pt x="0" y="2685974"/>
                </a:cubicBezTo>
                <a:cubicBezTo>
                  <a:pt x="0" y="2547938"/>
                  <a:pt x="69938" y="2426237"/>
                  <a:pt x="176312" y="2354372"/>
                </a:cubicBezTo>
                <a:lnTo>
                  <a:pt x="180999" y="2351828"/>
                </a:lnTo>
                <a:lnTo>
                  <a:pt x="180999" y="218902"/>
                </a:lnTo>
                <a:cubicBezTo>
                  <a:pt x="180999" y="98006"/>
                  <a:pt x="279005" y="0"/>
                  <a:pt x="399901" y="0"/>
                </a:cubicBezTo>
                <a:close/>
              </a:path>
            </a:pathLst>
          </a:custGeom>
          <a:noFill/>
          <a:ln w="57150" cmpd="sng">
            <a:solidFill>
              <a:schemeClr val="accent4"/>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920">
              <a:latin typeface="Helvetica Light"/>
              <a:cs typeface="Helvetica Light"/>
            </a:endParaRPr>
          </a:p>
        </p:txBody>
      </p:sp>
      <p:sp>
        <p:nvSpPr>
          <p:cNvPr id="107" name="Oval 106"/>
          <p:cNvSpPr>
            <a:spLocks noChangeAspect="1"/>
          </p:cNvSpPr>
          <p:nvPr userDrawn="1"/>
        </p:nvSpPr>
        <p:spPr>
          <a:xfrm>
            <a:off x="9966639" y="4034711"/>
            <a:ext cx="720000" cy="648000"/>
          </a:xfrm>
          <a:prstGeom prst="ellipse">
            <a:avLst/>
          </a:prstGeom>
          <a:solidFill>
            <a:schemeClr val="accent4"/>
          </a:solidFill>
          <a:ln w="762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20">
              <a:latin typeface="Helvetica Light"/>
              <a:cs typeface="Helvetica Light"/>
            </a:endParaRPr>
          </a:p>
        </p:txBody>
      </p:sp>
      <p:sp>
        <p:nvSpPr>
          <p:cNvPr id="108" name="Text Placeholder 7"/>
          <p:cNvSpPr>
            <a:spLocks noGrp="1"/>
          </p:cNvSpPr>
          <p:nvPr>
            <p:ph type="body" sz="quarter" idx="77" hasCustomPrompt="1"/>
          </p:nvPr>
        </p:nvSpPr>
        <p:spPr>
          <a:xfrm>
            <a:off x="9982498" y="4008193"/>
            <a:ext cx="704141" cy="674519"/>
          </a:xfrm>
          <a:prstGeom prst="rect">
            <a:avLst/>
          </a:prstGeom>
        </p:spPr>
        <p:txBody>
          <a:bodyPr vert="horz" lIns="0" tIns="103884" rIns="0" bIns="103884" anchor="ctr"/>
          <a:lstStyle>
            <a:lvl1pPr marL="0" indent="0" algn="ctr">
              <a:lnSpc>
                <a:spcPct val="100000"/>
              </a:lnSpc>
              <a:spcBef>
                <a:spcPts val="0"/>
              </a:spcBef>
              <a:buNone/>
              <a:defRPr sz="2160" b="1">
                <a:solidFill>
                  <a:schemeClr val="bg1"/>
                </a:solidFill>
                <a:latin typeface="FontAwesome"/>
                <a:cs typeface="FontAwesome"/>
              </a:defRPr>
            </a:lvl1pPr>
          </a:lstStyle>
          <a:p>
            <a:pPr lvl="0"/>
            <a:r>
              <a:rPr lang="es-ES_tradnl" dirty="0" err="1"/>
              <a:t>icon</a:t>
            </a:r>
            <a:endParaRPr lang="es-ES_tradnl" dirty="0"/>
          </a:p>
        </p:txBody>
      </p:sp>
      <p:sp>
        <p:nvSpPr>
          <p:cNvPr id="109" name="Text Placeholder 2"/>
          <p:cNvSpPr>
            <a:spLocks noGrp="1"/>
          </p:cNvSpPr>
          <p:nvPr>
            <p:ph type="body" sz="quarter" idx="72" hasCustomPrompt="1"/>
          </p:nvPr>
        </p:nvSpPr>
        <p:spPr>
          <a:xfrm>
            <a:off x="9228668" y="5666096"/>
            <a:ext cx="2347384" cy="551825"/>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110" name="Text Placeholder 7"/>
          <p:cNvSpPr>
            <a:spLocks noGrp="1"/>
          </p:cNvSpPr>
          <p:nvPr>
            <p:ph type="body" sz="quarter" idx="73" hasCustomPrompt="1"/>
          </p:nvPr>
        </p:nvSpPr>
        <p:spPr>
          <a:xfrm>
            <a:off x="9228668" y="5028008"/>
            <a:ext cx="2347384" cy="345380"/>
          </a:xfrm>
          <a:prstGeom prst="rect">
            <a:avLst/>
          </a:prstGeom>
        </p:spPr>
        <p:txBody>
          <a:bodyPr vert="horz" lIns="0" tIns="40504" rIns="0" bIns="40504" anchor="ctr"/>
          <a:lstStyle>
            <a:lvl1pPr marL="0" indent="0" algn="ctr">
              <a:lnSpc>
                <a:spcPct val="100000"/>
              </a:lnSpc>
              <a:spcBef>
                <a:spcPts val="0"/>
              </a:spcBef>
              <a:buNone/>
              <a:defRPr sz="1920" b="1" baseline="0">
                <a:solidFill>
                  <a:schemeClr val="tx1">
                    <a:lumMod val="50000"/>
                    <a:lumOff val="50000"/>
                  </a:schemeClr>
                </a:solidFill>
                <a:latin typeface="Lato Light"/>
                <a:cs typeface="Lato Light"/>
              </a:defRPr>
            </a:lvl1pPr>
          </a:lstStyle>
          <a:p>
            <a:pPr lvl="0"/>
            <a:r>
              <a:rPr lang="es-ES_tradnl" dirty="0"/>
              <a:t>RESULT 1</a:t>
            </a:r>
          </a:p>
        </p:txBody>
      </p:sp>
      <p:sp>
        <p:nvSpPr>
          <p:cNvPr id="111" name="Text Placeholder 7"/>
          <p:cNvSpPr>
            <a:spLocks noGrp="1"/>
          </p:cNvSpPr>
          <p:nvPr>
            <p:ph type="body" sz="quarter" idx="74" hasCustomPrompt="1"/>
          </p:nvPr>
        </p:nvSpPr>
        <p:spPr>
          <a:xfrm>
            <a:off x="9228668" y="5419278"/>
            <a:ext cx="2347384" cy="228451"/>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Tree>
    <p:extLst>
      <p:ext uri="{BB962C8B-B14F-4D97-AF65-F5344CB8AC3E}">
        <p14:creationId xmlns:p14="http://schemas.microsoft.com/office/powerpoint/2010/main" val="3112194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anim calcmode="lin" valueType="num">
                                      <p:cBhvr>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700"/>
                            </p:stCondLst>
                            <p:childTnLst>
                              <p:par>
                                <p:cTn id="16" presetID="20"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edge">
                                      <p:cBhvr>
                                        <p:cTn id="18" dur="300"/>
                                        <p:tgtEl>
                                          <p:spTgt spid="18"/>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300" fill="hold"/>
                                        <p:tgtEl>
                                          <p:spTgt spid="20"/>
                                        </p:tgtEl>
                                        <p:attrNameLst>
                                          <p:attrName>ppt_w</p:attrName>
                                        </p:attrNameLst>
                                      </p:cBhvr>
                                      <p:tavLst>
                                        <p:tav tm="0">
                                          <p:val>
                                            <p:fltVal val="0"/>
                                          </p:val>
                                        </p:tav>
                                        <p:tav tm="100000">
                                          <p:val>
                                            <p:strVal val="#ppt_w"/>
                                          </p:val>
                                        </p:tav>
                                      </p:tavLst>
                                    </p:anim>
                                    <p:anim calcmode="lin" valueType="num">
                                      <p:cBhvr>
                                        <p:cTn id="23" dur="300" fill="hold"/>
                                        <p:tgtEl>
                                          <p:spTgt spid="20"/>
                                        </p:tgtEl>
                                        <p:attrNameLst>
                                          <p:attrName>ppt_h</p:attrName>
                                        </p:attrNameLst>
                                      </p:cBhvr>
                                      <p:tavLst>
                                        <p:tav tm="0">
                                          <p:val>
                                            <p:fltVal val="0"/>
                                          </p:val>
                                        </p:tav>
                                        <p:tav tm="100000">
                                          <p:val>
                                            <p:strVal val="#ppt_h"/>
                                          </p:val>
                                        </p:tav>
                                      </p:tavLst>
                                    </p:anim>
                                    <p:animEffect transition="in" filter="fade">
                                      <p:cBhvr>
                                        <p:cTn id="24" dur="300"/>
                                        <p:tgtEl>
                                          <p:spTgt spid="20"/>
                                        </p:tgtEl>
                                      </p:cBhvr>
                                    </p:animEffect>
                                  </p:childTnLst>
                                </p:cTn>
                              </p:par>
                            </p:childTnLst>
                          </p:cTn>
                        </p:par>
                        <p:par>
                          <p:cTn id="25" fill="hold">
                            <p:stCondLst>
                              <p:cond delay="1300"/>
                            </p:stCondLst>
                            <p:childTnLst>
                              <p:par>
                                <p:cTn id="26" presetID="53" presetClass="entr" presetSubtype="16" fill="hold" grpId="0" nodeType="afterEffect">
                                  <p:stCondLst>
                                    <p:cond delay="0"/>
                                  </p:stCondLst>
                                  <p:childTnLst>
                                    <p:set>
                                      <p:cBhvr>
                                        <p:cTn id="27" dur="1" fill="hold">
                                          <p:stCondLst>
                                            <p:cond delay="0"/>
                                          </p:stCondLst>
                                        </p:cTn>
                                        <p:tgtEl>
                                          <p:spTgt spid="31">
                                            <p:txEl>
                                              <p:pRg st="0" end="0"/>
                                            </p:txEl>
                                          </p:spTgt>
                                        </p:tgtEl>
                                        <p:attrNameLst>
                                          <p:attrName>style.visibility</p:attrName>
                                        </p:attrNameLst>
                                      </p:cBhvr>
                                      <p:to>
                                        <p:strVal val="visible"/>
                                      </p:to>
                                    </p:set>
                                    <p:anim calcmode="lin" valueType="num">
                                      <p:cBhvr>
                                        <p:cTn id="28" dur="300" fill="hold"/>
                                        <p:tgtEl>
                                          <p:spTgt spid="31">
                                            <p:txEl>
                                              <p:pRg st="0" end="0"/>
                                            </p:txEl>
                                          </p:spTgt>
                                        </p:tgtEl>
                                        <p:attrNameLst>
                                          <p:attrName>ppt_w</p:attrName>
                                        </p:attrNameLst>
                                      </p:cBhvr>
                                      <p:tavLst>
                                        <p:tav tm="0">
                                          <p:val>
                                            <p:fltVal val="0"/>
                                          </p:val>
                                        </p:tav>
                                        <p:tav tm="100000">
                                          <p:val>
                                            <p:strVal val="#ppt_w"/>
                                          </p:val>
                                        </p:tav>
                                      </p:tavLst>
                                    </p:anim>
                                    <p:anim calcmode="lin" valueType="num">
                                      <p:cBhvr>
                                        <p:cTn id="29" dur="300" fill="hold"/>
                                        <p:tgtEl>
                                          <p:spTgt spid="31">
                                            <p:txEl>
                                              <p:pRg st="0" end="0"/>
                                            </p:txEl>
                                          </p:spTgt>
                                        </p:tgtEl>
                                        <p:attrNameLst>
                                          <p:attrName>ppt_h</p:attrName>
                                        </p:attrNameLst>
                                      </p:cBhvr>
                                      <p:tavLst>
                                        <p:tav tm="0">
                                          <p:val>
                                            <p:fltVal val="0"/>
                                          </p:val>
                                        </p:tav>
                                        <p:tav tm="100000">
                                          <p:val>
                                            <p:strVal val="#ppt_h"/>
                                          </p:val>
                                        </p:tav>
                                      </p:tavLst>
                                    </p:anim>
                                    <p:animEffect transition="in" filter="fade">
                                      <p:cBhvr>
                                        <p:cTn id="30" dur="300"/>
                                        <p:tgtEl>
                                          <p:spTgt spid="31">
                                            <p:txEl>
                                              <p:pRg st="0" end="0"/>
                                            </p:txEl>
                                          </p:spTgt>
                                        </p:tgtEl>
                                      </p:cBhvr>
                                    </p:animEffect>
                                  </p:childTnLst>
                                </p:cTn>
                              </p:par>
                              <p:par>
                                <p:cTn id="31" presetID="10" presetClass="entr" presetSubtype="0" fill="hold" grpId="0" nodeType="withEffect">
                                  <p:stCondLst>
                                    <p:cond delay="800"/>
                                  </p:stCondLst>
                                  <p:childTnLst>
                                    <p:set>
                                      <p:cBhvr>
                                        <p:cTn id="32" dur="1" fill="hold">
                                          <p:stCondLst>
                                            <p:cond delay="0"/>
                                          </p:stCondLst>
                                        </p:cTn>
                                        <p:tgtEl>
                                          <p:spTgt spid="64">
                                            <p:txEl>
                                              <p:pRg st="0" end="0"/>
                                            </p:txEl>
                                          </p:spTgt>
                                        </p:tgtEl>
                                        <p:attrNameLst>
                                          <p:attrName>style.visibility</p:attrName>
                                        </p:attrNameLst>
                                      </p:cBhvr>
                                      <p:to>
                                        <p:strVal val="visible"/>
                                      </p:to>
                                    </p:set>
                                    <p:animEffect transition="in" filter="fade">
                                      <p:cBhvr>
                                        <p:cTn id="33" dur="500"/>
                                        <p:tgtEl>
                                          <p:spTgt spid="64">
                                            <p:txEl>
                                              <p:pRg st="0" end="0"/>
                                            </p:txEl>
                                          </p:spTgt>
                                        </p:tgtEl>
                                      </p:cBhvr>
                                    </p:animEffect>
                                  </p:childTnLst>
                                </p:cTn>
                              </p:par>
                              <p:par>
                                <p:cTn id="34" presetID="42" presetClass="entr" presetSubtype="0" fill="hold" grpId="0" nodeType="withEffect">
                                  <p:stCondLst>
                                    <p:cond delay="200"/>
                                  </p:stCondLst>
                                  <p:childTnLst>
                                    <p:set>
                                      <p:cBhvr>
                                        <p:cTn id="35" dur="1" fill="hold">
                                          <p:stCondLst>
                                            <p:cond delay="0"/>
                                          </p:stCondLst>
                                        </p:cTn>
                                        <p:tgtEl>
                                          <p:spTgt spid="65">
                                            <p:txEl>
                                              <p:pRg st="0" end="0"/>
                                            </p:txEl>
                                          </p:spTgt>
                                        </p:tgtEl>
                                        <p:attrNameLst>
                                          <p:attrName>style.visibility</p:attrName>
                                        </p:attrNameLst>
                                      </p:cBhvr>
                                      <p:to>
                                        <p:strVal val="visible"/>
                                      </p:to>
                                    </p:set>
                                    <p:animEffect transition="in" filter="fade">
                                      <p:cBhvr>
                                        <p:cTn id="36" dur="400"/>
                                        <p:tgtEl>
                                          <p:spTgt spid="65">
                                            <p:txEl>
                                              <p:pRg st="0" end="0"/>
                                            </p:txEl>
                                          </p:spTgt>
                                        </p:tgtEl>
                                      </p:cBhvr>
                                    </p:animEffect>
                                    <p:anim calcmode="lin" valueType="num">
                                      <p:cBhvr>
                                        <p:cTn id="37" dur="400" fill="hold"/>
                                        <p:tgtEl>
                                          <p:spTgt spid="65">
                                            <p:txEl>
                                              <p:pRg st="0" end="0"/>
                                            </p:txEl>
                                          </p:spTgt>
                                        </p:tgtEl>
                                        <p:attrNameLst>
                                          <p:attrName>ppt_x</p:attrName>
                                        </p:attrNameLst>
                                      </p:cBhvr>
                                      <p:tavLst>
                                        <p:tav tm="0">
                                          <p:val>
                                            <p:strVal val="#ppt_x"/>
                                          </p:val>
                                        </p:tav>
                                        <p:tav tm="100000">
                                          <p:val>
                                            <p:strVal val="#ppt_x"/>
                                          </p:val>
                                        </p:tav>
                                      </p:tavLst>
                                    </p:anim>
                                    <p:anim calcmode="lin" valueType="num">
                                      <p:cBhvr>
                                        <p:cTn id="38" dur="400" fill="hold"/>
                                        <p:tgtEl>
                                          <p:spTgt spid="65">
                                            <p:txEl>
                                              <p:pRg st="0" end="0"/>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200"/>
                                  </p:stCondLst>
                                  <p:childTnLst>
                                    <p:set>
                                      <p:cBhvr>
                                        <p:cTn id="40" dur="1" fill="hold">
                                          <p:stCondLst>
                                            <p:cond delay="0"/>
                                          </p:stCondLst>
                                        </p:cTn>
                                        <p:tgtEl>
                                          <p:spTgt spid="66">
                                            <p:txEl>
                                              <p:pRg st="0" end="0"/>
                                            </p:txEl>
                                          </p:spTgt>
                                        </p:tgtEl>
                                        <p:attrNameLst>
                                          <p:attrName>style.visibility</p:attrName>
                                        </p:attrNameLst>
                                      </p:cBhvr>
                                      <p:to>
                                        <p:strVal val="visible"/>
                                      </p:to>
                                    </p:set>
                                    <p:animEffect transition="in" filter="fade">
                                      <p:cBhvr>
                                        <p:cTn id="41" dur="500"/>
                                        <p:tgtEl>
                                          <p:spTgt spid="66">
                                            <p:txEl>
                                              <p:pRg st="0" end="0"/>
                                            </p:txEl>
                                          </p:spTgt>
                                        </p:tgtEl>
                                      </p:cBhvr>
                                    </p:animEffect>
                                    <p:anim calcmode="lin" valueType="num">
                                      <p:cBhvr>
                                        <p:cTn id="42" dur="500" fill="hold"/>
                                        <p:tgtEl>
                                          <p:spTgt spid="66">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66">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2600"/>
                            </p:stCondLst>
                            <p:childTnLst>
                              <p:par>
                                <p:cTn id="45" presetID="20" presetClass="entr" presetSubtype="0" fill="hold" grpId="0" nodeType="afterEffect">
                                  <p:stCondLst>
                                    <p:cond delay="0"/>
                                  </p:stCondLst>
                                  <p:childTnLst>
                                    <p:set>
                                      <p:cBhvr>
                                        <p:cTn id="46" dur="1" fill="hold">
                                          <p:stCondLst>
                                            <p:cond delay="0"/>
                                          </p:stCondLst>
                                        </p:cTn>
                                        <p:tgtEl>
                                          <p:spTgt spid="76"/>
                                        </p:tgtEl>
                                        <p:attrNameLst>
                                          <p:attrName>style.visibility</p:attrName>
                                        </p:attrNameLst>
                                      </p:cBhvr>
                                      <p:to>
                                        <p:strVal val="visible"/>
                                      </p:to>
                                    </p:set>
                                    <p:animEffect transition="in" filter="wedge">
                                      <p:cBhvr>
                                        <p:cTn id="47" dur="300"/>
                                        <p:tgtEl>
                                          <p:spTgt spid="76"/>
                                        </p:tgtEl>
                                      </p:cBhvr>
                                    </p:animEffect>
                                  </p:childTnLst>
                                </p:cTn>
                              </p:par>
                            </p:childTnLst>
                          </p:cTn>
                        </p:par>
                        <p:par>
                          <p:cTn id="48" fill="hold">
                            <p:stCondLst>
                              <p:cond delay="2900"/>
                            </p:stCondLst>
                            <p:childTnLst>
                              <p:par>
                                <p:cTn id="49" presetID="53" presetClass="entr" presetSubtype="16" fill="hold" grpId="0" nodeType="afterEffect">
                                  <p:stCondLst>
                                    <p:cond delay="0"/>
                                  </p:stCondLst>
                                  <p:childTnLst>
                                    <p:set>
                                      <p:cBhvr>
                                        <p:cTn id="50" dur="1" fill="hold">
                                          <p:stCondLst>
                                            <p:cond delay="0"/>
                                          </p:stCondLst>
                                        </p:cTn>
                                        <p:tgtEl>
                                          <p:spTgt spid="77"/>
                                        </p:tgtEl>
                                        <p:attrNameLst>
                                          <p:attrName>style.visibility</p:attrName>
                                        </p:attrNameLst>
                                      </p:cBhvr>
                                      <p:to>
                                        <p:strVal val="visible"/>
                                      </p:to>
                                    </p:set>
                                    <p:anim calcmode="lin" valueType="num">
                                      <p:cBhvr>
                                        <p:cTn id="51" dur="300" fill="hold"/>
                                        <p:tgtEl>
                                          <p:spTgt spid="77"/>
                                        </p:tgtEl>
                                        <p:attrNameLst>
                                          <p:attrName>ppt_w</p:attrName>
                                        </p:attrNameLst>
                                      </p:cBhvr>
                                      <p:tavLst>
                                        <p:tav tm="0">
                                          <p:val>
                                            <p:fltVal val="0"/>
                                          </p:val>
                                        </p:tav>
                                        <p:tav tm="100000">
                                          <p:val>
                                            <p:strVal val="#ppt_w"/>
                                          </p:val>
                                        </p:tav>
                                      </p:tavLst>
                                    </p:anim>
                                    <p:anim calcmode="lin" valueType="num">
                                      <p:cBhvr>
                                        <p:cTn id="52" dur="300" fill="hold"/>
                                        <p:tgtEl>
                                          <p:spTgt spid="77"/>
                                        </p:tgtEl>
                                        <p:attrNameLst>
                                          <p:attrName>ppt_h</p:attrName>
                                        </p:attrNameLst>
                                      </p:cBhvr>
                                      <p:tavLst>
                                        <p:tav tm="0">
                                          <p:val>
                                            <p:fltVal val="0"/>
                                          </p:val>
                                        </p:tav>
                                        <p:tav tm="100000">
                                          <p:val>
                                            <p:strVal val="#ppt_h"/>
                                          </p:val>
                                        </p:tav>
                                      </p:tavLst>
                                    </p:anim>
                                    <p:animEffect transition="in" filter="fade">
                                      <p:cBhvr>
                                        <p:cTn id="53" dur="300"/>
                                        <p:tgtEl>
                                          <p:spTgt spid="77"/>
                                        </p:tgtEl>
                                      </p:cBhvr>
                                    </p:animEffect>
                                  </p:childTnLst>
                                </p:cTn>
                              </p:par>
                            </p:childTnLst>
                          </p:cTn>
                        </p:par>
                        <p:par>
                          <p:cTn id="54" fill="hold">
                            <p:stCondLst>
                              <p:cond delay="3200"/>
                            </p:stCondLst>
                            <p:childTnLst>
                              <p:par>
                                <p:cTn id="55" presetID="53" presetClass="entr" presetSubtype="16" fill="hold" grpId="0" nodeType="afterEffect">
                                  <p:stCondLst>
                                    <p:cond delay="0"/>
                                  </p:stCondLst>
                                  <p:childTnLst>
                                    <p:set>
                                      <p:cBhvr>
                                        <p:cTn id="56" dur="1" fill="hold">
                                          <p:stCondLst>
                                            <p:cond delay="0"/>
                                          </p:stCondLst>
                                        </p:cTn>
                                        <p:tgtEl>
                                          <p:spTgt spid="82">
                                            <p:txEl>
                                              <p:pRg st="0" end="0"/>
                                            </p:txEl>
                                          </p:spTgt>
                                        </p:tgtEl>
                                        <p:attrNameLst>
                                          <p:attrName>style.visibility</p:attrName>
                                        </p:attrNameLst>
                                      </p:cBhvr>
                                      <p:to>
                                        <p:strVal val="visible"/>
                                      </p:to>
                                    </p:set>
                                    <p:anim calcmode="lin" valueType="num">
                                      <p:cBhvr>
                                        <p:cTn id="57" dur="300" fill="hold"/>
                                        <p:tgtEl>
                                          <p:spTgt spid="82">
                                            <p:txEl>
                                              <p:pRg st="0" end="0"/>
                                            </p:txEl>
                                          </p:spTgt>
                                        </p:tgtEl>
                                        <p:attrNameLst>
                                          <p:attrName>ppt_w</p:attrName>
                                        </p:attrNameLst>
                                      </p:cBhvr>
                                      <p:tavLst>
                                        <p:tav tm="0">
                                          <p:val>
                                            <p:fltVal val="0"/>
                                          </p:val>
                                        </p:tav>
                                        <p:tav tm="100000">
                                          <p:val>
                                            <p:strVal val="#ppt_w"/>
                                          </p:val>
                                        </p:tav>
                                      </p:tavLst>
                                    </p:anim>
                                    <p:anim calcmode="lin" valueType="num">
                                      <p:cBhvr>
                                        <p:cTn id="58" dur="300" fill="hold"/>
                                        <p:tgtEl>
                                          <p:spTgt spid="82">
                                            <p:txEl>
                                              <p:pRg st="0" end="0"/>
                                            </p:txEl>
                                          </p:spTgt>
                                        </p:tgtEl>
                                        <p:attrNameLst>
                                          <p:attrName>ppt_h</p:attrName>
                                        </p:attrNameLst>
                                      </p:cBhvr>
                                      <p:tavLst>
                                        <p:tav tm="0">
                                          <p:val>
                                            <p:fltVal val="0"/>
                                          </p:val>
                                        </p:tav>
                                        <p:tav tm="100000">
                                          <p:val>
                                            <p:strVal val="#ppt_h"/>
                                          </p:val>
                                        </p:tav>
                                      </p:tavLst>
                                    </p:anim>
                                    <p:animEffect transition="in" filter="fade">
                                      <p:cBhvr>
                                        <p:cTn id="59" dur="300"/>
                                        <p:tgtEl>
                                          <p:spTgt spid="82">
                                            <p:txEl>
                                              <p:pRg st="0" end="0"/>
                                            </p:txEl>
                                          </p:spTgt>
                                        </p:tgtEl>
                                      </p:cBhvr>
                                    </p:animEffect>
                                  </p:childTnLst>
                                </p:cTn>
                              </p:par>
                              <p:par>
                                <p:cTn id="60" presetID="10" presetClass="entr" presetSubtype="0" fill="hold" grpId="0" nodeType="withEffect">
                                  <p:stCondLst>
                                    <p:cond delay="800"/>
                                  </p:stCondLst>
                                  <p:childTnLst>
                                    <p:set>
                                      <p:cBhvr>
                                        <p:cTn id="61" dur="1" fill="hold">
                                          <p:stCondLst>
                                            <p:cond delay="0"/>
                                          </p:stCondLst>
                                        </p:cTn>
                                        <p:tgtEl>
                                          <p:spTgt spid="85">
                                            <p:txEl>
                                              <p:pRg st="0" end="0"/>
                                            </p:txEl>
                                          </p:spTgt>
                                        </p:tgtEl>
                                        <p:attrNameLst>
                                          <p:attrName>style.visibility</p:attrName>
                                        </p:attrNameLst>
                                      </p:cBhvr>
                                      <p:to>
                                        <p:strVal val="visible"/>
                                      </p:to>
                                    </p:set>
                                    <p:animEffect transition="in" filter="fade">
                                      <p:cBhvr>
                                        <p:cTn id="62" dur="500"/>
                                        <p:tgtEl>
                                          <p:spTgt spid="85">
                                            <p:txEl>
                                              <p:pRg st="0" end="0"/>
                                            </p:txEl>
                                          </p:spTgt>
                                        </p:tgtEl>
                                      </p:cBhvr>
                                    </p:animEffect>
                                  </p:childTnLst>
                                </p:cTn>
                              </p:par>
                              <p:par>
                                <p:cTn id="63" presetID="42" presetClass="entr" presetSubtype="0" fill="hold" grpId="0" nodeType="withEffect">
                                  <p:stCondLst>
                                    <p:cond delay="200"/>
                                  </p:stCondLst>
                                  <p:childTnLst>
                                    <p:set>
                                      <p:cBhvr>
                                        <p:cTn id="64" dur="1" fill="hold">
                                          <p:stCondLst>
                                            <p:cond delay="0"/>
                                          </p:stCondLst>
                                        </p:cTn>
                                        <p:tgtEl>
                                          <p:spTgt spid="86">
                                            <p:txEl>
                                              <p:pRg st="0" end="0"/>
                                            </p:txEl>
                                          </p:spTgt>
                                        </p:tgtEl>
                                        <p:attrNameLst>
                                          <p:attrName>style.visibility</p:attrName>
                                        </p:attrNameLst>
                                      </p:cBhvr>
                                      <p:to>
                                        <p:strVal val="visible"/>
                                      </p:to>
                                    </p:set>
                                    <p:animEffect transition="in" filter="fade">
                                      <p:cBhvr>
                                        <p:cTn id="65" dur="400"/>
                                        <p:tgtEl>
                                          <p:spTgt spid="86">
                                            <p:txEl>
                                              <p:pRg st="0" end="0"/>
                                            </p:txEl>
                                          </p:spTgt>
                                        </p:tgtEl>
                                      </p:cBhvr>
                                    </p:animEffect>
                                    <p:anim calcmode="lin" valueType="num">
                                      <p:cBhvr>
                                        <p:cTn id="66" dur="400" fill="hold"/>
                                        <p:tgtEl>
                                          <p:spTgt spid="86">
                                            <p:txEl>
                                              <p:pRg st="0" end="0"/>
                                            </p:txEl>
                                          </p:spTgt>
                                        </p:tgtEl>
                                        <p:attrNameLst>
                                          <p:attrName>ppt_x</p:attrName>
                                        </p:attrNameLst>
                                      </p:cBhvr>
                                      <p:tavLst>
                                        <p:tav tm="0">
                                          <p:val>
                                            <p:strVal val="#ppt_x"/>
                                          </p:val>
                                        </p:tav>
                                        <p:tav tm="100000">
                                          <p:val>
                                            <p:strVal val="#ppt_x"/>
                                          </p:val>
                                        </p:tav>
                                      </p:tavLst>
                                    </p:anim>
                                    <p:anim calcmode="lin" valueType="num">
                                      <p:cBhvr>
                                        <p:cTn id="67" dur="400" fill="hold"/>
                                        <p:tgtEl>
                                          <p:spTgt spid="86">
                                            <p:txEl>
                                              <p:pRg st="0" end="0"/>
                                            </p:txEl>
                                          </p:spTgt>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200"/>
                                  </p:stCondLst>
                                  <p:childTnLst>
                                    <p:set>
                                      <p:cBhvr>
                                        <p:cTn id="69" dur="1" fill="hold">
                                          <p:stCondLst>
                                            <p:cond delay="0"/>
                                          </p:stCondLst>
                                        </p:cTn>
                                        <p:tgtEl>
                                          <p:spTgt spid="87">
                                            <p:txEl>
                                              <p:pRg st="0" end="0"/>
                                            </p:txEl>
                                          </p:spTgt>
                                        </p:tgtEl>
                                        <p:attrNameLst>
                                          <p:attrName>style.visibility</p:attrName>
                                        </p:attrNameLst>
                                      </p:cBhvr>
                                      <p:to>
                                        <p:strVal val="visible"/>
                                      </p:to>
                                    </p:set>
                                    <p:animEffect transition="in" filter="fade">
                                      <p:cBhvr>
                                        <p:cTn id="70" dur="500"/>
                                        <p:tgtEl>
                                          <p:spTgt spid="87">
                                            <p:txEl>
                                              <p:pRg st="0" end="0"/>
                                            </p:txEl>
                                          </p:spTgt>
                                        </p:tgtEl>
                                      </p:cBhvr>
                                    </p:animEffect>
                                    <p:anim calcmode="lin" valueType="num">
                                      <p:cBhvr>
                                        <p:cTn id="71" dur="500" fill="hold"/>
                                        <p:tgtEl>
                                          <p:spTgt spid="87">
                                            <p:txEl>
                                              <p:pRg st="0" end="0"/>
                                            </p:txEl>
                                          </p:spTgt>
                                        </p:tgtEl>
                                        <p:attrNameLst>
                                          <p:attrName>ppt_x</p:attrName>
                                        </p:attrNameLst>
                                      </p:cBhvr>
                                      <p:tavLst>
                                        <p:tav tm="0">
                                          <p:val>
                                            <p:strVal val="#ppt_x"/>
                                          </p:val>
                                        </p:tav>
                                        <p:tav tm="100000">
                                          <p:val>
                                            <p:strVal val="#ppt_x"/>
                                          </p:val>
                                        </p:tav>
                                      </p:tavLst>
                                    </p:anim>
                                    <p:anim calcmode="lin" valueType="num">
                                      <p:cBhvr>
                                        <p:cTn id="72" dur="500" fill="hold"/>
                                        <p:tgtEl>
                                          <p:spTgt spid="87">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0" presetClass="entr" presetSubtype="0" fill="hold" grpId="0" nodeType="afterEffect">
                                  <p:stCondLst>
                                    <p:cond delay="0"/>
                                  </p:stCondLst>
                                  <p:childTnLst>
                                    <p:set>
                                      <p:cBhvr>
                                        <p:cTn id="75" dur="1" fill="hold">
                                          <p:stCondLst>
                                            <p:cond delay="0"/>
                                          </p:stCondLst>
                                        </p:cTn>
                                        <p:tgtEl>
                                          <p:spTgt spid="94"/>
                                        </p:tgtEl>
                                        <p:attrNameLst>
                                          <p:attrName>style.visibility</p:attrName>
                                        </p:attrNameLst>
                                      </p:cBhvr>
                                      <p:to>
                                        <p:strVal val="visible"/>
                                      </p:to>
                                    </p:set>
                                    <p:animEffect transition="in" filter="wedge">
                                      <p:cBhvr>
                                        <p:cTn id="76" dur="300"/>
                                        <p:tgtEl>
                                          <p:spTgt spid="94"/>
                                        </p:tgtEl>
                                      </p:cBhvr>
                                    </p:animEffect>
                                  </p:childTnLst>
                                </p:cTn>
                              </p:par>
                            </p:childTnLst>
                          </p:cTn>
                        </p:par>
                        <p:par>
                          <p:cTn id="77" fill="hold">
                            <p:stCondLst>
                              <p:cond delay="4800"/>
                            </p:stCondLst>
                            <p:childTnLst>
                              <p:par>
                                <p:cTn id="78" presetID="53" presetClass="entr" presetSubtype="16" fill="hold" grpId="0" nodeType="afterEffect">
                                  <p:stCondLst>
                                    <p:cond delay="0"/>
                                  </p:stCondLst>
                                  <p:childTnLst>
                                    <p:set>
                                      <p:cBhvr>
                                        <p:cTn id="79" dur="1" fill="hold">
                                          <p:stCondLst>
                                            <p:cond delay="0"/>
                                          </p:stCondLst>
                                        </p:cTn>
                                        <p:tgtEl>
                                          <p:spTgt spid="95"/>
                                        </p:tgtEl>
                                        <p:attrNameLst>
                                          <p:attrName>style.visibility</p:attrName>
                                        </p:attrNameLst>
                                      </p:cBhvr>
                                      <p:to>
                                        <p:strVal val="visible"/>
                                      </p:to>
                                    </p:set>
                                    <p:anim calcmode="lin" valueType="num">
                                      <p:cBhvr>
                                        <p:cTn id="80" dur="300" fill="hold"/>
                                        <p:tgtEl>
                                          <p:spTgt spid="95"/>
                                        </p:tgtEl>
                                        <p:attrNameLst>
                                          <p:attrName>ppt_w</p:attrName>
                                        </p:attrNameLst>
                                      </p:cBhvr>
                                      <p:tavLst>
                                        <p:tav tm="0">
                                          <p:val>
                                            <p:fltVal val="0"/>
                                          </p:val>
                                        </p:tav>
                                        <p:tav tm="100000">
                                          <p:val>
                                            <p:strVal val="#ppt_w"/>
                                          </p:val>
                                        </p:tav>
                                      </p:tavLst>
                                    </p:anim>
                                    <p:anim calcmode="lin" valueType="num">
                                      <p:cBhvr>
                                        <p:cTn id="81" dur="300" fill="hold"/>
                                        <p:tgtEl>
                                          <p:spTgt spid="95"/>
                                        </p:tgtEl>
                                        <p:attrNameLst>
                                          <p:attrName>ppt_h</p:attrName>
                                        </p:attrNameLst>
                                      </p:cBhvr>
                                      <p:tavLst>
                                        <p:tav tm="0">
                                          <p:val>
                                            <p:fltVal val="0"/>
                                          </p:val>
                                        </p:tav>
                                        <p:tav tm="100000">
                                          <p:val>
                                            <p:strVal val="#ppt_h"/>
                                          </p:val>
                                        </p:tav>
                                      </p:tavLst>
                                    </p:anim>
                                    <p:animEffect transition="in" filter="fade">
                                      <p:cBhvr>
                                        <p:cTn id="82" dur="300"/>
                                        <p:tgtEl>
                                          <p:spTgt spid="95"/>
                                        </p:tgtEl>
                                      </p:cBhvr>
                                    </p:animEffect>
                                  </p:childTnLst>
                                </p:cTn>
                              </p:par>
                            </p:childTnLst>
                          </p:cTn>
                        </p:par>
                        <p:par>
                          <p:cTn id="83" fill="hold">
                            <p:stCondLst>
                              <p:cond delay="5100"/>
                            </p:stCondLst>
                            <p:childTnLst>
                              <p:par>
                                <p:cTn id="84" presetID="53" presetClass="entr" presetSubtype="16" fill="hold" grpId="0" nodeType="afterEffect">
                                  <p:stCondLst>
                                    <p:cond delay="0"/>
                                  </p:stCondLst>
                                  <p:childTnLst>
                                    <p:set>
                                      <p:cBhvr>
                                        <p:cTn id="85" dur="1" fill="hold">
                                          <p:stCondLst>
                                            <p:cond delay="0"/>
                                          </p:stCondLst>
                                        </p:cTn>
                                        <p:tgtEl>
                                          <p:spTgt spid="98">
                                            <p:txEl>
                                              <p:pRg st="0" end="0"/>
                                            </p:txEl>
                                          </p:spTgt>
                                        </p:tgtEl>
                                        <p:attrNameLst>
                                          <p:attrName>style.visibility</p:attrName>
                                        </p:attrNameLst>
                                      </p:cBhvr>
                                      <p:to>
                                        <p:strVal val="visible"/>
                                      </p:to>
                                    </p:set>
                                    <p:anim calcmode="lin" valueType="num">
                                      <p:cBhvr>
                                        <p:cTn id="86" dur="300" fill="hold"/>
                                        <p:tgtEl>
                                          <p:spTgt spid="98">
                                            <p:txEl>
                                              <p:pRg st="0" end="0"/>
                                            </p:txEl>
                                          </p:spTgt>
                                        </p:tgtEl>
                                        <p:attrNameLst>
                                          <p:attrName>ppt_w</p:attrName>
                                        </p:attrNameLst>
                                      </p:cBhvr>
                                      <p:tavLst>
                                        <p:tav tm="0">
                                          <p:val>
                                            <p:fltVal val="0"/>
                                          </p:val>
                                        </p:tav>
                                        <p:tav tm="100000">
                                          <p:val>
                                            <p:strVal val="#ppt_w"/>
                                          </p:val>
                                        </p:tav>
                                      </p:tavLst>
                                    </p:anim>
                                    <p:anim calcmode="lin" valueType="num">
                                      <p:cBhvr>
                                        <p:cTn id="87" dur="300" fill="hold"/>
                                        <p:tgtEl>
                                          <p:spTgt spid="98">
                                            <p:txEl>
                                              <p:pRg st="0" end="0"/>
                                            </p:txEl>
                                          </p:spTgt>
                                        </p:tgtEl>
                                        <p:attrNameLst>
                                          <p:attrName>ppt_h</p:attrName>
                                        </p:attrNameLst>
                                      </p:cBhvr>
                                      <p:tavLst>
                                        <p:tav tm="0">
                                          <p:val>
                                            <p:fltVal val="0"/>
                                          </p:val>
                                        </p:tav>
                                        <p:tav tm="100000">
                                          <p:val>
                                            <p:strVal val="#ppt_h"/>
                                          </p:val>
                                        </p:tav>
                                      </p:tavLst>
                                    </p:anim>
                                    <p:animEffect transition="in" filter="fade">
                                      <p:cBhvr>
                                        <p:cTn id="88" dur="300"/>
                                        <p:tgtEl>
                                          <p:spTgt spid="98">
                                            <p:txEl>
                                              <p:pRg st="0" end="0"/>
                                            </p:txEl>
                                          </p:spTgt>
                                        </p:tgtEl>
                                      </p:cBhvr>
                                    </p:animEffect>
                                  </p:childTnLst>
                                </p:cTn>
                              </p:par>
                              <p:par>
                                <p:cTn id="89" presetID="10" presetClass="entr" presetSubtype="0" fill="hold" grpId="0" nodeType="withEffect">
                                  <p:stCondLst>
                                    <p:cond delay="800"/>
                                  </p:stCondLst>
                                  <p:childTnLst>
                                    <p:set>
                                      <p:cBhvr>
                                        <p:cTn id="90" dur="1" fill="hold">
                                          <p:stCondLst>
                                            <p:cond delay="0"/>
                                          </p:stCondLst>
                                        </p:cTn>
                                        <p:tgtEl>
                                          <p:spTgt spid="100">
                                            <p:txEl>
                                              <p:pRg st="0" end="0"/>
                                            </p:txEl>
                                          </p:spTgt>
                                        </p:tgtEl>
                                        <p:attrNameLst>
                                          <p:attrName>style.visibility</p:attrName>
                                        </p:attrNameLst>
                                      </p:cBhvr>
                                      <p:to>
                                        <p:strVal val="visible"/>
                                      </p:to>
                                    </p:set>
                                    <p:animEffect transition="in" filter="fade">
                                      <p:cBhvr>
                                        <p:cTn id="91" dur="500"/>
                                        <p:tgtEl>
                                          <p:spTgt spid="100">
                                            <p:txEl>
                                              <p:pRg st="0" end="0"/>
                                            </p:txEl>
                                          </p:spTgt>
                                        </p:tgtEl>
                                      </p:cBhvr>
                                    </p:animEffect>
                                  </p:childTnLst>
                                </p:cTn>
                              </p:par>
                              <p:par>
                                <p:cTn id="92" presetID="42" presetClass="entr" presetSubtype="0" fill="hold" grpId="0" nodeType="withEffect">
                                  <p:stCondLst>
                                    <p:cond delay="200"/>
                                  </p:stCondLst>
                                  <p:childTnLst>
                                    <p:set>
                                      <p:cBhvr>
                                        <p:cTn id="93" dur="1" fill="hold">
                                          <p:stCondLst>
                                            <p:cond delay="0"/>
                                          </p:stCondLst>
                                        </p:cTn>
                                        <p:tgtEl>
                                          <p:spTgt spid="101">
                                            <p:txEl>
                                              <p:pRg st="0" end="0"/>
                                            </p:txEl>
                                          </p:spTgt>
                                        </p:tgtEl>
                                        <p:attrNameLst>
                                          <p:attrName>style.visibility</p:attrName>
                                        </p:attrNameLst>
                                      </p:cBhvr>
                                      <p:to>
                                        <p:strVal val="visible"/>
                                      </p:to>
                                    </p:set>
                                    <p:animEffect transition="in" filter="fade">
                                      <p:cBhvr>
                                        <p:cTn id="94" dur="400"/>
                                        <p:tgtEl>
                                          <p:spTgt spid="101">
                                            <p:txEl>
                                              <p:pRg st="0" end="0"/>
                                            </p:txEl>
                                          </p:spTgt>
                                        </p:tgtEl>
                                      </p:cBhvr>
                                    </p:animEffect>
                                    <p:anim calcmode="lin" valueType="num">
                                      <p:cBhvr>
                                        <p:cTn id="95" dur="4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96" dur="400" fill="hold"/>
                                        <p:tgtEl>
                                          <p:spTgt spid="101">
                                            <p:txEl>
                                              <p:pRg st="0" end="0"/>
                                            </p:txEl>
                                          </p:spTgt>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200"/>
                                  </p:stCondLst>
                                  <p:childTnLst>
                                    <p:set>
                                      <p:cBhvr>
                                        <p:cTn id="98" dur="1" fill="hold">
                                          <p:stCondLst>
                                            <p:cond delay="0"/>
                                          </p:stCondLst>
                                        </p:cTn>
                                        <p:tgtEl>
                                          <p:spTgt spid="102">
                                            <p:txEl>
                                              <p:pRg st="0" end="0"/>
                                            </p:txEl>
                                          </p:spTgt>
                                        </p:tgtEl>
                                        <p:attrNameLst>
                                          <p:attrName>style.visibility</p:attrName>
                                        </p:attrNameLst>
                                      </p:cBhvr>
                                      <p:to>
                                        <p:strVal val="visible"/>
                                      </p:to>
                                    </p:set>
                                    <p:animEffect transition="in" filter="fade">
                                      <p:cBhvr>
                                        <p:cTn id="99" dur="500"/>
                                        <p:tgtEl>
                                          <p:spTgt spid="102">
                                            <p:txEl>
                                              <p:pRg st="0" end="0"/>
                                            </p:txEl>
                                          </p:spTgt>
                                        </p:tgtEl>
                                      </p:cBhvr>
                                    </p:animEffect>
                                    <p:anim calcmode="lin" valueType="num">
                                      <p:cBhvr>
                                        <p:cTn id="100" dur="5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01" dur="5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02" fill="hold">
                            <p:stCondLst>
                              <p:cond delay="6400"/>
                            </p:stCondLst>
                            <p:childTnLst>
                              <p:par>
                                <p:cTn id="103" presetID="20"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wedge">
                                      <p:cBhvr>
                                        <p:cTn id="105" dur="300"/>
                                        <p:tgtEl>
                                          <p:spTgt spid="106"/>
                                        </p:tgtEl>
                                      </p:cBhvr>
                                    </p:animEffect>
                                  </p:childTnLst>
                                </p:cTn>
                              </p:par>
                            </p:childTnLst>
                          </p:cTn>
                        </p:par>
                        <p:par>
                          <p:cTn id="106" fill="hold">
                            <p:stCondLst>
                              <p:cond delay="6700"/>
                            </p:stCondLst>
                            <p:childTnLst>
                              <p:par>
                                <p:cTn id="107" presetID="53" presetClass="entr" presetSubtype="16" fill="hold" grpId="0" nodeType="afterEffect">
                                  <p:stCondLst>
                                    <p:cond delay="0"/>
                                  </p:stCondLst>
                                  <p:childTnLst>
                                    <p:set>
                                      <p:cBhvr>
                                        <p:cTn id="108" dur="1" fill="hold">
                                          <p:stCondLst>
                                            <p:cond delay="0"/>
                                          </p:stCondLst>
                                        </p:cTn>
                                        <p:tgtEl>
                                          <p:spTgt spid="107"/>
                                        </p:tgtEl>
                                        <p:attrNameLst>
                                          <p:attrName>style.visibility</p:attrName>
                                        </p:attrNameLst>
                                      </p:cBhvr>
                                      <p:to>
                                        <p:strVal val="visible"/>
                                      </p:to>
                                    </p:set>
                                    <p:anim calcmode="lin" valueType="num">
                                      <p:cBhvr>
                                        <p:cTn id="109" dur="300" fill="hold"/>
                                        <p:tgtEl>
                                          <p:spTgt spid="107"/>
                                        </p:tgtEl>
                                        <p:attrNameLst>
                                          <p:attrName>ppt_w</p:attrName>
                                        </p:attrNameLst>
                                      </p:cBhvr>
                                      <p:tavLst>
                                        <p:tav tm="0">
                                          <p:val>
                                            <p:fltVal val="0"/>
                                          </p:val>
                                        </p:tav>
                                        <p:tav tm="100000">
                                          <p:val>
                                            <p:strVal val="#ppt_w"/>
                                          </p:val>
                                        </p:tav>
                                      </p:tavLst>
                                    </p:anim>
                                    <p:anim calcmode="lin" valueType="num">
                                      <p:cBhvr>
                                        <p:cTn id="110" dur="300" fill="hold"/>
                                        <p:tgtEl>
                                          <p:spTgt spid="107"/>
                                        </p:tgtEl>
                                        <p:attrNameLst>
                                          <p:attrName>ppt_h</p:attrName>
                                        </p:attrNameLst>
                                      </p:cBhvr>
                                      <p:tavLst>
                                        <p:tav tm="0">
                                          <p:val>
                                            <p:fltVal val="0"/>
                                          </p:val>
                                        </p:tav>
                                        <p:tav tm="100000">
                                          <p:val>
                                            <p:strVal val="#ppt_h"/>
                                          </p:val>
                                        </p:tav>
                                      </p:tavLst>
                                    </p:anim>
                                    <p:animEffect transition="in" filter="fade">
                                      <p:cBhvr>
                                        <p:cTn id="111" dur="300"/>
                                        <p:tgtEl>
                                          <p:spTgt spid="107"/>
                                        </p:tgtEl>
                                      </p:cBhvr>
                                    </p:animEffect>
                                  </p:childTnLst>
                                </p:cTn>
                              </p:par>
                            </p:childTnLst>
                          </p:cTn>
                        </p:par>
                        <p:par>
                          <p:cTn id="112" fill="hold">
                            <p:stCondLst>
                              <p:cond delay="7000"/>
                            </p:stCondLst>
                            <p:childTnLst>
                              <p:par>
                                <p:cTn id="113" presetID="53" presetClass="entr" presetSubtype="16" fill="hold" grpId="0" nodeType="afterEffect">
                                  <p:stCondLst>
                                    <p:cond delay="0"/>
                                  </p:stCondLst>
                                  <p:childTnLst>
                                    <p:set>
                                      <p:cBhvr>
                                        <p:cTn id="114" dur="1" fill="hold">
                                          <p:stCondLst>
                                            <p:cond delay="0"/>
                                          </p:stCondLst>
                                        </p:cTn>
                                        <p:tgtEl>
                                          <p:spTgt spid="108">
                                            <p:txEl>
                                              <p:pRg st="0" end="0"/>
                                            </p:txEl>
                                          </p:spTgt>
                                        </p:tgtEl>
                                        <p:attrNameLst>
                                          <p:attrName>style.visibility</p:attrName>
                                        </p:attrNameLst>
                                      </p:cBhvr>
                                      <p:to>
                                        <p:strVal val="visible"/>
                                      </p:to>
                                    </p:set>
                                    <p:anim calcmode="lin" valueType="num">
                                      <p:cBhvr>
                                        <p:cTn id="115" dur="300" fill="hold"/>
                                        <p:tgtEl>
                                          <p:spTgt spid="108">
                                            <p:txEl>
                                              <p:pRg st="0" end="0"/>
                                            </p:txEl>
                                          </p:spTgt>
                                        </p:tgtEl>
                                        <p:attrNameLst>
                                          <p:attrName>ppt_w</p:attrName>
                                        </p:attrNameLst>
                                      </p:cBhvr>
                                      <p:tavLst>
                                        <p:tav tm="0">
                                          <p:val>
                                            <p:fltVal val="0"/>
                                          </p:val>
                                        </p:tav>
                                        <p:tav tm="100000">
                                          <p:val>
                                            <p:strVal val="#ppt_w"/>
                                          </p:val>
                                        </p:tav>
                                      </p:tavLst>
                                    </p:anim>
                                    <p:anim calcmode="lin" valueType="num">
                                      <p:cBhvr>
                                        <p:cTn id="116" dur="300" fill="hold"/>
                                        <p:tgtEl>
                                          <p:spTgt spid="108">
                                            <p:txEl>
                                              <p:pRg st="0" end="0"/>
                                            </p:txEl>
                                          </p:spTgt>
                                        </p:tgtEl>
                                        <p:attrNameLst>
                                          <p:attrName>ppt_h</p:attrName>
                                        </p:attrNameLst>
                                      </p:cBhvr>
                                      <p:tavLst>
                                        <p:tav tm="0">
                                          <p:val>
                                            <p:fltVal val="0"/>
                                          </p:val>
                                        </p:tav>
                                        <p:tav tm="100000">
                                          <p:val>
                                            <p:strVal val="#ppt_h"/>
                                          </p:val>
                                        </p:tav>
                                      </p:tavLst>
                                    </p:anim>
                                    <p:animEffect transition="in" filter="fade">
                                      <p:cBhvr>
                                        <p:cTn id="117" dur="300"/>
                                        <p:tgtEl>
                                          <p:spTgt spid="108">
                                            <p:txEl>
                                              <p:pRg st="0" end="0"/>
                                            </p:txEl>
                                          </p:spTgt>
                                        </p:tgtEl>
                                      </p:cBhvr>
                                    </p:animEffect>
                                  </p:childTnLst>
                                </p:cTn>
                              </p:par>
                              <p:par>
                                <p:cTn id="118" presetID="10" presetClass="entr" presetSubtype="0" fill="hold" grpId="0" nodeType="withEffect">
                                  <p:stCondLst>
                                    <p:cond delay="800"/>
                                  </p:stCondLst>
                                  <p:childTnLst>
                                    <p:set>
                                      <p:cBhvr>
                                        <p:cTn id="119" dur="1" fill="hold">
                                          <p:stCondLst>
                                            <p:cond delay="0"/>
                                          </p:stCondLst>
                                        </p:cTn>
                                        <p:tgtEl>
                                          <p:spTgt spid="109">
                                            <p:txEl>
                                              <p:pRg st="0" end="0"/>
                                            </p:txEl>
                                          </p:spTgt>
                                        </p:tgtEl>
                                        <p:attrNameLst>
                                          <p:attrName>style.visibility</p:attrName>
                                        </p:attrNameLst>
                                      </p:cBhvr>
                                      <p:to>
                                        <p:strVal val="visible"/>
                                      </p:to>
                                    </p:set>
                                    <p:animEffect transition="in" filter="fade">
                                      <p:cBhvr>
                                        <p:cTn id="120" dur="500"/>
                                        <p:tgtEl>
                                          <p:spTgt spid="109">
                                            <p:txEl>
                                              <p:pRg st="0" end="0"/>
                                            </p:txEl>
                                          </p:spTgt>
                                        </p:tgtEl>
                                      </p:cBhvr>
                                    </p:animEffect>
                                  </p:childTnLst>
                                </p:cTn>
                              </p:par>
                              <p:par>
                                <p:cTn id="121" presetID="42" presetClass="entr" presetSubtype="0" fill="hold" grpId="0" nodeType="withEffect">
                                  <p:stCondLst>
                                    <p:cond delay="200"/>
                                  </p:stCondLst>
                                  <p:childTnLst>
                                    <p:set>
                                      <p:cBhvr>
                                        <p:cTn id="122" dur="1" fill="hold">
                                          <p:stCondLst>
                                            <p:cond delay="0"/>
                                          </p:stCondLst>
                                        </p:cTn>
                                        <p:tgtEl>
                                          <p:spTgt spid="110">
                                            <p:txEl>
                                              <p:pRg st="0" end="0"/>
                                            </p:txEl>
                                          </p:spTgt>
                                        </p:tgtEl>
                                        <p:attrNameLst>
                                          <p:attrName>style.visibility</p:attrName>
                                        </p:attrNameLst>
                                      </p:cBhvr>
                                      <p:to>
                                        <p:strVal val="visible"/>
                                      </p:to>
                                    </p:set>
                                    <p:animEffect transition="in" filter="fade">
                                      <p:cBhvr>
                                        <p:cTn id="123" dur="400"/>
                                        <p:tgtEl>
                                          <p:spTgt spid="110">
                                            <p:txEl>
                                              <p:pRg st="0" end="0"/>
                                            </p:txEl>
                                          </p:spTgt>
                                        </p:tgtEl>
                                      </p:cBhvr>
                                    </p:animEffect>
                                    <p:anim calcmode="lin" valueType="num">
                                      <p:cBhvr>
                                        <p:cTn id="124" dur="400" fill="hold"/>
                                        <p:tgtEl>
                                          <p:spTgt spid="110">
                                            <p:txEl>
                                              <p:pRg st="0" end="0"/>
                                            </p:txEl>
                                          </p:spTgt>
                                        </p:tgtEl>
                                        <p:attrNameLst>
                                          <p:attrName>ppt_x</p:attrName>
                                        </p:attrNameLst>
                                      </p:cBhvr>
                                      <p:tavLst>
                                        <p:tav tm="0">
                                          <p:val>
                                            <p:strVal val="#ppt_x"/>
                                          </p:val>
                                        </p:tav>
                                        <p:tav tm="100000">
                                          <p:val>
                                            <p:strVal val="#ppt_x"/>
                                          </p:val>
                                        </p:tav>
                                      </p:tavLst>
                                    </p:anim>
                                    <p:anim calcmode="lin" valueType="num">
                                      <p:cBhvr>
                                        <p:cTn id="125" dur="400" fill="hold"/>
                                        <p:tgtEl>
                                          <p:spTgt spid="110">
                                            <p:txEl>
                                              <p:pRg st="0" end="0"/>
                                            </p:txEl>
                                          </p:spTgt>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200"/>
                                  </p:stCondLst>
                                  <p:childTnLst>
                                    <p:set>
                                      <p:cBhvr>
                                        <p:cTn id="127" dur="1" fill="hold">
                                          <p:stCondLst>
                                            <p:cond delay="0"/>
                                          </p:stCondLst>
                                        </p:cTn>
                                        <p:tgtEl>
                                          <p:spTgt spid="111">
                                            <p:txEl>
                                              <p:pRg st="0" end="0"/>
                                            </p:txEl>
                                          </p:spTgt>
                                        </p:tgtEl>
                                        <p:attrNameLst>
                                          <p:attrName>style.visibility</p:attrName>
                                        </p:attrNameLst>
                                      </p:cBhvr>
                                      <p:to>
                                        <p:strVal val="visible"/>
                                      </p:to>
                                    </p:set>
                                    <p:animEffect transition="in" filter="fade">
                                      <p:cBhvr>
                                        <p:cTn id="128" dur="500"/>
                                        <p:tgtEl>
                                          <p:spTgt spid="111">
                                            <p:txEl>
                                              <p:pRg st="0" end="0"/>
                                            </p:txEl>
                                          </p:spTgt>
                                        </p:tgtEl>
                                      </p:cBhvr>
                                    </p:animEffect>
                                    <p:anim calcmode="lin" valueType="num">
                                      <p:cBhvr>
                                        <p:cTn id="129" dur="500" fill="hold"/>
                                        <p:tgtEl>
                                          <p:spTgt spid="111">
                                            <p:txEl>
                                              <p:pRg st="0" end="0"/>
                                            </p:txEl>
                                          </p:spTgt>
                                        </p:tgtEl>
                                        <p:attrNameLst>
                                          <p:attrName>ppt_x</p:attrName>
                                        </p:attrNameLst>
                                      </p:cBhvr>
                                      <p:tavLst>
                                        <p:tav tm="0">
                                          <p:val>
                                            <p:strVal val="#ppt_x"/>
                                          </p:val>
                                        </p:tav>
                                        <p:tav tm="100000">
                                          <p:val>
                                            <p:strVal val="#ppt_x"/>
                                          </p:val>
                                        </p:tav>
                                      </p:tavLst>
                                    </p:anim>
                                    <p:anim calcmode="lin" valueType="num">
                                      <p:cBhvr>
                                        <p:cTn id="130" dur="500" fill="hold"/>
                                        <p:tgtEl>
                                          <p:spTgt spid="1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18" grpId="0" animBg="1"/>
      <p:bldP spid="20" grpId="0" animBg="1"/>
      <p:bldP spid="31" grpId="0" build="p">
        <p:tmplLst>
          <p:tmpl lvl="1">
            <p:tnLst>
              <p:par>
                <p:cTn presetID="53" presetClass="entr" presetSubtype="16"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p:cTn dur="300" fill="hold"/>
                        <p:tgtEl>
                          <p:spTgt spid="31"/>
                        </p:tgtEl>
                        <p:attrNameLst>
                          <p:attrName>ppt_w</p:attrName>
                        </p:attrNameLst>
                      </p:cBhvr>
                      <p:tavLst>
                        <p:tav tm="0">
                          <p:val>
                            <p:fltVal val="0"/>
                          </p:val>
                        </p:tav>
                        <p:tav tm="100000">
                          <p:val>
                            <p:strVal val="#ppt_w"/>
                          </p:val>
                        </p:tav>
                      </p:tavLst>
                    </p:anim>
                    <p:anim calcmode="lin" valueType="num">
                      <p:cBhvr>
                        <p:cTn dur="300" fill="hold"/>
                        <p:tgtEl>
                          <p:spTgt spid="31"/>
                        </p:tgtEl>
                        <p:attrNameLst>
                          <p:attrName>ppt_h</p:attrName>
                        </p:attrNameLst>
                      </p:cBhvr>
                      <p:tavLst>
                        <p:tav tm="0">
                          <p:val>
                            <p:fltVal val="0"/>
                          </p:val>
                        </p:tav>
                        <p:tav tm="100000">
                          <p:val>
                            <p:strVal val="#ppt_h"/>
                          </p:val>
                        </p:tav>
                      </p:tavLst>
                    </p:anim>
                    <p:animEffect transition="in" filter="fade">
                      <p:cBhvr>
                        <p:cTn dur="300"/>
                        <p:tgtEl>
                          <p:spTgt spid="31"/>
                        </p:tgtEl>
                      </p:cBhvr>
                    </p:animEffect>
                  </p:childTnLst>
                </p:cTn>
              </p:par>
            </p:tnLst>
          </p:tmpl>
        </p:tmplLst>
      </p:bldP>
      <p:bldP spid="64" grpId="0" build="p">
        <p:tmplLst>
          <p:tmpl lvl="1">
            <p:tnLst>
              <p:par>
                <p:cTn presetID="10" presetClass="entr" presetSubtype="0" fill="hold" nodeType="withEffect">
                  <p:stCondLst>
                    <p:cond delay="80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build="p">
        <p:tmplLst>
          <p:tmpl lvl="1">
            <p:tnLst>
              <p:par>
                <p:cTn presetID="42" presetClass="entr" presetSubtype="0" fill="hold" nodeType="withEffect">
                  <p:stCondLst>
                    <p:cond delay="200"/>
                  </p:stCondLst>
                  <p:childTnLst>
                    <p:set>
                      <p:cBhvr>
                        <p:cTn dur="1" fill="hold">
                          <p:stCondLst>
                            <p:cond delay="0"/>
                          </p:stCondLst>
                        </p:cTn>
                        <p:tgtEl>
                          <p:spTgt spid="65"/>
                        </p:tgtEl>
                        <p:attrNameLst>
                          <p:attrName>style.visibility</p:attrName>
                        </p:attrNameLst>
                      </p:cBhvr>
                      <p:to>
                        <p:strVal val="visible"/>
                      </p:to>
                    </p:set>
                    <p:animEffect transition="in" filter="fade">
                      <p:cBhvr>
                        <p:cTn dur="400"/>
                        <p:tgtEl>
                          <p:spTgt spid="65"/>
                        </p:tgtEl>
                      </p:cBhvr>
                    </p:animEffect>
                    <p:anim calcmode="lin" valueType="num">
                      <p:cBhvr>
                        <p:cTn dur="400" fill="hold"/>
                        <p:tgtEl>
                          <p:spTgt spid="65"/>
                        </p:tgtEl>
                        <p:attrNameLst>
                          <p:attrName>ppt_x</p:attrName>
                        </p:attrNameLst>
                      </p:cBhvr>
                      <p:tavLst>
                        <p:tav tm="0">
                          <p:val>
                            <p:strVal val="#ppt_x"/>
                          </p:val>
                        </p:tav>
                        <p:tav tm="100000">
                          <p:val>
                            <p:strVal val="#ppt_x"/>
                          </p:val>
                        </p:tav>
                      </p:tavLst>
                    </p:anim>
                    <p:anim calcmode="lin" valueType="num">
                      <p:cBhvr>
                        <p:cTn dur="400" fill="hold"/>
                        <p:tgtEl>
                          <p:spTgt spid="65"/>
                        </p:tgtEl>
                        <p:attrNameLst>
                          <p:attrName>ppt_y</p:attrName>
                        </p:attrNameLst>
                      </p:cBhvr>
                      <p:tavLst>
                        <p:tav tm="0">
                          <p:val>
                            <p:strVal val="#ppt_y+.1"/>
                          </p:val>
                        </p:tav>
                        <p:tav tm="100000">
                          <p:val>
                            <p:strVal val="#ppt_y"/>
                          </p:val>
                        </p:tav>
                      </p:tavLst>
                    </p:anim>
                  </p:childTnLst>
                </p:cTn>
              </p:par>
            </p:tnLst>
          </p:tmpl>
        </p:tmplLst>
      </p:bldP>
      <p:bldP spid="66" grpId="0" build="p">
        <p:tmplLst>
          <p:tmpl lvl="1">
            <p:tnLst>
              <p:par>
                <p:cTn presetID="42" presetClass="entr" presetSubtype="0" fill="hold" nodeType="withEffect">
                  <p:stCondLst>
                    <p:cond delay="20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anim calcmode="lin" valueType="num">
                      <p:cBhvr>
                        <p:cTn dur="500" fill="hold"/>
                        <p:tgtEl>
                          <p:spTgt spid="66"/>
                        </p:tgtEl>
                        <p:attrNameLst>
                          <p:attrName>ppt_x</p:attrName>
                        </p:attrNameLst>
                      </p:cBhvr>
                      <p:tavLst>
                        <p:tav tm="0">
                          <p:val>
                            <p:strVal val="#ppt_x"/>
                          </p:val>
                        </p:tav>
                        <p:tav tm="100000">
                          <p:val>
                            <p:strVal val="#ppt_x"/>
                          </p:val>
                        </p:tav>
                      </p:tavLst>
                    </p:anim>
                    <p:anim calcmode="lin" valueType="num">
                      <p:cBhvr>
                        <p:cTn dur="500" fill="hold"/>
                        <p:tgtEl>
                          <p:spTgt spid="66"/>
                        </p:tgtEl>
                        <p:attrNameLst>
                          <p:attrName>ppt_y</p:attrName>
                        </p:attrNameLst>
                      </p:cBhvr>
                      <p:tavLst>
                        <p:tav tm="0">
                          <p:val>
                            <p:strVal val="#ppt_y+.1"/>
                          </p:val>
                        </p:tav>
                        <p:tav tm="100000">
                          <p:val>
                            <p:strVal val="#ppt_y"/>
                          </p:val>
                        </p:tav>
                      </p:tavLst>
                    </p:anim>
                  </p:childTnLst>
                </p:cTn>
              </p:par>
            </p:tnLst>
          </p:tmpl>
        </p:tmplLst>
      </p:bldP>
      <p:bldP spid="76" grpId="0" animBg="1"/>
      <p:bldP spid="77" grpId="0" animBg="1"/>
      <p:bldP spid="82" grpId="0" build="p">
        <p:tmplLst>
          <p:tmpl lvl="1">
            <p:tnLst>
              <p:par>
                <p:cTn presetID="53" presetClass="entr" presetSubtype="16" fill="hold" nodeType="afterEffect">
                  <p:stCondLst>
                    <p:cond delay="0"/>
                  </p:stCondLst>
                  <p:childTnLst>
                    <p:set>
                      <p:cBhvr>
                        <p:cTn dur="1" fill="hold">
                          <p:stCondLst>
                            <p:cond delay="0"/>
                          </p:stCondLst>
                        </p:cTn>
                        <p:tgtEl>
                          <p:spTgt spid="82"/>
                        </p:tgtEl>
                        <p:attrNameLst>
                          <p:attrName>style.visibility</p:attrName>
                        </p:attrNameLst>
                      </p:cBhvr>
                      <p:to>
                        <p:strVal val="visible"/>
                      </p:to>
                    </p:set>
                    <p:anim calcmode="lin" valueType="num">
                      <p:cBhvr>
                        <p:cTn dur="300" fill="hold"/>
                        <p:tgtEl>
                          <p:spTgt spid="82"/>
                        </p:tgtEl>
                        <p:attrNameLst>
                          <p:attrName>ppt_w</p:attrName>
                        </p:attrNameLst>
                      </p:cBhvr>
                      <p:tavLst>
                        <p:tav tm="0">
                          <p:val>
                            <p:fltVal val="0"/>
                          </p:val>
                        </p:tav>
                        <p:tav tm="100000">
                          <p:val>
                            <p:strVal val="#ppt_w"/>
                          </p:val>
                        </p:tav>
                      </p:tavLst>
                    </p:anim>
                    <p:anim calcmode="lin" valueType="num">
                      <p:cBhvr>
                        <p:cTn dur="300" fill="hold"/>
                        <p:tgtEl>
                          <p:spTgt spid="82"/>
                        </p:tgtEl>
                        <p:attrNameLst>
                          <p:attrName>ppt_h</p:attrName>
                        </p:attrNameLst>
                      </p:cBhvr>
                      <p:tavLst>
                        <p:tav tm="0">
                          <p:val>
                            <p:fltVal val="0"/>
                          </p:val>
                        </p:tav>
                        <p:tav tm="100000">
                          <p:val>
                            <p:strVal val="#ppt_h"/>
                          </p:val>
                        </p:tav>
                      </p:tavLst>
                    </p:anim>
                    <p:animEffect transition="in" filter="fade">
                      <p:cBhvr>
                        <p:cTn dur="300"/>
                        <p:tgtEl>
                          <p:spTgt spid="82"/>
                        </p:tgtEl>
                      </p:cBhvr>
                    </p:animEffect>
                  </p:childTnLst>
                </p:cTn>
              </p:par>
            </p:tnLst>
          </p:tmpl>
        </p:tmplLst>
      </p:bldP>
      <p:bldP spid="85" grpId="0" build="p">
        <p:tmplLst>
          <p:tmpl lvl="1">
            <p:tnLst>
              <p:par>
                <p:cTn presetID="10" presetClass="entr" presetSubtype="0" fill="hold" nodeType="withEffect">
                  <p:stCondLst>
                    <p:cond delay="800"/>
                  </p:stCondLst>
                  <p:childTnLst>
                    <p:set>
                      <p:cBhvr>
                        <p:cTn dur="1" fill="hold">
                          <p:stCondLst>
                            <p:cond delay="0"/>
                          </p:stCondLst>
                        </p:cTn>
                        <p:tgtEl>
                          <p:spTgt spid="85"/>
                        </p:tgtEl>
                        <p:attrNameLst>
                          <p:attrName>style.visibility</p:attrName>
                        </p:attrNameLst>
                      </p:cBhvr>
                      <p:to>
                        <p:strVal val="visible"/>
                      </p:to>
                    </p:set>
                    <p:animEffect transition="in" filter="fade">
                      <p:cBhvr>
                        <p:cTn dur="500"/>
                        <p:tgtEl>
                          <p:spTgt spid="85"/>
                        </p:tgtEl>
                      </p:cBhvr>
                    </p:animEffect>
                  </p:childTnLst>
                </p:cTn>
              </p:par>
            </p:tnLst>
          </p:tmpl>
        </p:tmplLst>
      </p:bldP>
      <p:bldP spid="86" grpId="0" build="p">
        <p:tmplLst>
          <p:tmpl lvl="1">
            <p:tnLst>
              <p:par>
                <p:cTn presetID="42" presetClass="entr" presetSubtype="0" fill="hold" nodeType="withEffect">
                  <p:stCondLst>
                    <p:cond delay="200"/>
                  </p:stCondLst>
                  <p:childTnLst>
                    <p:set>
                      <p:cBhvr>
                        <p:cTn dur="1" fill="hold">
                          <p:stCondLst>
                            <p:cond delay="0"/>
                          </p:stCondLst>
                        </p:cTn>
                        <p:tgtEl>
                          <p:spTgt spid="86"/>
                        </p:tgtEl>
                        <p:attrNameLst>
                          <p:attrName>style.visibility</p:attrName>
                        </p:attrNameLst>
                      </p:cBhvr>
                      <p:to>
                        <p:strVal val="visible"/>
                      </p:to>
                    </p:set>
                    <p:animEffect transition="in" filter="fade">
                      <p:cBhvr>
                        <p:cTn dur="400"/>
                        <p:tgtEl>
                          <p:spTgt spid="86"/>
                        </p:tgtEl>
                      </p:cBhvr>
                    </p:animEffect>
                    <p:anim calcmode="lin" valueType="num">
                      <p:cBhvr>
                        <p:cTn dur="400" fill="hold"/>
                        <p:tgtEl>
                          <p:spTgt spid="86"/>
                        </p:tgtEl>
                        <p:attrNameLst>
                          <p:attrName>ppt_x</p:attrName>
                        </p:attrNameLst>
                      </p:cBhvr>
                      <p:tavLst>
                        <p:tav tm="0">
                          <p:val>
                            <p:strVal val="#ppt_x"/>
                          </p:val>
                        </p:tav>
                        <p:tav tm="100000">
                          <p:val>
                            <p:strVal val="#ppt_x"/>
                          </p:val>
                        </p:tav>
                      </p:tavLst>
                    </p:anim>
                    <p:anim calcmode="lin" valueType="num">
                      <p:cBhvr>
                        <p:cTn dur="400" fill="hold"/>
                        <p:tgtEl>
                          <p:spTgt spid="86"/>
                        </p:tgtEl>
                        <p:attrNameLst>
                          <p:attrName>ppt_y</p:attrName>
                        </p:attrNameLst>
                      </p:cBhvr>
                      <p:tavLst>
                        <p:tav tm="0">
                          <p:val>
                            <p:strVal val="#ppt_y+.1"/>
                          </p:val>
                        </p:tav>
                        <p:tav tm="100000">
                          <p:val>
                            <p:strVal val="#ppt_y"/>
                          </p:val>
                        </p:tav>
                      </p:tavLst>
                    </p:anim>
                  </p:childTnLst>
                </p:cTn>
              </p:par>
            </p:tnLst>
          </p:tmpl>
        </p:tmplLst>
      </p:bldP>
      <p:bldP spid="87" grpId="0" build="p">
        <p:tmplLst>
          <p:tmpl lvl="1">
            <p:tnLst>
              <p:par>
                <p:cTn presetID="42" presetClass="entr" presetSubtype="0" fill="hold" nodeType="withEffect">
                  <p:stCondLst>
                    <p:cond delay="200"/>
                  </p:stCondLst>
                  <p:childTnLst>
                    <p:set>
                      <p:cBhvr>
                        <p:cTn dur="1" fill="hold">
                          <p:stCondLst>
                            <p:cond delay="0"/>
                          </p:stCondLst>
                        </p:cTn>
                        <p:tgtEl>
                          <p:spTgt spid="87"/>
                        </p:tgtEl>
                        <p:attrNameLst>
                          <p:attrName>style.visibility</p:attrName>
                        </p:attrNameLst>
                      </p:cBhvr>
                      <p:to>
                        <p:strVal val="visible"/>
                      </p:to>
                    </p:set>
                    <p:animEffect transition="in" filter="fade">
                      <p:cBhvr>
                        <p:cTn dur="500"/>
                        <p:tgtEl>
                          <p:spTgt spid="87"/>
                        </p:tgtEl>
                      </p:cBhvr>
                    </p:animEffect>
                    <p:anim calcmode="lin" valueType="num">
                      <p:cBhvr>
                        <p:cTn dur="500" fill="hold"/>
                        <p:tgtEl>
                          <p:spTgt spid="87"/>
                        </p:tgtEl>
                        <p:attrNameLst>
                          <p:attrName>ppt_x</p:attrName>
                        </p:attrNameLst>
                      </p:cBhvr>
                      <p:tavLst>
                        <p:tav tm="0">
                          <p:val>
                            <p:strVal val="#ppt_x"/>
                          </p:val>
                        </p:tav>
                        <p:tav tm="100000">
                          <p:val>
                            <p:strVal val="#ppt_x"/>
                          </p:val>
                        </p:tav>
                      </p:tavLst>
                    </p:anim>
                    <p:anim calcmode="lin" valueType="num">
                      <p:cBhvr>
                        <p:cTn dur="500" fill="hold"/>
                        <p:tgtEl>
                          <p:spTgt spid="87"/>
                        </p:tgtEl>
                        <p:attrNameLst>
                          <p:attrName>ppt_y</p:attrName>
                        </p:attrNameLst>
                      </p:cBhvr>
                      <p:tavLst>
                        <p:tav tm="0">
                          <p:val>
                            <p:strVal val="#ppt_y+.1"/>
                          </p:val>
                        </p:tav>
                        <p:tav tm="100000">
                          <p:val>
                            <p:strVal val="#ppt_y"/>
                          </p:val>
                        </p:tav>
                      </p:tavLst>
                    </p:anim>
                  </p:childTnLst>
                </p:cTn>
              </p:par>
            </p:tnLst>
          </p:tmpl>
        </p:tmplLst>
      </p:bldP>
      <p:bldP spid="94" grpId="0" animBg="1"/>
      <p:bldP spid="95" grpId="0" animBg="1"/>
      <p:bldP spid="98" grpId="0" build="p">
        <p:tmplLst>
          <p:tmpl lvl="1">
            <p:tnLst>
              <p:par>
                <p:cTn presetID="53" presetClass="entr" presetSubtype="16" fill="hold" nodeType="afterEffect">
                  <p:stCondLst>
                    <p:cond delay="0"/>
                  </p:stCondLst>
                  <p:childTnLst>
                    <p:set>
                      <p:cBhvr>
                        <p:cTn dur="1" fill="hold">
                          <p:stCondLst>
                            <p:cond delay="0"/>
                          </p:stCondLst>
                        </p:cTn>
                        <p:tgtEl>
                          <p:spTgt spid="98"/>
                        </p:tgtEl>
                        <p:attrNameLst>
                          <p:attrName>style.visibility</p:attrName>
                        </p:attrNameLst>
                      </p:cBhvr>
                      <p:to>
                        <p:strVal val="visible"/>
                      </p:to>
                    </p:set>
                    <p:anim calcmode="lin" valueType="num">
                      <p:cBhvr>
                        <p:cTn dur="300" fill="hold"/>
                        <p:tgtEl>
                          <p:spTgt spid="98"/>
                        </p:tgtEl>
                        <p:attrNameLst>
                          <p:attrName>ppt_w</p:attrName>
                        </p:attrNameLst>
                      </p:cBhvr>
                      <p:tavLst>
                        <p:tav tm="0">
                          <p:val>
                            <p:fltVal val="0"/>
                          </p:val>
                        </p:tav>
                        <p:tav tm="100000">
                          <p:val>
                            <p:strVal val="#ppt_w"/>
                          </p:val>
                        </p:tav>
                      </p:tavLst>
                    </p:anim>
                    <p:anim calcmode="lin" valueType="num">
                      <p:cBhvr>
                        <p:cTn dur="300" fill="hold"/>
                        <p:tgtEl>
                          <p:spTgt spid="98"/>
                        </p:tgtEl>
                        <p:attrNameLst>
                          <p:attrName>ppt_h</p:attrName>
                        </p:attrNameLst>
                      </p:cBhvr>
                      <p:tavLst>
                        <p:tav tm="0">
                          <p:val>
                            <p:fltVal val="0"/>
                          </p:val>
                        </p:tav>
                        <p:tav tm="100000">
                          <p:val>
                            <p:strVal val="#ppt_h"/>
                          </p:val>
                        </p:tav>
                      </p:tavLst>
                    </p:anim>
                    <p:animEffect transition="in" filter="fade">
                      <p:cBhvr>
                        <p:cTn dur="300"/>
                        <p:tgtEl>
                          <p:spTgt spid="98"/>
                        </p:tgtEl>
                      </p:cBhvr>
                    </p:animEffect>
                  </p:childTnLst>
                </p:cTn>
              </p:par>
            </p:tnLst>
          </p:tmpl>
        </p:tmplLst>
      </p:bldP>
      <p:bldP spid="100" grpId="0" build="p">
        <p:tmplLst>
          <p:tmpl lvl="1">
            <p:tnLst>
              <p:par>
                <p:cTn presetID="10" presetClass="entr" presetSubtype="0" fill="hold" nodeType="withEffect">
                  <p:stCondLst>
                    <p:cond delay="800"/>
                  </p:stCondLst>
                  <p:childTnLst>
                    <p:set>
                      <p:cBhvr>
                        <p:cTn dur="1" fill="hold">
                          <p:stCondLst>
                            <p:cond delay="0"/>
                          </p:stCondLst>
                        </p:cTn>
                        <p:tgtEl>
                          <p:spTgt spid="100"/>
                        </p:tgtEl>
                        <p:attrNameLst>
                          <p:attrName>style.visibility</p:attrName>
                        </p:attrNameLst>
                      </p:cBhvr>
                      <p:to>
                        <p:strVal val="visible"/>
                      </p:to>
                    </p:set>
                    <p:animEffect transition="in" filter="fade">
                      <p:cBhvr>
                        <p:cTn dur="500"/>
                        <p:tgtEl>
                          <p:spTgt spid="100"/>
                        </p:tgtEl>
                      </p:cBhvr>
                    </p:animEffect>
                  </p:childTnLst>
                </p:cTn>
              </p:par>
            </p:tnLst>
          </p:tmpl>
        </p:tmplLst>
      </p:bldP>
      <p:bldP spid="101" grpId="0" build="p">
        <p:tmplLst>
          <p:tmpl lvl="1">
            <p:tnLst>
              <p:par>
                <p:cTn presetID="42" presetClass="entr" presetSubtype="0" fill="hold" nodeType="withEffect">
                  <p:stCondLst>
                    <p:cond delay="200"/>
                  </p:stCondLst>
                  <p:childTnLst>
                    <p:set>
                      <p:cBhvr>
                        <p:cTn dur="1" fill="hold">
                          <p:stCondLst>
                            <p:cond delay="0"/>
                          </p:stCondLst>
                        </p:cTn>
                        <p:tgtEl>
                          <p:spTgt spid="101"/>
                        </p:tgtEl>
                        <p:attrNameLst>
                          <p:attrName>style.visibility</p:attrName>
                        </p:attrNameLst>
                      </p:cBhvr>
                      <p:to>
                        <p:strVal val="visible"/>
                      </p:to>
                    </p:set>
                    <p:animEffect transition="in" filter="fade">
                      <p:cBhvr>
                        <p:cTn dur="400"/>
                        <p:tgtEl>
                          <p:spTgt spid="101"/>
                        </p:tgtEl>
                      </p:cBhvr>
                    </p:animEffect>
                    <p:anim calcmode="lin" valueType="num">
                      <p:cBhvr>
                        <p:cTn dur="400" fill="hold"/>
                        <p:tgtEl>
                          <p:spTgt spid="101"/>
                        </p:tgtEl>
                        <p:attrNameLst>
                          <p:attrName>ppt_x</p:attrName>
                        </p:attrNameLst>
                      </p:cBhvr>
                      <p:tavLst>
                        <p:tav tm="0">
                          <p:val>
                            <p:strVal val="#ppt_x"/>
                          </p:val>
                        </p:tav>
                        <p:tav tm="100000">
                          <p:val>
                            <p:strVal val="#ppt_x"/>
                          </p:val>
                        </p:tav>
                      </p:tavLst>
                    </p:anim>
                    <p:anim calcmode="lin" valueType="num">
                      <p:cBhvr>
                        <p:cTn dur="400" fill="hold"/>
                        <p:tgtEl>
                          <p:spTgt spid="101"/>
                        </p:tgtEl>
                        <p:attrNameLst>
                          <p:attrName>ppt_y</p:attrName>
                        </p:attrNameLst>
                      </p:cBhvr>
                      <p:tavLst>
                        <p:tav tm="0">
                          <p:val>
                            <p:strVal val="#ppt_y+.1"/>
                          </p:val>
                        </p:tav>
                        <p:tav tm="100000">
                          <p:val>
                            <p:strVal val="#ppt_y"/>
                          </p:val>
                        </p:tav>
                      </p:tavLst>
                    </p:anim>
                  </p:childTnLst>
                </p:cTn>
              </p:par>
            </p:tnLst>
          </p:tmpl>
        </p:tmplLst>
      </p:bldP>
      <p:bldP spid="102" grpId="0" build="p">
        <p:tmplLst>
          <p:tmpl lvl="1">
            <p:tnLst>
              <p:par>
                <p:cTn presetID="42" presetClass="entr" presetSubtype="0" fill="hold" nodeType="withEffect">
                  <p:stCondLst>
                    <p:cond delay="200"/>
                  </p:stCondLst>
                  <p:childTnLst>
                    <p:set>
                      <p:cBhvr>
                        <p:cTn dur="1" fill="hold">
                          <p:stCondLst>
                            <p:cond delay="0"/>
                          </p:stCondLst>
                        </p:cTn>
                        <p:tgtEl>
                          <p:spTgt spid="102"/>
                        </p:tgtEl>
                        <p:attrNameLst>
                          <p:attrName>style.visibility</p:attrName>
                        </p:attrNameLst>
                      </p:cBhvr>
                      <p:to>
                        <p:strVal val="visible"/>
                      </p:to>
                    </p:set>
                    <p:animEffect transition="in" filter="fade">
                      <p:cBhvr>
                        <p:cTn dur="500"/>
                        <p:tgtEl>
                          <p:spTgt spid="102"/>
                        </p:tgtEl>
                      </p:cBhvr>
                    </p:animEffect>
                    <p:anim calcmode="lin" valueType="num">
                      <p:cBhvr>
                        <p:cTn dur="500" fill="hold"/>
                        <p:tgtEl>
                          <p:spTgt spid="102"/>
                        </p:tgtEl>
                        <p:attrNameLst>
                          <p:attrName>ppt_x</p:attrName>
                        </p:attrNameLst>
                      </p:cBhvr>
                      <p:tavLst>
                        <p:tav tm="0">
                          <p:val>
                            <p:strVal val="#ppt_x"/>
                          </p:val>
                        </p:tav>
                        <p:tav tm="100000">
                          <p:val>
                            <p:strVal val="#ppt_x"/>
                          </p:val>
                        </p:tav>
                      </p:tavLst>
                    </p:anim>
                    <p:anim calcmode="lin" valueType="num">
                      <p:cBhvr>
                        <p:cTn dur="500" fill="hold"/>
                        <p:tgtEl>
                          <p:spTgt spid="102"/>
                        </p:tgtEl>
                        <p:attrNameLst>
                          <p:attrName>ppt_y</p:attrName>
                        </p:attrNameLst>
                      </p:cBhvr>
                      <p:tavLst>
                        <p:tav tm="0">
                          <p:val>
                            <p:strVal val="#ppt_y+.1"/>
                          </p:val>
                        </p:tav>
                        <p:tav tm="100000">
                          <p:val>
                            <p:strVal val="#ppt_y"/>
                          </p:val>
                        </p:tav>
                      </p:tavLst>
                    </p:anim>
                  </p:childTnLst>
                </p:cTn>
              </p:par>
            </p:tnLst>
          </p:tmpl>
        </p:tmplLst>
      </p:bldP>
      <p:bldP spid="106" grpId="0" animBg="1"/>
      <p:bldP spid="107" grpId="0" animBg="1"/>
      <p:bldP spid="108" grpId="0" build="p">
        <p:tmplLst>
          <p:tmpl lvl="1">
            <p:tnLst>
              <p:par>
                <p:cTn presetID="53" presetClass="entr" presetSubtype="16" fill="hold" nodeType="afterEffect">
                  <p:stCondLst>
                    <p:cond delay="0"/>
                  </p:stCondLst>
                  <p:childTnLst>
                    <p:set>
                      <p:cBhvr>
                        <p:cTn dur="1" fill="hold">
                          <p:stCondLst>
                            <p:cond delay="0"/>
                          </p:stCondLst>
                        </p:cTn>
                        <p:tgtEl>
                          <p:spTgt spid="108"/>
                        </p:tgtEl>
                        <p:attrNameLst>
                          <p:attrName>style.visibility</p:attrName>
                        </p:attrNameLst>
                      </p:cBhvr>
                      <p:to>
                        <p:strVal val="visible"/>
                      </p:to>
                    </p:set>
                    <p:anim calcmode="lin" valueType="num">
                      <p:cBhvr>
                        <p:cTn dur="300" fill="hold"/>
                        <p:tgtEl>
                          <p:spTgt spid="108"/>
                        </p:tgtEl>
                        <p:attrNameLst>
                          <p:attrName>ppt_w</p:attrName>
                        </p:attrNameLst>
                      </p:cBhvr>
                      <p:tavLst>
                        <p:tav tm="0">
                          <p:val>
                            <p:fltVal val="0"/>
                          </p:val>
                        </p:tav>
                        <p:tav tm="100000">
                          <p:val>
                            <p:strVal val="#ppt_w"/>
                          </p:val>
                        </p:tav>
                      </p:tavLst>
                    </p:anim>
                    <p:anim calcmode="lin" valueType="num">
                      <p:cBhvr>
                        <p:cTn dur="300" fill="hold"/>
                        <p:tgtEl>
                          <p:spTgt spid="108"/>
                        </p:tgtEl>
                        <p:attrNameLst>
                          <p:attrName>ppt_h</p:attrName>
                        </p:attrNameLst>
                      </p:cBhvr>
                      <p:tavLst>
                        <p:tav tm="0">
                          <p:val>
                            <p:fltVal val="0"/>
                          </p:val>
                        </p:tav>
                        <p:tav tm="100000">
                          <p:val>
                            <p:strVal val="#ppt_h"/>
                          </p:val>
                        </p:tav>
                      </p:tavLst>
                    </p:anim>
                    <p:animEffect transition="in" filter="fade">
                      <p:cBhvr>
                        <p:cTn dur="300"/>
                        <p:tgtEl>
                          <p:spTgt spid="108"/>
                        </p:tgtEl>
                      </p:cBhvr>
                    </p:animEffect>
                  </p:childTnLst>
                </p:cTn>
              </p:par>
            </p:tnLst>
          </p:tmpl>
        </p:tmplLst>
      </p:bldP>
      <p:bldP spid="109" grpId="0" build="p">
        <p:tmplLst>
          <p:tmpl lvl="1">
            <p:tnLst>
              <p:par>
                <p:cTn presetID="10" presetClass="entr" presetSubtype="0" fill="hold" nodeType="withEffect">
                  <p:stCondLst>
                    <p:cond delay="800"/>
                  </p:stCondLst>
                  <p:childTnLst>
                    <p:set>
                      <p:cBhvr>
                        <p:cTn dur="1" fill="hold">
                          <p:stCondLst>
                            <p:cond delay="0"/>
                          </p:stCondLst>
                        </p:cTn>
                        <p:tgtEl>
                          <p:spTgt spid="109"/>
                        </p:tgtEl>
                        <p:attrNameLst>
                          <p:attrName>style.visibility</p:attrName>
                        </p:attrNameLst>
                      </p:cBhvr>
                      <p:to>
                        <p:strVal val="visible"/>
                      </p:to>
                    </p:set>
                    <p:animEffect transition="in" filter="fade">
                      <p:cBhvr>
                        <p:cTn dur="500"/>
                        <p:tgtEl>
                          <p:spTgt spid="109"/>
                        </p:tgtEl>
                      </p:cBhvr>
                    </p:animEffect>
                  </p:childTnLst>
                </p:cTn>
              </p:par>
            </p:tnLst>
          </p:tmpl>
        </p:tmplLst>
      </p:bldP>
      <p:bldP spid="110" grpId="0" build="p">
        <p:tmplLst>
          <p:tmpl lvl="1">
            <p:tnLst>
              <p:par>
                <p:cTn presetID="42" presetClass="entr" presetSubtype="0" fill="hold" nodeType="withEffect">
                  <p:stCondLst>
                    <p:cond delay="200"/>
                  </p:stCondLst>
                  <p:childTnLst>
                    <p:set>
                      <p:cBhvr>
                        <p:cTn dur="1" fill="hold">
                          <p:stCondLst>
                            <p:cond delay="0"/>
                          </p:stCondLst>
                        </p:cTn>
                        <p:tgtEl>
                          <p:spTgt spid="110"/>
                        </p:tgtEl>
                        <p:attrNameLst>
                          <p:attrName>style.visibility</p:attrName>
                        </p:attrNameLst>
                      </p:cBhvr>
                      <p:to>
                        <p:strVal val="visible"/>
                      </p:to>
                    </p:set>
                    <p:animEffect transition="in" filter="fade">
                      <p:cBhvr>
                        <p:cTn dur="400"/>
                        <p:tgtEl>
                          <p:spTgt spid="110"/>
                        </p:tgtEl>
                      </p:cBhvr>
                    </p:animEffect>
                    <p:anim calcmode="lin" valueType="num">
                      <p:cBhvr>
                        <p:cTn dur="400" fill="hold"/>
                        <p:tgtEl>
                          <p:spTgt spid="110"/>
                        </p:tgtEl>
                        <p:attrNameLst>
                          <p:attrName>ppt_x</p:attrName>
                        </p:attrNameLst>
                      </p:cBhvr>
                      <p:tavLst>
                        <p:tav tm="0">
                          <p:val>
                            <p:strVal val="#ppt_x"/>
                          </p:val>
                        </p:tav>
                        <p:tav tm="100000">
                          <p:val>
                            <p:strVal val="#ppt_x"/>
                          </p:val>
                        </p:tav>
                      </p:tavLst>
                    </p:anim>
                    <p:anim calcmode="lin" valueType="num">
                      <p:cBhvr>
                        <p:cTn dur="400" fill="hold"/>
                        <p:tgtEl>
                          <p:spTgt spid="110"/>
                        </p:tgtEl>
                        <p:attrNameLst>
                          <p:attrName>ppt_y</p:attrName>
                        </p:attrNameLst>
                      </p:cBhvr>
                      <p:tavLst>
                        <p:tav tm="0">
                          <p:val>
                            <p:strVal val="#ppt_y+.1"/>
                          </p:val>
                        </p:tav>
                        <p:tav tm="100000">
                          <p:val>
                            <p:strVal val="#ppt_y"/>
                          </p:val>
                        </p:tav>
                      </p:tavLst>
                    </p:anim>
                  </p:childTnLst>
                </p:cTn>
              </p:par>
            </p:tnLst>
          </p:tmpl>
        </p:tmplLst>
      </p:bldP>
      <p:bldP spid="111" grpId="0" build="p">
        <p:tmplLst>
          <p:tmpl lvl="1">
            <p:tnLst>
              <p:par>
                <p:cTn presetID="42" presetClass="entr" presetSubtype="0" fill="hold" nodeType="withEffect">
                  <p:stCondLst>
                    <p:cond delay="200"/>
                  </p:stCondLst>
                  <p:childTnLst>
                    <p:set>
                      <p:cBhvr>
                        <p:cTn dur="1" fill="hold">
                          <p:stCondLst>
                            <p:cond delay="0"/>
                          </p:stCondLst>
                        </p:cTn>
                        <p:tgtEl>
                          <p:spTgt spid="111"/>
                        </p:tgtEl>
                        <p:attrNameLst>
                          <p:attrName>style.visibility</p:attrName>
                        </p:attrNameLst>
                      </p:cBhvr>
                      <p:to>
                        <p:strVal val="visible"/>
                      </p:to>
                    </p:set>
                    <p:animEffect transition="in" filter="fade">
                      <p:cBhvr>
                        <p:cTn dur="500"/>
                        <p:tgtEl>
                          <p:spTgt spid="111"/>
                        </p:tgtEl>
                      </p:cBhvr>
                    </p:animEffect>
                    <p:anim calcmode="lin" valueType="num">
                      <p:cBhvr>
                        <p:cTn dur="500" fill="hold"/>
                        <p:tgtEl>
                          <p:spTgt spid="111"/>
                        </p:tgtEl>
                        <p:attrNameLst>
                          <p:attrName>ppt_x</p:attrName>
                        </p:attrNameLst>
                      </p:cBhvr>
                      <p:tavLst>
                        <p:tav tm="0">
                          <p:val>
                            <p:strVal val="#ppt_x"/>
                          </p:val>
                        </p:tav>
                        <p:tav tm="100000">
                          <p:val>
                            <p:strVal val="#ppt_x"/>
                          </p:val>
                        </p:tav>
                      </p:tavLst>
                    </p:anim>
                    <p:anim calcmode="lin" valueType="num">
                      <p:cBhvr>
                        <p:cTn dur="500" fill="hold"/>
                        <p:tgtEl>
                          <p:spTgt spid="111"/>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Four steeps">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0"/>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tx1">
                    <a:lumMod val="75000"/>
                    <a:lumOff val="25000"/>
                  </a:schemeClr>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64" name="Text Placeholder 2"/>
          <p:cNvSpPr>
            <a:spLocks noGrp="1"/>
          </p:cNvSpPr>
          <p:nvPr>
            <p:ph type="body" sz="quarter" idx="64" hasCustomPrompt="1"/>
          </p:nvPr>
        </p:nvSpPr>
        <p:spPr>
          <a:xfrm>
            <a:off x="475548" y="5666096"/>
            <a:ext cx="2347384" cy="551825"/>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65" name="Text Placeholder 7"/>
          <p:cNvSpPr>
            <a:spLocks noGrp="1"/>
          </p:cNvSpPr>
          <p:nvPr>
            <p:ph type="body" sz="quarter" idx="18" hasCustomPrompt="1"/>
          </p:nvPr>
        </p:nvSpPr>
        <p:spPr>
          <a:xfrm>
            <a:off x="475548" y="5028008"/>
            <a:ext cx="2347384" cy="345380"/>
          </a:xfrm>
          <a:prstGeom prst="rect">
            <a:avLst/>
          </a:prstGeom>
        </p:spPr>
        <p:txBody>
          <a:bodyPr vert="horz" lIns="0" tIns="40504" rIns="0" bIns="40504" anchor="ctr"/>
          <a:lstStyle>
            <a:lvl1pPr marL="0" indent="0" algn="ctr">
              <a:lnSpc>
                <a:spcPct val="100000"/>
              </a:lnSpc>
              <a:spcBef>
                <a:spcPts val="0"/>
              </a:spcBef>
              <a:buNone/>
              <a:defRPr sz="1920" b="1" baseline="0">
                <a:solidFill>
                  <a:schemeClr val="tx1">
                    <a:lumMod val="50000"/>
                    <a:lumOff val="50000"/>
                  </a:schemeClr>
                </a:solidFill>
                <a:latin typeface="Lato Light"/>
                <a:cs typeface="Lato Light"/>
              </a:defRPr>
            </a:lvl1pPr>
          </a:lstStyle>
          <a:p>
            <a:pPr lvl="0"/>
            <a:r>
              <a:rPr lang="es-ES_tradnl" dirty="0"/>
              <a:t>RESULT 1</a:t>
            </a:r>
          </a:p>
        </p:txBody>
      </p:sp>
      <p:sp>
        <p:nvSpPr>
          <p:cNvPr id="66" name="Text Placeholder 7"/>
          <p:cNvSpPr>
            <a:spLocks noGrp="1"/>
          </p:cNvSpPr>
          <p:nvPr>
            <p:ph type="body" sz="quarter" idx="65" hasCustomPrompt="1"/>
          </p:nvPr>
        </p:nvSpPr>
        <p:spPr>
          <a:xfrm>
            <a:off x="475548" y="5419278"/>
            <a:ext cx="2347384" cy="228451"/>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85" name="Text Placeholder 2"/>
          <p:cNvSpPr>
            <a:spLocks noGrp="1"/>
          </p:cNvSpPr>
          <p:nvPr>
            <p:ph type="body" sz="quarter" idx="66" hasCustomPrompt="1"/>
          </p:nvPr>
        </p:nvSpPr>
        <p:spPr>
          <a:xfrm>
            <a:off x="3342921" y="5666096"/>
            <a:ext cx="2347384" cy="551825"/>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86" name="Text Placeholder 7"/>
          <p:cNvSpPr>
            <a:spLocks noGrp="1"/>
          </p:cNvSpPr>
          <p:nvPr>
            <p:ph type="body" sz="quarter" idx="67" hasCustomPrompt="1"/>
          </p:nvPr>
        </p:nvSpPr>
        <p:spPr>
          <a:xfrm>
            <a:off x="3342921" y="5028008"/>
            <a:ext cx="2347384" cy="345380"/>
          </a:xfrm>
          <a:prstGeom prst="rect">
            <a:avLst/>
          </a:prstGeom>
        </p:spPr>
        <p:txBody>
          <a:bodyPr vert="horz" lIns="0" tIns="40504" rIns="0" bIns="40504" anchor="ctr"/>
          <a:lstStyle>
            <a:lvl1pPr marL="0" indent="0" algn="ctr">
              <a:lnSpc>
                <a:spcPct val="100000"/>
              </a:lnSpc>
              <a:spcBef>
                <a:spcPts val="0"/>
              </a:spcBef>
              <a:buNone/>
              <a:defRPr sz="1920" b="1" baseline="0">
                <a:solidFill>
                  <a:schemeClr val="tx1">
                    <a:lumMod val="50000"/>
                    <a:lumOff val="50000"/>
                  </a:schemeClr>
                </a:solidFill>
                <a:latin typeface="Lato Light"/>
                <a:cs typeface="Lato Light"/>
              </a:defRPr>
            </a:lvl1pPr>
          </a:lstStyle>
          <a:p>
            <a:pPr lvl="0"/>
            <a:r>
              <a:rPr lang="es-ES_tradnl" dirty="0"/>
              <a:t>RESULT 1</a:t>
            </a:r>
          </a:p>
        </p:txBody>
      </p:sp>
      <p:sp>
        <p:nvSpPr>
          <p:cNvPr id="87" name="Text Placeholder 7"/>
          <p:cNvSpPr>
            <a:spLocks noGrp="1"/>
          </p:cNvSpPr>
          <p:nvPr>
            <p:ph type="body" sz="quarter" idx="68" hasCustomPrompt="1"/>
          </p:nvPr>
        </p:nvSpPr>
        <p:spPr>
          <a:xfrm>
            <a:off x="3342921" y="5419278"/>
            <a:ext cx="2347384" cy="228451"/>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00" name="Text Placeholder 2"/>
          <p:cNvSpPr>
            <a:spLocks noGrp="1"/>
          </p:cNvSpPr>
          <p:nvPr>
            <p:ph type="body" sz="quarter" idx="69" hasCustomPrompt="1"/>
          </p:nvPr>
        </p:nvSpPr>
        <p:spPr>
          <a:xfrm>
            <a:off x="6311893" y="5666096"/>
            <a:ext cx="2347384" cy="551825"/>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101" name="Text Placeholder 7"/>
          <p:cNvSpPr>
            <a:spLocks noGrp="1"/>
          </p:cNvSpPr>
          <p:nvPr>
            <p:ph type="body" sz="quarter" idx="70" hasCustomPrompt="1"/>
          </p:nvPr>
        </p:nvSpPr>
        <p:spPr>
          <a:xfrm>
            <a:off x="6311893" y="5028008"/>
            <a:ext cx="2347384" cy="345380"/>
          </a:xfrm>
          <a:prstGeom prst="rect">
            <a:avLst/>
          </a:prstGeom>
        </p:spPr>
        <p:txBody>
          <a:bodyPr vert="horz" lIns="0" tIns="40504" rIns="0" bIns="40504" anchor="ctr"/>
          <a:lstStyle>
            <a:lvl1pPr marL="0" indent="0" algn="ctr">
              <a:lnSpc>
                <a:spcPct val="100000"/>
              </a:lnSpc>
              <a:spcBef>
                <a:spcPts val="0"/>
              </a:spcBef>
              <a:buNone/>
              <a:defRPr sz="1920" b="1" baseline="0">
                <a:solidFill>
                  <a:schemeClr val="tx1">
                    <a:lumMod val="50000"/>
                    <a:lumOff val="50000"/>
                  </a:schemeClr>
                </a:solidFill>
                <a:latin typeface="Lato Light"/>
                <a:cs typeface="Lato Light"/>
              </a:defRPr>
            </a:lvl1pPr>
          </a:lstStyle>
          <a:p>
            <a:pPr lvl="0"/>
            <a:r>
              <a:rPr lang="es-ES_tradnl" dirty="0"/>
              <a:t>RESULT 1</a:t>
            </a:r>
          </a:p>
        </p:txBody>
      </p:sp>
      <p:sp>
        <p:nvSpPr>
          <p:cNvPr id="102" name="Text Placeholder 7"/>
          <p:cNvSpPr>
            <a:spLocks noGrp="1"/>
          </p:cNvSpPr>
          <p:nvPr>
            <p:ph type="body" sz="quarter" idx="71" hasCustomPrompt="1"/>
          </p:nvPr>
        </p:nvSpPr>
        <p:spPr>
          <a:xfrm>
            <a:off x="6311893" y="5419278"/>
            <a:ext cx="2347384" cy="228451"/>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09" name="Text Placeholder 2"/>
          <p:cNvSpPr>
            <a:spLocks noGrp="1"/>
          </p:cNvSpPr>
          <p:nvPr>
            <p:ph type="body" sz="quarter" idx="72" hasCustomPrompt="1"/>
          </p:nvPr>
        </p:nvSpPr>
        <p:spPr>
          <a:xfrm>
            <a:off x="9228668" y="5666096"/>
            <a:ext cx="2347384" cy="551825"/>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110" name="Text Placeholder 7"/>
          <p:cNvSpPr>
            <a:spLocks noGrp="1"/>
          </p:cNvSpPr>
          <p:nvPr>
            <p:ph type="body" sz="quarter" idx="73" hasCustomPrompt="1"/>
          </p:nvPr>
        </p:nvSpPr>
        <p:spPr>
          <a:xfrm>
            <a:off x="9228668" y="5028008"/>
            <a:ext cx="2347384" cy="345380"/>
          </a:xfrm>
          <a:prstGeom prst="rect">
            <a:avLst/>
          </a:prstGeom>
        </p:spPr>
        <p:txBody>
          <a:bodyPr vert="horz" lIns="0" tIns="40504" rIns="0" bIns="40504" anchor="ctr"/>
          <a:lstStyle>
            <a:lvl1pPr marL="0" indent="0" algn="ctr">
              <a:lnSpc>
                <a:spcPct val="100000"/>
              </a:lnSpc>
              <a:spcBef>
                <a:spcPts val="0"/>
              </a:spcBef>
              <a:buNone/>
              <a:defRPr sz="1920" b="1" baseline="0">
                <a:solidFill>
                  <a:schemeClr val="tx1">
                    <a:lumMod val="50000"/>
                    <a:lumOff val="50000"/>
                  </a:schemeClr>
                </a:solidFill>
                <a:latin typeface="Lato Light"/>
                <a:cs typeface="Lato Light"/>
              </a:defRPr>
            </a:lvl1pPr>
          </a:lstStyle>
          <a:p>
            <a:pPr lvl="0"/>
            <a:r>
              <a:rPr lang="es-ES_tradnl" dirty="0"/>
              <a:t>RESULT 1</a:t>
            </a:r>
          </a:p>
        </p:txBody>
      </p:sp>
      <p:sp>
        <p:nvSpPr>
          <p:cNvPr id="111" name="Text Placeholder 7"/>
          <p:cNvSpPr>
            <a:spLocks noGrp="1"/>
          </p:cNvSpPr>
          <p:nvPr>
            <p:ph type="body" sz="quarter" idx="74" hasCustomPrompt="1"/>
          </p:nvPr>
        </p:nvSpPr>
        <p:spPr>
          <a:xfrm>
            <a:off x="9228668" y="5419278"/>
            <a:ext cx="2347384" cy="228451"/>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Tree>
    <p:extLst>
      <p:ext uri="{BB962C8B-B14F-4D97-AF65-F5344CB8AC3E}">
        <p14:creationId xmlns:p14="http://schemas.microsoft.com/office/powerpoint/2010/main" val="166850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anim calcmode="lin" valueType="num">
                                      <p:cBhvr>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64">
                                            <p:txEl>
                                              <p:pRg st="0" end="0"/>
                                            </p:txEl>
                                          </p:spTgt>
                                        </p:tgtEl>
                                        <p:attrNameLst>
                                          <p:attrName>style.visibility</p:attrName>
                                        </p:attrNameLst>
                                      </p:cBhvr>
                                      <p:to>
                                        <p:strVal val="visible"/>
                                      </p:to>
                                    </p:set>
                                    <p:animEffect transition="in" filter="fade">
                                      <p:cBhvr>
                                        <p:cTn id="17" dur="500"/>
                                        <p:tgtEl>
                                          <p:spTgt spid="64">
                                            <p:txEl>
                                              <p:pRg st="0" end="0"/>
                                            </p:txEl>
                                          </p:spTgt>
                                        </p:tgtEl>
                                      </p:cBhvr>
                                    </p:animEffect>
                                  </p:childTnLst>
                                </p:cTn>
                              </p:par>
                              <p:par>
                                <p:cTn id="18" presetID="42" presetClass="entr" presetSubtype="0" fill="hold" grpId="0" nodeType="withEffect">
                                  <p:stCondLst>
                                    <p:cond delay="200"/>
                                  </p:stCondLst>
                                  <p:childTnLst>
                                    <p:set>
                                      <p:cBhvr>
                                        <p:cTn id="19" dur="1" fill="hold">
                                          <p:stCondLst>
                                            <p:cond delay="0"/>
                                          </p:stCondLst>
                                        </p:cTn>
                                        <p:tgtEl>
                                          <p:spTgt spid="65">
                                            <p:txEl>
                                              <p:pRg st="0" end="0"/>
                                            </p:txEl>
                                          </p:spTgt>
                                        </p:tgtEl>
                                        <p:attrNameLst>
                                          <p:attrName>style.visibility</p:attrName>
                                        </p:attrNameLst>
                                      </p:cBhvr>
                                      <p:to>
                                        <p:strVal val="visible"/>
                                      </p:to>
                                    </p:set>
                                    <p:animEffect transition="in" filter="fade">
                                      <p:cBhvr>
                                        <p:cTn id="20" dur="400"/>
                                        <p:tgtEl>
                                          <p:spTgt spid="65">
                                            <p:txEl>
                                              <p:pRg st="0" end="0"/>
                                            </p:txEl>
                                          </p:spTgt>
                                        </p:tgtEl>
                                      </p:cBhvr>
                                    </p:animEffect>
                                    <p:anim calcmode="lin" valueType="num">
                                      <p:cBhvr>
                                        <p:cTn id="21" dur="400" fill="hold"/>
                                        <p:tgtEl>
                                          <p:spTgt spid="65">
                                            <p:txEl>
                                              <p:pRg st="0" end="0"/>
                                            </p:txEl>
                                          </p:spTgt>
                                        </p:tgtEl>
                                        <p:attrNameLst>
                                          <p:attrName>ppt_x</p:attrName>
                                        </p:attrNameLst>
                                      </p:cBhvr>
                                      <p:tavLst>
                                        <p:tav tm="0">
                                          <p:val>
                                            <p:strVal val="#ppt_x"/>
                                          </p:val>
                                        </p:tav>
                                        <p:tav tm="100000">
                                          <p:val>
                                            <p:strVal val="#ppt_x"/>
                                          </p:val>
                                        </p:tav>
                                      </p:tavLst>
                                    </p:anim>
                                    <p:anim calcmode="lin" valueType="num">
                                      <p:cBhvr>
                                        <p:cTn id="22" dur="400" fill="hold"/>
                                        <p:tgtEl>
                                          <p:spTgt spid="65">
                                            <p:txEl>
                                              <p:pRg st="0" end="0"/>
                                            </p:txEl>
                                          </p:spTgt>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200"/>
                                  </p:stCondLst>
                                  <p:childTnLst>
                                    <p:set>
                                      <p:cBhvr>
                                        <p:cTn id="24" dur="1" fill="hold">
                                          <p:stCondLst>
                                            <p:cond delay="0"/>
                                          </p:stCondLst>
                                        </p:cTn>
                                        <p:tgtEl>
                                          <p:spTgt spid="66">
                                            <p:txEl>
                                              <p:pRg st="0" end="0"/>
                                            </p:txEl>
                                          </p:spTgt>
                                        </p:tgtEl>
                                        <p:attrNameLst>
                                          <p:attrName>style.visibility</p:attrName>
                                        </p:attrNameLst>
                                      </p:cBhvr>
                                      <p:to>
                                        <p:strVal val="visible"/>
                                      </p:to>
                                    </p:set>
                                    <p:animEffect transition="in" filter="fade">
                                      <p:cBhvr>
                                        <p:cTn id="25" dur="500"/>
                                        <p:tgtEl>
                                          <p:spTgt spid="66">
                                            <p:txEl>
                                              <p:pRg st="0" end="0"/>
                                            </p:txEl>
                                          </p:spTgt>
                                        </p:tgtEl>
                                      </p:cBhvr>
                                    </p:animEffect>
                                    <p:anim calcmode="lin" valueType="num">
                                      <p:cBhvr>
                                        <p:cTn id="26" dur="500" fill="hold"/>
                                        <p:tgtEl>
                                          <p:spTgt spid="66">
                                            <p:txEl>
                                              <p:pRg st="0" end="0"/>
                                            </p:txEl>
                                          </p:spTgt>
                                        </p:tgtEl>
                                        <p:attrNameLst>
                                          <p:attrName>ppt_x</p:attrName>
                                        </p:attrNameLst>
                                      </p:cBhvr>
                                      <p:tavLst>
                                        <p:tav tm="0">
                                          <p:val>
                                            <p:strVal val="#ppt_x"/>
                                          </p:val>
                                        </p:tav>
                                        <p:tav tm="100000">
                                          <p:val>
                                            <p:strVal val="#ppt_x"/>
                                          </p:val>
                                        </p:tav>
                                      </p:tavLst>
                                    </p:anim>
                                    <p:anim calcmode="lin" valueType="num">
                                      <p:cBhvr>
                                        <p:cTn id="27" dur="500" fill="hold"/>
                                        <p:tgtEl>
                                          <p:spTgt spid="66">
                                            <p:txEl>
                                              <p:pRg st="0" end="0"/>
                                            </p:txEl>
                                          </p:spTgt>
                                        </p:tgtEl>
                                        <p:attrNameLst>
                                          <p:attrName>ppt_y</p:attrName>
                                        </p:attrNameLst>
                                      </p:cBhvr>
                                      <p:tavLst>
                                        <p:tav tm="0">
                                          <p:val>
                                            <p:strVal val="#ppt_y+.1"/>
                                          </p:val>
                                        </p:tav>
                                        <p:tav tm="100000">
                                          <p:val>
                                            <p:strVal val="#ppt_y"/>
                                          </p:val>
                                        </p:tav>
                                      </p:tavLst>
                                    </p:anim>
                                  </p:childTnLst>
                                </p:cTn>
                              </p:par>
                              <p:par>
                                <p:cTn id="28" presetID="10" presetClass="entr" presetSubtype="0" fill="hold" grpId="0" nodeType="withEffect">
                                  <p:stCondLst>
                                    <p:cond delay="800"/>
                                  </p:stCondLst>
                                  <p:childTnLst>
                                    <p:set>
                                      <p:cBhvr>
                                        <p:cTn id="29" dur="1" fill="hold">
                                          <p:stCondLst>
                                            <p:cond delay="0"/>
                                          </p:stCondLst>
                                        </p:cTn>
                                        <p:tgtEl>
                                          <p:spTgt spid="85">
                                            <p:txEl>
                                              <p:pRg st="0" end="0"/>
                                            </p:txEl>
                                          </p:spTgt>
                                        </p:tgtEl>
                                        <p:attrNameLst>
                                          <p:attrName>style.visibility</p:attrName>
                                        </p:attrNameLst>
                                      </p:cBhvr>
                                      <p:to>
                                        <p:strVal val="visible"/>
                                      </p:to>
                                    </p:set>
                                    <p:animEffect transition="in" filter="fade">
                                      <p:cBhvr>
                                        <p:cTn id="30" dur="500"/>
                                        <p:tgtEl>
                                          <p:spTgt spid="85">
                                            <p:txEl>
                                              <p:pRg st="0" end="0"/>
                                            </p:txEl>
                                          </p:spTgt>
                                        </p:tgtEl>
                                      </p:cBhvr>
                                    </p:animEffect>
                                  </p:childTnLst>
                                </p:cTn>
                              </p:par>
                              <p:par>
                                <p:cTn id="31" presetID="42" presetClass="entr" presetSubtype="0" fill="hold" grpId="0" nodeType="withEffect">
                                  <p:stCondLst>
                                    <p:cond delay="200"/>
                                  </p:stCondLst>
                                  <p:childTnLst>
                                    <p:set>
                                      <p:cBhvr>
                                        <p:cTn id="32" dur="1" fill="hold">
                                          <p:stCondLst>
                                            <p:cond delay="0"/>
                                          </p:stCondLst>
                                        </p:cTn>
                                        <p:tgtEl>
                                          <p:spTgt spid="86">
                                            <p:txEl>
                                              <p:pRg st="0" end="0"/>
                                            </p:txEl>
                                          </p:spTgt>
                                        </p:tgtEl>
                                        <p:attrNameLst>
                                          <p:attrName>style.visibility</p:attrName>
                                        </p:attrNameLst>
                                      </p:cBhvr>
                                      <p:to>
                                        <p:strVal val="visible"/>
                                      </p:to>
                                    </p:set>
                                    <p:animEffect transition="in" filter="fade">
                                      <p:cBhvr>
                                        <p:cTn id="33" dur="400"/>
                                        <p:tgtEl>
                                          <p:spTgt spid="86">
                                            <p:txEl>
                                              <p:pRg st="0" end="0"/>
                                            </p:txEl>
                                          </p:spTgt>
                                        </p:tgtEl>
                                      </p:cBhvr>
                                    </p:animEffect>
                                    <p:anim calcmode="lin" valueType="num">
                                      <p:cBhvr>
                                        <p:cTn id="34" dur="400" fill="hold"/>
                                        <p:tgtEl>
                                          <p:spTgt spid="86">
                                            <p:txEl>
                                              <p:pRg st="0" end="0"/>
                                            </p:txEl>
                                          </p:spTgt>
                                        </p:tgtEl>
                                        <p:attrNameLst>
                                          <p:attrName>ppt_x</p:attrName>
                                        </p:attrNameLst>
                                      </p:cBhvr>
                                      <p:tavLst>
                                        <p:tav tm="0">
                                          <p:val>
                                            <p:strVal val="#ppt_x"/>
                                          </p:val>
                                        </p:tav>
                                        <p:tav tm="100000">
                                          <p:val>
                                            <p:strVal val="#ppt_x"/>
                                          </p:val>
                                        </p:tav>
                                      </p:tavLst>
                                    </p:anim>
                                    <p:anim calcmode="lin" valueType="num">
                                      <p:cBhvr>
                                        <p:cTn id="35" dur="400" fill="hold"/>
                                        <p:tgtEl>
                                          <p:spTgt spid="86">
                                            <p:txEl>
                                              <p:pRg st="0" end="0"/>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200"/>
                                  </p:stCondLst>
                                  <p:childTnLst>
                                    <p:set>
                                      <p:cBhvr>
                                        <p:cTn id="37" dur="1" fill="hold">
                                          <p:stCondLst>
                                            <p:cond delay="0"/>
                                          </p:stCondLst>
                                        </p:cTn>
                                        <p:tgtEl>
                                          <p:spTgt spid="87">
                                            <p:txEl>
                                              <p:pRg st="0" end="0"/>
                                            </p:txEl>
                                          </p:spTgt>
                                        </p:tgtEl>
                                        <p:attrNameLst>
                                          <p:attrName>style.visibility</p:attrName>
                                        </p:attrNameLst>
                                      </p:cBhvr>
                                      <p:to>
                                        <p:strVal val="visible"/>
                                      </p:to>
                                    </p:set>
                                    <p:animEffect transition="in" filter="fade">
                                      <p:cBhvr>
                                        <p:cTn id="38" dur="500"/>
                                        <p:tgtEl>
                                          <p:spTgt spid="87">
                                            <p:txEl>
                                              <p:pRg st="0" end="0"/>
                                            </p:txEl>
                                          </p:spTgt>
                                        </p:tgtEl>
                                      </p:cBhvr>
                                    </p:animEffect>
                                    <p:anim calcmode="lin" valueType="num">
                                      <p:cBhvr>
                                        <p:cTn id="39" dur="500" fill="hold"/>
                                        <p:tgtEl>
                                          <p:spTgt spid="87">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87">
                                            <p:txEl>
                                              <p:pRg st="0" end="0"/>
                                            </p:txEl>
                                          </p:spTgt>
                                        </p:tgtEl>
                                        <p:attrNameLst>
                                          <p:attrName>ppt_y</p:attrName>
                                        </p:attrNameLst>
                                      </p:cBhvr>
                                      <p:tavLst>
                                        <p:tav tm="0">
                                          <p:val>
                                            <p:strVal val="#ppt_y+.1"/>
                                          </p:val>
                                        </p:tav>
                                        <p:tav tm="100000">
                                          <p:val>
                                            <p:strVal val="#ppt_y"/>
                                          </p:val>
                                        </p:tav>
                                      </p:tavLst>
                                    </p:anim>
                                  </p:childTnLst>
                                </p:cTn>
                              </p:par>
                              <p:par>
                                <p:cTn id="41" presetID="10" presetClass="entr" presetSubtype="0" fill="hold" grpId="0" nodeType="withEffect">
                                  <p:stCondLst>
                                    <p:cond delay="800"/>
                                  </p:stCondLst>
                                  <p:childTnLst>
                                    <p:set>
                                      <p:cBhvr>
                                        <p:cTn id="42" dur="1" fill="hold">
                                          <p:stCondLst>
                                            <p:cond delay="0"/>
                                          </p:stCondLst>
                                        </p:cTn>
                                        <p:tgtEl>
                                          <p:spTgt spid="100">
                                            <p:txEl>
                                              <p:pRg st="0" end="0"/>
                                            </p:txEl>
                                          </p:spTgt>
                                        </p:tgtEl>
                                        <p:attrNameLst>
                                          <p:attrName>style.visibility</p:attrName>
                                        </p:attrNameLst>
                                      </p:cBhvr>
                                      <p:to>
                                        <p:strVal val="visible"/>
                                      </p:to>
                                    </p:set>
                                    <p:animEffect transition="in" filter="fade">
                                      <p:cBhvr>
                                        <p:cTn id="43" dur="500"/>
                                        <p:tgtEl>
                                          <p:spTgt spid="100">
                                            <p:txEl>
                                              <p:pRg st="0" end="0"/>
                                            </p:txEl>
                                          </p:spTgt>
                                        </p:tgtEl>
                                      </p:cBhvr>
                                    </p:animEffect>
                                  </p:childTnLst>
                                </p:cTn>
                              </p:par>
                              <p:par>
                                <p:cTn id="44" presetID="42" presetClass="entr" presetSubtype="0" fill="hold" grpId="0" nodeType="withEffect">
                                  <p:stCondLst>
                                    <p:cond delay="200"/>
                                  </p:stCondLst>
                                  <p:childTnLst>
                                    <p:set>
                                      <p:cBhvr>
                                        <p:cTn id="45" dur="1" fill="hold">
                                          <p:stCondLst>
                                            <p:cond delay="0"/>
                                          </p:stCondLst>
                                        </p:cTn>
                                        <p:tgtEl>
                                          <p:spTgt spid="101">
                                            <p:txEl>
                                              <p:pRg st="0" end="0"/>
                                            </p:txEl>
                                          </p:spTgt>
                                        </p:tgtEl>
                                        <p:attrNameLst>
                                          <p:attrName>style.visibility</p:attrName>
                                        </p:attrNameLst>
                                      </p:cBhvr>
                                      <p:to>
                                        <p:strVal val="visible"/>
                                      </p:to>
                                    </p:set>
                                    <p:animEffect transition="in" filter="fade">
                                      <p:cBhvr>
                                        <p:cTn id="46" dur="400"/>
                                        <p:tgtEl>
                                          <p:spTgt spid="101">
                                            <p:txEl>
                                              <p:pRg st="0" end="0"/>
                                            </p:txEl>
                                          </p:spTgt>
                                        </p:tgtEl>
                                      </p:cBhvr>
                                    </p:animEffect>
                                    <p:anim calcmode="lin" valueType="num">
                                      <p:cBhvr>
                                        <p:cTn id="47" dur="4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48" dur="400" fill="hold"/>
                                        <p:tgtEl>
                                          <p:spTgt spid="101">
                                            <p:txEl>
                                              <p:pRg st="0" end="0"/>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200"/>
                                  </p:stCondLst>
                                  <p:childTnLst>
                                    <p:set>
                                      <p:cBhvr>
                                        <p:cTn id="50" dur="1" fill="hold">
                                          <p:stCondLst>
                                            <p:cond delay="0"/>
                                          </p:stCondLst>
                                        </p:cTn>
                                        <p:tgtEl>
                                          <p:spTgt spid="102">
                                            <p:txEl>
                                              <p:pRg st="0" end="0"/>
                                            </p:txEl>
                                          </p:spTgt>
                                        </p:tgtEl>
                                        <p:attrNameLst>
                                          <p:attrName>style.visibility</p:attrName>
                                        </p:attrNameLst>
                                      </p:cBhvr>
                                      <p:to>
                                        <p:strVal val="visible"/>
                                      </p:to>
                                    </p:set>
                                    <p:animEffect transition="in" filter="fade">
                                      <p:cBhvr>
                                        <p:cTn id="51" dur="500"/>
                                        <p:tgtEl>
                                          <p:spTgt spid="102">
                                            <p:txEl>
                                              <p:pRg st="0" end="0"/>
                                            </p:txEl>
                                          </p:spTgt>
                                        </p:tgtEl>
                                      </p:cBhvr>
                                    </p:animEffect>
                                    <p:anim calcmode="lin" valueType="num">
                                      <p:cBhvr>
                                        <p:cTn id="52" dur="5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53" dur="500" fill="hold"/>
                                        <p:tgtEl>
                                          <p:spTgt spid="102">
                                            <p:txEl>
                                              <p:pRg st="0" end="0"/>
                                            </p:txEl>
                                          </p:spTgt>
                                        </p:tgtEl>
                                        <p:attrNameLst>
                                          <p:attrName>ppt_y</p:attrName>
                                        </p:attrNameLst>
                                      </p:cBhvr>
                                      <p:tavLst>
                                        <p:tav tm="0">
                                          <p:val>
                                            <p:strVal val="#ppt_y+.1"/>
                                          </p:val>
                                        </p:tav>
                                        <p:tav tm="100000">
                                          <p:val>
                                            <p:strVal val="#ppt_y"/>
                                          </p:val>
                                        </p:tav>
                                      </p:tavLst>
                                    </p:anim>
                                  </p:childTnLst>
                                </p:cTn>
                              </p:par>
                              <p:par>
                                <p:cTn id="54" presetID="10" presetClass="entr" presetSubtype="0" fill="hold" grpId="0" nodeType="withEffect">
                                  <p:stCondLst>
                                    <p:cond delay="800"/>
                                  </p:stCondLst>
                                  <p:childTnLst>
                                    <p:set>
                                      <p:cBhvr>
                                        <p:cTn id="55" dur="1" fill="hold">
                                          <p:stCondLst>
                                            <p:cond delay="0"/>
                                          </p:stCondLst>
                                        </p:cTn>
                                        <p:tgtEl>
                                          <p:spTgt spid="109">
                                            <p:txEl>
                                              <p:pRg st="0" end="0"/>
                                            </p:txEl>
                                          </p:spTgt>
                                        </p:tgtEl>
                                        <p:attrNameLst>
                                          <p:attrName>style.visibility</p:attrName>
                                        </p:attrNameLst>
                                      </p:cBhvr>
                                      <p:to>
                                        <p:strVal val="visible"/>
                                      </p:to>
                                    </p:set>
                                    <p:animEffect transition="in" filter="fade">
                                      <p:cBhvr>
                                        <p:cTn id="56" dur="500"/>
                                        <p:tgtEl>
                                          <p:spTgt spid="109">
                                            <p:txEl>
                                              <p:pRg st="0" end="0"/>
                                            </p:txEl>
                                          </p:spTgt>
                                        </p:tgtEl>
                                      </p:cBhvr>
                                    </p:animEffect>
                                  </p:childTnLst>
                                </p:cTn>
                              </p:par>
                              <p:par>
                                <p:cTn id="57" presetID="42" presetClass="entr" presetSubtype="0" fill="hold" grpId="0" nodeType="withEffect">
                                  <p:stCondLst>
                                    <p:cond delay="200"/>
                                  </p:stCondLst>
                                  <p:childTnLst>
                                    <p:set>
                                      <p:cBhvr>
                                        <p:cTn id="58" dur="1" fill="hold">
                                          <p:stCondLst>
                                            <p:cond delay="0"/>
                                          </p:stCondLst>
                                        </p:cTn>
                                        <p:tgtEl>
                                          <p:spTgt spid="110">
                                            <p:txEl>
                                              <p:pRg st="0" end="0"/>
                                            </p:txEl>
                                          </p:spTgt>
                                        </p:tgtEl>
                                        <p:attrNameLst>
                                          <p:attrName>style.visibility</p:attrName>
                                        </p:attrNameLst>
                                      </p:cBhvr>
                                      <p:to>
                                        <p:strVal val="visible"/>
                                      </p:to>
                                    </p:set>
                                    <p:animEffect transition="in" filter="fade">
                                      <p:cBhvr>
                                        <p:cTn id="59" dur="400"/>
                                        <p:tgtEl>
                                          <p:spTgt spid="110">
                                            <p:txEl>
                                              <p:pRg st="0" end="0"/>
                                            </p:txEl>
                                          </p:spTgt>
                                        </p:tgtEl>
                                      </p:cBhvr>
                                    </p:animEffect>
                                    <p:anim calcmode="lin" valueType="num">
                                      <p:cBhvr>
                                        <p:cTn id="60" dur="400" fill="hold"/>
                                        <p:tgtEl>
                                          <p:spTgt spid="110">
                                            <p:txEl>
                                              <p:pRg st="0" end="0"/>
                                            </p:txEl>
                                          </p:spTgt>
                                        </p:tgtEl>
                                        <p:attrNameLst>
                                          <p:attrName>ppt_x</p:attrName>
                                        </p:attrNameLst>
                                      </p:cBhvr>
                                      <p:tavLst>
                                        <p:tav tm="0">
                                          <p:val>
                                            <p:strVal val="#ppt_x"/>
                                          </p:val>
                                        </p:tav>
                                        <p:tav tm="100000">
                                          <p:val>
                                            <p:strVal val="#ppt_x"/>
                                          </p:val>
                                        </p:tav>
                                      </p:tavLst>
                                    </p:anim>
                                    <p:anim calcmode="lin" valueType="num">
                                      <p:cBhvr>
                                        <p:cTn id="61" dur="400" fill="hold"/>
                                        <p:tgtEl>
                                          <p:spTgt spid="110">
                                            <p:txEl>
                                              <p:pRg st="0" end="0"/>
                                            </p:txEl>
                                          </p:spTgt>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200"/>
                                  </p:stCondLst>
                                  <p:childTnLst>
                                    <p:set>
                                      <p:cBhvr>
                                        <p:cTn id="63" dur="1" fill="hold">
                                          <p:stCondLst>
                                            <p:cond delay="0"/>
                                          </p:stCondLst>
                                        </p:cTn>
                                        <p:tgtEl>
                                          <p:spTgt spid="111">
                                            <p:txEl>
                                              <p:pRg st="0" end="0"/>
                                            </p:txEl>
                                          </p:spTgt>
                                        </p:tgtEl>
                                        <p:attrNameLst>
                                          <p:attrName>style.visibility</p:attrName>
                                        </p:attrNameLst>
                                      </p:cBhvr>
                                      <p:to>
                                        <p:strVal val="visible"/>
                                      </p:to>
                                    </p:set>
                                    <p:animEffect transition="in" filter="fade">
                                      <p:cBhvr>
                                        <p:cTn id="64" dur="500"/>
                                        <p:tgtEl>
                                          <p:spTgt spid="111">
                                            <p:txEl>
                                              <p:pRg st="0" end="0"/>
                                            </p:txEl>
                                          </p:spTgt>
                                        </p:tgtEl>
                                      </p:cBhvr>
                                    </p:animEffect>
                                    <p:anim calcmode="lin" valueType="num">
                                      <p:cBhvr>
                                        <p:cTn id="65" dur="500" fill="hold"/>
                                        <p:tgtEl>
                                          <p:spTgt spid="111">
                                            <p:txEl>
                                              <p:pRg st="0" end="0"/>
                                            </p:txEl>
                                          </p:spTgt>
                                        </p:tgtEl>
                                        <p:attrNameLst>
                                          <p:attrName>ppt_x</p:attrName>
                                        </p:attrNameLst>
                                      </p:cBhvr>
                                      <p:tavLst>
                                        <p:tav tm="0">
                                          <p:val>
                                            <p:strVal val="#ppt_x"/>
                                          </p:val>
                                        </p:tav>
                                        <p:tav tm="100000">
                                          <p:val>
                                            <p:strVal val="#ppt_x"/>
                                          </p:val>
                                        </p:tav>
                                      </p:tavLst>
                                    </p:anim>
                                    <p:anim calcmode="lin" valueType="num">
                                      <p:cBhvr>
                                        <p:cTn id="66" dur="500" fill="hold"/>
                                        <p:tgtEl>
                                          <p:spTgt spid="1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64" grpId="0" build="p">
        <p:tmplLst>
          <p:tmpl lvl="1">
            <p:tnLst>
              <p:par>
                <p:cTn presetID="10" presetClass="entr" presetSubtype="0" fill="hold" nodeType="withEffect">
                  <p:stCondLst>
                    <p:cond delay="80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build="p">
        <p:tmplLst>
          <p:tmpl lvl="1">
            <p:tnLst>
              <p:par>
                <p:cTn presetID="42" presetClass="entr" presetSubtype="0" fill="hold" nodeType="withEffect">
                  <p:stCondLst>
                    <p:cond delay="200"/>
                  </p:stCondLst>
                  <p:childTnLst>
                    <p:set>
                      <p:cBhvr>
                        <p:cTn dur="1" fill="hold">
                          <p:stCondLst>
                            <p:cond delay="0"/>
                          </p:stCondLst>
                        </p:cTn>
                        <p:tgtEl>
                          <p:spTgt spid="65"/>
                        </p:tgtEl>
                        <p:attrNameLst>
                          <p:attrName>style.visibility</p:attrName>
                        </p:attrNameLst>
                      </p:cBhvr>
                      <p:to>
                        <p:strVal val="visible"/>
                      </p:to>
                    </p:set>
                    <p:animEffect transition="in" filter="fade">
                      <p:cBhvr>
                        <p:cTn dur="400"/>
                        <p:tgtEl>
                          <p:spTgt spid="65"/>
                        </p:tgtEl>
                      </p:cBhvr>
                    </p:animEffect>
                    <p:anim calcmode="lin" valueType="num">
                      <p:cBhvr>
                        <p:cTn dur="400" fill="hold"/>
                        <p:tgtEl>
                          <p:spTgt spid="65"/>
                        </p:tgtEl>
                        <p:attrNameLst>
                          <p:attrName>ppt_x</p:attrName>
                        </p:attrNameLst>
                      </p:cBhvr>
                      <p:tavLst>
                        <p:tav tm="0">
                          <p:val>
                            <p:strVal val="#ppt_x"/>
                          </p:val>
                        </p:tav>
                        <p:tav tm="100000">
                          <p:val>
                            <p:strVal val="#ppt_x"/>
                          </p:val>
                        </p:tav>
                      </p:tavLst>
                    </p:anim>
                    <p:anim calcmode="lin" valueType="num">
                      <p:cBhvr>
                        <p:cTn dur="400" fill="hold"/>
                        <p:tgtEl>
                          <p:spTgt spid="65"/>
                        </p:tgtEl>
                        <p:attrNameLst>
                          <p:attrName>ppt_y</p:attrName>
                        </p:attrNameLst>
                      </p:cBhvr>
                      <p:tavLst>
                        <p:tav tm="0">
                          <p:val>
                            <p:strVal val="#ppt_y+.1"/>
                          </p:val>
                        </p:tav>
                        <p:tav tm="100000">
                          <p:val>
                            <p:strVal val="#ppt_y"/>
                          </p:val>
                        </p:tav>
                      </p:tavLst>
                    </p:anim>
                  </p:childTnLst>
                </p:cTn>
              </p:par>
            </p:tnLst>
          </p:tmpl>
        </p:tmplLst>
      </p:bldP>
      <p:bldP spid="66" grpId="0" build="p">
        <p:tmplLst>
          <p:tmpl lvl="1">
            <p:tnLst>
              <p:par>
                <p:cTn presetID="42" presetClass="entr" presetSubtype="0" fill="hold" nodeType="withEffect">
                  <p:stCondLst>
                    <p:cond delay="20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anim calcmode="lin" valueType="num">
                      <p:cBhvr>
                        <p:cTn dur="500" fill="hold"/>
                        <p:tgtEl>
                          <p:spTgt spid="66"/>
                        </p:tgtEl>
                        <p:attrNameLst>
                          <p:attrName>ppt_x</p:attrName>
                        </p:attrNameLst>
                      </p:cBhvr>
                      <p:tavLst>
                        <p:tav tm="0">
                          <p:val>
                            <p:strVal val="#ppt_x"/>
                          </p:val>
                        </p:tav>
                        <p:tav tm="100000">
                          <p:val>
                            <p:strVal val="#ppt_x"/>
                          </p:val>
                        </p:tav>
                      </p:tavLst>
                    </p:anim>
                    <p:anim calcmode="lin" valueType="num">
                      <p:cBhvr>
                        <p:cTn dur="500" fill="hold"/>
                        <p:tgtEl>
                          <p:spTgt spid="66"/>
                        </p:tgtEl>
                        <p:attrNameLst>
                          <p:attrName>ppt_y</p:attrName>
                        </p:attrNameLst>
                      </p:cBhvr>
                      <p:tavLst>
                        <p:tav tm="0">
                          <p:val>
                            <p:strVal val="#ppt_y+.1"/>
                          </p:val>
                        </p:tav>
                        <p:tav tm="100000">
                          <p:val>
                            <p:strVal val="#ppt_y"/>
                          </p:val>
                        </p:tav>
                      </p:tavLst>
                    </p:anim>
                  </p:childTnLst>
                </p:cTn>
              </p:par>
            </p:tnLst>
          </p:tmpl>
        </p:tmplLst>
      </p:bldP>
      <p:bldP spid="85" grpId="0" build="p">
        <p:tmplLst>
          <p:tmpl lvl="1">
            <p:tnLst>
              <p:par>
                <p:cTn presetID="10" presetClass="entr" presetSubtype="0" fill="hold" nodeType="withEffect">
                  <p:stCondLst>
                    <p:cond delay="800"/>
                  </p:stCondLst>
                  <p:childTnLst>
                    <p:set>
                      <p:cBhvr>
                        <p:cTn dur="1" fill="hold">
                          <p:stCondLst>
                            <p:cond delay="0"/>
                          </p:stCondLst>
                        </p:cTn>
                        <p:tgtEl>
                          <p:spTgt spid="85"/>
                        </p:tgtEl>
                        <p:attrNameLst>
                          <p:attrName>style.visibility</p:attrName>
                        </p:attrNameLst>
                      </p:cBhvr>
                      <p:to>
                        <p:strVal val="visible"/>
                      </p:to>
                    </p:set>
                    <p:animEffect transition="in" filter="fade">
                      <p:cBhvr>
                        <p:cTn dur="500"/>
                        <p:tgtEl>
                          <p:spTgt spid="85"/>
                        </p:tgtEl>
                      </p:cBhvr>
                    </p:animEffect>
                  </p:childTnLst>
                </p:cTn>
              </p:par>
            </p:tnLst>
          </p:tmpl>
        </p:tmplLst>
      </p:bldP>
      <p:bldP spid="86" grpId="0" build="p">
        <p:tmplLst>
          <p:tmpl lvl="1">
            <p:tnLst>
              <p:par>
                <p:cTn presetID="42" presetClass="entr" presetSubtype="0" fill="hold" nodeType="withEffect">
                  <p:stCondLst>
                    <p:cond delay="200"/>
                  </p:stCondLst>
                  <p:childTnLst>
                    <p:set>
                      <p:cBhvr>
                        <p:cTn dur="1" fill="hold">
                          <p:stCondLst>
                            <p:cond delay="0"/>
                          </p:stCondLst>
                        </p:cTn>
                        <p:tgtEl>
                          <p:spTgt spid="86"/>
                        </p:tgtEl>
                        <p:attrNameLst>
                          <p:attrName>style.visibility</p:attrName>
                        </p:attrNameLst>
                      </p:cBhvr>
                      <p:to>
                        <p:strVal val="visible"/>
                      </p:to>
                    </p:set>
                    <p:animEffect transition="in" filter="fade">
                      <p:cBhvr>
                        <p:cTn dur="400"/>
                        <p:tgtEl>
                          <p:spTgt spid="86"/>
                        </p:tgtEl>
                      </p:cBhvr>
                    </p:animEffect>
                    <p:anim calcmode="lin" valueType="num">
                      <p:cBhvr>
                        <p:cTn dur="400" fill="hold"/>
                        <p:tgtEl>
                          <p:spTgt spid="86"/>
                        </p:tgtEl>
                        <p:attrNameLst>
                          <p:attrName>ppt_x</p:attrName>
                        </p:attrNameLst>
                      </p:cBhvr>
                      <p:tavLst>
                        <p:tav tm="0">
                          <p:val>
                            <p:strVal val="#ppt_x"/>
                          </p:val>
                        </p:tav>
                        <p:tav tm="100000">
                          <p:val>
                            <p:strVal val="#ppt_x"/>
                          </p:val>
                        </p:tav>
                      </p:tavLst>
                    </p:anim>
                    <p:anim calcmode="lin" valueType="num">
                      <p:cBhvr>
                        <p:cTn dur="400" fill="hold"/>
                        <p:tgtEl>
                          <p:spTgt spid="86"/>
                        </p:tgtEl>
                        <p:attrNameLst>
                          <p:attrName>ppt_y</p:attrName>
                        </p:attrNameLst>
                      </p:cBhvr>
                      <p:tavLst>
                        <p:tav tm="0">
                          <p:val>
                            <p:strVal val="#ppt_y+.1"/>
                          </p:val>
                        </p:tav>
                        <p:tav tm="100000">
                          <p:val>
                            <p:strVal val="#ppt_y"/>
                          </p:val>
                        </p:tav>
                      </p:tavLst>
                    </p:anim>
                  </p:childTnLst>
                </p:cTn>
              </p:par>
            </p:tnLst>
          </p:tmpl>
        </p:tmplLst>
      </p:bldP>
      <p:bldP spid="87" grpId="0" build="p">
        <p:tmplLst>
          <p:tmpl lvl="1">
            <p:tnLst>
              <p:par>
                <p:cTn presetID="42" presetClass="entr" presetSubtype="0" fill="hold" nodeType="withEffect">
                  <p:stCondLst>
                    <p:cond delay="200"/>
                  </p:stCondLst>
                  <p:childTnLst>
                    <p:set>
                      <p:cBhvr>
                        <p:cTn dur="1" fill="hold">
                          <p:stCondLst>
                            <p:cond delay="0"/>
                          </p:stCondLst>
                        </p:cTn>
                        <p:tgtEl>
                          <p:spTgt spid="87"/>
                        </p:tgtEl>
                        <p:attrNameLst>
                          <p:attrName>style.visibility</p:attrName>
                        </p:attrNameLst>
                      </p:cBhvr>
                      <p:to>
                        <p:strVal val="visible"/>
                      </p:to>
                    </p:set>
                    <p:animEffect transition="in" filter="fade">
                      <p:cBhvr>
                        <p:cTn dur="500"/>
                        <p:tgtEl>
                          <p:spTgt spid="87"/>
                        </p:tgtEl>
                      </p:cBhvr>
                    </p:animEffect>
                    <p:anim calcmode="lin" valueType="num">
                      <p:cBhvr>
                        <p:cTn dur="500" fill="hold"/>
                        <p:tgtEl>
                          <p:spTgt spid="87"/>
                        </p:tgtEl>
                        <p:attrNameLst>
                          <p:attrName>ppt_x</p:attrName>
                        </p:attrNameLst>
                      </p:cBhvr>
                      <p:tavLst>
                        <p:tav tm="0">
                          <p:val>
                            <p:strVal val="#ppt_x"/>
                          </p:val>
                        </p:tav>
                        <p:tav tm="100000">
                          <p:val>
                            <p:strVal val="#ppt_x"/>
                          </p:val>
                        </p:tav>
                      </p:tavLst>
                    </p:anim>
                    <p:anim calcmode="lin" valueType="num">
                      <p:cBhvr>
                        <p:cTn dur="500" fill="hold"/>
                        <p:tgtEl>
                          <p:spTgt spid="87"/>
                        </p:tgtEl>
                        <p:attrNameLst>
                          <p:attrName>ppt_y</p:attrName>
                        </p:attrNameLst>
                      </p:cBhvr>
                      <p:tavLst>
                        <p:tav tm="0">
                          <p:val>
                            <p:strVal val="#ppt_y+.1"/>
                          </p:val>
                        </p:tav>
                        <p:tav tm="100000">
                          <p:val>
                            <p:strVal val="#ppt_y"/>
                          </p:val>
                        </p:tav>
                      </p:tavLst>
                    </p:anim>
                  </p:childTnLst>
                </p:cTn>
              </p:par>
            </p:tnLst>
          </p:tmpl>
        </p:tmplLst>
      </p:bldP>
      <p:bldP spid="100" grpId="0" build="p">
        <p:tmplLst>
          <p:tmpl lvl="1">
            <p:tnLst>
              <p:par>
                <p:cTn presetID="10" presetClass="entr" presetSubtype="0" fill="hold" nodeType="withEffect">
                  <p:stCondLst>
                    <p:cond delay="800"/>
                  </p:stCondLst>
                  <p:childTnLst>
                    <p:set>
                      <p:cBhvr>
                        <p:cTn dur="1" fill="hold">
                          <p:stCondLst>
                            <p:cond delay="0"/>
                          </p:stCondLst>
                        </p:cTn>
                        <p:tgtEl>
                          <p:spTgt spid="100"/>
                        </p:tgtEl>
                        <p:attrNameLst>
                          <p:attrName>style.visibility</p:attrName>
                        </p:attrNameLst>
                      </p:cBhvr>
                      <p:to>
                        <p:strVal val="visible"/>
                      </p:to>
                    </p:set>
                    <p:animEffect transition="in" filter="fade">
                      <p:cBhvr>
                        <p:cTn dur="500"/>
                        <p:tgtEl>
                          <p:spTgt spid="100"/>
                        </p:tgtEl>
                      </p:cBhvr>
                    </p:animEffect>
                  </p:childTnLst>
                </p:cTn>
              </p:par>
            </p:tnLst>
          </p:tmpl>
        </p:tmplLst>
      </p:bldP>
      <p:bldP spid="101" grpId="0" build="p">
        <p:tmplLst>
          <p:tmpl lvl="1">
            <p:tnLst>
              <p:par>
                <p:cTn presetID="42" presetClass="entr" presetSubtype="0" fill="hold" nodeType="withEffect">
                  <p:stCondLst>
                    <p:cond delay="200"/>
                  </p:stCondLst>
                  <p:childTnLst>
                    <p:set>
                      <p:cBhvr>
                        <p:cTn dur="1" fill="hold">
                          <p:stCondLst>
                            <p:cond delay="0"/>
                          </p:stCondLst>
                        </p:cTn>
                        <p:tgtEl>
                          <p:spTgt spid="101"/>
                        </p:tgtEl>
                        <p:attrNameLst>
                          <p:attrName>style.visibility</p:attrName>
                        </p:attrNameLst>
                      </p:cBhvr>
                      <p:to>
                        <p:strVal val="visible"/>
                      </p:to>
                    </p:set>
                    <p:animEffect transition="in" filter="fade">
                      <p:cBhvr>
                        <p:cTn dur="400"/>
                        <p:tgtEl>
                          <p:spTgt spid="101"/>
                        </p:tgtEl>
                      </p:cBhvr>
                    </p:animEffect>
                    <p:anim calcmode="lin" valueType="num">
                      <p:cBhvr>
                        <p:cTn dur="400" fill="hold"/>
                        <p:tgtEl>
                          <p:spTgt spid="101"/>
                        </p:tgtEl>
                        <p:attrNameLst>
                          <p:attrName>ppt_x</p:attrName>
                        </p:attrNameLst>
                      </p:cBhvr>
                      <p:tavLst>
                        <p:tav tm="0">
                          <p:val>
                            <p:strVal val="#ppt_x"/>
                          </p:val>
                        </p:tav>
                        <p:tav tm="100000">
                          <p:val>
                            <p:strVal val="#ppt_x"/>
                          </p:val>
                        </p:tav>
                      </p:tavLst>
                    </p:anim>
                    <p:anim calcmode="lin" valueType="num">
                      <p:cBhvr>
                        <p:cTn dur="400" fill="hold"/>
                        <p:tgtEl>
                          <p:spTgt spid="101"/>
                        </p:tgtEl>
                        <p:attrNameLst>
                          <p:attrName>ppt_y</p:attrName>
                        </p:attrNameLst>
                      </p:cBhvr>
                      <p:tavLst>
                        <p:tav tm="0">
                          <p:val>
                            <p:strVal val="#ppt_y+.1"/>
                          </p:val>
                        </p:tav>
                        <p:tav tm="100000">
                          <p:val>
                            <p:strVal val="#ppt_y"/>
                          </p:val>
                        </p:tav>
                      </p:tavLst>
                    </p:anim>
                  </p:childTnLst>
                </p:cTn>
              </p:par>
            </p:tnLst>
          </p:tmpl>
        </p:tmplLst>
      </p:bldP>
      <p:bldP spid="102" grpId="0" build="p">
        <p:tmplLst>
          <p:tmpl lvl="1">
            <p:tnLst>
              <p:par>
                <p:cTn presetID="42" presetClass="entr" presetSubtype="0" fill="hold" nodeType="withEffect">
                  <p:stCondLst>
                    <p:cond delay="200"/>
                  </p:stCondLst>
                  <p:childTnLst>
                    <p:set>
                      <p:cBhvr>
                        <p:cTn dur="1" fill="hold">
                          <p:stCondLst>
                            <p:cond delay="0"/>
                          </p:stCondLst>
                        </p:cTn>
                        <p:tgtEl>
                          <p:spTgt spid="102"/>
                        </p:tgtEl>
                        <p:attrNameLst>
                          <p:attrName>style.visibility</p:attrName>
                        </p:attrNameLst>
                      </p:cBhvr>
                      <p:to>
                        <p:strVal val="visible"/>
                      </p:to>
                    </p:set>
                    <p:animEffect transition="in" filter="fade">
                      <p:cBhvr>
                        <p:cTn dur="500"/>
                        <p:tgtEl>
                          <p:spTgt spid="102"/>
                        </p:tgtEl>
                      </p:cBhvr>
                    </p:animEffect>
                    <p:anim calcmode="lin" valueType="num">
                      <p:cBhvr>
                        <p:cTn dur="500" fill="hold"/>
                        <p:tgtEl>
                          <p:spTgt spid="102"/>
                        </p:tgtEl>
                        <p:attrNameLst>
                          <p:attrName>ppt_x</p:attrName>
                        </p:attrNameLst>
                      </p:cBhvr>
                      <p:tavLst>
                        <p:tav tm="0">
                          <p:val>
                            <p:strVal val="#ppt_x"/>
                          </p:val>
                        </p:tav>
                        <p:tav tm="100000">
                          <p:val>
                            <p:strVal val="#ppt_x"/>
                          </p:val>
                        </p:tav>
                      </p:tavLst>
                    </p:anim>
                    <p:anim calcmode="lin" valueType="num">
                      <p:cBhvr>
                        <p:cTn dur="500" fill="hold"/>
                        <p:tgtEl>
                          <p:spTgt spid="102"/>
                        </p:tgtEl>
                        <p:attrNameLst>
                          <p:attrName>ppt_y</p:attrName>
                        </p:attrNameLst>
                      </p:cBhvr>
                      <p:tavLst>
                        <p:tav tm="0">
                          <p:val>
                            <p:strVal val="#ppt_y+.1"/>
                          </p:val>
                        </p:tav>
                        <p:tav tm="100000">
                          <p:val>
                            <p:strVal val="#ppt_y"/>
                          </p:val>
                        </p:tav>
                      </p:tavLst>
                    </p:anim>
                  </p:childTnLst>
                </p:cTn>
              </p:par>
            </p:tnLst>
          </p:tmpl>
        </p:tmplLst>
      </p:bldP>
      <p:bldP spid="109" grpId="0" build="p">
        <p:tmplLst>
          <p:tmpl lvl="1">
            <p:tnLst>
              <p:par>
                <p:cTn presetID="10" presetClass="entr" presetSubtype="0" fill="hold" nodeType="withEffect">
                  <p:stCondLst>
                    <p:cond delay="800"/>
                  </p:stCondLst>
                  <p:childTnLst>
                    <p:set>
                      <p:cBhvr>
                        <p:cTn dur="1" fill="hold">
                          <p:stCondLst>
                            <p:cond delay="0"/>
                          </p:stCondLst>
                        </p:cTn>
                        <p:tgtEl>
                          <p:spTgt spid="109"/>
                        </p:tgtEl>
                        <p:attrNameLst>
                          <p:attrName>style.visibility</p:attrName>
                        </p:attrNameLst>
                      </p:cBhvr>
                      <p:to>
                        <p:strVal val="visible"/>
                      </p:to>
                    </p:set>
                    <p:animEffect transition="in" filter="fade">
                      <p:cBhvr>
                        <p:cTn dur="500"/>
                        <p:tgtEl>
                          <p:spTgt spid="109"/>
                        </p:tgtEl>
                      </p:cBhvr>
                    </p:animEffect>
                  </p:childTnLst>
                </p:cTn>
              </p:par>
            </p:tnLst>
          </p:tmpl>
        </p:tmplLst>
      </p:bldP>
      <p:bldP spid="110" grpId="0" build="p">
        <p:tmplLst>
          <p:tmpl lvl="1">
            <p:tnLst>
              <p:par>
                <p:cTn presetID="42" presetClass="entr" presetSubtype="0" fill="hold" nodeType="withEffect">
                  <p:stCondLst>
                    <p:cond delay="200"/>
                  </p:stCondLst>
                  <p:childTnLst>
                    <p:set>
                      <p:cBhvr>
                        <p:cTn dur="1" fill="hold">
                          <p:stCondLst>
                            <p:cond delay="0"/>
                          </p:stCondLst>
                        </p:cTn>
                        <p:tgtEl>
                          <p:spTgt spid="110"/>
                        </p:tgtEl>
                        <p:attrNameLst>
                          <p:attrName>style.visibility</p:attrName>
                        </p:attrNameLst>
                      </p:cBhvr>
                      <p:to>
                        <p:strVal val="visible"/>
                      </p:to>
                    </p:set>
                    <p:animEffect transition="in" filter="fade">
                      <p:cBhvr>
                        <p:cTn dur="400"/>
                        <p:tgtEl>
                          <p:spTgt spid="110"/>
                        </p:tgtEl>
                      </p:cBhvr>
                    </p:animEffect>
                    <p:anim calcmode="lin" valueType="num">
                      <p:cBhvr>
                        <p:cTn dur="400" fill="hold"/>
                        <p:tgtEl>
                          <p:spTgt spid="110"/>
                        </p:tgtEl>
                        <p:attrNameLst>
                          <p:attrName>ppt_x</p:attrName>
                        </p:attrNameLst>
                      </p:cBhvr>
                      <p:tavLst>
                        <p:tav tm="0">
                          <p:val>
                            <p:strVal val="#ppt_x"/>
                          </p:val>
                        </p:tav>
                        <p:tav tm="100000">
                          <p:val>
                            <p:strVal val="#ppt_x"/>
                          </p:val>
                        </p:tav>
                      </p:tavLst>
                    </p:anim>
                    <p:anim calcmode="lin" valueType="num">
                      <p:cBhvr>
                        <p:cTn dur="400" fill="hold"/>
                        <p:tgtEl>
                          <p:spTgt spid="110"/>
                        </p:tgtEl>
                        <p:attrNameLst>
                          <p:attrName>ppt_y</p:attrName>
                        </p:attrNameLst>
                      </p:cBhvr>
                      <p:tavLst>
                        <p:tav tm="0">
                          <p:val>
                            <p:strVal val="#ppt_y+.1"/>
                          </p:val>
                        </p:tav>
                        <p:tav tm="100000">
                          <p:val>
                            <p:strVal val="#ppt_y"/>
                          </p:val>
                        </p:tav>
                      </p:tavLst>
                    </p:anim>
                  </p:childTnLst>
                </p:cTn>
              </p:par>
            </p:tnLst>
          </p:tmpl>
        </p:tmplLst>
      </p:bldP>
      <p:bldP spid="111" grpId="0" build="p">
        <p:tmplLst>
          <p:tmpl lvl="1">
            <p:tnLst>
              <p:par>
                <p:cTn presetID="42" presetClass="entr" presetSubtype="0" fill="hold" nodeType="withEffect">
                  <p:stCondLst>
                    <p:cond delay="200"/>
                  </p:stCondLst>
                  <p:childTnLst>
                    <p:set>
                      <p:cBhvr>
                        <p:cTn dur="1" fill="hold">
                          <p:stCondLst>
                            <p:cond delay="0"/>
                          </p:stCondLst>
                        </p:cTn>
                        <p:tgtEl>
                          <p:spTgt spid="111"/>
                        </p:tgtEl>
                        <p:attrNameLst>
                          <p:attrName>style.visibility</p:attrName>
                        </p:attrNameLst>
                      </p:cBhvr>
                      <p:to>
                        <p:strVal val="visible"/>
                      </p:to>
                    </p:set>
                    <p:animEffect transition="in" filter="fade">
                      <p:cBhvr>
                        <p:cTn dur="500"/>
                        <p:tgtEl>
                          <p:spTgt spid="111"/>
                        </p:tgtEl>
                      </p:cBhvr>
                    </p:animEffect>
                    <p:anim calcmode="lin" valueType="num">
                      <p:cBhvr>
                        <p:cTn dur="500" fill="hold"/>
                        <p:tgtEl>
                          <p:spTgt spid="111"/>
                        </p:tgtEl>
                        <p:attrNameLst>
                          <p:attrName>ppt_x</p:attrName>
                        </p:attrNameLst>
                      </p:cBhvr>
                      <p:tavLst>
                        <p:tav tm="0">
                          <p:val>
                            <p:strVal val="#ppt_x"/>
                          </p:val>
                        </p:tav>
                        <p:tav tm="100000">
                          <p:val>
                            <p:strVal val="#ppt_x"/>
                          </p:val>
                        </p:tav>
                      </p:tavLst>
                    </p:anim>
                    <p:anim calcmode="lin" valueType="num">
                      <p:cBhvr>
                        <p:cTn dur="500" fill="hold"/>
                        <p:tgtEl>
                          <p:spTgt spid="111"/>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One images with caption">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371166" y="324580"/>
            <a:ext cx="5204884" cy="431780"/>
          </a:xfrm>
          <a:prstGeom prst="rect">
            <a:avLst/>
          </a:prstGeom>
        </p:spPr>
        <p:txBody>
          <a:bodyPr vert="horz" lIns="0" tIns="40504" rIns="0" bIns="40504" anchor="ctr"/>
          <a:lstStyle>
            <a:lvl1pPr marL="0" indent="0" algn="l">
              <a:lnSpc>
                <a:spcPct val="100000"/>
              </a:lnSpc>
              <a:spcBef>
                <a:spcPts val="0"/>
              </a:spcBef>
              <a:buNone/>
              <a:defRPr sz="3000" b="1">
                <a:solidFill>
                  <a:schemeClr val="tx1">
                    <a:lumMod val="75000"/>
                    <a:lumOff val="25000"/>
                  </a:schemeClr>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6371166" y="827103"/>
            <a:ext cx="5204884"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2" name="Picture Placeholder 2"/>
          <p:cNvSpPr>
            <a:spLocks noGrp="1"/>
          </p:cNvSpPr>
          <p:nvPr>
            <p:ph type="pic" sz="quarter" idx="48"/>
          </p:nvPr>
        </p:nvSpPr>
        <p:spPr>
          <a:xfrm>
            <a:off x="0" y="1"/>
            <a:ext cx="5808133" cy="6857999"/>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12" name="Text Placeholder 7"/>
          <p:cNvSpPr>
            <a:spLocks noGrp="1"/>
          </p:cNvSpPr>
          <p:nvPr>
            <p:ph type="body" sz="quarter" idx="40" hasCustomPrompt="1"/>
          </p:nvPr>
        </p:nvSpPr>
        <p:spPr>
          <a:xfrm>
            <a:off x="6350705" y="1467758"/>
            <a:ext cx="5233353" cy="431780"/>
          </a:xfrm>
          <a:prstGeom prst="rect">
            <a:avLst/>
          </a:prstGeom>
        </p:spPr>
        <p:txBody>
          <a:bodyPr vert="horz" lIns="0" tIns="40504" rIns="0" bIns="40504" anchor="ctr"/>
          <a:lstStyle>
            <a:lvl1pPr marL="0" indent="0" algn="l">
              <a:lnSpc>
                <a:spcPct val="100000"/>
              </a:lnSpc>
              <a:spcBef>
                <a:spcPts val="0"/>
              </a:spcBef>
              <a:buNone/>
              <a:defRPr sz="1920" b="1">
                <a:solidFill>
                  <a:schemeClr val="tx1">
                    <a:lumMod val="75000"/>
                    <a:lumOff val="25000"/>
                  </a:schemeClr>
                </a:solidFill>
                <a:latin typeface="Lato Light"/>
                <a:cs typeface="Lato Light"/>
              </a:defRPr>
            </a:lvl1pPr>
          </a:lstStyle>
          <a:p>
            <a:pPr lvl="0"/>
            <a:r>
              <a:rPr lang="es-ES_tradnl" dirty="0" err="1"/>
              <a:t>Title</a:t>
            </a:r>
            <a:r>
              <a:rPr lang="es-ES_tradnl" dirty="0"/>
              <a:t> </a:t>
            </a:r>
            <a:r>
              <a:rPr lang="es-ES_tradnl" dirty="0" err="1"/>
              <a:t>example</a:t>
            </a:r>
            <a:r>
              <a:rPr lang="es-ES_tradnl" dirty="0"/>
              <a:t> </a:t>
            </a:r>
            <a:r>
              <a:rPr lang="es-ES_tradnl" dirty="0" err="1"/>
              <a:t>here</a:t>
            </a:r>
            <a:endParaRPr lang="es-ES_tradnl" dirty="0"/>
          </a:p>
        </p:txBody>
      </p:sp>
      <p:sp>
        <p:nvSpPr>
          <p:cNvPr id="13" name="Text Placeholder 7"/>
          <p:cNvSpPr>
            <a:spLocks noGrp="1"/>
          </p:cNvSpPr>
          <p:nvPr>
            <p:ph type="body" sz="quarter" idx="41" hasCustomPrompt="1"/>
          </p:nvPr>
        </p:nvSpPr>
        <p:spPr>
          <a:xfrm>
            <a:off x="6350705" y="1949956"/>
            <a:ext cx="5233356"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r>
              <a:rPr lang="es-ES_tradnl" dirty="0"/>
              <a:t> </a:t>
            </a:r>
            <a:r>
              <a:rPr lang="es-ES_tradnl" dirty="0" err="1"/>
              <a:t>Here</a:t>
            </a:r>
            <a:endParaRPr lang="es-ES_tradnl" dirty="0"/>
          </a:p>
        </p:txBody>
      </p:sp>
      <p:sp>
        <p:nvSpPr>
          <p:cNvPr id="14" name="Text Placeholder 2"/>
          <p:cNvSpPr>
            <a:spLocks noGrp="1"/>
          </p:cNvSpPr>
          <p:nvPr>
            <p:ph type="body" sz="quarter" idx="42" hasCustomPrompt="1"/>
          </p:nvPr>
        </p:nvSpPr>
        <p:spPr>
          <a:xfrm>
            <a:off x="6371166" y="2280931"/>
            <a:ext cx="5204884" cy="2152280"/>
          </a:xfrm>
          <a:prstGeom prst="rect">
            <a:avLst/>
          </a:prstGeom>
        </p:spPr>
        <p:txBody>
          <a:bodyPr vert="horz" lIns="0" tIns="0" rIns="0" bIns="0"/>
          <a:lstStyle>
            <a:lvl1pPr marL="0" marR="0" indent="0" algn="just" defTabSz="486044" rtl="0" eaLnBrk="1" fontAlgn="auto" latinLnBrk="0" hangingPunct="1">
              <a:lnSpc>
                <a:spcPct val="130000"/>
              </a:lnSpc>
              <a:spcBef>
                <a:spcPct val="20000"/>
              </a:spcBef>
              <a:spcAft>
                <a:spcPts val="0"/>
              </a:spcAft>
              <a:buClrTx/>
              <a:buSzTx/>
              <a:buFont typeface="Arial"/>
              <a:buNone/>
              <a:tabLst/>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a:p>
            <a:pPr lvl="0"/>
            <a:endParaRPr lang="en-US" dirty="0"/>
          </a:p>
          <a:p>
            <a:pPr lvl="0"/>
            <a:r>
              <a:rPr lang="en-US" dirty="0" err="1"/>
              <a:t>Duis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fringillascipit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 </a:t>
            </a:r>
            <a:r>
              <a:rPr lang="en-US" dirty="0" err="1"/>
              <a:t>Duis</a:t>
            </a:r>
            <a:r>
              <a:rPr lang="en-US" dirty="0"/>
              <a:t> </a:t>
            </a:r>
            <a:r>
              <a:rPr lang="en-US" dirty="0" err="1"/>
              <a:t>quis</a:t>
            </a:r>
            <a:r>
              <a:rPr lang="en-US" dirty="0"/>
              <a:t> </a:t>
            </a:r>
            <a:r>
              <a:rPr lang="en-US" dirty="0" err="1"/>
              <a:t>viverra</a:t>
            </a:r>
            <a:r>
              <a:rPr lang="en-US" dirty="0"/>
              <a:t> </a:t>
            </a:r>
            <a:r>
              <a:rPr lang="en-US" dirty="0" err="1"/>
              <a:t>urna</a:t>
            </a:r>
            <a:r>
              <a:rPr lang="en-US" dirty="0"/>
              <a:t>, in </a:t>
            </a:r>
            <a:r>
              <a:rPr lang="en-US" dirty="0" err="1"/>
              <a:t>ultricies</a:t>
            </a:r>
            <a:r>
              <a:rPr lang="en-US" dirty="0"/>
              <a:t> diam. </a:t>
            </a:r>
          </a:p>
        </p:txBody>
      </p:sp>
      <p:sp>
        <p:nvSpPr>
          <p:cNvPr id="15" name="Text Placeholder 2"/>
          <p:cNvSpPr>
            <a:spLocks noGrp="1"/>
          </p:cNvSpPr>
          <p:nvPr>
            <p:ph type="body" sz="quarter" idx="64" hasCustomPrompt="1"/>
          </p:nvPr>
        </p:nvSpPr>
        <p:spPr>
          <a:xfrm>
            <a:off x="6371165" y="5427907"/>
            <a:ext cx="5204884" cy="841393"/>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17" name="Text Placeholder 7"/>
          <p:cNvSpPr>
            <a:spLocks noGrp="1"/>
          </p:cNvSpPr>
          <p:nvPr>
            <p:ph type="body" sz="quarter" idx="18" hasCustomPrompt="1"/>
          </p:nvPr>
        </p:nvSpPr>
        <p:spPr>
          <a:xfrm>
            <a:off x="6371165" y="4769499"/>
            <a:ext cx="5204884" cy="345380"/>
          </a:xfrm>
          <a:prstGeom prst="rect">
            <a:avLst/>
          </a:prstGeom>
        </p:spPr>
        <p:txBody>
          <a:bodyPr vert="horz" lIns="0" tIns="40504" rIns="0" bIns="40504" anchor="ctr"/>
          <a:lstStyle>
            <a:lvl1pPr marL="0" indent="0" algn="l">
              <a:lnSpc>
                <a:spcPct val="100000"/>
              </a:lnSpc>
              <a:spcBef>
                <a:spcPts val="0"/>
              </a:spcBef>
              <a:buNone/>
              <a:defRPr sz="2400" b="1" baseline="0">
                <a:solidFill>
                  <a:schemeClr val="tx1">
                    <a:lumMod val="50000"/>
                    <a:lumOff val="50000"/>
                  </a:schemeClr>
                </a:solidFill>
                <a:latin typeface="Lato Regular"/>
                <a:cs typeface="Lato Regular"/>
              </a:defRPr>
            </a:lvl1pPr>
          </a:lstStyle>
          <a:p>
            <a:pPr lvl="0"/>
            <a:r>
              <a:rPr lang="es-ES_tradnl" dirty="0"/>
              <a:t>RESULT 1</a:t>
            </a:r>
          </a:p>
        </p:txBody>
      </p:sp>
      <p:sp>
        <p:nvSpPr>
          <p:cNvPr id="24" name="Text Placeholder 7"/>
          <p:cNvSpPr>
            <a:spLocks noGrp="1"/>
          </p:cNvSpPr>
          <p:nvPr>
            <p:ph type="body" sz="quarter" idx="65" hasCustomPrompt="1"/>
          </p:nvPr>
        </p:nvSpPr>
        <p:spPr>
          <a:xfrm>
            <a:off x="6371165" y="5181089"/>
            <a:ext cx="5204884"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Tree>
    <p:extLst>
      <p:ext uri="{BB962C8B-B14F-4D97-AF65-F5344CB8AC3E}">
        <p14:creationId xmlns:p14="http://schemas.microsoft.com/office/powerpoint/2010/main" val="814856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anim calcmode="lin" valueType="num">
                                      <p:cBhvr>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0" end="0"/>
                                            </p:txEl>
                                          </p:spTgt>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nodePh="1">
                                  <p:stCondLst>
                                    <p:cond delay="800"/>
                                  </p:stCondLst>
                                  <p:endCondLst>
                                    <p:cond evt="begin" delay="0">
                                      <p:tn val="15"/>
                                    </p:cond>
                                  </p:endCondLst>
                                  <p:childTnLst>
                                    <p:set>
                                      <p:cBhvr>
                                        <p:cTn id="16" dur="1" fill="hold">
                                          <p:stCondLst>
                                            <p:cond delay="0"/>
                                          </p:stCondLst>
                                        </p:cTn>
                                        <p:tgtEl>
                                          <p:spTgt spid="22"/>
                                        </p:tgtEl>
                                        <p:attrNameLst>
                                          <p:attrName>style.visibility</p:attrName>
                                        </p:attrNameLst>
                                      </p:cBhvr>
                                      <p:to>
                                        <p:strVal val="visible"/>
                                      </p:to>
                                    </p:set>
                                    <p:anim calcmode="lin" valueType="num">
                                      <p:cBhvr>
                                        <p:cTn id="17" dur="1000" fill="hold"/>
                                        <p:tgtEl>
                                          <p:spTgt spid="22"/>
                                        </p:tgtEl>
                                        <p:attrNameLst>
                                          <p:attrName>ppt_w</p:attrName>
                                        </p:attrNameLst>
                                      </p:cBhvr>
                                      <p:tavLst>
                                        <p:tav tm="0">
                                          <p:val>
                                            <p:fltVal val="0"/>
                                          </p:val>
                                        </p:tav>
                                        <p:tav tm="100000">
                                          <p:val>
                                            <p:strVal val="#ppt_w"/>
                                          </p:val>
                                        </p:tav>
                                      </p:tavLst>
                                    </p:anim>
                                    <p:anim calcmode="lin" valueType="num">
                                      <p:cBhvr>
                                        <p:cTn id="18" dur="1000" fill="hold"/>
                                        <p:tgtEl>
                                          <p:spTgt spid="22"/>
                                        </p:tgtEl>
                                        <p:attrNameLst>
                                          <p:attrName>ppt_h</p:attrName>
                                        </p:attrNameLst>
                                      </p:cBhvr>
                                      <p:tavLst>
                                        <p:tav tm="0">
                                          <p:val>
                                            <p:fltVal val="0"/>
                                          </p:val>
                                        </p:tav>
                                        <p:tav tm="100000">
                                          <p:val>
                                            <p:strVal val="#ppt_h"/>
                                          </p:val>
                                        </p:tav>
                                      </p:tavLst>
                                    </p:anim>
                                    <p:animEffect transition="in" filter="fade">
                                      <p:cBhvr>
                                        <p:cTn id="19" dur="1000"/>
                                        <p:tgtEl>
                                          <p:spTgt spid="22"/>
                                        </p:tgtEl>
                                      </p:cBhvr>
                                    </p:animEffect>
                                  </p:childTnLst>
                                </p:cTn>
                              </p:par>
                              <p:par>
                                <p:cTn id="20" presetID="42" presetClass="entr" presetSubtype="0" fill="hold" grpId="0" nodeType="withEffect">
                                  <p:stCondLst>
                                    <p:cond delay="20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fade">
                                      <p:cBhvr>
                                        <p:cTn id="22" dur="400"/>
                                        <p:tgtEl>
                                          <p:spTgt spid="12">
                                            <p:txEl>
                                              <p:pRg st="0" end="0"/>
                                            </p:txEl>
                                          </p:spTgt>
                                        </p:tgtEl>
                                      </p:cBhvr>
                                    </p:animEffect>
                                    <p:anim calcmode="lin" valueType="num">
                                      <p:cBhvr>
                                        <p:cTn id="23" dur="4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4" dur="400" fill="hold"/>
                                        <p:tgtEl>
                                          <p:spTgt spid="12">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fade">
                                      <p:cBhvr>
                                        <p:cTn id="27" dur="500"/>
                                        <p:tgtEl>
                                          <p:spTgt spid="13">
                                            <p:txEl>
                                              <p:pRg st="0" end="0"/>
                                            </p:txEl>
                                          </p:spTgt>
                                        </p:tgtEl>
                                      </p:cBhvr>
                                    </p:animEffect>
                                    <p:anim calcmode="lin" valueType="num">
                                      <p:cBhvr>
                                        <p:cTn id="28"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9" dur="500" fill="hold"/>
                                        <p:tgtEl>
                                          <p:spTgt spid="13">
                                            <p:txEl>
                                              <p:pRg st="0" end="0"/>
                                            </p:txEl>
                                          </p:spTgt>
                                        </p:tgtEl>
                                        <p:attrNameLst>
                                          <p:attrName>ppt_y</p:attrName>
                                        </p:attrNameLst>
                                      </p:cBhvr>
                                      <p:tavLst>
                                        <p:tav tm="0">
                                          <p:val>
                                            <p:strVal val="#ppt_y+.1"/>
                                          </p:val>
                                        </p:tav>
                                        <p:tav tm="100000">
                                          <p:val>
                                            <p:strVal val="#ppt_y"/>
                                          </p:val>
                                        </p:tav>
                                      </p:tavLst>
                                    </p:anim>
                                  </p:childTnLst>
                                </p:cTn>
                              </p:par>
                              <p:par>
                                <p:cTn id="30" presetID="10" presetClass="entr" presetSubtype="0" fill="hold" grpId="0" nodeType="withEffect">
                                  <p:stCondLst>
                                    <p:cond delay="80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fade">
                                      <p:cBhvr>
                                        <p:cTn id="32" dur="500"/>
                                        <p:tgtEl>
                                          <p:spTgt spid="14">
                                            <p:txEl>
                                              <p:pRg st="0" end="0"/>
                                            </p:txEl>
                                          </p:spTgt>
                                        </p:tgtEl>
                                      </p:cBhvr>
                                    </p:animEffect>
                                  </p:childTnLst>
                                </p:cTn>
                              </p:par>
                              <p:par>
                                <p:cTn id="33" presetID="10" presetClass="entr" presetSubtype="0" fill="hold" grpId="0" nodeType="withEffect">
                                  <p:stCondLst>
                                    <p:cond delay="800"/>
                                  </p:stCondLst>
                                  <p:childTnLst>
                                    <p:set>
                                      <p:cBhvr>
                                        <p:cTn id="34" dur="1" fill="hold">
                                          <p:stCondLst>
                                            <p:cond delay="0"/>
                                          </p:stCondLst>
                                        </p:cTn>
                                        <p:tgtEl>
                                          <p:spTgt spid="14">
                                            <p:txEl>
                                              <p:pRg st="2" end="2"/>
                                            </p:txEl>
                                          </p:spTgt>
                                        </p:tgtEl>
                                        <p:attrNameLst>
                                          <p:attrName>style.visibility</p:attrName>
                                        </p:attrNameLst>
                                      </p:cBhvr>
                                      <p:to>
                                        <p:strVal val="visible"/>
                                      </p:to>
                                    </p:set>
                                    <p:animEffect transition="in" filter="fade">
                                      <p:cBhvr>
                                        <p:cTn id="35" dur="500"/>
                                        <p:tgtEl>
                                          <p:spTgt spid="14">
                                            <p:txEl>
                                              <p:pRg st="2" end="2"/>
                                            </p:txEl>
                                          </p:spTgt>
                                        </p:tgtEl>
                                      </p:cBhvr>
                                    </p:animEffect>
                                  </p:childTnLst>
                                </p:cTn>
                              </p:par>
                              <p:par>
                                <p:cTn id="36" presetID="10" presetClass="entr" presetSubtype="0" fill="hold" grpId="0" nodeType="withEffect">
                                  <p:stCondLst>
                                    <p:cond delay="800"/>
                                  </p:stCondLst>
                                  <p:childTnLst>
                                    <p:set>
                                      <p:cBhvr>
                                        <p:cTn id="37" dur="1" fill="hold">
                                          <p:stCondLst>
                                            <p:cond delay="0"/>
                                          </p:stCondLst>
                                        </p:cTn>
                                        <p:tgtEl>
                                          <p:spTgt spid="15">
                                            <p:txEl>
                                              <p:pRg st="0" end="0"/>
                                            </p:txEl>
                                          </p:spTgt>
                                        </p:tgtEl>
                                        <p:attrNameLst>
                                          <p:attrName>style.visibility</p:attrName>
                                        </p:attrNameLst>
                                      </p:cBhvr>
                                      <p:to>
                                        <p:strVal val="visible"/>
                                      </p:to>
                                    </p:set>
                                    <p:animEffect transition="in" filter="fade">
                                      <p:cBhvr>
                                        <p:cTn id="38" dur="500"/>
                                        <p:tgtEl>
                                          <p:spTgt spid="15">
                                            <p:txEl>
                                              <p:pRg st="0" end="0"/>
                                            </p:txEl>
                                          </p:spTgt>
                                        </p:tgtEl>
                                      </p:cBhvr>
                                    </p:animEffect>
                                  </p:childTnLst>
                                </p:cTn>
                              </p:par>
                              <p:par>
                                <p:cTn id="39" presetID="42" presetClass="entr" presetSubtype="0" fill="hold" grpId="0" nodeType="withEffect">
                                  <p:stCondLst>
                                    <p:cond delay="200"/>
                                  </p:stCondLst>
                                  <p:childTnLst>
                                    <p:set>
                                      <p:cBhvr>
                                        <p:cTn id="40" dur="1" fill="hold">
                                          <p:stCondLst>
                                            <p:cond delay="0"/>
                                          </p:stCondLst>
                                        </p:cTn>
                                        <p:tgtEl>
                                          <p:spTgt spid="17">
                                            <p:txEl>
                                              <p:pRg st="0" end="0"/>
                                            </p:txEl>
                                          </p:spTgt>
                                        </p:tgtEl>
                                        <p:attrNameLst>
                                          <p:attrName>style.visibility</p:attrName>
                                        </p:attrNameLst>
                                      </p:cBhvr>
                                      <p:to>
                                        <p:strVal val="visible"/>
                                      </p:to>
                                    </p:set>
                                    <p:animEffect transition="in" filter="fade">
                                      <p:cBhvr>
                                        <p:cTn id="41" dur="400"/>
                                        <p:tgtEl>
                                          <p:spTgt spid="17">
                                            <p:txEl>
                                              <p:pRg st="0" end="0"/>
                                            </p:txEl>
                                          </p:spTgt>
                                        </p:tgtEl>
                                      </p:cBhvr>
                                    </p:animEffect>
                                    <p:anim calcmode="lin" valueType="num">
                                      <p:cBhvr>
                                        <p:cTn id="42" dur="4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43" dur="400" fill="hold"/>
                                        <p:tgtEl>
                                          <p:spTgt spid="17">
                                            <p:txEl>
                                              <p:pRg st="0" end="0"/>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200"/>
                                  </p:stCondLst>
                                  <p:childTnLst>
                                    <p:set>
                                      <p:cBhvr>
                                        <p:cTn id="45" dur="1" fill="hold">
                                          <p:stCondLst>
                                            <p:cond delay="0"/>
                                          </p:stCondLst>
                                        </p:cTn>
                                        <p:tgtEl>
                                          <p:spTgt spid="24">
                                            <p:txEl>
                                              <p:pRg st="0" end="0"/>
                                            </p:txEl>
                                          </p:spTgt>
                                        </p:tgtEl>
                                        <p:attrNameLst>
                                          <p:attrName>style.visibility</p:attrName>
                                        </p:attrNameLst>
                                      </p:cBhvr>
                                      <p:to>
                                        <p:strVal val="visible"/>
                                      </p:to>
                                    </p:set>
                                    <p:animEffect transition="in" filter="fade">
                                      <p:cBhvr>
                                        <p:cTn id="46" dur="500"/>
                                        <p:tgtEl>
                                          <p:spTgt spid="24">
                                            <p:txEl>
                                              <p:pRg st="0" end="0"/>
                                            </p:txEl>
                                          </p:spTgt>
                                        </p:tgtEl>
                                      </p:cBhvr>
                                    </p:animEffect>
                                    <p:anim calcmode="lin" valueType="num">
                                      <p:cBhvr>
                                        <p:cTn id="47"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48" dur="5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22" grpId="0"/>
      <p:bldP spid="12" grpId="0" build="p">
        <p:tmplLst>
          <p:tmpl lvl="1">
            <p:tnLst>
              <p:par>
                <p:cTn presetID="42" presetClass="entr" presetSubtype="0" fill="hold" nodeType="withEffect">
                  <p:stCondLst>
                    <p:cond delay="200"/>
                  </p:stCondLst>
                  <p:childTnLst>
                    <p:set>
                      <p:cBhvr>
                        <p:cTn dur="1" fill="hold">
                          <p:stCondLst>
                            <p:cond delay="0"/>
                          </p:stCondLst>
                        </p:cTn>
                        <p:tgtEl>
                          <p:spTgt spid="12"/>
                        </p:tgtEl>
                        <p:attrNameLst>
                          <p:attrName>style.visibility</p:attrName>
                        </p:attrNameLst>
                      </p:cBhvr>
                      <p:to>
                        <p:strVal val="visible"/>
                      </p:to>
                    </p:set>
                    <p:animEffect transition="in" filter="fade">
                      <p:cBhvr>
                        <p:cTn dur="400"/>
                        <p:tgtEl>
                          <p:spTgt spid="12"/>
                        </p:tgtEl>
                      </p:cBhvr>
                    </p:animEffect>
                    <p:anim calcmode="lin" valueType="num">
                      <p:cBhvr>
                        <p:cTn dur="400" fill="hold"/>
                        <p:tgtEl>
                          <p:spTgt spid="12"/>
                        </p:tgtEl>
                        <p:attrNameLst>
                          <p:attrName>ppt_x</p:attrName>
                        </p:attrNameLst>
                      </p:cBhvr>
                      <p:tavLst>
                        <p:tav tm="0">
                          <p:val>
                            <p:strVal val="#ppt_x"/>
                          </p:val>
                        </p:tav>
                        <p:tav tm="100000">
                          <p:val>
                            <p:strVal val="#ppt_x"/>
                          </p:val>
                        </p:tav>
                      </p:tavLst>
                    </p:anim>
                    <p:anim calcmode="lin" valueType="num">
                      <p:cBhvr>
                        <p:cTn dur="400" fill="hold"/>
                        <p:tgtEl>
                          <p:spTgt spid="12"/>
                        </p:tgtEl>
                        <p:attrNameLst>
                          <p:attrName>ppt_y</p:attrName>
                        </p:attrNameLst>
                      </p:cBhvr>
                      <p:tavLst>
                        <p:tav tm="0">
                          <p:val>
                            <p:strVal val="#ppt_y+.1"/>
                          </p:val>
                        </p:tav>
                        <p:tav tm="100000">
                          <p:val>
                            <p:strVal val="#ppt_y"/>
                          </p:val>
                        </p:tav>
                      </p:tavLst>
                    </p:anim>
                  </p:childTnLst>
                </p:cTn>
              </p:par>
            </p:tnLst>
          </p:tmpl>
        </p:tmplLst>
      </p:bldP>
      <p:bldP spid="13" grpId="0" build="p">
        <p:tmplLst>
          <p:tmpl lvl="1">
            <p:tnLst>
              <p:par>
                <p:cTn presetID="42" presetClass="entr" presetSubtype="0" fill="hold" nodeType="withEffect">
                  <p:stCondLst>
                    <p:cond delay="20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anim calcmode="lin" valueType="num">
                      <p:cBhvr>
                        <p:cTn dur="500" fill="hold"/>
                        <p:tgtEl>
                          <p:spTgt spid="13"/>
                        </p:tgtEl>
                        <p:attrNameLst>
                          <p:attrName>ppt_x</p:attrName>
                        </p:attrNameLst>
                      </p:cBhvr>
                      <p:tavLst>
                        <p:tav tm="0">
                          <p:val>
                            <p:strVal val="#ppt_x"/>
                          </p:val>
                        </p:tav>
                        <p:tav tm="100000">
                          <p:val>
                            <p:strVal val="#ppt_x"/>
                          </p:val>
                        </p:tav>
                      </p:tavLst>
                    </p:anim>
                    <p:anim calcmode="lin" valueType="num">
                      <p:cBhvr>
                        <p:cTn dur="500" fill="hold"/>
                        <p:tgtEl>
                          <p:spTgt spid="13"/>
                        </p:tgtEl>
                        <p:attrNameLst>
                          <p:attrName>ppt_y</p:attrName>
                        </p:attrNameLst>
                      </p:cBhvr>
                      <p:tavLst>
                        <p:tav tm="0">
                          <p:val>
                            <p:strVal val="#ppt_y+.1"/>
                          </p:val>
                        </p:tav>
                        <p:tav tm="100000">
                          <p:val>
                            <p:strVal val="#ppt_y"/>
                          </p:val>
                        </p:tav>
                      </p:tavLst>
                    </p:anim>
                  </p:childTnLst>
                </p:cTn>
              </p:par>
            </p:tnLst>
          </p:tmpl>
        </p:tmplLst>
      </p:bldP>
      <p:bldP spid="14" grpId="0" build="p">
        <p:tmplLst>
          <p:tmpl lvl="1">
            <p:tnLst>
              <p:par>
                <p:cTn presetID="10" presetClass="entr" presetSubtype="0" fill="hold" nodeType="withEffect">
                  <p:stCondLst>
                    <p:cond delay="8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withEffect">
                  <p:stCondLst>
                    <p:cond delay="8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7" grpId="0" build="p">
        <p:tmplLst>
          <p:tmpl lvl="1">
            <p:tnLst>
              <p:par>
                <p:cTn presetID="42" presetClass="entr" presetSubtype="0" fill="hold" nodeType="withEffect">
                  <p:stCondLst>
                    <p:cond delay="200"/>
                  </p:stCondLst>
                  <p:childTnLst>
                    <p:set>
                      <p:cBhvr>
                        <p:cTn dur="1" fill="hold">
                          <p:stCondLst>
                            <p:cond delay="0"/>
                          </p:stCondLst>
                        </p:cTn>
                        <p:tgtEl>
                          <p:spTgt spid="17"/>
                        </p:tgtEl>
                        <p:attrNameLst>
                          <p:attrName>style.visibility</p:attrName>
                        </p:attrNameLst>
                      </p:cBhvr>
                      <p:to>
                        <p:strVal val="visible"/>
                      </p:to>
                    </p:set>
                    <p:animEffect transition="in" filter="fade">
                      <p:cBhvr>
                        <p:cTn dur="400"/>
                        <p:tgtEl>
                          <p:spTgt spid="17"/>
                        </p:tgtEl>
                      </p:cBhvr>
                    </p:animEffect>
                    <p:anim calcmode="lin" valueType="num">
                      <p:cBhvr>
                        <p:cTn dur="400" fill="hold"/>
                        <p:tgtEl>
                          <p:spTgt spid="17"/>
                        </p:tgtEl>
                        <p:attrNameLst>
                          <p:attrName>ppt_x</p:attrName>
                        </p:attrNameLst>
                      </p:cBhvr>
                      <p:tavLst>
                        <p:tav tm="0">
                          <p:val>
                            <p:strVal val="#ppt_x"/>
                          </p:val>
                        </p:tav>
                        <p:tav tm="100000">
                          <p:val>
                            <p:strVal val="#ppt_x"/>
                          </p:val>
                        </p:tav>
                      </p:tavLst>
                    </p:anim>
                    <p:anim calcmode="lin" valueType="num">
                      <p:cBhvr>
                        <p:cTn dur="400" fill="hold"/>
                        <p:tgtEl>
                          <p:spTgt spid="17"/>
                        </p:tgtEl>
                        <p:attrNameLst>
                          <p:attrName>ppt_y</p:attrName>
                        </p:attrNameLst>
                      </p:cBhvr>
                      <p:tavLst>
                        <p:tav tm="0">
                          <p:val>
                            <p:strVal val="#ppt_y+.1"/>
                          </p:val>
                        </p:tav>
                        <p:tav tm="100000">
                          <p:val>
                            <p:strVal val="#ppt_y"/>
                          </p:val>
                        </p:tav>
                      </p:tavLst>
                    </p:anim>
                  </p:childTnLst>
                </p:cTn>
              </p:par>
            </p:tnLst>
          </p:tmpl>
        </p:tmplLst>
      </p:bldP>
      <p:bldP spid="24" grpId="0" build="p">
        <p:tmplLst>
          <p:tmpl lvl="1">
            <p:tnLst>
              <p:par>
                <p:cTn presetID="42" presetClass="entr" presetSubtype="0" fill="hold" nodeType="withEffect">
                  <p:stCondLst>
                    <p:cond delay="20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anim calcmode="lin" valueType="num">
                      <p:cBhvr>
                        <p:cTn dur="500" fill="hold"/>
                        <p:tgtEl>
                          <p:spTgt spid="24"/>
                        </p:tgtEl>
                        <p:attrNameLst>
                          <p:attrName>ppt_x</p:attrName>
                        </p:attrNameLst>
                      </p:cBhvr>
                      <p:tavLst>
                        <p:tav tm="0">
                          <p:val>
                            <p:strVal val="#ppt_x"/>
                          </p:val>
                        </p:tav>
                        <p:tav tm="100000">
                          <p:val>
                            <p:strVal val="#ppt_x"/>
                          </p:val>
                        </p:tav>
                      </p:tavLst>
                    </p:anim>
                    <p:anim calcmode="lin" valueType="num">
                      <p:cBhvr>
                        <p:cTn dur="500" fill="hold"/>
                        <p:tgtEl>
                          <p:spTgt spid="24"/>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Two images with caption">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0"/>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tx1">
                    <a:lumMod val="75000"/>
                    <a:lumOff val="25000"/>
                  </a:schemeClr>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2" name="Picture Placeholder 2"/>
          <p:cNvSpPr>
            <a:spLocks noGrp="1"/>
          </p:cNvSpPr>
          <p:nvPr>
            <p:ph type="pic" sz="quarter" idx="48"/>
          </p:nvPr>
        </p:nvSpPr>
        <p:spPr>
          <a:xfrm>
            <a:off x="603251" y="1381764"/>
            <a:ext cx="5204883" cy="4119877"/>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23" name="Rectangle 22"/>
          <p:cNvSpPr/>
          <p:nvPr userDrawn="1"/>
        </p:nvSpPr>
        <p:spPr>
          <a:xfrm>
            <a:off x="603250" y="5501640"/>
            <a:ext cx="5204884" cy="1066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40" name="Text Placeholder 7"/>
          <p:cNvSpPr>
            <a:spLocks noGrp="1"/>
          </p:cNvSpPr>
          <p:nvPr>
            <p:ph type="body" sz="quarter" idx="65" hasCustomPrompt="1"/>
          </p:nvPr>
        </p:nvSpPr>
        <p:spPr>
          <a:xfrm>
            <a:off x="785283" y="5599567"/>
            <a:ext cx="4870451" cy="259199"/>
          </a:xfrm>
          <a:prstGeom prst="rect">
            <a:avLst/>
          </a:prstGeom>
        </p:spPr>
        <p:txBody>
          <a:bodyPr vert="horz" lIns="0" tIns="40504" rIns="0" bIns="40504" anchor="ctr"/>
          <a:lstStyle>
            <a:lvl1pPr marL="0" indent="0" algn="l">
              <a:lnSpc>
                <a:spcPct val="100000"/>
              </a:lnSpc>
              <a:spcBef>
                <a:spcPts val="0"/>
              </a:spcBef>
              <a:spcAft>
                <a:spcPts val="0"/>
              </a:spcAft>
              <a:buNone/>
              <a:defRPr sz="19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6" name="Text Placeholder 2"/>
          <p:cNvSpPr>
            <a:spLocks noGrp="1"/>
          </p:cNvSpPr>
          <p:nvPr>
            <p:ph type="body" sz="quarter" idx="64" hasCustomPrompt="1"/>
          </p:nvPr>
        </p:nvSpPr>
        <p:spPr>
          <a:xfrm>
            <a:off x="785283" y="5894348"/>
            <a:ext cx="4870451" cy="613133"/>
          </a:xfrm>
          <a:prstGeom prst="rect">
            <a:avLst/>
          </a:prstGeom>
        </p:spPr>
        <p:txBody>
          <a:bodyPr vert="horz" lIns="0" tIns="0" rIns="0" bIns="0"/>
          <a:lstStyle>
            <a:lvl1pPr marL="0" indent="0" algn="just">
              <a:lnSpc>
                <a:spcPct val="130000"/>
              </a:lnSpc>
              <a:buNone/>
              <a:defRPr sz="1080">
                <a:solidFill>
                  <a:schemeClr val="bg1"/>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18" name="Picture Placeholder 2"/>
          <p:cNvSpPr>
            <a:spLocks noGrp="1"/>
          </p:cNvSpPr>
          <p:nvPr>
            <p:ph type="pic" sz="quarter" idx="66"/>
          </p:nvPr>
        </p:nvSpPr>
        <p:spPr>
          <a:xfrm>
            <a:off x="6371168" y="1381764"/>
            <a:ext cx="5204883" cy="4119877"/>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19" name="Rectangle 18"/>
          <p:cNvSpPr/>
          <p:nvPr userDrawn="1"/>
        </p:nvSpPr>
        <p:spPr>
          <a:xfrm>
            <a:off x="6371167" y="5501640"/>
            <a:ext cx="5204884" cy="10668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20" name="Text Placeholder 7"/>
          <p:cNvSpPr>
            <a:spLocks noGrp="1"/>
          </p:cNvSpPr>
          <p:nvPr>
            <p:ph type="body" sz="quarter" idx="67" hasCustomPrompt="1"/>
          </p:nvPr>
        </p:nvSpPr>
        <p:spPr>
          <a:xfrm>
            <a:off x="6553200" y="5599567"/>
            <a:ext cx="4870451" cy="259199"/>
          </a:xfrm>
          <a:prstGeom prst="rect">
            <a:avLst/>
          </a:prstGeom>
        </p:spPr>
        <p:txBody>
          <a:bodyPr vert="horz" lIns="0" tIns="40504" rIns="0" bIns="40504" anchor="ctr"/>
          <a:lstStyle>
            <a:lvl1pPr marL="0" indent="0" algn="l">
              <a:lnSpc>
                <a:spcPct val="100000"/>
              </a:lnSpc>
              <a:spcBef>
                <a:spcPts val="0"/>
              </a:spcBef>
              <a:spcAft>
                <a:spcPts val="0"/>
              </a:spcAft>
              <a:buNone/>
              <a:defRPr sz="19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1" name="Text Placeholder 2"/>
          <p:cNvSpPr>
            <a:spLocks noGrp="1"/>
          </p:cNvSpPr>
          <p:nvPr>
            <p:ph type="body" sz="quarter" idx="68" hasCustomPrompt="1"/>
          </p:nvPr>
        </p:nvSpPr>
        <p:spPr>
          <a:xfrm>
            <a:off x="6553200" y="5894348"/>
            <a:ext cx="4870451" cy="613133"/>
          </a:xfrm>
          <a:prstGeom prst="rect">
            <a:avLst/>
          </a:prstGeom>
        </p:spPr>
        <p:txBody>
          <a:bodyPr vert="horz" lIns="0" tIns="0" rIns="0" bIns="0"/>
          <a:lstStyle>
            <a:lvl1pPr marL="0" indent="0" algn="just">
              <a:lnSpc>
                <a:spcPct val="130000"/>
              </a:lnSpc>
              <a:buNone/>
              <a:defRPr sz="1080">
                <a:solidFill>
                  <a:schemeClr val="bg1"/>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Tree>
    <p:extLst>
      <p:ext uri="{BB962C8B-B14F-4D97-AF65-F5344CB8AC3E}">
        <p14:creationId xmlns:p14="http://schemas.microsoft.com/office/powerpoint/2010/main" val="424616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anim calcmode="lin" valueType="num">
                                      <p:cBhvr>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0" end="0"/>
                                            </p:txEl>
                                          </p:spTgt>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nodePh="1">
                                  <p:stCondLst>
                                    <p:cond delay="800"/>
                                  </p:stCondLst>
                                  <p:endCondLst>
                                    <p:cond evt="begin" delay="0">
                                      <p:tn val="15"/>
                                    </p:cond>
                                  </p:endCondLst>
                                  <p:childTnLst>
                                    <p:set>
                                      <p:cBhvr>
                                        <p:cTn id="16" dur="1" fill="hold">
                                          <p:stCondLst>
                                            <p:cond delay="0"/>
                                          </p:stCondLst>
                                        </p:cTn>
                                        <p:tgtEl>
                                          <p:spTgt spid="22"/>
                                        </p:tgtEl>
                                        <p:attrNameLst>
                                          <p:attrName>style.visibility</p:attrName>
                                        </p:attrNameLst>
                                      </p:cBhvr>
                                      <p:to>
                                        <p:strVal val="visible"/>
                                      </p:to>
                                    </p:set>
                                    <p:anim calcmode="lin" valueType="num">
                                      <p:cBhvr>
                                        <p:cTn id="17" dur="1000" fill="hold"/>
                                        <p:tgtEl>
                                          <p:spTgt spid="22"/>
                                        </p:tgtEl>
                                        <p:attrNameLst>
                                          <p:attrName>ppt_w</p:attrName>
                                        </p:attrNameLst>
                                      </p:cBhvr>
                                      <p:tavLst>
                                        <p:tav tm="0">
                                          <p:val>
                                            <p:fltVal val="0"/>
                                          </p:val>
                                        </p:tav>
                                        <p:tav tm="100000">
                                          <p:val>
                                            <p:strVal val="#ppt_w"/>
                                          </p:val>
                                        </p:tav>
                                      </p:tavLst>
                                    </p:anim>
                                    <p:anim calcmode="lin" valueType="num">
                                      <p:cBhvr>
                                        <p:cTn id="18" dur="1000" fill="hold"/>
                                        <p:tgtEl>
                                          <p:spTgt spid="22"/>
                                        </p:tgtEl>
                                        <p:attrNameLst>
                                          <p:attrName>ppt_h</p:attrName>
                                        </p:attrNameLst>
                                      </p:cBhvr>
                                      <p:tavLst>
                                        <p:tav tm="0">
                                          <p:val>
                                            <p:fltVal val="0"/>
                                          </p:val>
                                        </p:tav>
                                        <p:tav tm="100000">
                                          <p:val>
                                            <p:strVal val="#ppt_h"/>
                                          </p:val>
                                        </p:tav>
                                      </p:tavLst>
                                    </p:anim>
                                    <p:animEffect transition="in" filter="fade">
                                      <p:cBhvr>
                                        <p:cTn id="19" dur="1000"/>
                                        <p:tgtEl>
                                          <p:spTgt spid="22"/>
                                        </p:tgtEl>
                                      </p:cBhvr>
                                    </p:animEffect>
                                  </p:childTnLst>
                                </p:cTn>
                              </p:par>
                            </p:childTnLst>
                          </p:cTn>
                        </p:par>
                        <p:par>
                          <p:cTn id="20" fill="hold">
                            <p:stCondLst>
                              <p:cond delay="1800"/>
                            </p:stCondLst>
                            <p:childTnLst>
                              <p:par>
                                <p:cTn id="21" presetID="22" presetClass="entr" presetSubtype="8"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500"/>
                                        <p:tgtEl>
                                          <p:spTgt spid="23"/>
                                        </p:tgtEl>
                                      </p:cBhvr>
                                    </p:animEffect>
                                  </p:childTnLst>
                                </p:cTn>
                              </p:par>
                              <p:par>
                                <p:cTn id="24" presetID="42" presetClass="entr" presetSubtype="0" fill="hold" grpId="0" nodeType="withEffect">
                                  <p:stCondLst>
                                    <p:cond delay="200"/>
                                  </p:stCondLst>
                                  <p:childTnLst>
                                    <p:set>
                                      <p:cBhvr>
                                        <p:cTn id="25" dur="1" fill="hold">
                                          <p:stCondLst>
                                            <p:cond delay="0"/>
                                          </p:stCondLst>
                                        </p:cTn>
                                        <p:tgtEl>
                                          <p:spTgt spid="40">
                                            <p:txEl>
                                              <p:pRg st="0" end="0"/>
                                            </p:txEl>
                                          </p:spTgt>
                                        </p:tgtEl>
                                        <p:attrNameLst>
                                          <p:attrName>style.visibility</p:attrName>
                                        </p:attrNameLst>
                                      </p:cBhvr>
                                      <p:to>
                                        <p:strVal val="visible"/>
                                      </p:to>
                                    </p:set>
                                    <p:animEffect transition="in" filter="fade">
                                      <p:cBhvr>
                                        <p:cTn id="26" dur="500"/>
                                        <p:tgtEl>
                                          <p:spTgt spid="40">
                                            <p:txEl>
                                              <p:pRg st="0" end="0"/>
                                            </p:txEl>
                                          </p:spTgt>
                                        </p:tgtEl>
                                      </p:cBhvr>
                                    </p:animEffect>
                                    <p:anim calcmode="lin" valueType="num">
                                      <p:cBhvr>
                                        <p:cTn id="27"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28" dur="500" fill="hold"/>
                                        <p:tgtEl>
                                          <p:spTgt spid="40">
                                            <p:txEl>
                                              <p:pRg st="0" end="0"/>
                                            </p:txEl>
                                          </p:spTgt>
                                        </p:tgtEl>
                                        <p:attrNameLst>
                                          <p:attrName>ppt_y</p:attrName>
                                        </p:attrNameLst>
                                      </p:cBhvr>
                                      <p:tavLst>
                                        <p:tav tm="0">
                                          <p:val>
                                            <p:strVal val="#ppt_y+.1"/>
                                          </p:val>
                                        </p:tav>
                                        <p:tav tm="100000">
                                          <p:val>
                                            <p:strVal val="#ppt_y"/>
                                          </p:val>
                                        </p:tav>
                                      </p:tavLst>
                                    </p:anim>
                                  </p:childTnLst>
                                </p:cTn>
                              </p:par>
                              <p:par>
                                <p:cTn id="29" presetID="10" presetClass="entr" presetSubtype="0" fill="hold" grpId="0" nodeType="withEffect">
                                  <p:stCondLst>
                                    <p:cond delay="800"/>
                                  </p:stCondLst>
                                  <p:childTnLst>
                                    <p:set>
                                      <p:cBhvr>
                                        <p:cTn id="30" dur="1" fill="hold">
                                          <p:stCondLst>
                                            <p:cond delay="0"/>
                                          </p:stCondLst>
                                        </p:cTn>
                                        <p:tgtEl>
                                          <p:spTgt spid="16">
                                            <p:txEl>
                                              <p:pRg st="0" end="0"/>
                                            </p:txEl>
                                          </p:spTgt>
                                        </p:tgtEl>
                                        <p:attrNameLst>
                                          <p:attrName>style.visibility</p:attrName>
                                        </p:attrNameLst>
                                      </p:cBhvr>
                                      <p:to>
                                        <p:strVal val="visible"/>
                                      </p:to>
                                    </p:set>
                                    <p:animEffect transition="in" filter="fade">
                                      <p:cBhvr>
                                        <p:cTn id="31" dur="500"/>
                                        <p:tgtEl>
                                          <p:spTgt spid="16">
                                            <p:txEl>
                                              <p:pRg st="0" end="0"/>
                                            </p:txEl>
                                          </p:spTgt>
                                        </p:tgtEl>
                                      </p:cBhvr>
                                    </p:animEffect>
                                  </p:childTnLst>
                                </p:cTn>
                              </p:par>
                              <p:par>
                                <p:cTn id="32" presetID="53" presetClass="entr" presetSubtype="16" fill="hold" grpId="0" nodeType="withEffect" nodePh="1">
                                  <p:stCondLst>
                                    <p:cond delay="800"/>
                                  </p:stCondLst>
                                  <p:endCondLst>
                                    <p:cond evt="begin" delay="0">
                                      <p:tn val="32"/>
                                    </p:cond>
                                  </p:endCondLst>
                                  <p:childTnLst>
                                    <p:set>
                                      <p:cBhvr>
                                        <p:cTn id="33" dur="1" fill="hold">
                                          <p:stCondLst>
                                            <p:cond delay="0"/>
                                          </p:stCondLst>
                                        </p:cTn>
                                        <p:tgtEl>
                                          <p:spTgt spid="18"/>
                                        </p:tgtEl>
                                        <p:attrNameLst>
                                          <p:attrName>style.visibility</p:attrName>
                                        </p:attrNameLst>
                                      </p:cBhvr>
                                      <p:to>
                                        <p:strVal val="visible"/>
                                      </p:to>
                                    </p:set>
                                    <p:anim calcmode="lin" valueType="num">
                                      <p:cBhvr>
                                        <p:cTn id="34" dur="1000" fill="hold"/>
                                        <p:tgtEl>
                                          <p:spTgt spid="18"/>
                                        </p:tgtEl>
                                        <p:attrNameLst>
                                          <p:attrName>ppt_w</p:attrName>
                                        </p:attrNameLst>
                                      </p:cBhvr>
                                      <p:tavLst>
                                        <p:tav tm="0">
                                          <p:val>
                                            <p:fltVal val="0"/>
                                          </p:val>
                                        </p:tav>
                                        <p:tav tm="100000">
                                          <p:val>
                                            <p:strVal val="#ppt_w"/>
                                          </p:val>
                                        </p:tav>
                                      </p:tavLst>
                                    </p:anim>
                                    <p:anim calcmode="lin" valueType="num">
                                      <p:cBhvr>
                                        <p:cTn id="35" dur="1000" fill="hold"/>
                                        <p:tgtEl>
                                          <p:spTgt spid="18"/>
                                        </p:tgtEl>
                                        <p:attrNameLst>
                                          <p:attrName>ppt_h</p:attrName>
                                        </p:attrNameLst>
                                      </p:cBhvr>
                                      <p:tavLst>
                                        <p:tav tm="0">
                                          <p:val>
                                            <p:fltVal val="0"/>
                                          </p:val>
                                        </p:tav>
                                        <p:tav tm="100000">
                                          <p:val>
                                            <p:strVal val="#ppt_h"/>
                                          </p:val>
                                        </p:tav>
                                      </p:tavLst>
                                    </p:anim>
                                    <p:animEffect transition="in" filter="fade">
                                      <p:cBhvr>
                                        <p:cTn id="36" dur="1000"/>
                                        <p:tgtEl>
                                          <p:spTgt spid="18"/>
                                        </p:tgtEl>
                                      </p:cBhvr>
                                    </p:animEffect>
                                  </p:childTnLst>
                                </p:cTn>
                              </p:par>
                            </p:childTnLst>
                          </p:cTn>
                        </p:par>
                        <p:par>
                          <p:cTn id="37" fill="hold">
                            <p:stCondLst>
                              <p:cond delay="3600"/>
                            </p:stCondLst>
                            <p:childTnLst>
                              <p:par>
                                <p:cTn id="38" presetID="22" presetClass="entr" presetSubtype="8"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left)">
                                      <p:cBhvr>
                                        <p:cTn id="40" dur="500"/>
                                        <p:tgtEl>
                                          <p:spTgt spid="19"/>
                                        </p:tgtEl>
                                      </p:cBhvr>
                                    </p:animEffect>
                                  </p:childTnLst>
                                </p:cTn>
                              </p:par>
                              <p:par>
                                <p:cTn id="41" presetID="42" presetClass="entr" presetSubtype="0" fill="hold" grpId="0" nodeType="withEffect">
                                  <p:stCondLst>
                                    <p:cond delay="200"/>
                                  </p:stCondLst>
                                  <p:childTnLst>
                                    <p:set>
                                      <p:cBhvr>
                                        <p:cTn id="42" dur="1" fill="hold">
                                          <p:stCondLst>
                                            <p:cond delay="0"/>
                                          </p:stCondLst>
                                        </p:cTn>
                                        <p:tgtEl>
                                          <p:spTgt spid="20">
                                            <p:txEl>
                                              <p:pRg st="0" end="0"/>
                                            </p:txEl>
                                          </p:spTgt>
                                        </p:tgtEl>
                                        <p:attrNameLst>
                                          <p:attrName>style.visibility</p:attrName>
                                        </p:attrNameLst>
                                      </p:cBhvr>
                                      <p:to>
                                        <p:strVal val="visible"/>
                                      </p:to>
                                    </p:set>
                                    <p:animEffect transition="in" filter="fade">
                                      <p:cBhvr>
                                        <p:cTn id="43" dur="500"/>
                                        <p:tgtEl>
                                          <p:spTgt spid="20">
                                            <p:txEl>
                                              <p:pRg st="0" end="0"/>
                                            </p:txEl>
                                          </p:spTgt>
                                        </p:tgtEl>
                                      </p:cBhvr>
                                    </p:animEffect>
                                    <p:anim calcmode="lin" valueType="num">
                                      <p:cBhvr>
                                        <p:cTn id="44"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20">
                                            <p:txEl>
                                              <p:pRg st="0" end="0"/>
                                            </p:txEl>
                                          </p:spTgt>
                                        </p:tgtEl>
                                        <p:attrNameLst>
                                          <p:attrName>ppt_y</p:attrName>
                                        </p:attrNameLst>
                                      </p:cBhvr>
                                      <p:tavLst>
                                        <p:tav tm="0">
                                          <p:val>
                                            <p:strVal val="#ppt_y+.1"/>
                                          </p:val>
                                        </p:tav>
                                        <p:tav tm="100000">
                                          <p:val>
                                            <p:strVal val="#ppt_y"/>
                                          </p:val>
                                        </p:tav>
                                      </p:tavLst>
                                    </p:anim>
                                  </p:childTnLst>
                                </p:cTn>
                              </p:par>
                              <p:par>
                                <p:cTn id="46" presetID="10" presetClass="entr" presetSubtype="0" fill="hold" grpId="0" nodeType="withEffect">
                                  <p:stCondLst>
                                    <p:cond delay="800"/>
                                  </p:stCondLst>
                                  <p:childTnLst>
                                    <p:set>
                                      <p:cBhvr>
                                        <p:cTn id="47" dur="1" fill="hold">
                                          <p:stCondLst>
                                            <p:cond delay="0"/>
                                          </p:stCondLst>
                                        </p:cTn>
                                        <p:tgtEl>
                                          <p:spTgt spid="21">
                                            <p:txEl>
                                              <p:pRg st="0" end="0"/>
                                            </p:txEl>
                                          </p:spTgt>
                                        </p:tgtEl>
                                        <p:attrNameLst>
                                          <p:attrName>style.visibility</p:attrName>
                                        </p:attrNameLst>
                                      </p:cBhvr>
                                      <p:to>
                                        <p:strVal val="visible"/>
                                      </p:to>
                                    </p:set>
                                    <p:animEffect transition="in" filter="fade">
                                      <p:cBhvr>
                                        <p:cTn id="48"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22" grpId="0"/>
      <p:bldP spid="23" grpId="0" animBg="1"/>
      <p:bldP spid="40" grpId="0" build="p">
        <p:tmplLst>
          <p:tmpl lvl="1">
            <p:tnLst>
              <p:par>
                <p:cTn presetID="42" presetClass="entr" presetSubtype="0" fill="hold" nodeType="withEffect">
                  <p:stCondLst>
                    <p:cond delay="20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anim calcmode="lin" valueType="num">
                      <p:cBhvr>
                        <p:cTn dur="500" fill="hold"/>
                        <p:tgtEl>
                          <p:spTgt spid="40"/>
                        </p:tgtEl>
                        <p:attrNameLst>
                          <p:attrName>ppt_x</p:attrName>
                        </p:attrNameLst>
                      </p:cBhvr>
                      <p:tavLst>
                        <p:tav tm="0">
                          <p:val>
                            <p:strVal val="#ppt_x"/>
                          </p:val>
                        </p:tav>
                        <p:tav tm="100000">
                          <p:val>
                            <p:strVal val="#ppt_x"/>
                          </p:val>
                        </p:tav>
                      </p:tavLst>
                    </p:anim>
                    <p:anim calcmode="lin" valueType="num">
                      <p:cBhvr>
                        <p:cTn dur="500" fill="hold"/>
                        <p:tgtEl>
                          <p:spTgt spid="40"/>
                        </p:tgtEl>
                        <p:attrNameLst>
                          <p:attrName>ppt_y</p:attrName>
                        </p:attrNameLst>
                      </p:cBhvr>
                      <p:tavLst>
                        <p:tav tm="0">
                          <p:val>
                            <p:strVal val="#ppt_y+.1"/>
                          </p:val>
                        </p:tav>
                        <p:tav tm="100000">
                          <p:val>
                            <p:strVal val="#ppt_y"/>
                          </p:val>
                        </p:tav>
                      </p:tavLst>
                    </p:anim>
                  </p:childTnLst>
                </p:cTn>
              </p:par>
            </p:tnLst>
          </p:tmpl>
        </p:tmplLst>
      </p:bldP>
      <p:bldP spid="16" grpId="0" build="p">
        <p:tmplLst>
          <p:tmpl lvl="1">
            <p:tnLst>
              <p:par>
                <p:cTn presetID="10" presetClass="entr" presetSubtype="0" fill="hold" nodeType="withEffect">
                  <p:stCondLst>
                    <p:cond delay="80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8" grpId="0"/>
      <p:bldP spid="19" grpId="0" animBg="1"/>
      <p:bldP spid="20" grpId="0" build="p">
        <p:tmplLst>
          <p:tmpl lvl="1">
            <p:tnLst>
              <p:par>
                <p:cTn presetID="42" presetClass="entr" presetSubtype="0" fill="hold" nodeType="withEffect">
                  <p:stCondLst>
                    <p:cond delay="2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anim calcmode="lin" valueType="num">
                      <p:cBhvr>
                        <p:cTn dur="500" fill="hold"/>
                        <p:tgtEl>
                          <p:spTgt spid="20"/>
                        </p:tgtEl>
                        <p:attrNameLst>
                          <p:attrName>ppt_x</p:attrName>
                        </p:attrNameLst>
                      </p:cBhvr>
                      <p:tavLst>
                        <p:tav tm="0">
                          <p:val>
                            <p:strVal val="#ppt_x"/>
                          </p:val>
                        </p:tav>
                        <p:tav tm="100000">
                          <p:val>
                            <p:strVal val="#ppt_x"/>
                          </p:val>
                        </p:tav>
                      </p:tavLst>
                    </p:anim>
                    <p:anim calcmode="lin" valueType="num">
                      <p:cBhvr>
                        <p:cTn dur="500" fill="hold"/>
                        <p:tgtEl>
                          <p:spTgt spid="20"/>
                        </p:tgtEl>
                        <p:attrNameLst>
                          <p:attrName>ppt_y</p:attrName>
                        </p:attrNameLst>
                      </p:cBhvr>
                      <p:tavLst>
                        <p:tav tm="0">
                          <p:val>
                            <p:strVal val="#ppt_y+.1"/>
                          </p:val>
                        </p:tav>
                        <p:tav tm="100000">
                          <p:val>
                            <p:strVal val="#ppt_y"/>
                          </p:val>
                        </p:tav>
                      </p:tavLst>
                    </p:anim>
                  </p:childTnLst>
                </p:cTn>
              </p:par>
            </p:tnLst>
          </p:tmpl>
        </p:tmplLst>
      </p:bldP>
      <p:bldP spid="21" grpId="0" build="p">
        <p:tmplLst>
          <p:tmpl lvl="1">
            <p:tnLst>
              <p:par>
                <p:cTn presetID="10" presetClass="entr" presetSubtype="0" fill="hold" nodeType="withEffect">
                  <p:stCondLst>
                    <p:cond delay="8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Three images with results">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0"/>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tx1">
                    <a:lumMod val="75000"/>
                    <a:lumOff val="25000"/>
                  </a:schemeClr>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5" name="Picture Placeholder 2"/>
          <p:cNvSpPr>
            <a:spLocks noGrp="1"/>
          </p:cNvSpPr>
          <p:nvPr>
            <p:ph type="pic" sz="quarter" idx="48"/>
          </p:nvPr>
        </p:nvSpPr>
        <p:spPr>
          <a:xfrm>
            <a:off x="603250" y="1503681"/>
            <a:ext cx="3196175" cy="2946400"/>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55" name="Rectangle 54"/>
          <p:cNvSpPr/>
          <p:nvPr userDrawn="1"/>
        </p:nvSpPr>
        <p:spPr>
          <a:xfrm>
            <a:off x="603251" y="4450081"/>
            <a:ext cx="3196173" cy="1219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58" name="Picture Placeholder 2"/>
          <p:cNvSpPr>
            <a:spLocks noGrp="1"/>
          </p:cNvSpPr>
          <p:nvPr>
            <p:ph type="pic" sz="quarter" idx="74"/>
          </p:nvPr>
        </p:nvSpPr>
        <p:spPr>
          <a:xfrm>
            <a:off x="4509201" y="1503681"/>
            <a:ext cx="3196175" cy="2946400"/>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68" name="Rectangle 67"/>
          <p:cNvSpPr/>
          <p:nvPr userDrawn="1"/>
        </p:nvSpPr>
        <p:spPr>
          <a:xfrm>
            <a:off x="4509200" y="4450081"/>
            <a:ext cx="3196173" cy="1219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76" name="Text Placeholder 2"/>
          <p:cNvSpPr>
            <a:spLocks noGrp="1"/>
          </p:cNvSpPr>
          <p:nvPr>
            <p:ph type="body" sz="quarter" idx="64" hasCustomPrompt="1"/>
          </p:nvPr>
        </p:nvSpPr>
        <p:spPr>
          <a:xfrm>
            <a:off x="1296814" y="5518790"/>
            <a:ext cx="2502612" cy="841393"/>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77" name="Text Placeholder 7"/>
          <p:cNvSpPr>
            <a:spLocks noGrp="1"/>
          </p:cNvSpPr>
          <p:nvPr>
            <p:ph type="body" sz="quarter" idx="18" hasCustomPrompt="1"/>
          </p:nvPr>
        </p:nvSpPr>
        <p:spPr>
          <a:xfrm>
            <a:off x="1296814" y="4860382"/>
            <a:ext cx="2502612" cy="345380"/>
          </a:xfrm>
          <a:prstGeom prst="rect">
            <a:avLst/>
          </a:prstGeom>
        </p:spPr>
        <p:txBody>
          <a:bodyPr vert="horz" lIns="0" tIns="40504" rIns="0" bIns="40504" anchor="ctr"/>
          <a:lstStyle>
            <a:lvl1pPr marL="0" indent="0" algn="l">
              <a:lnSpc>
                <a:spcPct val="100000"/>
              </a:lnSpc>
              <a:spcBef>
                <a:spcPts val="0"/>
              </a:spcBef>
              <a:buNone/>
              <a:defRPr sz="2400" b="1" baseline="0">
                <a:solidFill>
                  <a:schemeClr val="tx1">
                    <a:lumMod val="50000"/>
                    <a:lumOff val="50000"/>
                  </a:schemeClr>
                </a:solidFill>
                <a:latin typeface="Lato Regular"/>
                <a:cs typeface="Lato Regular"/>
              </a:defRPr>
            </a:lvl1pPr>
          </a:lstStyle>
          <a:p>
            <a:pPr lvl="0"/>
            <a:r>
              <a:rPr lang="es-ES_tradnl" dirty="0"/>
              <a:t>RESULT 1</a:t>
            </a:r>
          </a:p>
        </p:txBody>
      </p:sp>
      <p:sp>
        <p:nvSpPr>
          <p:cNvPr id="78" name="Text Placeholder 7"/>
          <p:cNvSpPr>
            <a:spLocks noGrp="1"/>
          </p:cNvSpPr>
          <p:nvPr>
            <p:ph type="body" sz="quarter" idx="65" hasCustomPrompt="1"/>
          </p:nvPr>
        </p:nvSpPr>
        <p:spPr>
          <a:xfrm>
            <a:off x="1296814" y="5271972"/>
            <a:ext cx="2502612"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79" name="Text Placeholder 7"/>
          <p:cNvSpPr>
            <a:spLocks noGrp="1"/>
          </p:cNvSpPr>
          <p:nvPr>
            <p:ph type="body" sz="quarter" idx="39" hasCustomPrompt="1"/>
          </p:nvPr>
        </p:nvSpPr>
        <p:spPr>
          <a:xfrm>
            <a:off x="603251" y="4927504"/>
            <a:ext cx="648408" cy="560681"/>
          </a:xfrm>
          <a:prstGeom prst="rect">
            <a:avLst/>
          </a:prstGeom>
        </p:spPr>
        <p:txBody>
          <a:bodyPr vert="horz" lIns="0" tIns="103884" rIns="0" bIns="103884" anchor="b"/>
          <a:lstStyle>
            <a:lvl1pPr marL="0" indent="0" algn="l">
              <a:lnSpc>
                <a:spcPct val="100000"/>
              </a:lnSpc>
              <a:spcBef>
                <a:spcPts val="0"/>
              </a:spcBef>
              <a:buNone/>
              <a:defRPr sz="3600" b="0">
                <a:solidFill>
                  <a:schemeClr val="bg1">
                    <a:lumMod val="65000"/>
                  </a:schemeClr>
                </a:solidFill>
                <a:latin typeface="FontAwesome"/>
                <a:cs typeface="FontAwesome"/>
              </a:defRPr>
            </a:lvl1pPr>
          </a:lstStyle>
          <a:p>
            <a:pPr lvl="0"/>
            <a:r>
              <a:rPr lang="es-ES_tradnl" dirty="0" err="1"/>
              <a:t>ico</a:t>
            </a:r>
            <a:endParaRPr lang="es-ES_tradnl" dirty="0"/>
          </a:p>
        </p:txBody>
      </p:sp>
      <p:sp>
        <p:nvSpPr>
          <p:cNvPr id="80" name="Text Placeholder 2"/>
          <p:cNvSpPr>
            <a:spLocks noGrp="1"/>
          </p:cNvSpPr>
          <p:nvPr>
            <p:ph type="body" sz="quarter" idx="66" hasCustomPrompt="1"/>
          </p:nvPr>
        </p:nvSpPr>
        <p:spPr>
          <a:xfrm>
            <a:off x="5202763" y="5518790"/>
            <a:ext cx="2502612" cy="841393"/>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81" name="Text Placeholder 7"/>
          <p:cNvSpPr>
            <a:spLocks noGrp="1"/>
          </p:cNvSpPr>
          <p:nvPr>
            <p:ph type="body" sz="quarter" idx="67" hasCustomPrompt="1"/>
          </p:nvPr>
        </p:nvSpPr>
        <p:spPr>
          <a:xfrm>
            <a:off x="5202763" y="4860382"/>
            <a:ext cx="2502612" cy="345380"/>
          </a:xfrm>
          <a:prstGeom prst="rect">
            <a:avLst/>
          </a:prstGeom>
        </p:spPr>
        <p:txBody>
          <a:bodyPr vert="horz" lIns="0" tIns="40504" rIns="0" bIns="40504" anchor="ctr"/>
          <a:lstStyle>
            <a:lvl1pPr marL="0" indent="0" algn="l">
              <a:lnSpc>
                <a:spcPct val="100000"/>
              </a:lnSpc>
              <a:spcBef>
                <a:spcPts val="0"/>
              </a:spcBef>
              <a:buNone/>
              <a:defRPr sz="2400" b="1" baseline="0">
                <a:solidFill>
                  <a:schemeClr val="tx1">
                    <a:lumMod val="50000"/>
                    <a:lumOff val="50000"/>
                  </a:schemeClr>
                </a:solidFill>
                <a:latin typeface="Lato Regular"/>
                <a:cs typeface="Lato Regular"/>
              </a:defRPr>
            </a:lvl1pPr>
          </a:lstStyle>
          <a:p>
            <a:pPr lvl="0"/>
            <a:r>
              <a:rPr lang="es-ES_tradnl" dirty="0"/>
              <a:t>RESULT 1</a:t>
            </a:r>
          </a:p>
        </p:txBody>
      </p:sp>
      <p:sp>
        <p:nvSpPr>
          <p:cNvPr id="82" name="Text Placeholder 7"/>
          <p:cNvSpPr>
            <a:spLocks noGrp="1"/>
          </p:cNvSpPr>
          <p:nvPr>
            <p:ph type="body" sz="quarter" idx="68" hasCustomPrompt="1"/>
          </p:nvPr>
        </p:nvSpPr>
        <p:spPr>
          <a:xfrm>
            <a:off x="5202763" y="5271972"/>
            <a:ext cx="2502612"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83" name="Text Placeholder 7"/>
          <p:cNvSpPr>
            <a:spLocks noGrp="1"/>
          </p:cNvSpPr>
          <p:nvPr>
            <p:ph type="body" sz="quarter" idx="69" hasCustomPrompt="1"/>
          </p:nvPr>
        </p:nvSpPr>
        <p:spPr>
          <a:xfrm>
            <a:off x="4509200" y="4927504"/>
            <a:ext cx="648408" cy="560681"/>
          </a:xfrm>
          <a:prstGeom prst="rect">
            <a:avLst/>
          </a:prstGeom>
        </p:spPr>
        <p:txBody>
          <a:bodyPr vert="horz" lIns="0" tIns="103884" rIns="0" bIns="103884" anchor="b"/>
          <a:lstStyle>
            <a:lvl1pPr marL="0" indent="0" algn="l">
              <a:lnSpc>
                <a:spcPct val="100000"/>
              </a:lnSpc>
              <a:spcBef>
                <a:spcPts val="0"/>
              </a:spcBef>
              <a:buNone/>
              <a:defRPr sz="3600" b="0">
                <a:solidFill>
                  <a:schemeClr val="bg1">
                    <a:lumMod val="65000"/>
                  </a:schemeClr>
                </a:solidFill>
                <a:latin typeface="FontAwesome"/>
                <a:cs typeface="FontAwesome"/>
              </a:defRPr>
            </a:lvl1pPr>
          </a:lstStyle>
          <a:p>
            <a:pPr lvl="0"/>
            <a:r>
              <a:rPr lang="es-ES_tradnl" dirty="0" err="1"/>
              <a:t>ico</a:t>
            </a:r>
            <a:endParaRPr lang="es-ES_tradnl" dirty="0"/>
          </a:p>
        </p:txBody>
      </p:sp>
      <p:sp>
        <p:nvSpPr>
          <p:cNvPr id="100" name="Picture Placeholder 2"/>
          <p:cNvSpPr>
            <a:spLocks noGrp="1"/>
          </p:cNvSpPr>
          <p:nvPr>
            <p:ph type="pic" sz="quarter" idx="75"/>
          </p:nvPr>
        </p:nvSpPr>
        <p:spPr>
          <a:xfrm>
            <a:off x="8386229" y="1503681"/>
            <a:ext cx="3196175" cy="2946400"/>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101" name="Rectangle 100"/>
          <p:cNvSpPr/>
          <p:nvPr userDrawn="1"/>
        </p:nvSpPr>
        <p:spPr>
          <a:xfrm>
            <a:off x="8379876" y="4450081"/>
            <a:ext cx="3196173" cy="12192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102" name="Text Placeholder 2"/>
          <p:cNvSpPr>
            <a:spLocks noGrp="1"/>
          </p:cNvSpPr>
          <p:nvPr>
            <p:ph type="body" sz="quarter" idx="70" hasCustomPrompt="1"/>
          </p:nvPr>
        </p:nvSpPr>
        <p:spPr>
          <a:xfrm>
            <a:off x="9073439" y="5518790"/>
            <a:ext cx="2502612" cy="841393"/>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103" name="Text Placeholder 7"/>
          <p:cNvSpPr>
            <a:spLocks noGrp="1"/>
          </p:cNvSpPr>
          <p:nvPr>
            <p:ph type="body" sz="quarter" idx="71" hasCustomPrompt="1"/>
          </p:nvPr>
        </p:nvSpPr>
        <p:spPr>
          <a:xfrm>
            <a:off x="9073439" y="4860382"/>
            <a:ext cx="2502612" cy="345380"/>
          </a:xfrm>
          <a:prstGeom prst="rect">
            <a:avLst/>
          </a:prstGeom>
        </p:spPr>
        <p:txBody>
          <a:bodyPr vert="horz" lIns="0" tIns="40504" rIns="0" bIns="40504" anchor="ctr"/>
          <a:lstStyle>
            <a:lvl1pPr marL="0" indent="0" algn="l">
              <a:lnSpc>
                <a:spcPct val="100000"/>
              </a:lnSpc>
              <a:spcBef>
                <a:spcPts val="0"/>
              </a:spcBef>
              <a:buNone/>
              <a:defRPr sz="2400" b="1" baseline="0">
                <a:solidFill>
                  <a:schemeClr val="tx1">
                    <a:lumMod val="50000"/>
                    <a:lumOff val="50000"/>
                  </a:schemeClr>
                </a:solidFill>
                <a:latin typeface="Lato Regular"/>
                <a:cs typeface="Lato Regular"/>
              </a:defRPr>
            </a:lvl1pPr>
          </a:lstStyle>
          <a:p>
            <a:pPr lvl="0"/>
            <a:r>
              <a:rPr lang="es-ES_tradnl" dirty="0"/>
              <a:t>RESULT 1</a:t>
            </a:r>
          </a:p>
        </p:txBody>
      </p:sp>
      <p:sp>
        <p:nvSpPr>
          <p:cNvPr id="104" name="Text Placeholder 7"/>
          <p:cNvSpPr>
            <a:spLocks noGrp="1"/>
          </p:cNvSpPr>
          <p:nvPr>
            <p:ph type="body" sz="quarter" idx="72" hasCustomPrompt="1"/>
          </p:nvPr>
        </p:nvSpPr>
        <p:spPr>
          <a:xfrm>
            <a:off x="9073439" y="5271972"/>
            <a:ext cx="2502612"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05" name="Text Placeholder 7"/>
          <p:cNvSpPr>
            <a:spLocks noGrp="1"/>
          </p:cNvSpPr>
          <p:nvPr>
            <p:ph type="body" sz="quarter" idx="73" hasCustomPrompt="1"/>
          </p:nvPr>
        </p:nvSpPr>
        <p:spPr>
          <a:xfrm>
            <a:off x="8379876" y="4927504"/>
            <a:ext cx="648408" cy="560681"/>
          </a:xfrm>
          <a:prstGeom prst="rect">
            <a:avLst/>
          </a:prstGeom>
        </p:spPr>
        <p:txBody>
          <a:bodyPr vert="horz" lIns="0" tIns="103884" rIns="0" bIns="103884" anchor="b"/>
          <a:lstStyle>
            <a:lvl1pPr marL="0" indent="0" algn="l">
              <a:lnSpc>
                <a:spcPct val="100000"/>
              </a:lnSpc>
              <a:spcBef>
                <a:spcPts val="0"/>
              </a:spcBef>
              <a:buNone/>
              <a:defRPr sz="3600" b="0">
                <a:solidFill>
                  <a:schemeClr val="bg1">
                    <a:lumMod val="65000"/>
                  </a:schemeClr>
                </a:solidFill>
                <a:latin typeface="FontAwesome"/>
                <a:cs typeface="FontAwesome"/>
              </a:defRPr>
            </a:lvl1pPr>
          </a:lstStyle>
          <a:p>
            <a:pPr lvl="0"/>
            <a:r>
              <a:rPr lang="es-ES_tradnl" dirty="0" err="1"/>
              <a:t>ico</a:t>
            </a:r>
            <a:endParaRPr lang="es-ES_tradnl" dirty="0"/>
          </a:p>
        </p:txBody>
      </p:sp>
    </p:spTree>
    <p:extLst>
      <p:ext uri="{BB962C8B-B14F-4D97-AF65-F5344CB8AC3E}">
        <p14:creationId xmlns:p14="http://schemas.microsoft.com/office/powerpoint/2010/main" val="3597485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anim calcmode="lin" valueType="num">
                                      <p:cBhvr>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0" end="0"/>
                                            </p:txEl>
                                          </p:spTgt>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nodePh="1">
                                  <p:stCondLst>
                                    <p:cond delay="800"/>
                                  </p:stCondLst>
                                  <p:endCondLst>
                                    <p:cond evt="begin" delay="0">
                                      <p:tn val="15"/>
                                    </p:cond>
                                  </p:endCondLst>
                                  <p:childTnLst>
                                    <p:set>
                                      <p:cBhvr>
                                        <p:cTn id="16" dur="1" fill="hold">
                                          <p:stCondLst>
                                            <p:cond delay="0"/>
                                          </p:stCondLst>
                                        </p:cTn>
                                        <p:tgtEl>
                                          <p:spTgt spid="25"/>
                                        </p:tgtEl>
                                        <p:attrNameLst>
                                          <p:attrName>style.visibility</p:attrName>
                                        </p:attrNameLst>
                                      </p:cBhvr>
                                      <p:to>
                                        <p:strVal val="visible"/>
                                      </p:to>
                                    </p:set>
                                    <p:anim calcmode="lin" valueType="num">
                                      <p:cBhvr>
                                        <p:cTn id="17" dur="1000" fill="hold"/>
                                        <p:tgtEl>
                                          <p:spTgt spid="25"/>
                                        </p:tgtEl>
                                        <p:attrNameLst>
                                          <p:attrName>ppt_w</p:attrName>
                                        </p:attrNameLst>
                                      </p:cBhvr>
                                      <p:tavLst>
                                        <p:tav tm="0">
                                          <p:val>
                                            <p:fltVal val="0"/>
                                          </p:val>
                                        </p:tav>
                                        <p:tav tm="100000">
                                          <p:val>
                                            <p:strVal val="#ppt_w"/>
                                          </p:val>
                                        </p:tav>
                                      </p:tavLst>
                                    </p:anim>
                                    <p:anim calcmode="lin" valueType="num">
                                      <p:cBhvr>
                                        <p:cTn id="18" dur="1000" fill="hold"/>
                                        <p:tgtEl>
                                          <p:spTgt spid="25"/>
                                        </p:tgtEl>
                                        <p:attrNameLst>
                                          <p:attrName>ppt_h</p:attrName>
                                        </p:attrNameLst>
                                      </p:cBhvr>
                                      <p:tavLst>
                                        <p:tav tm="0">
                                          <p:val>
                                            <p:fltVal val="0"/>
                                          </p:val>
                                        </p:tav>
                                        <p:tav tm="100000">
                                          <p:val>
                                            <p:strVal val="#ppt_h"/>
                                          </p:val>
                                        </p:tav>
                                      </p:tavLst>
                                    </p:anim>
                                    <p:animEffect transition="in" filter="fade">
                                      <p:cBhvr>
                                        <p:cTn id="19" dur="1000"/>
                                        <p:tgtEl>
                                          <p:spTgt spid="25"/>
                                        </p:tgtEl>
                                      </p:cBhvr>
                                    </p:animEffect>
                                  </p:childTnLst>
                                </p:cTn>
                              </p:par>
                            </p:childTnLst>
                          </p:cTn>
                        </p:par>
                        <p:par>
                          <p:cTn id="20" fill="hold">
                            <p:stCondLst>
                              <p:cond delay="1800"/>
                            </p:stCondLst>
                            <p:childTnLst>
                              <p:par>
                                <p:cTn id="21" presetID="22" presetClass="entr" presetSubtype="8"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left)">
                                      <p:cBhvr>
                                        <p:cTn id="23" dur="500"/>
                                        <p:tgtEl>
                                          <p:spTgt spid="55"/>
                                        </p:tgtEl>
                                      </p:cBhvr>
                                    </p:animEffect>
                                  </p:childTnLst>
                                </p:cTn>
                              </p:par>
                              <p:par>
                                <p:cTn id="24" presetID="53" presetClass="entr" presetSubtype="16" fill="hold" grpId="0" nodeType="withEffect" nodePh="1">
                                  <p:stCondLst>
                                    <p:cond delay="800"/>
                                  </p:stCondLst>
                                  <p:endCondLst>
                                    <p:cond evt="begin" delay="0">
                                      <p:tn val="24"/>
                                    </p:cond>
                                  </p:end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childTnLst>
                          </p:cTn>
                        </p:par>
                        <p:par>
                          <p:cTn id="29" fill="hold">
                            <p:stCondLst>
                              <p:cond delay="3600"/>
                            </p:stCondLst>
                            <p:childTnLst>
                              <p:par>
                                <p:cTn id="30" presetID="22" presetClass="entr" presetSubtype="8" fill="hold" grpId="0" nodeType="afterEffect">
                                  <p:stCondLst>
                                    <p:cond delay="0"/>
                                  </p:stCondLst>
                                  <p:childTnLst>
                                    <p:set>
                                      <p:cBhvr>
                                        <p:cTn id="31" dur="1" fill="hold">
                                          <p:stCondLst>
                                            <p:cond delay="0"/>
                                          </p:stCondLst>
                                        </p:cTn>
                                        <p:tgtEl>
                                          <p:spTgt spid="68"/>
                                        </p:tgtEl>
                                        <p:attrNameLst>
                                          <p:attrName>style.visibility</p:attrName>
                                        </p:attrNameLst>
                                      </p:cBhvr>
                                      <p:to>
                                        <p:strVal val="visible"/>
                                      </p:to>
                                    </p:set>
                                    <p:animEffect transition="in" filter="wipe(left)">
                                      <p:cBhvr>
                                        <p:cTn id="32" dur="500"/>
                                        <p:tgtEl>
                                          <p:spTgt spid="68"/>
                                        </p:tgtEl>
                                      </p:cBhvr>
                                    </p:animEffect>
                                  </p:childTnLst>
                                </p:cTn>
                              </p:par>
                              <p:par>
                                <p:cTn id="33" presetID="10" presetClass="entr" presetSubtype="0" fill="hold" grpId="0" nodeType="withEffect">
                                  <p:stCondLst>
                                    <p:cond delay="800"/>
                                  </p:stCondLst>
                                  <p:childTnLst>
                                    <p:set>
                                      <p:cBhvr>
                                        <p:cTn id="34" dur="1" fill="hold">
                                          <p:stCondLst>
                                            <p:cond delay="0"/>
                                          </p:stCondLst>
                                        </p:cTn>
                                        <p:tgtEl>
                                          <p:spTgt spid="76">
                                            <p:txEl>
                                              <p:pRg st="0" end="0"/>
                                            </p:txEl>
                                          </p:spTgt>
                                        </p:tgtEl>
                                        <p:attrNameLst>
                                          <p:attrName>style.visibility</p:attrName>
                                        </p:attrNameLst>
                                      </p:cBhvr>
                                      <p:to>
                                        <p:strVal val="visible"/>
                                      </p:to>
                                    </p:set>
                                    <p:animEffect transition="in" filter="fade">
                                      <p:cBhvr>
                                        <p:cTn id="35" dur="500"/>
                                        <p:tgtEl>
                                          <p:spTgt spid="76">
                                            <p:txEl>
                                              <p:pRg st="0" end="0"/>
                                            </p:txEl>
                                          </p:spTgt>
                                        </p:tgtEl>
                                      </p:cBhvr>
                                    </p:animEffect>
                                  </p:childTnLst>
                                </p:cTn>
                              </p:par>
                              <p:par>
                                <p:cTn id="36" presetID="42" presetClass="entr" presetSubtype="0" fill="hold" grpId="0" nodeType="withEffect">
                                  <p:stCondLst>
                                    <p:cond delay="200"/>
                                  </p:stCondLst>
                                  <p:childTnLst>
                                    <p:set>
                                      <p:cBhvr>
                                        <p:cTn id="37" dur="1" fill="hold">
                                          <p:stCondLst>
                                            <p:cond delay="0"/>
                                          </p:stCondLst>
                                        </p:cTn>
                                        <p:tgtEl>
                                          <p:spTgt spid="77">
                                            <p:txEl>
                                              <p:pRg st="0" end="0"/>
                                            </p:txEl>
                                          </p:spTgt>
                                        </p:tgtEl>
                                        <p:attrNameLst>
                                          <p:attrName>style.visibility</p:attrName>
                                        </p:attrNameLst>
                                      </p:cBhvr>
                                      <p:to>
                                        <p:strVal val="visible"/>
                                      </p:to>
                                    </p:set>
                                    <p:animEffect transition="in" filter="fade">
                                      <p:cBhvr>
                                        <p:cTn id="38" dur="400"/>
                                        <p:tgtEl>
                                          <p:spTgt spid="77">
                                            <p:txEl>
                                              <p:pRg st="0" end="0"/>
                                            </p:txEl>
                                          </p:spTgt>
                                        </p:tgtEl>
                                      </p:cBhvr>
                                    </p:animEffect>
                                    <p:anim calcmode="lin" valueType="num">
                                      <p:cBhvr>
                                        <p:cTn id="39" dur="400" fill="hold"/>
                                        <p:tgtEl>
                                          <p:spTgt spid="77">
                                            <p:txEl>
                                              <p:pRg st="0" end="0"/>
                                            </p:txEl>
                                          </p:spTgt>
                                        </p:tgtEl>
                                        <p:attrNameLst>
                                          <p:attrName>ppt_x</p:attrName>
                                        </p:attrNameLst>
                                      </p:cBhvr>
                                      <p:tavLst>
                                        <p:tav tm="0">
                                          <p:val>
                                            <p:strVal val="#ppt_x"/>
                                          </p:val>
                                        </p:tav>
                                        <p:tav tm="100000">
                                          <p:val>
                                            <p:strVal val="#ppt_x"/>
                                          </p:val>
                                        </p:tav>
                                      </p:tavLst>
                                    </p:anim>
                                    <p:anim calcmode="lin" valueType="num">
                                      <p:cBhvr>
                                        <p:cTn id="40" dur="400" fill="hold"/>
                                        <p:tgtEl>
                                          <p:spTgt spid="77">
                                            <p:txEl>
                                              <p:pRg st="0" end="0"/>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200"/>
                                  </p:stCondLst>
                                  <p:childTnLst>
                                    <p:set>
                                      <p:cBhvr>
                                        <p:cTn id="42" dur="1" fill="hold">
                                          <p:stCondLst>
                                            <p:cond delay="0"/>
                                          </p:stCondLst>
                                        </p:cTn>
                                        <p:tgtEl>
                                          <p:spTgt spid="78">
                                            <p:txEl>
                                              <p:pRg st="0" end="0"/>
                                            </p:txEl>
                                          </p:spTgt>
                                        </p:tgtEl>
                                        <p:attrNameLst>
                                          <p:attrName>style.visibility</p:attrName>
                                        </p:attrNameLst>
                                      </p:cBhvr>
                                      <p:to>
                                        <p:strVal val="visible"/>
                                      </p:to>
                                    </p:set>
                                    <p:animEffect transition="in" filter="fade">
                                      <p:cBhvr>
                                        <p:cTn id="43" dur="500"/>
                                        <p:tgtEl>
                                          <p:spTgt spid="78">
                                            <p:txEl>
                                              <p:pRg st="0" end="0"/>
                                            </p:txEl>
                                          </p:spTgt>
                                        </p:tgtEl>
                                      </p:cBhvr>
                                    </p:animEffect>
                                    <p:anim calcmode="lin" valueType="num">
                                      <p:cBhvr>
                                        <p:cTn id="44" dur="500" fill="hold"/>
                                        <p:tgtEl>
                                          <p:spTgt spid="78">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78">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900"/>
                            </p:stCondLst>
                            <p:childTnLst>
                              <p:par>
                                <p:cTn id="47" presetID="53" presetClass="entr" presetSubtype="16" fill="hold" grpId="0" nodeType="afterEffect">
                                  <p:stCondLst>
                                    <p:cond delay="0"/>
                                  </p:stCondLst>
                                  <p:childTnLst>
                                    <p:set>
                                      <p:cBhvr>
                                        <p:cTn id="48" dur="1" fill="hold">
                                          <p:stCondLst>
                                            <p:cond delay="0"/>
                                          </p:stCondLst>
                                        </p:cTn>
                                        <p:tgtEl>
                                          <p:spTgt spid="79">
                                            <p:txEl>
                                              <p:pRg st="0" end="0"/>
                                            </p:txEl>
                                          </p:spTgt>
                                        </p:tgtEl>
                                        <p:attrNameLst>
                                          <p:attrName>style.visibility</p:attrName>
                                        </p:attrNameLst>
                                      </p:cBhvr>
                                      <p:to>
                                        <p:strVal val="visible"/>
                                      </p:to>
                                    </p:set>
                                    <p:anim calcmode="lin" valueType="num">
                                      <p:cBhvr>
                                        <p:cTn id="49" dur="300" fill="hold"/>
                                        <p:tgtEl>
                                          <p:spTgt spid="79">
                                            <p:txEl>
                                              <p:pRg st="0" end="0"/>
                                            </p:txEl>
                                          </p:spTgt>
                                        </p:tgtEl>
                                        <p:attrNameLst>
                                          <p:attrName>ppt_w</p:attrName>
                                        </p:attrNameLst>
                                      </p:cBhvr>
                                      <p:tavLst>
                                        <p:tav tm="0">
                                          <p:val>
                                            <p:fltVal val="0"/>
                                          </p:val>
                                        </p:tav>
                                        <p:tav tm="100000">
                                          <p:val>
                                            <p:strVal val="#ppt_w"/>
                                          </p:val>
                                        </p:tav>
                                      </p:tavLst>
                                    </p:anim>
                                    <p:anim calcmode="lin" valueType="num">
                                      <p:cBhvr>
                                        <p:cTn id="50" dur="300" fill="hold"/>
                                        <p:tgtEl>
                                          <p:spTgt spid="79">
                                            <p:txEl>
                                              <p:pRg st="0" end="0"/>
                                            </p:txEl>
                                          </p:spTgt>
                                        </p:tgtEl>
                                        <p:attrNameLst>
                                          <p:attrName>ppt_h</p:attrName>
                                        </p:attrNameLst>
                                      </p:cBhvr>
                                      <p:tavLst>
                                        <p:tav tm="0">
                                          <p:val>
                                            <p:fltVal val="0"/>
                                          </p:val>
                                        </p:tav>
                                        <p:tav tm="100000">
                                          <p:val>
                                            <p:strVal val="#ppt_h"/>
                                          </p:val>
                                        </p:tav>
                                      </p:tavLst>
                                    </p:anim>
                                    <p:animEffect transition="in" filter="fade">
                                      <p:cBhvr>
                                        <p:cTn id="51" dur="300"/>
                                        <p:tgtEl>
                                          <p:spTgt spid="79">
                                            <p:txEl>
                                              <p:pRg st="0" end="0"/>
                                            </p:txEl>
                                          </p:spTgt>
                                        </p:tgtEl>
                                      </p:cBhvr>
                                    </p:animEffect>
                                  </p:childTnLst>
                                </p:cTn>
                              </p:par>
                              <p:par>
                                <p:cTn id="52" presetID="10" presetClass="entr" presetSubtype="0" fill="hold" grpId="0" nodeType="withEffect">
                                  <p:stCondLst>
                                    <p:cond delay="800"/>
                                  </p:stCondLst>
                                  <p:childTnLst>
                                    <p:set>
                                      <p:cBhvr>
                                        <p:cTn id="53" dur="1" fill="hold">
                                          <p:stCondLst>
                                            <p:cond delay="0"/>
                                          </p:stCondLst>
                                        </p:cTn>
                                        <p:tgtEl>
                                          <p:spTgt spid="80">
                                            <p:txEl>
                                              <p:pRg st="0" end="0"/>
                                            </p:txEl>
                                          </p:spTgt>
                                        </p:tgtEl>
                                        <p:attrNameLst>
                                          <p:attrName>style.visibility</p:attrName>
                                        </p:attrNameLst>
                                      </p:cBhvr>
                                      <p:to>
                                        <p:strVal val="visible"/>
                                      </p:to>
                                    </p:set>
                                    <p:animEffect transition="in" filter="fade">
                                      <p:cBhvr>
                                        <p:cTn id="54" dur="500"/>
                                        <p:tgtEl>
                                          <p:spTgt spid="80">
                                            <p:txEl>
                                              <p:pRg st="0" end="0"/>
                                            </p:txEl>
                                          </p:spTgt>
                                        </p:tgtEl>
                                      </p:cBhvr>
                                    </p:animEffect>
                                  </p:childTnLst>
                                </p:cTn>
                              </p:par>
                              <p:par>
                                <p:cTn id="55" presetID="42" presetClass="entr" presetSubtype="0" fill="hold" grpId="0" nodeType="withEffect">
                                  <p:stCondLst>
                                    <p:cond delay="200"/>
                                  </p:stCondLst>
                                  <p:childTnLst>
                                    <p:set>
                                      <p:cBhvr>
                                        <p:cTn id="56" dur="1" fill="hold">
                                          <p:stCondLst>
                                            <p:cond delay="0"/>
                                          </p:stCondLst>
                                        </p:cTn>
                                        <p:tgtEl>
                                          <p:spTgt spid="81">
                                            <p:txEl>
                                              <p:pRg st="0" end="0"/>
                                            </p:txEl>
                                          </p:spTgt>
                                        </p:tgtEl>
                                        <p:attrNameLst>
                                          <p:attrName>style.visibility</p:attrName>
                                        </p:attrNameLst>
                                      </p:cBhvr>
                                      <p:to>
                                        <p:strVal val="visible"/>
                                      </p:to>
                                    </p:set>
                                    <p:animEffect transition="in" filter="fade">
                                      <p:cBhvr>
                                        <p:cTn id="57" dur="400"/>
                                        <p:tgtEl>
                                          <p:spTgt spid="81">
                                            <p:txEl>
                                              <p:pRg st="0" end="0"/>
                                            </p:txEl>
                                          </p:spTgt>
                                        </p:tgtEl>
                                      </p:cBhvr>
                                    </p:animEffect>
                                    <p:anim calcmode="lin" valueType="num">
                                      <p:cBhvr>
                                        <p:cTn id="58" dur="400" fill="hold"/>
                                        <p:tgtEl>
                                          <p:spTgt spid="81">
                                            <p:txEl>
                                              <p:pRg st="0" end="0"/>
                                            </p:txEl>
                                          </p:spTgt>
                                        </p:tgtEl>
                                        <p:attrNameLst>
                                          <p:attrName>ppt_x</p:attrName>
                                        </p:attrNameLst>
                                      </p:cBhvr>
                                      <p:tavLst>
                                        <p:tav tm="0">
                                          <p:val>
                                            <p:strVal val="#ppt_x"/>
                                          </p:val>
                                        </p:tav>
                                        <p:tav tm="100000">
                                          <p:val>
                                            <p:strVal val="#ppt_x"/>
                                          </p:val>
                                        </p:tav>
                                      </p:tavLst>
                                    </p:anim>
                                    <p:anim calcmode="lin" valueType="num">
                                      <p:cBhvr>
                                        <p:cTn id="59" dur="400" fill="hold"/>
                                        <p:tgtEl>
                                          <p:spTgt spid="81">
                                            <p:txEl>
                                              <p:pRg st="0" end="0"/>
                                            </p:txEl>
                                          </p:spTgt>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200"/>
                                  </p:stCondLst>
                                  <p:childTnLst>
                                    <p:set>
                                      <p:cBhvr>
                                        <p:cTn id="61" dur="1" fill="hold">
                                          <p:stCondLst>
                                            <p:cond delay="0"/>
                                          </p:stCondLst>
                                        </p:cTn>
                                        <p:tgtEl>
                                          <p:spTgt spid="82">
                                            <p:txEl>
                                              <p:pRg st="0" end="0"/>
                                            </p:txEl>
                                          </p:spTgt>
                                        </p:tgtEl>
                                        <p:attrNameLst>
                                          <p:attrName>style.visibility</p:attrName>
                                        </p:attrNameLst>
                                      </p:cBhvr>
                                      <p:to>
                                        <p:strVal val="visible"/>
                                      </p:to>
                                    </p:set>
                                    <p:animEffect transition="in" filter="fade">
                                      <p:cBhvr>
                                        <p:cTn id="62" dur="500"/>
                                        <p:tgtEl>
                                          <p:spTgt spid="82">
                                            <p:txEl>
                                              <p:pRg st="0" end="0"/>
                                            </p:txEl>
                                          </p:spTgt>
                                        </p:tgtEl>
                                      </p:cBhvr>
                                    </p:animEffect>
                                    <p:anim calcmode="lin" valueType="num">
                                      <p:cBhvr>
                                        <p:cTn id="63" dur="500" fill="hold"/>
                                        <p:tgtEl>
                                          <p:spTgt spid="82">
                                            <p:txEl>
                                              <p:pRg st="0" end="0"/>
                                            </p:txEl>
                                          </p:spTgt>
                                        </p:tgtEl>
                                        <p:attrNameLst>
                                          <p:attrName>ppt_x</p:attrName>
                                        </p:attrNameLst>
                                      </p:cBhvr>
                                      <p:tavLst>
                                        <p:tav tm="0">
                                          <p:val>
                                            <p:strVal val="#ppt_x"/>
                                          </p:val>
                                        </p:tav>
                                        <p:tav tm="100000">
                                          <p:val>
                                            <p:strVal val="#ppt_x"/>
                                          </p:val>
                                        </p:tav>
                                      </p:tavLst>
                                    </p:anim>
                                    <p:anim calcmode="lin" valueType="num">
                                      <p:cBhvr>
                                        <p:cTn id="64" dur="500" fill="hold"/>
                                        <p:tgtEl>
                                          <p:spTgt spid="82">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83">
                                            <p:txEl>
                                              <p:pRg st="0" end="0"/>
                                            </p:txEl>
                                          </p:spTgt>
                                        </p:tgtEl>
                                        <p:attrNameLst>
                                          <p:attrName>style.visibility</p:attrName>
                                        </p:attrNameLst>
                                      </p:cBhvr>
                                      <p:to>
                                        <p:strVal val="visible"/>
                                      </p:to>
                                    </p:set>
                                    <p:anim calcmode="lin" valueType="num">
                                      <p:cBhvr>
                                        <p:cTn id="68" dur="300" fill="hold"/>
                                        <p:tgtEl>
                                          <p:spTgt spid="83">
                                            <p:txEl>
                                              <p:pRg st="0" end="0"/>
                                            </p:txEl>
                                          </p:spTgt>
                                        </p:tgtEl>
                                        <p:attrNameLst>
                                          <p:attrName>ppt_w</p:attrName>
                                        </p:attrNameLst>
                                      </p:cBhvr>
                                      <p:tavLst>
                                        <p:tav tm="0">
                                          <p:val>
                                            <p:fltVal val="0"/>
                                          </p:val>
                                        </p:tav>
                                        <p:tav tm="100000">
                                          <p:val>
                                            <p:strVal val="#ppt_w"/>
                                          </p:val>
                                        </p:tav>
                                      </p:tavLst>
                                    </p:anim>
                                    <p:anim calcmode="lin" valueType="num">
                                      <p:cBhvr>
                                        <p:cTn id="69" dur="300" fill="hold"/>
                                        <p:tgtEl>
                                          <p:spTgt spid="83">
                                            <p:txEl>
                                              <p:pRg st="0" end="0"/>
                                            </p:txEl>
                                          </p:spTgt>
                                        </p:tgtEl>
                                        <p:attrNameLst>
                                          <p:attrName>ppt_h</p:attrName>
                                        </p:attrNameLst>
                                      </p:cBhvr>
                                      <p:tavLst>
                                        <p:tav tm="0">
                                          <p:val>
                                            <p:fltVal val="0"/>
                                          </p:val>
                                        </p:tav>
                                        <p:tav tm="100000">
                                          <p:val>
                                            <p:strVal val="#ppt_h"/>
                                          </p:val>
                                        </p:tav>
                                      </p:tavLst>
                                    </p:anim>
                                    <p:animEffect transition="in" filter="fade">
                                      <p:cBhvr>
                                        <p:cTn id="70" dur="300"/>
                                        <p:tgtEl>
                                          <p:spTgt spid="83">
                                            <p:txEl>
                                              <p:pRg st="0" end="0"/>
                                            </p:txEl>
                                          </p:spTgt>
                                        </p:tgtEl>
                                      </p:cBhvr>
                                    </p:animEffect>
                                  </p:childTnLst>
                                </p:cTn>
                              </p:par>
                              <p:par>
                                <p:cTn id="71" presetID="53" presetClass="entr" presetSubtype="16" fill="hold" grpId="0" nodeType="withEffect" nodePh="1">
                                  <p:stCondLst>
                                    <p:cond delay="800"/>
                                  </p:stCondLst>
                                  <p:endCondLst>
                                    <p:cond evt="begin" delay="0">
                                      <p:tn val="71"/>
                                    </p:cond>
                                  </p:endCondLst>
                                  <p:childTnLst>
                                    <p:set>
                                      <p:cBhvr>
                                        <p:cTn id="72" dur="1" fill="hold">
                                          <p:stCondLst>
                                            <p:cond delay="0"/>
                                          </p:stCondLst>
                                        </p:cTn>
                                        <p:tgtEl>
                                          <p:spTgt spid="100"/>
                                        </p:tgtEl>
                                        <p:attrNameLst>
                                          <p:attrName>style.visibility</p:attrName>
                                        </p:attrNameLst>
                                      </p:cBhvr>
                                      <p:to>
                                        <p:strVal val="visible"/>
                                      </p:to>
                                    </p:set>
                                    <p:anim calcmode="lin" valueType="num">
                                      <p:cBhvr>
                                        <p:cTn id="73" dur="1000" fill="hold"/>
                                        <p:tgtEl>
                                          <p:spTgt spid="100"/>
                                        </p:tgtEl>
                                        <p:attrNameLst>
                                          <p:attrName>ppt_w</p:attrName>
                                        </p:attrNameLst>
                                      </p:cBhvr>
                                      <p:tavLst>
                                        <p:tav tm="0">
                                          <p:val>
                                            <p:fltVal val="0"/>
                                          </p:val>
                                        </p:tav>
                                        <p:tav tm="100000">
                                          <p:val>
                                            <p:strVal val="#ppt_w"/>
                                          </p:val>
                                        </p:tav>
                                      </p:tavLst>
                                    </p:anim>
                                    <p:anim calcmode="lin" valueType="num">
                                      <p:cBhvr>
                                        <p:cTn id="74" dur="1000" fill="hold"/>
                                        <p:tgtEl>
                                          <p:spTgt spid="100"/>
                                        </p:tgtEl>
                                        <p:attrNameLst>
                                          <p:attrName>ppt_h</p:attrName>
                                        </p:attrNameLst>
                                      </p:cBhvr>
                                      <p:tavLst>
                                        <p:tav tm="0">
                                          <p:val>
                                            <p:fltVal val="0"/>
                                          </p:val>
                                        </p:tav>
                                        <p:tav tm="100000">
                                          <p:val>
                                            <p:strVal val="#ppt_h"/>
                                          </p:val>
                                        </p:tav>
                                      </p:tavLst>
                                    </p:anim>
                                    <p:animEffect transition="in" filter="fade">
                                      <p:cBhvr>
                                        <p:cTn id="75" dur="1000"/>
                                        <p:tgtEl>
                                          <p:spTgt spid="100"/>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101"/>
                                        </p:tgtEl>
                                        <p:attrNameLst>
                                          <p:attrName>style.visibility</p:attrName>
                                        </p:attrNameLst>
                                      </p:cBhvr>
                                      <p:to>
                                        <p:strVal val="visible"/>
                                      </p:to>
                                    </p:set>
                                    <p:animEffect transition="in" filter="wipe(left)">
                                      <p:cBhvr>
                                        <p:cTn id="79" dur="500"/>
                                        <p:tgtEl>
                                          <p:spTgt spid="101"/>
                                        </p:tgtEl>
                                      </p:cBhvr>
                                    </p:animEffect>
                                  </p:childTnLst>
                                </p:cTn>
                              </p:par>
                              <p:par>
                                <p:cTn id="80" presetID="10" presetClass="entr" presetSubtype="0" fill="hold" grpId="0" nodeType="withEffect">
                                  <p:stCondLst>
                                    <p:cond delay="800"/>
                                  </p:stCondLst>
                                  <p:childTnLst>
                                    <p:set>
                                      <p:cBhvr>
                                        <p:cTn id="81" dur="1" fill="hold">
                                          <p:stCondLst>
                                            <p:cond delay="0"/>
                                          </p:stCondLst>
                                        </p:cTn>
                                        <p:tgtEl>
                                          <p:spTgt spid="102">
                                            <p:txEl>
                                              <p:pRg st="0" end="0"/>
                                            </p:txEl>
                                          </p:spTgt>
                                        </p:tgtEl>
                                        <p:attrNameLst>
                                          <p:attrName>style.visibility</p:attrName>
                                        </p:attrNameLst>
                                      </p:cBhvr>
                                      <p:to>
                                        <p:strVal val="visible"/>
                                      </p:to>
                                    </p:set>
                                    <p:animEffect transition="in" filter="fade">
                                      <p:cBhvr>
                                        <p:cTn id="82" dur="500"/>
                                        <p:tgtEl>
                                          <p:spTgt spid="102">
                                            <p:txEl>
                                              <p:pRg st="0" end="0"/>
                                            </p:txEl>
                                          </p:spTgt>
                                        </p:tgtEl>
                                      </p:cBhvr>
                                    </p:animEffect>
                                  </p:childTnLst>
                                </p:cTn>
                              </p:par>
                              <p:par>
                                <p:cTn id="83" presetID="42" presetClass="entr" presetSubtype="0" fill="hold" grpId="0" nodeType="withEffect">
                                  <p:stCondLst>
                                    <p:cond delay="200"/>
                                  </p:stCondLst>
                                  <p:childTnLst>
                                    <p:set>
                                      <p:cBhvr>
                                        <p:cTn id="84" dur="1" fill="hold">
                                          <p:stCondLst>
                                            <p:cond delay="0"/>
                                          </p:stCondLst>
                                        </p:cTn>
                                        <p:tgtEl>
                                          <p:spTgt spid="103">
                                            <p:txEl>
                                              <p:pRg st="0" end="0"/>
                                            </p:txEl>
                                          </p:spTgt>
                                        </p:tgtEl>
                                        <p:attrNameLst>
                                          <p:attrName>style.visibility</p:attrName>
                                        </p:attrNameLst>
                                      </p:cBhvr>
                                      <p:to>
                                        <p:strVal val="visible"/>
                                      </p:to>
                                    </p:set>
                                    <p:animEffect transition="in" filter="fade">
                                      <p:cBhvr>
                                        <p:cTn id="85" dur="400"/>
                                        <p:tgtEl>
                                          <p:spTgt spid="103">
                                            <p:txEl>
                                              <p:pRg st="0" end="0"/>
                                            </p:txEl>
                                          </p:spTgt>
                                        </p:tgtEl>
                                      </p:cBhvr>
                                    </p:animEffect>
                                    <p:anim calcmode="lin" valueType="num">
                                      <p:cBhvr>
                                        <p:cTn id="86" dur="4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87" dur="400" fill="hold"/>
                                        <p:tgtEl>
                                          <p:spTgt spid="103">
                                            <p:txEl>
                                              <p:pRg st="0" end="0"/>
                                            </p:txEl>
                                          </p:spTgt>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200"/>
                                  </p:stCondLst>
                                  <p:childTnLst>
                                    <p:set>
                                      <p:cBhvr>
                                        <p:cTn id="89" dur="1" fill="hold">
                                          <p:stCondLst>
                                            <p:cond delay="0"/>
                                          </p:stCondLst>
                                        </p:cTn>
                                        <p:tgtEl>
                                          <p:spTgt spid="104">
                                            <p:txEl>
                                              <p:pRg st="0" end="0"/>
                                            </p:txEl>
                                          </p:spTgt>
                                        </p:tgtEl>
                                        <p:attrNameLst>
                                          <p:attrName>style.visibility</p:attrName>
                                        </p:attrNameLst>
                                      </p:cBhvr>
                                      <p:to>
                                        <p:strVal val="visible"/>
                                      </p:to>
                                    </p:set>
                                    <p:animEffect transition="in" filter="fade">
                                      <p:cBhvr>
                                        <p:cTn id="90" dur="500"/>
                                        <p:tgtEl>
                                          <p:spTgt spid="104">
                                            <p:txEl>
                                              <p:pRg st="0" end="0"/>
                                            </p:txEl>
                                          </p:spTgt>
                                        </p:tgtEl>
                                      </p:cBhvr>
                                    </p:animEffect>
                                    <p:anim calcmode="lin" valueType="num">
                                      <p:cBhvr>
                                        <p:cTn id="91" dur="5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92" dur="5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93" fill="hold">
                            <p:stCondLst>
                              <p:cond delay="9300"/>
                            </p:stCondLst>
                            <p:childTnLst>
                              <p:par>
                                <p:cTn id="94" presetID="53" presetClass="entr" presetSubtype="16" fill="hold" grpId="0" nodeType="afterEffect">
                                  <p:stCondLst>
                                    <p:cond delay="0"/>
                                  </p:stCondLst>
                                  <p:childTnLst>
                                    <p:set>
                                      <p:cBhvr>
                                        <p:cTn id="95" dur="1" fill="hold">
                                          <p:stCondLst>
                                            <p:cond delay="0"/>
                                          </p:stCondLst>
                                        </p:cTn>
                                        <p:tgtEl>
                                          <p:spTgt spid="105">
                                            <p:txEl>
                                              <p:pRg st="0" end="0"/>
                                            </p:txEl>
                                          </p:spTgt>
                                        </p:tgtEl>
                                        <p:attrNameLst>
                                          <p:attrName>style.visibility</p:attrName>
                                        </p:attrNameLst>
                                      </p:cBhvr>
                                      <p:to>
                                        <p:strVal val="visible"/>
                                      </p:to>
                                    </p:set>
                                    <p:anim calcmode="lin" valueType="num">
                                      <p:cBhvr>
                                        <p:cTn id="96" dur="300" fill="hold"/>
                                        <p:tgtEl>
                                          <p:spTgt spid="105">
                                            <p:txEl>
                                              <p:pRg st="0" end="0"/>
                                            </p:txEl>
                                          </p:spTgt>
                                        </p:tgtEl>
                                        <p:attrNameLst>
                                          <p:attrName>ppt_w</p:attrName>
                                        </p:attrNameLst>
                                      </p:cBhvr>
                                      <p:tavLst>
                                        <p:tav tm="0">
                                          <p:val>
                                            <p:fltVal val="0"/>
                                          </p:val>
                                        </p:tav>
                                        <p:tav tm="100000">
                                          <p:val>
                                            <p:strVal val="#ppt_w"/>
                                          </p:val>
                                        </p:tav>
                                      </p:tavLst>
                                    </p:anim>
                                    <p:anim calcmode="lin" valueType="num">
                                      <p:cBhvr>
                                        <p:cTn id="97" dur="300" fill="hold"/>
                                        <p:tgtEl>
                                          <p:spTgt spid="105">
                                            <p:txEl>
                                              <p:pRg st="0" end="0"/>
                                            </p:txEl>
                                          </p:spTgt>
                                        </p:tgtEl>
                                        <p:attrNameLst>
                                          <p:attrName>ppt_h</p:attrName>
                                        </p:attrNameLst>
                                      </p:cBhvr>
                                      <p:tavLst>
                                        <p:tav tm="0">
                                          <p:val>
                                            <p:fltVal val="0"/>
                                          </p:val>
                                        </p:tav>
                                        <p:tav tm="100000">
                                          <p:val>
                                            <p:strVal val="#ppt_h"/>
                                          </p:val>
                                        </p:tav>
                                      </p:tavLst>
                                    </p:anim>
                                    <p:animEffect transition="in" filter="fade">
                                      <p:cBhvr>
                                        <p:cTn id="98" dur="300"/>
                                        <p:tgtEl>
                                          <p:spTgt spid="10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25" grpId="0"/>
      <p:bldP spid="55" grpId="0" animBg="1"/>
      <p:bldP spid="58" grpId="0"/>
      <p:bldP spid="68" grpId="0" animBg="1"/>
      <p:bldP spid="76" grpId="0" build="p">
        <p:tmplLst>
          <p:tmpl lvl="1">
            <p:tnLst>
              <p:par>
                <p:cTn presetID="10" presetClass="entr" presetSubtype="0" fill="hold" nodeType="withEffect">
                  <p:stCondLst>
                    <p:cond delay="80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childTnLst>
                </p:cTn>
              </p:par>
            </p:tnLst>
          </p:tmpl>
        </p:tmplLst>
      </p:bldP>
      <p:bldP spid="77" grpId="0" build="p">
        <p:tmplLst>
          <p:tmpl lvl="1">
            <p:tnLst>
              <p:par>
                <p:cTn presetID="42" presetClass="entr" presetSubtype="0" fill="hold" nodeType="withEffect">
                  <p:stCondLst>
                    <p:cond delay="200"/>
                  </p:stCondLst>
                  <p:childTnLst>
                    <p:set>
                      <p:cBhvr>
                        <p:cTn dur="1" fill="hold">
                          <p:stCondLst>
                            <p:cond delay="0"/>
                          </p:stCondLst>
                        </p:cTn>
                        <p:tgtEl>
                          <p:spTgt spid="77"/>
                        </p:tgtEl>
                        <p:attrNameLst>
                          <p:attrName>style.visibility</p:attrName>
                        </p:attrNameLst>
                      </p:cBhvr>
                      <p:to>
                        <p:strVal val="visible"/>
                      </p:to>
                    </p:set>
                    <p:animEffect transition="in" filter="fade">
                      <p:cBhvr>
                        <p:cTn dur="400"/>
                        <p:tgtEl>
                          <p:spTgt spid="77"/>
                        </p:tgtEl>
                      </p:cBhvr>
                    </p:animEffect>
                    <p:anim calcmode="lin" valueType="num">
                      <p:cBhvr>
                        <p:cTn dur="400" fill="hold"/>
                        <p:tgtEl>
                          <p:spTgt spid="77"/>
                        </p:tgtEl>
                        <p:attrNameLst>
                          <p:attrName>ppt_x</p:attrName>
                        </p:attrNameLst>
                      </p:cBhvr>
                      <p:tavLst>
                        <p:tav tm="0">
                          <p:val>
                            <p:strVal val="#ppt_x"/>
                          </p:val>
                        </p:tav>
                        <p:tav tm="100000">
                          <p:val>
                            <p:strVal val="#ppt_x"/>
                          </p:val>
                        </p:tav>
                      </p:tavLst>
                    </p:anim>
                    <p:anim calcmode="lin" valueType="num">
                      <p:cBhvr>
                        <p:cTn dur="400" fill="hold"/>
                        <p:tgtEl>
                          <p:spTgt spid="77"/>
                        </p:tgtEl>
                        <p:attrNameLst>
                          <p:attrName>ppt_y</p:attrName>
                        </p:attrNameLst>
                      </p:cBhvr>
                      <p:tavLst>
                        <p:tav tm="0">
                          <p:val>
                            <p:strVal val="#ppt_y+.1"/>
                          </p:val>
                        </p:tav>
                        <p:tav tm="100000">
                          <p:val>
                            <p:strVal val="#ppt_y"/>
                          </p:val>
                        </p:tav>
                      </p:tavLst>
                    </p:anim>
                  </p:childTnLst>
                </p:cTn>
              </p:par>
            </p:tnLst>
          </p:tmpl>
        </p:tmplLst>
      </p:bldP>
      <p:bldP spid="78" grpId="0" build="p">
        <p:tmplLst>
          <p:tmpl lvl="1">
            <p:tnLst>
              <p:par>
                <p:cTn presetID="42" presetClass="entr" presetSubtype="0" fill="hold" nodeType="withEffect">
                  <p:stCondLst>
                    <p:cond delay="200"/>
                  </p:stCondLst>
                  <p:childTnLst>
                    <p:set>
                      <p:cBhvr>
                        <p:cTn dur="1" fill="hold">
                          <p:stCondLst>
                            <p:cond delay="0"/>
                          </p:stCondLst>
                        </p:cTn>
                        <p:tgtEl>
                          <p:spTgt spid="78"/>
                        </p:tgtEl>
                        <p:attrNameLst>
                          <p:attrName>style.visibility</p:attrName>
                        </p:attrNameLst>
                      </p:cBhvr>
                      <p:to>
                        <p:strVal val="visible"/>
                      </p:to>
                    </p:set>
                    <p:animEffect transition="in" filter="fade">
                      <p:cBhvr>
                        <p:cTn dur="500"/>
                        <p:tgtEl>
                          <p:spTgt spid="78"/>
                        </p:tgtEl>
                      </p:cBhvr>
                    </p:animEffect>
                    <p:anim calcmode="lin" valueType="num">
                      <p:cBhvr>
                        <p:cTn dur="500" fill="hold"/>
                        <p:tgtEl>
                          <p:spTgt spid="78"/>
                        </p:tgtEl>
                        <p:attrNameLst>
                          <p:attrName>ppt_x</p:attrName>
                        </p:attrNameLst>
                      </p:cBhvr>
                      <p:tavLst>
                        <p:tav tm="0">
                          <p:val>
                            <p:strVal val="#ppt_x"/>
                          </p:val>
                        </p:tav>
                        <p:tav tm="100000">
                          <p:val>
                            <p:strVal val="#ppt_x"/>
                          </p:val>
                        </p:tav>
                      </p:tavLst>
                    </p:anim>
                    <p:anim calcmode="lin" valueType="num">
                      <p:cBhvr>
                        <p:cTn dur="500" fill="hold"/>
                        <p:tgtEl>
                          <p:spTgt spid="78"/>
                        </p:tgtEl>
                        <p:attrNameLst>
                          <p:attrName>ppt_y</p:attrName>
                        </p:attrNameLst>
                      </p:cBhvr>
                      <p:tavLst>
                        <p:tav tm="0">
                          <p:val>
                            <p:strVal val="#ppt_y+.1"/>
                          </p:val>
                        </p:tav>
                        <p:tav tm="100000">
                          <p:val>
                            <p:strVal val="#ppt_y"/>
                          </p:val>
                        </p:tav>
                      </p:tavLst>
                    </p:anim>
                  </p:childTnLst>
                </p:cTn>
              </p:par>
            </p:tnLst>
          </p:tmpl>
        </p:tmplLst>
      </p:bldP>
      <p:bldP spid="79" grpId="0" build="p">
        <p:tmplLst>
          <p:tmpl lvl="1">
            <p:tnLst>
              <p:par>
                <p:cTn presetID="53" presetClass="entr" presetSubtype="16" fill="hold" nodeType="afterEffect">
                  <p:stCondLst>
                    <p:cond delay="0"/>
                  </p:stCondLst>
                  <p:childTnLst>
                    <p:set>
                      <p:cBhvr>
                        <p:cTn dur="1" fill="hold">
                          <p:stCondLst>
                            <p:cond delay="0"/>
                          </p:stCondLst>
                        </p:cTn>
                        <p:tgtEl>
                          <p:spTgt spid="79"/>
                        </p:tgtEl>
                        <p:attrNameLst>
                          <p:attrName>style.visibility</p:attrName>
                        </p:attrNameLst>
                      </p:cBhvr>
                      <p:to>
                        <p:strVal val="visible"/>
                      </p:to>
                    </p:set>
                    <p:anim calcmode="lin" valueType="num">
                      <p:cBhvr>
                        <p:cTn dur="300" fill="hold"/>
                        <p:tgtEl>
                          <p:spTgt spid="79"/>
                        </p:tgtEl>
                        <p:attrNameLst>
                          <p:attrName>ppt_w</p:attrName>
                        </p:attrNameLst>
                      </p:cBhvr>
                      <p:tavLst>
                        <p:tav tm="0">
                          <p:val>
                            <p:fltVal val="0"/>
                          </p:val>
                        </p:tav>
                        <p:tav tm="100000">
                          <p:val>
                            <p:strVal val="#ppt_w"/>
                          </p:val>
                        </p:tav>
                      </p:tavLst>
                    </p:anim>
                    <p:anim calcmode="lin" valueType="num">
                      <p:cBhvr>
                        <p:cTn dur="300" fill="hold"/>
                        <p:tgtEl>
                          <p:spTgt spid="79"/>
                        </p:tgtEl>
                        <p:attrNameLst>
                          <p:attrName>ppt_h</p:attrName>
                        </p:attrNameLst>
                      </p:cBhvr>
                      <p:tavLst>
                        <p:tav tm="0">
                          <p:val>
                            <p:fltVal val="0"/>
                          </p:val>
                        </p:tav>
                        <p:tav tm="100000">
                          <p:val>
                            <p:strVal val="#ppt_h"/>
                          </p:val>
                        </p:tav>
                      </p:tavLst>
                    </p:anim>
                    <p:animEffect transition="in" filter="fade">
                      <p:cBhvr>
                        <p:cTn dur="300"/>
                        <p:tgtEl>
                          <p:spTgt spid="79"/>
                        </p:tgtEl>
                      </p:cBhvr>
                    </p:animEffect>
                  </p:childTnLst>
                </p:cTn>
              </p:par>
            </p:tnLst>
          </p:tmpl>
        </p:tmplLst>
      </p:bldP>
      <p:bldP spid="80" grpId="0" build="p">
        <p:tmplLst>
          <p:tmpl lvl="1">
            <p:tnLst>
              <p:par>
                <p:cTn presetID="10" presetClass="entr" presetSubtype="0" fill="hold" nodeType="withEffect">
                  <p:stCondLst>
                    <p:cond delay="800"/>
                  </p:stCondLst>
                  <p:childTnLst>
                    <p:set>
                      <p:cBhvr>
                        <p:cTn dur="1" fill="hold">
                          <p:stCondLst>
                            <p:cond delay="0"/>
                          </p:stCondLst>
                        </p:cTn>
                        <p:tgtEl>
                          <p:spTgt spid="80"/>
                        </p:tgtEl>
                        <p:attrNameLst>
                          <p:attrName>style.visibility</p:attrName>
                        </p:attrNameLst>
                      </p:cBhvr>
                      <p:to>
                        <p:strVal val="visible"/>
                      </p:to>
                    </p:set>
                    <p:animEffect transition="in" filter="fade">
                      <p:cBhvr>
                        <p:cTn dur="500"/>
                        <p:tgtEl>
                          <p:spTgt spid="80"/>
                        </p:tgtEl>
                      </p:cBhvr>
                    </p:animEffect>
                  </p:childTnLst>
                </p:cTn>
              </p:par>
            </p:tnLst>
          </p:tmpl>
        </p:tmplLst>
      </p:bldP>
      <p:bldP spid="81" grpId="0" build="p">
        <p:tmplLst>
          <p:tmpl lvl="1">
            <p:tnLst>
              <p:par>
                <p:cTn presetID="42" presetClass="entr" presetSubtype="0" fill="hold" nodeType="withEffect">
                  <p:stCondLst>
                    <p:cond delay="200"/>
                  </p:stCondLst>
                  <p:childTnLst>
                    <p:set>
                      <p:cBhvr>
                        <p:cTn dur="1" fill="hold">
                          <p:stCondLst>
                            <p:cond delay="0"/>
                          </p:stCondLst>
                        </p:cTn>
                        <p:tgtEl>
                          <p:spTgt spid="81"/>
                        </p:tgtEl>
                        <p:attrNameLst>
                          <p:attrName>style.visibility</p:attrName>
                        </p:attrNameLst>
                      </p:cBhvr>
                      <p:to>
                        <p:strVal val="visible"/>
                      </p:to>
                    </p:set>
                    <p:animEffect transition="in" filter="fade">
                      <p:cBhvr>
                        <p:cTn dur="400"/>
                        <p:tgtEl>
                          <p:spTgt spid="81"/>
                        </p:tgtEl>
                      </p:cBhvr>
                    </p:animEffect>
                    <p:anim calcmode="lin" valueType="num">
                      <p:cBhvr>
                        <p:cTn dur="400" fill="hold"/>
                        <p:tgtEl>
                          <p:spTgt spid="81"/>
                        </p:tgtEl>
                        <p:attrNameLst>
                          <p:attrName>ppt_x</p:attrName>
                        </p:attrNameLst>
                      </p:cBhvr>
                      <p:tavLst>
                        <p:tav tm="0">
                          <p:val>
                            <p:strVal val="#ppt_x"/>
                          </p:val>
                        </p:tav>
                        <p:tav tm="100000">
                          <p:val>
                            <p:strVal val="#ppt_x"/>
                          </p:val>
                        </p:tav>
                      </p:tavLst>
                    </p:anim>
                    <p:anim calcmode="lin" valueType="num">
                      <p:cBhvr>
                        <p:cTn dur="400" fill="hold"/>
                        <p:tgtEl>
                          <p:spTgt spid="81"/>
                        </p:tgtEl>
                        <p:attrNameLst>
                          <p:attrName>ppt_y</p:attrName>
                        </p:attrNameLst>
                      </p:cBhvr>
                      <p:tavLst>
                        <p:tav tm="0">
                          <p:val>
                            <p:strVal val="#ppt_y+.1"/>
                          </p:val>
                        </p:tav>
                        <p:tav tm="100000">
                          <p:val>
                            <p:strVal val="#ppt_y"/>
                          </p:val>
                        </p:tav>
                      </p:tavLst>
                    </p:anim>
                  </p:childTnLst>
                </p:cTn>
              </p:par>
            </p:tnLst>
          </p:tmpl>
        </p:tmplLst>
      </p:bldP>
      <p:bldP spid="82" grpId="0" build="p">
        <p:tmplLst>
          <p:tmpl lvl="1">
            <p:tnLst>
              <p:par>
                <p:cTn presetID="42" presetClass="entr" presetSubtype="0" fill="hold" nodeType="withEffect">
                  <p:stCondLst>
                    <p:cond delay="200"/>
                  </p:stCondLst>
                  <p:childTnLst>
                    <p:set>
                      <p:cBhvr>
                        <p:cTn dur="1" fill="hold">
                          <p:stCondLst>
                            <p:cond delay="0"/>
                          </p:stCondLst>
                        </p:cTn>
                        <p:tgtEl>
                          <p:spTgt spid="82"/>
                        </p:tgtEl>
                        <p:attrNameLst>
                          <p:attrName>style.visibility</p:attrName>
                        </p:attrNameLst>
                      </p:cBhvr>
                      <p:to>
                        <p:strVal val="visible"/>
                      </p:to>
                    </p:set>
                    <p:animEffect transition="in" filter="fade">
                      <p:cBhvr>
                        <p:cTn dur="500"/>
                        <p:tgtEl>
                          <p:spTgt spid="82"/>
                        </p:tgtEl>
                      </p:cBhvr>
                    </p:animEffect>
                    <p:anim calcmode="lin" valueType="num">
                      <p:cBhvr>
                        <p:cTn dur="500" fill="hold"/>
                        <p:tgtEl>
                          <p:spTgt spid="82"/>
                        </p:tgtEl>
                        <p:attrNameLst>
                          <p:attrName>ppt_x</p:attrName>
                        </p:attrNameLst>
                      </p:cBhvr>
                      <p:tavLst>
                        <p:tav tm="0">
                          <p:val>
                            <p:strVal val="#ppt_x"/>
                          </p:val>
                        </p:tav>
                        <p:tav tm="100000">
                          <p:val>
                            <p:strVal val="#ppt_x"/>
                          </p:val>
                        </p:tav>
                      </p:tavLst>
                    </p:anim>
                    <p:anim calcmode="lin" valueType="num">
                      <p:cBhvr>
                        <p:cTn dur="500" fill="hold"/>
                        <p:tgtEl>
                          <p:spTgt spid="82"/>
                        </p:tgtEl>
                        <p:attrNameLst>
                          <p:attrName>ppt_y</p:attrName>
                        </p:attrNameLst>
                      </p:cBhvr>
                      <p:tavLst>
                        <p:tav tm="0">
                          <p:val>
                            <p:strVal val="#ppt_y+.1"/>
                          </p:val>
                        </p:tav>
                        <p:tav tm="100000">
                          <p:val>
                            <p:strVal val="#ppt_y"/>
                          </p:val>
                        </p:tav>
                      </p:tavLst>
                    </p:anim>
                  </p:childTnLst>
                </p:cTn>
              </p:par>
            </p:tnLst>
          </p:tmpl>
        </p:tmplLst>
      </p:bldP>
      <p:bldP spid="83" grpId="0" build="p">
        <p:tmplLst>
          <p:tmpl lvl="1">
            <p:tnLst>
              <p:par>
                <p:cTn presetID="53" presetClass="entr" presetSubtype="16" fill="hold" nodeType="afterEffect">
                  <p:stCondLst>
                    <p:cond delay="0"/>
                  </p:stCondLst>
                  <p:childTnLst>
                    <p:set>
                      <p:cBhvr>
                        <p:cTn dur="1" fill="hold">
                          <p:stCondLst>
                            <p:cond delay="0"/>
                          </p:stCondLst>
                        </p:cTn>
                        <p:tgtEl>
                          <p:spTgt spid="83"/>
                        </p:tgtEl>
                        <p:attrNameLst>
                          <p:attrName>style.visibility</p:attrName>
                        </p:attrNameLst>
                      </p:cBhvr>
                      <p:to>
                        <p:strVal val="visible"/>
                      </p:to>
                    </p:set>
                    <p:anim calcmode="lin" valueType="num">
                      <p:cBhvr>
                        <p:cTn dur="300" fill="hold"/>
                        <p:tgtEl>
                          <p:spTgt spid="83"/>
                        </p:tgtEl>
                        <p:attrNameLst>
                          <p:attrName>ppt_w</p:attrName>
                        </p:attrNameLst>
                      </p:cBhvr>
                      <p:tavLst>
                        <p:tav tm="0">
                          <p:val>
                            <p:fltVal val="0"/>
                          </p:val>
                        </p:tav>
                        <p:tav tm="100000">
                          <p:val>
                            <p:strVal val="#ppt_w"/>
                          </p:val>
                        </p:tav>
                      </p:tavLst>
                    </p:anim>
                    <p:anim calcmode="lin" valueType="num">
                      <p:cBhvr>
                        <p:cTn dur="300" fill="hold"/>
                        <p:tgtEl>
                          <p:spTgt spid="83"/>
                        </p:tgtEl>
                        <p:attrNameLst>
                          <p:attrName>ppt_h</p:attrName>
                        </p:attrNameLst>
                      </p:cBhvr>
                      <p:tavLst>
                        <p:tav tm="0">
                          <p:val>
                            <p:fltVal val="0"/>
                          </p:val>
                        </p:tav>
                        <p:tav tm="100000">
                          <p:val>
                            <p:strVal val="#ppt_h"/>
                          </p:val>
                        </p:tav>
                      </p:tavLst>
                    </p:anim>
                    <p:animEffect transition="in" filter="fade">
                      <p:cBhvr>
                        <p:cTn dur="300"/>
                        <p:tgtEl>
                          <p:spTgt spid="83"/>
                        </p:tgtEl>
                      </p:cBhvr>
                    </p:animEffect>
                  </p:childTnLst>
                </p:cTn>
              </p:par>
            </p:tnLst>
          </p:tmpl>
        </p:tmplLst>
      </p:bldP>
      <p:bldP spid="100" grpId="0"/>
      <p:bldP spid="101" grpId="0" animBg="1"/>
      <p:bldP spid="102" grpId="0" build="p">
        <p:tmplLst>
          <p:tmpl lvl="1">
            <p:tnLst>
              <p:par>
                <p:cTn presetID="10" presetClass="entr" presetSubtype="0" fill="hold" nodeType="withEffect">
                  <p:stCondLst>
                    <p:cond delay="800"/>
                  </p:stCondLst>
                  <p:childTnLst>
                    <p:set>
                      <p:cBhvr>
                        <p:cTn dur="1" fill="hold">
                          <p:stCondLst>
                            <p:cond delay="0"/>
                          </p:stCondLst>
                        </p:cTn>
                        <p:tgtEl>
                          <p:spTgt spid="102"/>
                        </p:tgtEl>
                        <p:attrNameLst>
                          <p:attrName>style.visibility</p:attrName>
                        </p:attrNameLst>
                      </p:cBhvr>
                      <p:to>
                        <p:strVal val="visible"/>
                      </p:to>
                    </p:set>
                    <p:animEffect transition="in" filter="fade">
                      <p:cBhvr>
                        <p:cTn dur="500"/>
                        <p:tgtEl>
                          <p:spTgt spid="102"/>
                        </p:tgtEl>
                      </p:cBhvr>
                    </p:animEffect>
                  </p:childTnLst>
                </p:cTn>
              </p:par>
            </p:tnLst>
          </p:tmpl>
        </p:tmplLst>
      </p:bldP>
      <p:bldP spid="103" grpId="0" build="p">
        <p:tmplLst>
          <p:tmpl lvl="1">
            <p:tnLst>
              <p:par>
                <p:cTn presetID="42" presetClass="entr" presetSubtype="0" fill="hold" nodeType="withEffect">
                  <p:stCondLst>
                    <p:cond delay="200"/>
                  </p:stCondLst>
                  <p:childTnLst>
                    <p:set>
                      <p:cBhvr>
                        <p:cTn dur="1" fill="hold">
                          <p:stCondLst>
                            <p:cond delay="0"/>
                          </p:stCondLst>
                        </p:cTn>
                        <p:tgtEl>
                          <p:spTgt spid="103"/>
                        </p:tgtEl>
                        <p:attrNameLst>
                          <p:attrName>style.visibility</p:attrName>
                        </p:attrNameLst>
                      </p:cBhvr>
                      <p:to>
                        <p:strVal val="visible"/>
                      </p:to>
                    </p:set>
                    <p:animEffect transition="in" filter="fade">
                      <p:cBhvr>
                        <p:cTn dur="400"/>
                        <p:tgtEl>
                          <p:spTgt spid="103"/>
                        </p:tgtEl>
                      </p:cBhvr>
                    </p:animEffect>
                    <p:anim calcmode="lin" valueType="num">
                      <p:cBhvr>
                        <p:cTn dur="400" fill="hold"/>
                        <p:tgtEl>
                          <p:spTgt spid="103"/>
                        </p:tgtEl>
                        <p:attrNameLst>
                          <p:attrName>ppt_x</p:attrName>
                        </p:attrNameLst>
                      </p:cBhvr>
                      <p:tavLst>
                        <p:tav tm="0">
                          <p:val>
                            <p:strVal val="#ppt_x"/>
                          </p:val>
                        </p:tav>
                        <p:tav tm="100000">
                          <p:val>
                            <p:strVal val="#ppt_x"/>
                          </p:val>
                        </p:tav>
                      </p:tavLst>
                    </p:anim>
                    <p:anim calcmode="lin" valueType="num">
                      <p:cBhvr>
                        <p:cTn dur="400" fill="hold"/>
                        <p:tgtEl>
                          <p:spTgt spid="103"/>
                        </p:tgtEl>
                        <p:attrNameLst>
                          <p:attrName>ppt_y</p:attrName>
                        </p:attrNameLst>
                      </p:cBhvr>
                      <p:tavLst>
                        <p:tav tm="0">
                          <p:val>
                            <p:strVal val="#ppt_y+.1"/>
                          </p:val>
                        </p:tav>
                        <p:tav tm="100000">
                          <p:val>
                            <p:strVal val="#ppt_y"/>
                          </p:val>
                        </p:tav>
                      </p:tavLst>
                    </p:anim>
                  </p:childTnLst>
                </p:cTn>
              </p:par>
            </p:tnLst>
          </p:tmpl>
        </p:tmplLst>
      </p:bldP>
      <p:bldP spid="104" grpId="0" build="p">
        <p:tmplLst>
          <p:tmpl lvl="1">
            <p:tnLst>
              <p:par>
                <p:cTn presetID="42" presetClass="entr" presetSubtype="0" fill="hold" nodeType="withEffect">
                  <p:stCondLst>
                    <p:cond delay="200"/>
                  </p:stCondLst>
                  <p:childTnLst>
                    <p:set>
                      <p:cBhvr>
                        <p:cTn dur="1" fill="hold">
                          <p:stCondLst>
                            <p:cond delay="0"/>
                          </p:stCondLst>
                        </p:cTn>
                        <p:tgtEl>
                          <p:spTgt spid="104"/>
                        </p:tgtEl>
                        <p:attrNameLst>
                          <p:attrName>style.visibility</p:attrName>
                        </p:attrNameLst>
                      </p:cBhvr>
                      <p:to>
                        <p:strVal val="visible"/>
                      </p:to>
                    </p:set>
                    <p:animEffect transition="in" filter="fade">
                      <p:cBhvr>
                        <p:cTn dur="500"/>
                        <p:tgtEl>
                          <p:spTgt spid="104"/>
                        </p:tgtEl>
                      </p:cBhvr>
                    </p:animEffect>
                    <p:anim calcmode="lin" valueType="num">
                      <p:cBhvr>
                        <p:cTn dur="500" fill="hold"/>
                        <p:tgtEl>
                          <p:spTgt spid="104"/>
                        </p:tgtEl>
                        <p:attrNameLst>
                          <p:attrName>ppt_x</p:attrName>
                        </p:attrNameLst>
                      </p:cBhvr>
                      <p:tavLst>
                        <p:tav tm="0">
                          <p:val>
                            <p:strVal val="#ppt_x"/>
                          </p:val>
                        </p:tav>
                        <p:tav tm="100000">
                          <p:val>
                            <p:strVal val="#ppt_x"/>
                          </p:val>
                        </p:tav>
                      </p:tavLst>
                    </p:anim>
                    <p:anim calcmode="lin" valueType="num">
                      <p:cBhvr>
                        <p:cTn dur="500" fill="hold"/>
                        <p:tgtEl>
                          <p:spTgt spid="104"/>
                        </p:tgtEl>
                        <p:attrNameLst>
                          <p:attrName>ppt_y</p:attrName>
                        </p:attrNameLst>
                      </p:cBhvr>
                      <p:tavLst>
                        <p:tav tm="0">
                          <p:val>
                            <p:strVal val="#ppt_y+.1"/>
                          </p:val>
                        </p:tav>
                        <p:tav tm="100000">
                          <p:val>
                            <p:strVal val="#ppt_y"/>
                          </p:val>
                        </p:tav>
                      </p:tavLst>
                    </p:anim>
                  </p:childTnLst>
                </p:cTn>
              </p:par>
            </p:tnLst>
          </p:tmpl>
        </p:tmplLst>
      </p:bldP>
      <p:bldP spid="105" grpId="0" build="p">
        <p:tmplLst>
          <p:tmpl lvl="1">
            <p:tnLst>
              <p:par>
                <p:cTn presetID="53" presetClass="entr" presetSubtype="16" fill="hold" nodeType="afterEffect">
                  <p:stCondLst>
                    <p:cond delay="0"/>
                  </p:stCondLst>
                  <p:childTnLst>
                    <p:set>
                      <p:cBhvr>
                        <p:cTn dur="1" fill="hold">
                          <p:stCondLst>
                            <p:cond delay="0"/>
                          </p:stCondLst>
                        </p:cTn>
                        <p:tgtEl>
                          <p:spTgt spid="105"/>
                        </p:tgtEl>
                        <p:attrNameLst>
                          <p:attrName>style.visibility</p:attrName>
                        </p:attrNameLst>
                      </p:cBhvr>
                      <p:to>
                        <p:strVal val="visible"/>
                      </p:to>
                    </p:set>
                    <p:anim calcmode="lin" valueType="num">
                      <p:cBhvr>
                        <p:cTn dur="300" fill="hold"/>
                        <p:tgtEl>
                          <p:spTgt spid="105"/>
                        </p:tgtEl>
                        <p:attrNameLst>
                          <p:attrName>ppt_w</p:attrName>
                        </p:attrNameLst>
                      </p:cBhvr>
                      <p:tavLst>
                        <p:tav tm="0">
                          <p:val>
                            <p:fltVal val="0"/>
                          </p:val>
                        </p:tav>
                        <p:tav tm="100000">
                          <p:val>
                            <p:strVal val="#ppt_w"/>
                          </p:val>
                        </p:tav>
                      </p:tavLst>
                    </p:anim>
                    <p:anim calcmode="lin" valueType="num">
                      <p:cBhvr>
                        <p:cTn dur="300" fill="hold"/>
                        <p:tgtEl>
                          <p:spTgt spid="105"/>
                        </p:tgtEl>
                        <p:attrNameLst>
                          <p:attrName>ppt_h</p:attrName>
                        </p:attrNameLst>
                      </p:cBhvr>
                      <p:tavLst>
                        <p:tav tm="0">
                          <p:val>
                            <p:fltVal val="0"/>
                          </p:val>
                        </p:tav>
                        <p:tav tm="100000">
                          <p:val>
                            <p:strVal val="#ppt_h"/>
                          </p:val>
                        </p:tav>
                      </p:tavLst>
                    </p:anim>
                    <p:animEffect transition="in" filter="fade">
                      <p:cBhvr>
                        <p:cTn dur="300"/>
                        <p:tgtEl>
                          <p:spTgt spid="105"/>
                        </p:tgtEl>
                      </p:cBhvr>
                    </p:animEffect>
                  </p:childTnLst>
                </p:cTn>
              </p:par>
            </p:tnLst>
          </p:tmpl>
        </p:tmplLst>
      </p:bldP>
    </p:bld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Three images with caption">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0"/>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tx1">
                    <a:lumMod val="75000"/>
                    <a:lumOff val="25000"/>
                  </a:schemeClr>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2" name="Picture Placeholder 2"/>
          <p:cNvSpPr>
            <a:spLocks noGrp="1"/>
          </p:cNvSpPr>
          <p:nvPr>
            <p:ph type="pic" sz="quarter" idx="48"/>
          </p:nvPr>
        </p:nvSpPr>
        <p:spPr>
          <a:xfrm>
            <a:off x="603251" y="1381763"/>
            <a:ext cx="3476980" cy="3921761"/>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23" name="Rectangle 22"/>
          <p:cNvSpPr/>
          <p:nvPr userDrawn="1"/>
        </p:nvSpPr>
        <p:spPr>
          <a:xfrm>
            <a:off x="603250" y="5303524"/>
            <a:ext cx="3476980" cy="107695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24" name="Text Placeholder 7"/>
          <p:cNvSpPr>
            <a:spLocks noGrp="1"/>
          </p:cNvSpPr>
          <p:nvPr>
            <p:ph type="body" sz="quarter" idx="18" hasCustomPrompt="1"/>
          </p:nvPr>
        </p:nvSpPr>
        <p:spPr>
          <a:xfrm>
            <a:off x="795162" y="5371348"/>
            <a:ext cx="2531548" cy="519804"/>
          </a:xfrm>
          <a:prstGeom prst="rect">
            <a:avLst/>
          </a:prstGeom>
        </p:spPr>
        <p:txBody>
          <a:bodyPr vert="horz" lIns="0" tIns="40504" rIns="0" bIns="40504" anchor="ctr"/>
          <a:lstStyle>
            <a:lvl1pPr marL="0" indent="0" algn="l">
              <a:lnSpc>
                <a:spcPct val="100000"/>
              </a:lnSpc>
              <a:spcBef>
                <a:spcPts val="0"/>
              </a:spcBef>
              <a:buNone/>
              <a:defRPr sz="2400" b="1" baseline="0">
                <a:solidFill>
                  <a:schemeClr val="bg1"/>
                </a:solidFill>
                <a:latin typeface="Lato Regular"/>
                <a:cs typeface="Lato Regular"/>
              </a:defRPr>
            </a:lvl1pPr>
          </a:lstStyle>
          <a:p>
            <a:pPr lvl="0"/>
            <a:r>
              <a:rPr lang="es-ES_tradnl" dirty="0"/>
              <a:t>2015</a:t>
            </a:r>
          </a:p>
        </p:txBody>
      </p:sp>
      <p:sp>
        <p:nvSpPr>
          <p:cNvPr id="25" name="Text Placeholder 7"/>
          <p:cNvSpPr>
            <a:spLocks noGrp="1"/>
          </p:cNvSpPr>
          <p:nvPr>
            <p:ph type="body" sz="quarter" idx="65" hasCustomPrompt="1"/>
          </p:nvPr>
        </p:nvSpPr>
        <p:spPr>
          <a:xfrm>
            <a:off x="783874" y="6013070"/>
            <a:ext cx="3099505" cy="261346"/>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cxnSp>
        <p:nvCxnSpPr>
          <p:cNvPr id="26" name="Straight Connector 25"/>
          <p:cNvCxnSpPr/>
          <p:nvPr userDrawn="1"/>
        </p:nvCxnSpPr>
        <p:spPr>
          <a:xfrm>
            <a:off x="795162" y="5936870"/>
            <a:ext cx="3119695" cy="0"/>
          </a:xfrm>
          <a:prstGeom prst="line">
            <a:avLst/>
          </a:prstGeom>
          <a:ln>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7" name="Text Placeholder 7"/>
          <p:cNvSpPr>
            <a:spLocks noGrp="1"/>
          </p:cNvSpPr>
          <p:nvPr>
            <p:ph type="body" sz="quarter" idx="39" hasCustomPrompt="1"/>
          </p:nvPr>
        </p:nvSpPr>
        <p:spPr>
          <a:xfrm>
            <a:off x="3326709" y="5371348"/>
            <a:ext cx="588147" cy="519804"/>
          </a:xfrm>
          <a:prstGeom prst="rect">
            <a:avLst/>
          </a:prstGeom>
        </p:spPr>
        <p:txBody>
          <a:bodyPr vert="horz" lIns="0" tIns="103884" rIns="0" bIns="103884" anchor="ctr"/>
          <a:lstStyle>
            <a:lvl1pPr marL="0" indent="0" algn="r">
              <a:lnSpc>
                <a:spcPct val="100000"/>
              </a:lnSpc>
              <a:spcBef>
                <a:spcPts val="0"/>
              </a:spcBef>
              <a:buNone/>
              <a:defRPr sz="2400" b="0">
                <a:solidFill>
                  <a:schemeClr val="bg1"/>
                </a:solidFill>
                <a:latin typeface="FontAwesome"/>
                <a:cs typeface="FontAwesome"/>
              </a:defRPr>
            </a:lvl1pPr>
          </a:lstStyle>
          <a:p>
            <a:pPr lvl="0"/>
            <a:r>
              <a:rPr lang="es-ES_tradnl" dirty="0" err="1"/>
              <a:t>ico</a:t>
            </a:r>
            <a:endParaRPr lang="es-ES_tradnl" dirty="0"/>
          </a:p>
        </p:txBody>
      </p:sp>
      <p:sp>
        <p:nvSpPr>
          <p:cNvPr id="28" name="Picture Placeholder 2"/>
          <p:cNvSpPr>
            <a:spLocks noGrp="1"/>
          </p:cNvSpPr>
          <p:nvPr>
            <p:ph type="pic" sz="quarter" idx="74"/>
          </p:nvPr>
        </p:nvSpPr>
        <p:spPr>
          <a:xfrm>
            <a:off x="4341282" y="1381763"/>
            <a:ext cx="3476980" cy="3921761"/>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29" name="Rectangle 28"/>
          <p:cNvSpPr/>
          <p:nvPr userDrawn="1"/>
        </p:nvSpPr>
        <p:spPr>
          <a:xfrm>
            <a:off x="4341281" y="5303524"/>
            <a:ext cx="3476980" cy="107695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30" name="Text Placeholder 7"/>
          <p:cNvSpPr>
            <a:spLocks noGrp="1"/>
          </p:cNvSpPr>
          <p:nvPr>
            <p:ph type="body" sz="quarter" idx="76" hasCustomPrompt="1"/>
          </p:nvPr>
        </p:nvSpPr>
        <p:spPr>
          <a:xfrm>
            <a:off x="4517947" y="5371348"/>
            <a:ext cx="2531548" cy="519804"/>
          </a:xfrm>
          <a:prstGeom prst="rect">
            <a:avLst/>
          </a:prstGeom>
        </p:spPr>
        <p:txBody>
          <a:bodyPr vert="horz" lIns="0" tIns="40504" rIns="0" bIns="40504" anchor="ctr"/>
          <a:lstStyle>
            <a:lvl1pPr marL="0" indent="0" algn="l">
              <a:lnSpc>
                <a:spcPct val="100000"/>
              </a:lnSpc>
              <a:spcBef>
                <a:spcPts val="0"/>
              </a:spcBef>
              <a:buNone/>
              <a:defRPr sz="2400" b="1" baseline="0">
                <a:solidFill>
                  <a:schemeClr val="bg1"/>
                </a:solidFill>
                <a:latin typeface="Lato Regular"/>
                <a:cs typeface="Lato Regular"/>
              </a:defRPr>
            </a:lvl1pPr>
          </a:lstStyle>
          <a:p>
            <a:pPr lvl="0"/>
            <a:r>
              <a:rPr lang="es-ES_tradnl" dirty="0"/>
              <a:t>2015</a:t>
            </a:r>
          </a:p>
        </p:txBody>
      </p:sp>
      <p:sp>
        <p:nvSpPr>
          <p:cNvPr id="31" name="Text Placeholder 7"/>
          <p:cNvSpPr>
            <a:spLocks noGrp="1"/>
          </p:cNvSpPr>
          <p:nvPr>
            <p:ph type="body" sz="quarter" idx="77" hasCustomPrompt="1"/>
          </p:nvPr>
        </p:nvSpPr>
        <p:spPr>
          <a:xfrm>
            <a:off x="4506660" y="6013070"/>
            <a:ext cx="3099505" cy="261346"/>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cxnSp>
        <p:nvCxnSpPr>
          <p:cNvPr id="32" name="Straight Connector 31"/>
          <p:cNvCxnSpPr/>
          <p:nvPr userDrawn="1"/>
        </p:nvCxnSpPr>
        <p:spPr>
          <a:xfrm>
            <a:off x="4506659" y="5936870"/>
            <a:ext cx="3119695" cy="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3" name="Text Placeholder 7"/>
          <p:cNvSpPr>
            <a:spLocks noGrp="1"/>
          </p:cNvSpPr>
          <p:nvPr>
            <p:ph type="body" sz="quarter" idx="80" hasCustomPrompt="1"/>
          </p:nvPr>
        </p:nvSpPr>
        <p:spPr>
          <a:xfrm>
            <a:off x="7018017" y="5371348"/>
            <a:ext cx="588147" cy="519804"/>
          </a:xfrm>
          <a:prstGeom prst="rect">
            <a:avLst/>
          </a:prstGeom>
        </p:spPr>
        <p:txBody>
          <a:bodyPr vert="horz" lIns="0" tIns="103884" rIns="0" bIns="103884" anchor="ctr"/>
          <a:lstStyle>
            <a:lvl1pPr marL="0" indent="0" algn="r">
              <a:lnSpc>
                <a:spcPct val="100000"/>
              </a:lnSpc>
              <a:spcBef>
                <a:spcPts val="0"/>
              </a:spcBef>
              <a:buNone/>
              <a:defRPr sz="2400" b="0">
                <a:solidFill>
                  <a:schemeClr val="bg1"/>
                </a:solidFill>
                <a:latin typeface="FontAwesome"/>
                <a:cs typeface="FontAwesome"/>
              </a:defRPr>
            </a:lvl1pPr>
          </a:lstStyle>
          <a:p>
            <a:pPr lvl="0"/>
            <a:r>
              <a:rPr lang="es-ES_tradnl" dirty="0" err="1"/>
              <a:t>ico</a:t>
            </a:r>
            <a:endParaRPr lang="es-ES_tradnl" dirty="0"/>
          </a:p>
        </p:txBody>
      </p:sp>
      <p:sp>
        <p:nvSpPr>
          <p:cNvPr id="41" name="Picture Placeholder 2"/>
          <p:cNvSpPr>
            <a:spLocks noGrp="1"/>
          </p:cNvSpPr>
          <p:nvPr>
            <p:ph type="pic" sz="quarter" idx="75"/>
          </p:nvPr>
        </p:nvSpPr>
        <p:spPr>
          <a:xfrm>
            <a:off x="8057435" y="1381763"/>
            <a:ext cx="3476980" cy="3921761"/>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42" name="Rectangle 41"/>
          <p:cNvSpPr/>
          <p:nvPr userDrawn="1"/>
        </p:nvSpPr>
        <p:spPr>
          <a:xfrm>
            <a:off x="8057434" y="5303524"/>
            <a:ext cx="3476980" cy="107695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45" name="Text Placeholder 7"/>
          <p:cNvSpPr>
            <a:spLocks noGrp="1"/>
          </p:cNvSpPr>
          <p:nvPr>
            <p:ph type="body" sz="quarter" idx="78" hasCustomPrompt="1"/>
          </p:nvPr>
        </p:nvSpPr>
        <p:spPr>
          <a:xfrm>
            <a:off x="8238053" y="5371348"/>
            <a:ext cx="2531548" cy="519804"/>
          </a:xfrm>
          <a:prstGeom prst="rect">
            <a:avLst/>
          </a:prstGeom>
        </p:spPr>
        <p:txBody>
          <a:bodyPr vert="horz" lIns="0" tIns="40504" rIns="0" bIns="40504" anchor="ctr"/>
          <a:lstStyle>
            <a:lvl1pPr marL="0" indent="0" algn="l">
              <a:lnSpc>
                <a:spcPct val="100000"/>
              </a:lnSpc>
              <a:spcBef>
                <a:spcPts val="0"/>
              </a:spcBef>
              <a:buNone/>
              <a:defRPr sz="2400" b="1" baseline="0">
                <a:solidFill>
                  <a:schemeClr val="bg1"/>
                </a:solidFill>
                <a:latin typeface="Lato Regular"/>
                <a:cs typeface="Lato Regular"/>
              </a:defRPr>
            </a:lvl1pPr>
          </a:lstStyle>
          <a:p>
            <a:pPr lvl="0"/>
            <a:r>
              <a:rPr lang="es-ES_tradnl" dirty="0"/>
              <a:t>2015</a:t>
            </a:r>
          </a:p>
        </p:txBody>
      </p:sp>
      <p:sp>
        <p:nvSpPr>
          <p:cNvPr id="46" name="Text Placeholder 7"/>
          <p:cNvSpPr>
            <a:spLocks noGrp="1"/>
          </p:cNvSpPr>
          <p:nvPr>
            <p:ph type="body" sz="quarter" idx="79" hasCustomPrompt="1"/>
          </p:nvPr>
        </p:nvSpPr>
        <p:spPr>
          <a:xfrm>
            <a:off x="8226765" y="6013070"/>
            <a:ext cx="3099505" cy="261346"/>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cxnSp>
        <p:nvCxnSpPr>
          <p:cNvPr id="48" name="Straight Connector 47"/>
          <p:cNvCxnSpPr/>
          <p:nvPr userDrawn="1"/>
        </p:nvCxnSpPr>
        <p:spPr>
          <a:xfrm>
            <a:off x="8238053" y="5936870"/>
            <a:ext cx="3119695" cy="0"/>
          </a:xfrm>
          <a:prstGeom prst="line">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5" name="Text Placeholder 7"/>
          <p:cNvSpPr>
            <a:spLocks noGrp="1"/>
          </p:cNvSpPr>
          <p:nvPr>
            <p:ph type="body" sz="quarter" idx="81" hasCustomPrompt="1"/>
          </p:nvPr>
        </p:nvSpPr>
        <p:spPr>
          <a:xfrm>
            <a:off x="10789631" y="5371348"/>
            <a:ext cx="588147" cy="519804"/>
          </a:xfrm>
          <a:prstGeom prst="rect">
            <a:avLst/>
          </a:prstGeom>
        </p:spPr>
        <p:txBody>
          <a:bodyPr vert="horz" lIns="0" tIns="103884" rIns="0" bIns="103884" anchor="ctr"/>
          <a:lstStyle>
            <a:lvl1pPr marL="0" indent="0" algn="r">
              <a:lnSpc>
                <a:spcPct val="100000"/>
              </a:lnSpc>
              <a:spcBef>
                <a:spcPts val="0"/>
              </a:spcBef>
              <a:buNone/>
              <a:defRPr sz="2400" b="0">
                <a:solidFill>
                  <a:schemeClr val="bg1"/>
                </a:solidFill>
                <a:latin typeface="FontAwesome"/>
                <a:cs typeface="FontAwesome"/>
              </a:defRPr>
            </a:lvl1pPr>
          </a:lstStyle>
          <a:p>
            <a:pPr lvl="0"/>
            <a:r>
              <a:rPr lang="es-ES_tradnl" dirty="0" err="1"/>
              <a:t>ico</a:t>
            </a:r>
            <a:endParaRPr lang="es-ES_tradnl" dirty="0"/>
          </a:p>
        </p:txBody>
      </p:sp>
    </p:spTree>
    <p:extLst>
      <p:ext uri="{BB962C8B-B14F-4D97-AF65-F5344CB8AC3E}">
        <p14:creationId xmlns:p14="http://schemas.microsoft.com/office/powerpoint/2010/main" val="2978686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anim calcmode="lin" valueType="num">
                                      <p:cBhvr>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0" end="0"/>
                                            </p:txEl>
                                          </p:spTgt>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nodePh="1">
                                  <p:stCondLst>
                                    <p:cond delay="800"/>
                                  </p:stCondLst>
                                  <p:endCondLst>
                                    <p:cond evt="begin" delay="0">
                                      <p:tn val="15"/>
                                    </p:cond>
                                  </p:endCondLst>
                                  <p:childTnLst>
                                    <p:set>
                                      <p:cBhvr>
                                        <p:cTn id="16" dur="1" fill="hold">
                                          <p:stCondLst>
                                            <p:cond delay="0"/>
                                          </p:stCondLst>
                                        </p:cTn>
                                        <p:tgtEl>
                                          <p:spTgt spid="22"/>
                                        </p:tgtEl>
                                        <p:attrNameLst>
                                          <p:attrName>style.visibility</p:attrName>
                                        </p:attrNameLst>
                                      </p:cBhvr>
                                      <p:to>
                                        <p:strVal val="visible"/>
                                      </p:to>
                                    </p:set>
                                    <p:anim calcmode="lin" valueType="num">
                                      <p:cBhvr>
                                        <p:cTn id="17" dur="1000" fill="hold"/>
                                        <p:tgtEl>
                                          <p:spTgt spid="22"/>
                                        </p:tgtEl>
                                        <p:attrNameLst>
                                          <p:attrName>ppt_w</p:attrName>
                                        </p:attrNameLst>
                                      </p:cBhvr>
                                      <p:tavLst>
                                        <p:tav tm="0">
                                          <p:val>
                                            <p:fltVal val="0"/>
                                          </p:val>
                                        </p:tav>
                                        <p:tav tm="100000">
                                          <p:val>
                                            <p:strVal val="#ppt_w"/>
                                          </p:val>
                                        </p:tav>
                                      </p:tavLst>
                                    </p:anim>
                                    <p:anim calcmode="lin" valueType="num">
                                      <p:cBhvr>
                                        <p:cTn id="18" dur="1000" fill="hold"/>
                                        <p:tgtEl>
                                          <p:spTgt spid="22"/>
                                        </p:tgtEl>
                                        <p:attrNameLst>
                                          <p:attrName>ppt_h</p:attrName>
                                        </p:attrNameLst>
                                      </p:cBhvr>
                                      <p:tavLst>
                                        <p:tav tm="0">
                                          <p:val>
                                            <p:fltVal val="0"/>
                                          </p:val>
                                        </p:tav>
                                        <p:tav tm="100000">
                                          <p:val>
                                            <p:strVal val="#ppt_h"/>
                                          </p:val>
                                        </p:tav>
                                      </p:tavLst>
                                    </p:anim>
                                    <p:animEffect transition="in" filter="fade">
                                      <p:cBhvr>
                                        <p:cTn id="19" dur="1000"/>
                                        <p:tgtEl>
                                          <p:spTgt spid="22"/>
                                        </p:tgtEl>
                                      </p:cBhvr>
                                    </p:animEffect>
                                  </p:childTnLst>
                                </p:cTn>
                              </p:par>
                            </p:childTnLst>
                          </p:cTn>
                        </p:par>
                        <p:par>
                          <p:cTn id="20" fill="hold">
                            <p:stCondLst>
                              <p:cond delay="1800"/>
                            </p:stCondLst>
                            <p:childTnLst>
                              <p:par>
                                <p:cTn id="21" presetID="22" presetClass="entr" presetSubtype="8"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500"/>
                                        <p:tgtEl>
                                          <p:spTgt spid="23"/>
                                        </p:tgtEl>
                                      </p:cBhvr>
                                    </p:animEffect>
                                  </p:childTnLst>
                                </p:cTn>
                              </p:par>
                              <p:par>
                                <p:cTn id="24" presetID="42" presetClass="entr" presetSubtype="0" fill="hold" grpId="0" nodeType="withEffect">
                                  <p:stCondLst>
                                    <p:cond delay="200"/>
                                  </p:stCondLst>
                                  <p:childTnLst>
                                    <p:set>
                                      <p:cBhvr>
                                        <p:cTn id="25" dur="1" fill="hold">
                                          <p:stCondLst>
                                            <p:cond delay="0"/>
                                          </p:stCondLst>
                                        </p:cTn>
                                        <p:tgtEl>
                                          <p:spTgt spid="24">
                                            <p:txEl>
                                              <p:pRg st="0" end="0"/>
                                            </p:txEl>
                                          </p:spTgt>
                                        </p:tgtEl>
                                        <p:attrNameLst>
                                          <p:attrName>style.visibility</p:attrName>
                                        </p:attrNameLst>
                                      </p:cBhvr>
                                      <p:to>
                                        <p:strVal val="visible"/>
                                      </p:to>
                                    </p:set>
                                    <p:animEffect transition="in" filter="fade">
                                      <p:cBhvr>
                                        <p:cTn id="26" dur="400"/>
                                        <p:tgtEl>
                                          <p:spTgt spid="24">
                                            <p:txEl>
                                              <p:pRg st="0" end="0"/>
                                            </p:txEl>
                                          </p:spTgt>
                                        </p:tgtEl>
                                      </p:cBhvr>
                                    </p:animEffect>
                                    <p:anim calcmode="lin" valueType="num">
                                      <p:cBhvr>
                                        <p:cTn id="27" dur="4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28" dur="400" fill="hold"/>
                                        <p:tgtEl>
                                          <p:spTgt spid="24">
                                            <p:txEl>
                                              <p:pRg st="0" end="0"/>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200"/>
                                  </p:stCondLst>
                                  <p:childTnLst>
                                    <p:set>
                                      <p:cBhvr>
                                        <p:cTn id="30" dur="1" fill="hold">
                                          <p:stCondLst>
                                            <p:cond delay="0"/>
                                          </p:stCondLst>
                                        </p:cTn>
                                        <p:tgtEl>
                                          <p:spTgt spid="25">
                                            <p:txEl>
                                              <p:pRg st="0" end="0"/>
                                            </p:txEl>
                                          </p:spTgt>
                                        </p:tgtEl>
                                        <p:attrNameLst>
                                          <p:attrName>style.visibility</p:attrName>
                                        </p:attrNameLst>
                                      </p:cBhvr>
                                      <p:to>
                                        <p:strVal val="visible"/>
                                      </p:to>
                                    </p:set>
                                    <p:animEffect transition="in" filter="fade">
                                      <p:cBhvr>
                                        <p:cTn id="31" dur="500"/>
                                        <p:tgtEl>
                                          <p:spTgt spid="25">
                                            <p:txEl>
                                              <p:pRg st="0" end="0"/>
                                            </p:txEl>
                                          </p:spTgt>
                                        </p:tgtEl>
                                      </p:cBhvr>
                                    </p:animEffect>
                                    <p:anim calcmode="lin" valueType="num">
                                      <p:cBhvr>
                                        <p:cTn id="3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33" dur="5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22" presetClass="entr" presetSubtype="8"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left)">
                                      <p:cBhvr>
                                        <p:cTn id="37" dur="500"/>
                                        <p:tgtEl>
                                          <p:spTgt spid="26"/>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xEl>
                                              <p:pRg st="0" end="0"/>
                                            </p:txEl>
                                          </p:spTgt>
                                        </p:tgtEl>
                                        <p:attrNameLst>
                                          <p:attrName>style.visibility</p:attrName>
                                        </p:attrNameLst>
                                      </p:cBhvr>
                                      <p:to>
                                        <p:strVal val="visible"/>
                                      </p:to>
                                    </p:set>
                                    <p:anim calcmode="lin" valueType="num">
                                      <p:cBhvr>
                                        <p:cTn id="41" dur="300" fill="hold"/>
                                        <p:tgtEl>
                                          <p:spTgt spid="27">
                                            <p:txEl>
                                              <p:pRg st="0" end="0"/>
                                            </p:txEl>
                                          </p:spTgt>
                                        </p:tgtEl>
                                        <p:attrNameLst>
                                          <p:attrName>ppt_w</p:attrName>
                                        </p:attrNameLst>
                                      </p:cBhvr>
                                      <p:tavLst>
                                        <p:tav tm="0">
                                          <p:val>
                                            <p:fltVal val="0"/>
                                          </p:val>
                                        </p:tav>
                                        <p:tav tm="100000">
                                          <p:val>
                                            <p:strVal val="#ppt_w"/>
                                          </p:val>
                                        </p:tav>
                                      </p:tavLst>
                                    </p:anim>
                                    <p:anim calcmode="lin" valueType="num">
                                      <p:cBhvr>
                                        <p:cTn id="42" dur="300" fill="hold"/>
                                        <p:tgtEl>
                                          <p:spTgt spid="27">
                                            <p:txEl>
                                              <p:pRg st="0" end="0"/>
                                            </p:txEl>
                                          </p:spTgt>
                                        </p:tgtEl>
                                        <p:attrNameLst>
                                          <p:attrName>ppt_h</p:attrName>
                                        </p:attrNameLst>
                                      </p:cBhvr>
                                      <p:tavLst>
                                        <p:tav tm="0">
                                          <p:val>
                                            <p:fltVal val="0"/>
                                          </p:val>
                                        </p:tav>
                                        <p:tav tm="100000">
                                          <p:val>
                                            <p:strVal val="#ppt_h"/>
                                          </p:val>
                                        </p:tav>
                                      </p:tavLst>
                                    </p:anim>
                                    <p:animEffect transition="in" filter="fade">
                                      <p:cBhvr>
                                        <p:cTn id="43" dur="300"/>
                                        <p:tgtEl>
                                          <p:spTgt spid="27">
                                            <p:txEl>
                                              <p:pRg st="0" end="0"/>
                                            </p:txEl>
                                          </p:spTgt>
                                        </p:tgtEl>
                                      </p:cBhvr>
                                    </p:animEffect>
                                  </p:childTnLst>
                                </p:cTn>
                              </p:par>
                              <p:par>
                                <p:cTn id="44" presetID="53" presetClass="entr" presetSubtype="16" fill="hold" grpId="0" nodeType="withEffect" nodePh="1">
                                  <p:stCondLst>
                                    <p:cond delay="800"/>
                                  </p:stCondLst>
                                  <p:endCondLst>
                                    <p:cond evt="begin" delay="0">
                                      <p:tn val="44"/>
                                    </p:cond>
                                  </p:endCondLst>
                                  <p:childTnLst>
                                    <p:set>
                                      <p:cBhvr>
                                        <p:cTn id="45" dur="1" fill="hold">
                                          <p:stCondLst>
                                            <p:cond delay="0"/>
                                          </p:stCondLst>
                                        </p:cTn>
                                        <p:tgtEl>
                                          <p:spTgt spid="28"/>
                                        </p:tgtEl>
                                        <p:attrNameLst>
                                          <p:attrName>style.visibility</p:attrName>
                                        </p:attrNameLst>
                                      </p:cBhvr>
                                      <p:to>
                                        <p:strVal val="visible"/>
                                      </p:to>
                                    </p:set>
                                    <p:anim calcmode="lin" valueType="num">
                                      <p:cBhvr>
                                        <p:cTn id="46" dur="1000" fill="hold"/>
                                        <p:tgtEl>
                                          <p:spTgt spid="28"/>
                                        </p:tgtEl>
                                        <p:attrNameLst>
                                          <p:attrName>ppt_w</p:attrName>
                                        </p:attrNameLst>
                                      </p:cBhvr>
                                      <p:tavLst>
                                        <p:tav tm="0">
                                          <p:val>
                                            <p:fltVal val="0"/>
                                          </p:val>
                                        </p:tav>
                                        <p:tav tm="100000">
                                          <p:val>
                                            <p:strVal val="#ppt_w"/>
                                          </p:val>
                                        </p:tav>
                                      </p:tavLst>
                                    </p:anim>
                                    <p:anim calcmode="lin" valueType="num">
                                      <p:cBhvr>
                                        <p:cTn id="47" dur="1000" fill="hold"/>
                                        <p:tgtEl>
                                          <p:spTgt spid="28"/>
                                        </p:tgtEl>
                                        <p:attrNameLst>
                                          <p:attrName>ppt_h</p:attrName>
                                        </p:attrNameLst>
                                      </p:cBhvr>
                                      <p:tavLst>
                                        <p:tav tm="0">
                                          <p:val>
                                            <p:fltVal val="0"/>
                                          </p:val>
                                        </p:tav>
                                        <p:tav tm="100000">
                                          <p:val>
                                            <p:strVal val="#ppt_h"/>
                                          </p:val>
                                        </p:tav>
                                      </p:tavLst>
                                    </p:anim>
                                    <p:animEffect transition="in" filter="fade">
                                      <p:cBhvr>
                                        <p:cTn id="48" dur="1000"/>
                                        <p:tgtEl>
                                          <p:spTgt spid="28"/>
                                        </p:tgtEl>
                                      </p:cBhvr>
                                    </p:animEffect>
                                  </p:childTnLst>
                                </p:cTn>
                              </p:par>
                            </p:childTnLst>
                          </p:cTn>
                        </p:par>
                        <p:par>
                          <p:cTn id="49" fill="hold">
                            <p:stCondLst>
                              <p:cond delay="4800"/>
                            </p:stCondLst>
                            <p:childTnLst>
                              <p:par>
                                <p:cTn id="50" presetID="22" presetClass="entr" presetSubtype="8"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left)">
                                      <p:cBhvr>
                                        <p:cTn id="52" dur="500"/>
                                        <p:tgtEl>
                                          <p:spTgt spid="29"/>
                                        </p:tgtEl>
                                      </p:cBhvr>
                                    </p:animEffect>
                                  </p:childTnLst>
                                </p:cTn>
                              </p:par>
                              <p:par>
                                <p:cTn id="53" presetID="42" presetClass="entr" presetSubtype="0" fill="hold" grpId="0" nodeType="withEffect">
                                  <p:stCondLst>
                                    <p:cond delay="200"/>
                                  </p:stCondLst>
                                  <p:childTnLst>
                                    <p:set>
                                      <p:cBhvr>
                                        <p:cTn id="54" dur="1" fill="hold">
                                          <p:stCondLst>
                                            <p:cond delay="0"/>
                                          </p:stCondLst>
                                        </p:cTn>
                                        <p:tgtEl>
                                          <p:spTgt spid="30">
                                            <p:txEl>
                                              <p:pRg st="0" end="0"/>
                                            </p:txEl>
                                          </p:spTgt>
                                        </p:tgtEl>
                                        <p:attrNameLst>
                                          <p:attrName>style.visibility</p:attrName>
                                        </p:attrNameLst>
                                      </p:cBhvr>
                                      <p:to>
                                        <p:strVal val="visible"/>
                                      </p:to>
                                    </p:set>
                                    <p:animEffect transition="in" filter="fade">
                                      <p:cBhvr>
                                        <p:cTn id="55" dur="400"/>
                                        <p:tgtEl>
                                          <p:spTgt spid="30">
                                            <p:txEl>
                                              <p:pRg st="0" end="0"/>
                                            </p:txEl>
                                          </p:spTgt>
                                        </p:tgtEl>
                                      </p:cBhvr>
                                    </p:animEffect>
                                    <p:anim calcmode="lin" valueType="num">
                                      <p:cBhvr>
                                        <p:cTn id="56" dur="4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57" dur="400" fill="hold"/>
                                        <p:tgtEl>
                                          <p:spTgt spid="30">
                                            <p:txEl>
                                              <p:pRg st="0" end="0"/>
                                            </p:txEl>
                                          </p:spTgt>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200"/>
                                  </p:stCondLst>
                                  <p:childTnLst>
                                    <p:set>
                                      <p:cBhvr>
                                        <p:cTn id="59" dur="1" fill="hold">
                                          <p:stCondLst>
                                            <p:cond delay="0"/>
                                          </p:stCondLst>
                                        </p:cTn>
                                        <p:tgtEl>
                                          <p:spTgt spid="31">
                                            <p:txEl>
                                              <p:pRg st="0" end="0"/>
                                            </p:txEl>
                                          </p:spTgt>
                                        </p:tgtEl>
                                        <p:attrNameLst>
                                          <p:attrName>style.visibility</p:attrName>
                                        </p:attrNameLst>
                                      </p:cBhvr>
                                      <p:to>
                                        <p:strVal val="visible"/>
                                      </p:to>
                                    </p:set>
                                    <p:animEffect transition="in" filter="fade">
                                      <p:cBhvr>
                                        <p:cTn id="60" dur="500"/>
                                        <p:tgtEl>
                                          <p:spTgt spid="31">
                                            <p:txEl>
                                              <p:pRg st="0" end="0"/>
                                            </p:txEl>
                                          </p:spTgt>
                                        </p:tgtEl>
                                      </p:cBhvr>
                                    </p:animEffect>
                                    <p:anim calcmode="lin" valueType="num">
                                      <p:cBhvr>
                                        <p:cTn id="61"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62" dur="5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22" presetClass="entr" presetSubtype="8" fill="hold" nodeType="after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wipe(left)">
                                      <p:cBhvr>
                                        <p:cTn id="66" dur="500"/>
                                        <p:tgtEl>
                                          <p:spTgt spid="32"/>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33">
                                            <p:txEl>
                                              <p:pRg st="0" end="0"/>
                                            </p:txEl>
                                          </p:spTgt>
                                        </p:tgtEl>
                                        <p:attrNameLst>
                                          <p:attrName>style.visibility</p:attrName>
                                        </p:attrNameLst>
                                      </p:cBhvr>
                                      <p:to>
                                        <p:strVal val="visible"/>
                                      </p:to>
                                    </p:set>
                                    <p:anim calcmode="lin" valueType="num">
                                      <p:cBhvr>
                                        <p:cTn id="70" dur="3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71" dur="3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72" dur="300"/>
                                        <p:tgtEl>
                                          <p:spTgt spid="33">
                                            <p:txEl>
                                              <p:pRg st="0" end="0"/>
                                            </p:txEl>
                                          </p:spTgt>
                                        </p:tgtEl>
                                      </p:cBhvr>
                                    </p:animEffect>
                                  </p:childTnLst>
                                </p:cTn>
                              </p:par>
                              <p:par>
                                <p:cTn id="73" presetID="53" presetClass="entr" presetSubtype="16" fill="hold" grpId="0" nodeType="withEffect" nodePh="1">
                                  <p:stCondLst>
                                    <p:cond delay="800"/>
                                  </p:stCondLst>
                                  <p:endCondLst>
                                    <p:cond evt="begin" delay="0">
                                      <p:tn val="73"/>
                                    </p:cond>
                                  </p:endCondLst>
                                  <p:childTnLst>
                                    <p:set>
                                      <p:cBhvr>
                                        <p:cTn id="74" dur="1" fill="hold">
                                          <p:stCondLst>
                                            <p:cond delay="0"/>
                                          </p:stCondLst>
                                        </p:cTn>
                                        <p:tgtEl>
                                          <p:spTgt spid="41"/>
                                        </p:tgtEl>
                                        <p:attrNameLst>
                                          <p:attrName>style.visibility</p:attrName>
                                        </p:attrNameLst>
                                      </p:cBhvr>
                                      <p:to>
                                        <p:strVal val="visible"/>
                                      </p:to>
                                    </p:set>
                                    <p:anim calcmode="lin" valueType="num">
                                      <p:cBhvr>
                                        <p:cTn id="75" dur="1000" fill="hold"/>
                                        <p:tgtEl>
                                          <p:spTgt spid="41"/>
                                        </p:tgtEl>
                                        <p:attrNameLst>
                                          <p:attrName>ppt_w</p:attrName>
                                        </p:attrNameLst>
                                      </p:cBhvr>
                                      <p:tavLst>
                                        <p:tav tm="0">
                                          <p:val>
                                            <p:fltVal val="0"/>
                                          </p:val>
                                        </p:tav>
                                        <p:tav tm="100000">
                                          <p:val>
                                            <p:strVal val="#ppt_w"/>
                                          </p:val>
                                        </p:tav>
                                      </p:tavLst>
                                    </p:anim>
                                    <p:anim calcmode="lin" valueType="num">
                                      <p:cBhvr>
                                        <p:cTn id="76" dur="1000" fill="hold"/>
                                        <p:tgtEl>
                                          <p:spTgt spid="41"/>
                                        </p:tgtEl>
                                        <p:attrNameLst>
                                          <p:attrName>ppt_h</p:attrName>
                                        </p:attrNameLst>
                                      </p:cBhvr>
                                      <p:tavLst>
                                        <p:tav tm="0">
                                          <p:val>
                                            <p:fltVal val="0"/>
                                          </p:val>
                                        </p:tav>
                                        <p:tav tm="100000">
                                          <p:val>
                                            <p:strVal val="#ppt_h"/>
                                          </p:val>
                                        </p:tav>
                                      </p:tavLst>
                                    </p:anim>
                                    <p:animEffect transition="in" filter="fade">
                                      <p:cBhvr>
                                        <p:cTn id="77" dur="1000"/>
                                        <p:tgtEl>
                                          <p:spTgt spid="41"/>
                                        </p:tgtEl>
                                      </p:cBhvr>
                                    </p:animEffect>
                                  </p:childTnLst>
                                </p:cTn>
                              </p:par>
                            </p:childTnLst>
                          </p:cTn>
                        </p:par>
                        <p:par>
                          <p:cTn id="78" fill="hold">
                            <p:stCondLst>
                              <p:cond delay="7800"/>
                            </p:stCondLst>
                            <p:childTnLst>
                              <p:par>
                                <p:cTn id="79" presetID="22" presetClass="entr" presetSubtype="8"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wipe(left)">
                                      <p:cBhvr>
                                        <p:cTn id="81" dur="500"/>
                                        <p:tgtEl>
                                          <p:spTgt spid="42"/>
                                        </p:tgtEl>
                                      </p:cBhvr>
                                    </p:animEffect>
                                  </p:childTnLst>
                                </p:cTn>
                              </p:par>
                              <p:par>
                                <p:cTn id="82" presetID="42" presetClass="entr" presetSubtype="0" fill="hold" grpId="0" nodeType="withEffect">
                                  <p:stCondLst>
                                    <p:cond delay="200"/>
                                  </p:stCondLst>
                                  <p:childTnLst>
                                    <p:set>
                                      <p:cBhvr>
                                        <p:cTn id="83" dur="1" fill="hold">
                                          <p:stCondLst>
                                            <p:cond delay="0"/>
                                          </p:stCondLst>
                                        </p:cTn>
                                        <p:tgtEl>
                                          <p:spTgt spid="45">
                                            <p:txEl>
                                              <p:pRg st="0" end="0"/>
                                            </p:txEl>
                                          </p:spTgt>
                                        </p:tgtEl>
                                        <p:attrNameLst>
                                          <p:attrName>style.visibility</p:attrName>
                                        </p:attrNameLst>
                                      </p:cBhvr>
                                      <p:to>
                                        <p:strVal val="visible"/>
                                      </p:to>
                                    </p:set>
                                    <p:animEffect transition="in" filter="fade">
                                      <p:cBhvr>
                                        <p:cTn id="84" dur="400"/>
                                        <p:tgtEl>
                                          <p:spTgt spid="45">
                                            <p:txEl>
                                              <p:pRg st="0" end="0"/>
                                            </p:txEl>
                                          </p:spTgt>
                                        </p:tgtEl>
                                      </p:cBhvr>
                                    </p:animEffect>
                                    <p:anim calcmode="lin" valueType="num">
                                      <p:cBhvr>
                                        <p:cTn id="85" dur="4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86" dur="400" fill="hold"/>
                                        <p:tgtEl>
                                          <p:spTgt spid="45">
                                            <p:txEl>
                                              <p:pRg st="0" end="0"/>
                                            </p:txEl>
                                          </p:spTgt>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200"/>
                                  </p:stCondLst>
                                  <p:childTnLst>
                                    <p:set>
                                      <p:cBhvr>
                                        <p:cTn id="88" dur="1" fill="hold">
                                          <p:stCondLst>
                                            <p:cond delay="0"/>
                                          </p:stCondLst>
                                        </p:cTn>
                                        <p:tgtEl>
                                          <p:spTgt spid="46">
                                            <p:txEl>
                                              <p:pRg st="0" end="0"/>
                                            </p:txEl>
                                          </p:spTgt>
                                        </p:tgtEl>
                                        <p:attrNameLst>
                                          <p:attrName>style.visibility</p:attrName>
                                        </p:attrNameLst>
                                      </p:cBhvr>
                                      <p:to>
                                        <p:strVal val="visible"/>
                                      </p:to>
                                    </p:set>
                                    <p:animEffect transition="in" filter="fade">
                                      <p:cBhvr>
                                        <p:cTn id="89" dur="500"/>
                                        <p:tgtEl>
                                          <p:spTgt spid="46">
                                            <p:txEl>
                                              <p:pRg st="0" end="0"/>
                                            </p:txEl>
                                          </p:spTgt>
                                        </p:tgtEl>
                                      </p:cBhvr>
                                    </p:animEffect>
                                    <p:anim calcmode="lin" valueType="num">
                                      <p:cBhvr>
                                        <p:cTn id="90"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91"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2" presetClass="entr" presetSubtype="8" fill="hold" nodeType="afterEffect">
                                  <p:stCondLst>
                                    <p:cond delay="0"/>
                                  </p:stCondLst>
                                  <p:childTnLst>
                                    <p:set>
                                      <p:cBhvr>
                                        <p:cTn id="94" dur="1" fill="hold">
                                          <p:stCondLst>
                                            <p:cond delay="0"/>
                                          </p:stCondLst>
                                        </p:cTn>
                                        <p:tgtEl>
                                          <p:spTgt spid="48"/>
                                        </p:tgtEl>
                                        <p:attrNameLst>
                                          <p:attrName>style.visibility</p:attrName>
                                        </p:attrNameLst>
                                      </p:cBhvr>
                                      <p:to>
                                        <p:strVal val="visible"/>
                                      </p:to>
                                    </p:set>
                                    <p:animEffect transition="in" filter="wipe(left)">
                                      <p:cBhvr>
                                        <p:cTn id="95" dur="500"/>
                                        <p:tgtEl>
                                          <p:spTgt spid="48"/>
                                        </p:tgtEl>
                                      </p:cBhvr>
                                    </p:animEffect>
                                  </p:childTnLst>
                                </p:cTn>
                              </p:par>
                            </p:childTnLst>
                          </p:cTn>
                        </p:par>
                        <p:par>
                          <p:cTn id="96" fill="hold">
                            <p:stCondLst>
                              <p:cond delay="9000"/>
                            </p:stCondLst>
                            <p:childTnLst>
                              <p:par>
                                <p:cTn id="97" presetID="53" presetClass="entr" presetSubtype="16" fill="hold" grpId="0" nodeType="afterEffect">
                                  <p:stCondLst>
                                    <p:cond delay="0"/>
                                  </p:stCondLst>
                                  <p:childTnLst>
                                    <p:set>
                                      <p:cBhvr>
                                        <p:cTn id="98" dur="1" fill="hold">
                                          <p:stCondLst>
                                            <p:cond delay="0"/>
                                          </p:stCondLst>
                                        </p:cTn>
                                        <p:tgtEl>
                                          <p:spTgt spid="55">
                                            <p:txEl>
                                              <p:pRg st="0" end="0"/>
                                            </p:txEl>
                                          </p:spTgt>
                                        </p:tgtEl>
                                        <p:attrNameLst>
                                          <p:attrName>style.visibility</p:attrName>
                                        </p:attrNameLst>
                                      </p:cBhvr>
                                      <p:to>
                                        <p:strVal val="visible"/>
                                      </p:to>
                                    </p:set>
                                    <p:anim calcmode="lin" valueType="num">
                                      <p:cBhvr>
                                        <p:cTn id="99" dur="300" fill="hold"/>
                                        <p:tgtEl>
                                          <p:spTgt spid="55">
                                            <p:txEl>
                                              <p:pRg st="0" end="0"/>
                                            </p:txEl>
                                          </p:spTgt>
                                        </p:tgtEl>
                                        <p:attrNameLst>
                                          <p:attrName>ppt_w</p:attrName>
                                        </p:attrNameLst>
                                      </p:cBhvr>
                                      <p:tavLst>
                                        <p:tav tm="0">
                                          <p:val>
                                            <p:fltVal val="0"/>
                                          </p:val>
                                        </p:tav>
                                        <p:tav tm="100000">
                                          <p:val>
                                            <p:strVal val="#ppt_w"/>
                                          </p:val>
                                        </p:tav>
                                      </p:tavLst>
                                    </p:anim>
                                    <p:anim calcmode="lin" valueType="num">
                                      <p:cBhvr>
                                        <p:cTn id="100" dur="300" fill="hold"/>
                                        <p:tgtEl>
                                          <p:spTgt spid="55">
                                            <p:txEl>
                                              <p:pRg st="0" end="0"/>
                                            </p:txEl>
                                          </p:spTgt>
                                        </p:tgtEl>
                                        <p:attrNameLst>
                                          <p:attrName>ppt_h</p:attrName>
                                        </p:attrNameLst>
                                      </p:cBhvr>
                                      <p:tavLst>
                                        <p:tav tm="0">
                                          <p:val>
                                            <p:fltVal val="0"/>
                                          </p:val>
                                        </p:tav>
                                        <p:tav tm="100000">
                                          <p:val>
                                            <p:strVal val="#ppt_h"/>
                                          </p:val>
                                        </p:tav>
                                      </p:tavLst>
                                    </p:anim>
                                    <p:animEffect transition="in" filter="fade">
                                      <p:cBhvr>
                                        <p:cTn id="101" dur="300"/>
                                        <p:tgtEl>
                                          <p:spTgt spid="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22" grpId="0"/>
      <p:bldP spid="23" grpId="0" animBg="1"/>
      <p:bldP spid="24" grpId="0" build="p">
        <p:tmplLst>
          <p:tmpl lvl="1">
            <p:tnLst>
              <p:par>
                <p:cTn presetID="42" presetClass="entr" presetSubtype="0" fill="hold" nodeType="withEffect">
                  <p:stCondLst>
                    <p:cond delay="200"/>
                  </p:stCondLst>
                  <p:childTnLst>
                    <p:set>
                      <p:cBhvr>
                        <p:cTn dur="1" fill="hold">
                          <p:stCondLst>
                            <p:cond delay="0"/>
                          </p:stCondLst>
                        </p:cTn>
                        <p:tgtEl>
                          <p:spTgt spid="24"/>
                        </p:tgtEl>
                        <p:attrNameLst>
                          <p:attrName>style.visibility</p:attrName>
                        </p:attrNameLst>
                      </p:cBhvr>
                      <p:to>
                        <p:strVal val="visible"/>
                      </p:to>
                    </p:set>
                    <p:animEffect transition="in" filter="fade">
                      <p:cBhvr>
                        <p:cTn dur="400"/>
                        <p:tgtEl>
                          <p:spTgt spid="24"/>
                        </p:tgtEl>
                      </p:cBhvr>
                    </p:animEffect>
                    <p:anim calcmode="lin" valueType="num">
                      <p:cBhvr>
                        <p:cTn dur="400" fill="hold"/>
                        <p:tgtEl>
                          <p:spTgt spid="24"/>
                        </p:tgtEl>
                        <p:attrNameLst>
                          <p:attrName>ppt_x</p:attrName>
                        </p:attrNameLst>
                      </p:cBhvr>
                      <p:tavLst>
                        <p:tav tm="0">
                          <p:val>
                            <p:strVal val="#ppt_x"/>
                          </p:val>
                        </p:tav>
                        <p:tav tm="100000">
                          <p:val>
                            <p:strVal val="#ppt_x"/>
                          </p:val>
                        </p:tav>
                      </p:tavLst>
                    </p:anim>
                    <p:anim calcmode="lin" valueType="num">
                      <p:cBhvr>
                        <p:cTn dur="400" fill="hold"/>
                        <p:tgtEl>
                          <p:spTgt spid="24"/>
                        </p:tgtEl>
                        <p:attrNameLst>
                          <p:attrName>ppt_y</p:attrName>
                        </p:attrNameLst>
                      </p:cBhvr>
                      <p:tavLst>
                        <p:tav tm="0">
                          <p:val>
                            <p:strVal val="#ppt_y+.1"/>
                          </p:val>
                        </p:tav>
                        <p:tav tm="100000">
                          <p:val>
                            <p:strVal val="#ppt_y"/>
                          </p:val>
                        </p:tav>
                      </p:tavLst>
                    </p:anim>
                  </p:childTnLst>
                </p:cTn>
              </p:par>
            </p:tnLst>
          </p:tmpl>
        </p:tmplLst>
      </p:bldP>
      <p:bldP spid="25" grpId="0" build="p">
        <p:tmplLst>
          <p:tmpl lvl="1">
            <p:tnLst>
              <p:par>
                <p:cTn presetID="42" presetClass="entr" presetSubtype="0" fill="hold" nodeType="withEffect">
                  <p:stCondLst>
                    <p:cond delay="2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anim calcmode="lin" valueType="num">
                      <p:cBhvr>
                        <p:cTn dur="500" fill="hold"/>
                        <p:tgtEl>
                          <p:spTgt spid="25"/>
                        </p:tgtEl>
                        <p:attrNameLst>
                          <p:attrName>ppt_x</p:attrName>
                        </p:attrNameLst>
                      </p:cBhvr>
                      <p:tavLst>
                        <p:tav tm="0">
                          <p:val>
                            <p:strVal val="#ppt_x"/>
                          </p:val>
                        </p:tav>
                        <p:tav tm="100000">
                          <p:val>
                            <p:strVal val="#ppt_x"/>
                          </p:val>
                        </p:tav>
                      </p:tavLst>
                    </p:anim>
                    <p:anim calcmode="lin" valueType="num">
                      <p:cBhvr>
                        <p:cTn dur="500" fill="hold"/>
                        <p:tgtEl>
                          <p:spTgt spid="25"/>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53" presetClass="entr" presetSubtype="16"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p:cTn dur="300" fill="hold"/>
                        <p:tgtEl>
                          <p:spTgt spid="27"/>
                        </p:tgtEl>
                        <p:attrNameLst>
                          <p:attrName>ppt_w</p:attrName>
                        </p:attrNameLst>
                      </p:cBhvr>
                      <p:tavLst>
                        <p:tav tm="0">
                          <p:val>
                            <p:fltVal val="0"/>
                          </p:val>
                        </p:tav>
                        <p:tav tm="100000">
                          <p:val>
                            <p:strVal val="#ppt_w"/>
                          </p:val>
                        </p:tav>
                      </p:tavLst>
                    </p:anim>
                    <p:anim calcmode="lin" valueType="num">
                      <p:cBhvr>
                        <p:cTn dur="300" fill="hold"/>
                        <p:tgtEl>
                          <p:spTgt spid="27"/>
                        </p:tgtEl>
                        <p:attrNameLst>
                          <p:attrName>ppt_h</p:attrName>
                        </p:attrNameLst>
                      </p:cBhvr>
                      <p:tavLst>
                        <p:tav tm="0">
                          <p:val>
                            <p:fltVal val="0"/>
                          </p:val>
                        </p:tav>
                        <p:tav tm="100000">
                          <p:val>
                            <p:strVal val="#ppt_h"/>
                          </p:val>
                        </p:tav>
                      </p:tavLst>
                    </p:anim>
                    <p:animEffect transition="in" filter="fade">
                      <p:cBhvr>
                        <p:cTn dur="300"/>
                        <p:tgtEl>
                          <p:spTgt spid="27"/>
                        </p:tgtEl>
                      </p:cBhvr>
                    </p:animEffect>
                  </p:childTnLst>
                </p:cTn>
              </p:par>
            </p:tnLst>
          </p:tmpl>
        </p:tmplLst>
      </p:bldP>
      <p:bldP spid="28" grpId="0"/>
      <p:bldP spid="29" grpId="0" animBg="1"/>
      <p:bldP spid="30" grpId="0" build="p">
        <p:tmplLst>
          <p:tmpl lvl="1">
            <p:tnLst>
              <p:par>
                <p:cTn presetID="42" presetClass="entr" presetSubtype="0" fill="hold" nodeType="withEffect">
                  <p:stCondLst>
                    <p:cond delay="200"/>
                  </p:stCondLst>
                  <p:childTnLst>
                    <p:set>
                      <p:cBhvr>
                        <p:cTn dur="1" fill="hold">
                          <p:stCondLst>
                            <p:cond delay="0"/>
                          </p:stCondLst>
                        </p:cTn>
                        <p:tgtEl>
                          <p:spTgt spid="30"/>
                        </p:tgtEl>
                        <p:attrNameLst>
                          <p:attrName>style.visibility</p:attrName>
                        </p:attrNameLst>
                      </p:cBhvr>
                      <p:to>
                        <p:strVal val="visible"/>
                      </p:to>
                    </p:set>
                    <p:animEffect transition="in" filter="fade">
                      <p:cBhvr>
                        <p:cTn dur="400"/>
                        <p:tgtEl>
                          <p:spTgt spid="30"/>
                        </p:tgtEl>
                      </p:cBhvr>
                    </p:animEffect>
                    <p:anim calcmode="lin" valueType="num">
                      <p:cBhvr>
                        <p:cTn dur="400" fill="hold"/>
                        <p:tgtEl>
                          <p:spTgt spid="30"/>
                        </p:tgtEl>
                        <p:attrNameLst>
                          <p:attrName>ppt_x</p:attrName>
                        </p:attrNameLst>
                      </p:cBhvr>
                      <p:tavLst>
                        <p:tav tm="0">
                          <p:val>
                            <p:strVal val="#ppt_x"/>
                          </p:val>
                        </p:tav>
                        <p:tav tm="100000">
                          <p:val>
                            <p:strVal val="#ppt_x"/>
                          </p:val>
                        </p:tav>
                      </p:tavLst>
                    </p:anim>
                    <p:anim calcmode="lin" valueType="num">
                      <p:cBhvr>
                        <p:cTn dur="400" fill="hold"/>
                        <p:tgtEl>
                          <p:spTgt spid="30"/>
                        </p:tgtEl>
                        <p:attrNameLst>
                          <p:attrName>ppt_y</p:attrName>
                        </p:attrNameLst>
                      </p:cBhvr>
                      <p:tavLst>
                        <p:tav tm="0">
                          <p:val>
                            <p:strVal val="#ppt_y+.1"/>
                          </p:val>
                        </p:tav>
                        <p:tav tm="100000">
                          <p:val>
                            <p:strVal val="#ppt_y"/>
                          </p:val>
                        </p:tav>
                      </p:tavLst>
                    </p:anim>
                  </p:childTnLst>
                </p:cTn>
              </p:par>
            </p:tnLst>
          </p:tmpl>
        </p:tmplLst>
      </p:bldP>
      <p:bldP spid="31" grpId="0" build="p">
        <p:tmplLst>
          <p:tmpl lvl="1">
            <p:tnLst>
              <p:par>
                <p:cTn presetID="42" presetClass="entr" presetSubtype="0" fill="hold" nodeType="withEffect">
                  <p:stCondLst>
                    <p:cond delay="2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anim calcmode="lin" valueType="num">
                      <p:cBhvr>
                        <p:cTn dur="500" fill="hold"/>
                        <p:tgtEl>
                          <p:spTgt spid="31"/>
                        </p:tgtEl>
                        <p:attrNameLst>
                          <p:attrName>ppt_x</p:attrName>
                        </p:attrNameLst>
                      </p:cBhvr>
                      <p:tavLst>
                        <p:tav tm="0">
                          <p:val>
                            <p:strVal val="#ppt_x"/>
                          </p:val>
                        </p:tav>
                        <p:tav tm="100000">
                          <p:val>
                            <p:strVal val="#ppt_x"/>
                          </p:val>
                        </p:tav>
                      </p:tavLst>
                    </p:anim>
                    <p:anim calcmode="lin" valueType="num">
                      <p:cBhvr>
                        <p:cTn dur="500" fill="hold"/>
                        <p:tgtEl>
                          <p:spTgt spid="31"/>
                        </p:tgtEl>
                        <p:attrNameLst>
                          <p:attrName>ppt_y</p:attrName>
                        </p:attrNameLst>
                      </p:cBhvr>
                      <p:tavLst>
                        <p:tav tm="0">
                          <p:val>
                            <p:strVal val="#ppt_y+.1"/>
                          </p:val>
                        </p:tav>
                        <p:tav tm="100000">
                          <p:val>
                            <p:strVal val="#ppt_y"/>
                          </p:val>
                        </p:tav>
                      </p:tavLst>
                    </p:anim>
                  </p:childTnLst>
                </p:cTn>
              </p:par>
            </p:tnLst>
          </p:tmpl>
        </p:tmplLst>
      </p:bldP>
      <p:bldP spid="33" grpId="0" build="p">
        <p:tmplLst>
          <p:tmpl lvl="1">
            <p:tnLst>
              <p:par>
                <p:cTn presetID="53" presetClass="entr" presetSubtype="16"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p:cTn dur="300" fill="hold"/>
                        <p:tgtEl>
                          <p:spTgt spid="33"/>
                        </p:tgtEl>
                        <p:attrNameLst>
                          <p:attrName>ppt_w</p:attrName>
                        </p:attrNameLst>
                      </p:cBhvr>
                      <p:tavLst>
                        <p:tav tm="0">
                          <p:val>
                            <p:fltVal val="0"/>
                          </p:val>
                        </p:tav>
                        <p:tav tm="100000">
                          <p:val>
                            <p:strVal val="#ppt_w"/>
                          </p:val>
                        </p:tav>
                      </p:tavLst>
                    </p:anim>
                    <p:anim calcmode="lin" valueType="num">
                      <p:cBhvr>
                        <p:cTn dur="300" fill="hold"/>
                        <p:tgtEl>
                          <p:spTgt spid="33"/>
                        </p:tgtEl>
                        <p:attrNameLst>
                          <p:attrName>ppt_h</p:attrName>
                        </p:attrNameLst>
                      </p:cBhvr>
                      <p:tavLst>
                        <p:tav tm="0">
                          <p:val>
                            <p:fltVal val="0"/>
                          </p:val>
                        </p:tav>
                        <p:tav tm="100000">
                          <p:val>
                            <p:strVal val="#ppt_h"/>
                          </p:val>
                        </p:tav>
                      </p:tavLst>
                    </p:anim>
                    <p:animEffect transition="in" filter="fade">
                      <p:cBhvr>
                        <p:cTn dur="300"/>
                        <p:tgtEl>
                          <p:spTgt spid="33"/>
                        </p:tgtEl>
                      </p:cBhvr>
                    </p:animEffect>
                  </p:childTnLst>
                </p:cTn>
              </p:par>
            </p:tnLst>
          </p:tmpl>
        </p:tmplLst>
      </p:bldP>
      <p:bldP spid="41" grpId="0"/>
      <p:bldP spid="42" grpId="0" animBg="1"/>
      <p:bldP spid="45" grpId="0" build="p">
        <p:tmplLst>
          <p:tmpl lvl="1">
            <p:tnLst>
              <p:par>
                <p:cTn presetID="42" presetClass="entr" presetSubtype="0" fill="hold" nodeType="withEffect">
                  <p:stCondLst>
                    <p:cond delay="200"/>
                  </p:stCondLst>
                  <p:childTnLst>
                    <p:set>
                      <p:cBhvr>
                        <p:cTn dur="1" fill="hold">
                          <p:stCondLst>
                            <p:cond delay="0"/>
                          </p:stCondLst>
                        </p:cTn>
                        <p:tgtEl>
                          <p:spTgt spid="45"/>
                        </p:tgtEl>
                        <p:attrNameLst>
                          <p:attrName>style.visibility</p:attrName>
                        </p:attrNameLst>
                      </p:cBhvr>
                      <p:to>
                        <p:strVal val="visible"/>
                      </p:to>
                    </p:set>
                    <p:animEffect transition="in" filter="fade">
                      <p:cBhvr>
                        <p:cTn dur="400"/>
                        <p:tgtEl>
                          <p:spTgt spid="45"/>
                        </p:tgtEl>
                      </p:cBhvr>
                    </p:animEffect>
                    <p:anim calcmode="lin" valueType="num">
                      <p:cBhvr>
                        <p:cTn dur="400" fill="hold"/>
                        <p:tgtEl>
                          <p:spTgt spid="45"/>
                        </p:tgtEl>
                        <p:attrNameLst>
                          <p:attrName>ppt_x</p:attrName>
                        </p:attrNameLst>
                      </p:cBhvr>
                      <p:tavLst>
                        <p:tav tm="0">
                          <p:val>
                            <p:strVal val="#ppt_x"/>
                          </p:val>
                        </p:tav>
                        <p:tav tm="100000">
                          <p:val>
                            <p:strVal val="#ppt_x"/>
                          </p:val>
                        </p:tav>
                      </p:tavLst>
                    </p:anim>
                    <p:anim calcmode="lin" valueType="num">
                      <p:cBhvr>
                        <p:cTn dur="400" fill="hold"/>
                        <p:tgtEl>
                          <p:spTgt spid="45"/>
                        </p:tgtEl>
                        <p:attrNameLst>
                          <p:attrName>ppt_y</p:attrName>
                        </p:attrNameLst>
                      </p:cBhvr>
                      <p:tavLst>
                        <p:tav tm="0">
                          <p:val>
                            <p:strVal val="#ppt_y+.1"/>
                          </p:val>
                        </p:tav>
                        <p:tav tm="100000">
                          <p:val>
                            <p:strVal val="#ppt_y"/>
                          </p:val>
                        </p:tav>
                      </p:tavLst>
                    </p:anim>
                  </p:childTnLst>
                </p:cTn>
              </p:par>
            </p:tnLst>
          </p:tmpl>
        </p:tmplLst>
      </p:bldP>
      <p:bldP spid="46" grpId="0" build="p">
        <p:tmplLst>
          <p:tmpl lvl="1">
            <p:tnLst>
              <p:par>
                <p:cTn presetID="42" presetClass="entr" presetSubtype="0" fill="hold" nodeType="withEffect">
                  <p:stCondLst>
                    <p:cond delay="20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anim calcmode="lin" valueType="num">
                      <p:cBhvr>
                        <p:cTn dur="500" fill="hold"/>
                        <p:tgtEl>
                          <p:spTgt spid="46"/>
                        </p:tgtEl>
                        <p:attrNameLst>
                          <p:attrName>ppt_x</p:attrName>
                        </p:attrNameLst>
                      </p:cBhvr>
                      <p:tavLst>
                        <p:tav tm="0">
                          <p:val>
                            <p:strVal val="#ppt_x"/>
                          </p:val>
                        </p:tav>
                        <p:tav tm="100000">
                          <p:val>
                            <p:strVal val="#ppt_x"/>
                          </p:val>
                        </p:tav>
                      </p:tavLst>
                    </p:anim>
                    <p:anim calcmode="lin" valueType="num">
                      <p:cBhvr>
                        <p:cTn dur="500" fill="hold"/>
                        <p:tgtEl>
                          <p:spTgt spid="46"/>
                        </p:tgtEl>
                        <p:attrNameLst>
                          <p:attrName>ppt_y</p:attrName>
                        </p:attrNameLst>
                      </p:cBhvr>
                      <p:tavLst>
                        <p:tav tm="0">
                          <p:val>
                            <p:strVal val="#ppt_y+.1"/>
                          </p:val>
                        </p:tav>
                        <p:tav tm="100000">
                          <p:val>
                            <p:strVal val="#ppt_y"/>
                          </p:val>
                        </p:tav>
                      </p:tavLst>
                    </p:anim>
                  </p:childTnLst>
                </p:cTn>
              </p:par>
            </p:tnLst>
          </p:tmpl>
        </p:tmplLst>
      </p:bldP>
      <p:bldP spid="55" grpId="0" build="p">
        <p:tmplLst>
          <p:tmpl lvl="1">
            <p:tnLst>
              <p:par>
                <p:cTn presetID="53" presetClass="entr" presetSubtype="16"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p:cTn dur="300" fill="hold"/>
                        <p:tgtEl>
                          <p:spTgt spid="55"/>
                        </p:tgtEl>
                        <p:attrNameLst>
                          <p:attrName>ppt_w</p:attrName>
                        </p:attrNameLst>
                      </p:cBhvr>
                      <p:tavLst>
                        <p:tav tm="0">
                          <p:val>
                            <p:fltVal val="0"/>
                          </p:val>
                        </p:tav>
                        <p:tav tm="100000">
                          <p:val>
                            <p:strVal val="#ppt_w"/>
                          </p:val>
                        </p:tav>
                      </p:tavLst>
                    </p:anim>
                    <p:anim calcmode="lin" valueType="num">
                      <p:cBhvr>
                        <p:cTn dur="300" fill="hold"/>
                        <p:tgtEl>
                          <p:spTgt spid="55"/>
                        </p:tgtEl>
                        <p:attrNameLst>
                          <p:attrName>ppt_h</p:attrName>
                        </p:attrNameLst>
                      </p:cBhvr>
                      <p:tavLst>
                        <p:tav tm="0">
                          <p:val>
                            <p:fltVal val="0"/>
                          </p:val>
                        </p:tav>
                        <p:tav tm="100000">
                          <p:val>
                            <p:strVal val="#ppt_h"/>
                          </p:val>
                        </p:tav>
                      </p:tavLst>
                    </p:anim>
                    <p:animEffect transition="in" filter="fade">
                      <p:cBhvr>
                        <p:cTn dur="300"/>
                        <p:tgtEl>
                          <p:spTgt spid="55"/>
                        </p:tgtEl>
                      </p:cBhvr>
                    </p:animEffect>
                  </p:childTnLst>
                </p:cTn>
              </p:par>
            </p:tnLst>
          </p:tmpl>
        </p:tmplLst>
      </p:bldP>
    </p:bld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Four images with caption">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0"/>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tx1">
                    <a:lumMod val="75000"/>
                    <a:lumOff val="25000"/>
                  </a:schemeClr>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2" name="Picture Placeholder 2"/>
          <p:cNvSpPr>
            <a:spLocks noGrp="1"/>
          </p:cNvSpPr>
          <p:nvPr>
            <p:ph type="pic" sz="quarter" idx="48"/>
          </p:nvPr>
        </p:nvSpPr>
        <p:spPr>
          <a:xfrm>
            <a:off x="603251" y="1259844"/>
            <a:ext cx="5204883" cy="2062477"/>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23" name="Rectangle 22"/>
          <p:cNvSpPr/>
          <p:nvPr userDrawn="1"/>
        </p:nvSpPr>
        <p:spPr>
          <a:xfrm>
            <a:off x="603250" y="3322321"/>
            <a:ext cx="5204884" cy="38867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40" name="Text Placeholder 7"/>
          <p:cNvSpPr>
            <a:spLocks noGrp="1"/>
          </p:cNvSpPr>
          <p:nvPr>
            <p:ph type="body" sz="quarter" idx="65" hasCustomPrompt="1"/>
          </p:nvPr>
        </p:nvSpPr>
        <p:spPr>
          <a:xfrm>
            <a:off x="699208" y="3374527"/>
            <a:ext cx="4990393" cy="259199"/>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3" name="Picture Placeholder 2"/>
          <p:cNvSpPr>
            <a:spLocks noGrp="1"/>
          </p:cNvSpPr>
          <p:nvPr>
            <p:ph type="pic" sz="quarter" idx="66"/>
          </p:nvPr>
        </p:nvSpPr>
        <p:spPr>
          <a:xfrm>
            <a:off x="6371168" y="1259844"/>
            <a:ext cx="5204883" cy="2062477"/>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44" name="Rectangle 43"/>
          <p:cNvSpPr/>
          <p:nvPr userDrawn="1"/>
        </p:nvSpPr>
        <p:spPr>
          <a:xfrm>
            <a:off x="6371167" y="3322321"/>
            <a:ext cx="5204884" cy="38867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47" name="Text Placeholder 7"/>
          <p:cNvSpPr>
            <a:spLocks noGrp="1"/>
          </p:cNvSpPr>
          <p:nvPr>
            <p:ph type="body" sz="quarter" idx="67" hasCustomPrompt="1"/>
          </p:nvPr>
        </p:nvSpPr>
        <p:spPr>
          <a:xfrm>
            <a:off x="6467125" y="3374527"/>
            <a:ext cx="4990393" cy="259199"/>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54" name="Picture Placeholder 2"/>
          <p:cNvSpPr>
            <a:spLocks noGrp="1"/>
          </p:cNvSpPr>
          <p:nvPr>
            <p:ph type="pic" sz="quarter" idx="68"/>
          </p:nvPr>
        </p:nvSpPr>
        <p:spPr>
          <a:xfrm>
            <a:off x="603251" y="3896364"/>
            <a:ext cx="5204883" cy="2062477"/>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56" name="Rectangle 55"/>
          <p:cNvSpPr/>
          <p:nvPr userDrawn="1"/>
        </p:nvSpPr>
        <p:spPr>
          <a:xfrm>
            <a:off x="603250" y="5958841"/>
            <a:ext cx="5204884" cy="38867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57" name="Text Placeholder 7"/>
          <p:cNvSpPr>
            <a:spLocks noGrp="1"/>
          </p:cNvSpPr>
          <p:nvPr>
            <p:ph type="body" sz="quarter" idx="69" hasCustomPrompt="1"/>
          </p:nvPr>
        </p:nvSpPr>
        <p:spPr>
          <a:xfrm>
            <a:off x="699208" y="6011047"/>
            <a:ext cx="4990393" cy="259199"/>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58" name="Picture Placeholder 2"/>
          <p:cNvSpPr>
            <a:spLocks noGrp="1"/>
          </p:cNvSpPr>
          <p:nvPr>
            <p:ph type="pic" sz="quarter" idx="70"/>
          </p:nvPr>
        </p:nvSpPr>
        <p:spPr>
          <a:xfrm>
            <a:off x="6371168" y="3896364"/>
            <a:ext cx="5204883" cy="2062477"/>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59" name="Rectangle 58"/>
          <p:cNvSpPr/>
          <p:nvPr userDrawn="1"/>
        </p:nvSpPr>
        <p:spPr>
          <a:xfrm>
            <a:off x="6371167" y="5958841"/>
            <a:ext cx="5204884" cy="38867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60" name="Text Placeholder 7"/>
          <p:cNvSpPr>
            <a:spLocks noGrp="1"/>
          </p:cNvSpPr>
          <p:nvPr>
            <p:ph type="body" sz="quarter" idx="71" hasCustomPrompt="1"/>
          </p:nvPr>
        </p:nvSpPr>
        <p:spPr>
          <a:xfrm>
            <a:off x="6467125" y="6011047"/>
            <a:ext cx="4990393" cy="259199"/>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Tree>
    <p:extLst>
      <p:ext uri="{BB962C8B-B14F-4D97-AF65-F5344CB8AC3E}">
        <p14:creationId xmlns:p14="http://schemas.microsoft.com/office/powerpoint/2010/main" val="1755885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anim calcmode="lin" valueType="num">
                                      <p:cBhvr>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0" end="0"/>
                                            </p:txEl>
                                          </p:spTgt>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nodePh="1">
                                  <p:stCondLst>
                                    <p:cond delay="800"/>
                                  </p:stCondLst>
                                  <p:endCondLst>
                                    <p:cond evt="begin" delay="0">
                                      <p:tn val="15"/>
                                    </p:cond>
                                  </p:endCondLst>
                                  <p:childTnLst>
                                    <p:set>
                                      <p:cBhvr>
                                        <p:cTn id="16" dur="1" fill="hold">
                                          <p:stCondLst>
                                            <p:cond delay="0"/>
                                          </p:stCondLst>
                                        </p:cTn>
                                        <p:tgtEl>
                                          <p:spTgt spid="22"/>
                                        </p:tgtEl>
                                        <p:attrNameLst>
                                          <p:attrName>style.visibility</p:attrName>
                                        </p:attrNameLst>
                                      </p:cBhvr>
                                      <p:to>
                                        <p:strVal val="visible"/>
                                      </p:to>
                                    </p:set>
                                    <p:anim calcmode="lin" valueType="num">
                                      <p:cBhvr>
                                        <p:cTn id="17" dur="1000" fill="hold"/>
                                        <p:tgtEl>
                                          <p:spTgt spid="22"/>
                                        </p:tgtEl>
                                        <p:attrNameLst>
                                          <p:attrName>ppt_w</p:attrName>
                                        </p:attrNameLst>
                                      </p:cBhvr>
                                      <p:tavLst>
                                        <p:tav tm="0">
                                          <p:val>
                                            <p:fltVal val="0"/>
                                          </p:val>
                                        </p:tav>
                                        <p:tav tm="100000">
                                          <p:val>
                                            <p:strVal val="#ppt_w"/>
                                          </p:val>
                                        </p:tav>
                                      </p:tavLst>
                                    </p:anim>
                                    <p:anim calcmode="lin" valueType="num">
                                      <p:cBhvr>
                                        <p:cTn id="18" dur="1000" fill="hold"/>
                                        <p:tgtEl>
                                          <p:spTgt spid="22"/>
                                        </p:tgtEl>
                                        <p:attrNameLst>
                                          <p:attrName>ppt_h</p:attrName>
                                        </p:attrNameLst>
                                      </p:cBhvr>
                                      <p:tavLst>
                                        <p:tav tm="0">
                                          <p:val>
                                            <p:fltVal val="0"/>
                                          </p:val>
                                        </p:tav>
                                        <p:tav tm="100000">
                                          <p:val>
                                            <p:strVal val="#ppt_h"/>
                                          </p:val>
                                        </p:tav>
                                      </p:tavLst>
                                    </p:anim>
                                    <p:animEffect transition="in" filter="fade">
                                      <p:cBhvr>
                                        <p:cTn id="19" dur="1000"/>
                                        <p:tgtEl>
                                          <p:spTgt spid="22"/>
                                        </p:tgtEl>
                                      </p:cBhvr>
                                    </p:animEffect>
                                  </p:childTnLst>
                                </p:cTn>
                              </p:par>
                            </p:childTnLst>
                          </p:cTn>
                        </p:par>
                        <p:par>
                          <p:cTn id="20" fill="hold">
                            <p:stCondLst>
                              <p:cond delay="1800"/>
                            </p:stCondLst>
                            <p:childTnLst>
                              <p:par>
                                <p:cTn id="21" presetID="22" presetClass="entr" presetSubtype="8"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500"/>
                                        <p:tgtEl>
                                          <p:spTgt spid="23"/>
                                        </p:tgtEl>
                                      </p:cBhvr>
                                    </p:animEffect>
                                  </p:childTnLst>
                                </p:cTn>
                              </p:par>
                              <p:par>
                                <p:cTn id="24" presetID="42" presetClass="entr" presetSubtype="0" fill="hold" grpId="0" nodeType="withEffect">
                                  <p:stCondLst>
                                    <p:cond delay="200"/>
                                  </p:stCondLst>
                                  <p:childTnLst>
                                    <p:set>
                                      <p:cBhvr>
                                        <p:cTn id="25" dur="1" fill="hold">
                                          <p:stCondLst>
                                            <p:cond delay="0"/>
                                          </p:stCondLst>
                                        </p:cTn>
                                        <p:tgtEl>
                                          <p:spTgt spid="40">
                                            <p:txEl>
                                              <p:pRg st="0" end="0"/>
                                            </p:txEl>
                                          </p:spTgt>
                                        </p:tgtEl>
                                        <p:attrNameLst>
                                          <p:attrName>style.visibility</p:attrName>
                                        </p:attrNameLst>
                                      </p:cBhvr>
                                      <p:to>
                                        <p:strVal val="visible"/>
                                      </p:to>
                                    </p:set>
                                    <p:animEffect transition="in" filter="fade">
                                      <p:cBhvr>
                                        <p:cTn id="26" dur="500"/>
                                        <p:tgtEl>
                                          <p:spTgt spid="40">
                                            <p:txEl>
                                              <p:pRg st="0" end="0"/>
                                            </p:txEl>
                                          </p:spTgt>
                                        </p:tgtEl>
                                      </p:cBhvr>
                                    </p:animEffect>
                                    <p:anim calcmode="lin" valueType="num">
                                      <p:cBhvr>
                                        <p:cTn id="27"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28" dur="500" fill="hold"/>
                                        <p:tgtEl>
                                          <p:spTgt spid="40">
                                            <p:txEl>
                                              <p:pRg st="0" end="0"/>
                                            </p:txEl>
                                          </p:spTgt>
                                        </p:tgtEl>
                                        <p:attrNameLst>
                                          <p:attrName>ppt_y</p:attrName>
                                        </p:attrNameLst>
                                      </p:cBhvr>
                                      <p:tavLst>
                                        <p:tav tm="0">
                                          <p:val>
                                            <p:strVal val="#ppt_y+.1"/>
                                          </p:val>
                                        </p:tav>
                                        <p:tav tm="100000">
                                          <p:val>
                                            <p:strVal val="#ppt_y"/>
                                          </p:val>
                                        </p:tav>
                                      </p:tavLst>
                                    </p:anim>
                                  </p:childTnLst>
                                </p:cTn>
                              </p:par>
                              <p:par>
                                <p:cTn id="29" presetID="53" presetClass="entr" presetSubtype="16" fill="hold" grpId="0" nodeType="withEffect" nodePh="1">
                                  <p:stCondLst>
                                    <p:cond delay="800"/>
                                  </p:stCondLst>
                                  <p:endCondLst>
                                    <p:cond evt="begin" delay="0">
                                      <p:tn val="29"/>
                                    </p:cond>
                                  </p:endCondLst>
                                  <p:childTnLst>
                                    <p:set>
                                      <p:cBhvr>
                                        <p:cTn id="30" dur="1" fill="hold">
                                          <p:stCondLst>
                                            <p:cond delay="0"/>
                                          </p:stCondLst>
                                        </p:cTn>
                                        <p:tgtEl>
                                          <p:spTgt spid="43"/>
                                        </p:tgtEl>
                                        <p:attrNameLst>
                                          <p:attrName>style.visibility</p:attrName>
                                        </p:attrNameLst>
                                      </p:cBhvr>
                                      <p:to>
                                        <p:strVal val="visible"/>
                                      </p:to>
                                    </p:set>
                                    <p:anim calcmode="lin" valueType="num">
                                      <p:cBhvr>
                                        <p:cTn id="31" dur="1000" fill="hold"/>
                                        <p:tgtEl>
                                          <p:spTgt spid="43"/>
                                        </p:tgtEl>
                                        <p:attrNameLst>
                                          <p:attrName>ppt_w</p:attrName>
                                        </p:attrNameLst>
                                      </p:cBhvr>
                                      <p:tavLst>
                                        <p:tav tm="0">
                                          <p:val>
                                            <p:fltVal val="0"/>
                                          </p:val>
                                        </p:tav>
                                        <p:tav tm="100000">
                                          <p:val>
                                            <p:strVal val="#ppt_w"/>
                                          </p:val>
                                        </p:tav>
                                      </p:tavLst>
                                    </p:anim>
                                    <p:anim calcmode="lin" valueType="num">
                                      <p:cBhvr>
                                        <p:cTn id="32" dur="1000" fill="hold"/>
                                        <p:tgtEl>
                                          <p:spTgt spid="43"/>
                                        </p:tgtEl>
                                        <p:attrNameLst>
                                          <p:attrName>ppt_h</p:attrName>
                                        </p:attrNameLst>
                                      </p:cBhvr>
                                      <p:tavLst>
                                        <p:tav tm="0">
                                          <p:val>
                                            <p:fltVal val="0"/>
                                          </p:val>
                                        </p:tav>
                                        <p:tav tm="100000">
                                          <p:val>
                                            <p:strVal val="#ppt_h"/>
                                          </p:val>
                                        </p:tav>
                                      </p:tavLst>
                                    </p:anim>
                                    <p:animEffect transition="in" filter="fade">
                                      <p:cBhvr>
                                        <p:cTn id="33" dur="1000"/>
                                        <p:tgtEl>
                                          <p:spTgt spid="43"/>
                                        </p:tgtEl>
                                      </p:cBhvr>
                                    </p:animEffect>
                                  </p:childTnLst>
                                </p:cTn>
                              </p:par>
                            </p:childTnLst>
                          </p:cTn>
                        </p:par>
                        <p:par>
                          <p:cTn id="34" fill="hold">
                            <p:stCondLst>
                              <p:cond delay="3600"/>
                            </p:stCondLst>
                            <p:childTnLst>
                              <p:par>
                                <p:cTn id="35" presetID="22" presetClass="entr" presetSubtype="8"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par>
                                <p:cTn id="38" presetID="42" presetClass="entr" presetSubtype="0" fill="hold" grpId="0" nodeType="withEffect">
                                  <p:stCondLst>
                                    <p:cond delay="200"/>
                                  </p:stCondLst>
                                  <p:childTnLst>
                                    <p:set>
                                      <p:cBhvr>
                                        <p:cTn id="39" dur="1" fill="hold">
                                          <p:stCondLst>
                                            <p:cond delay="0"/>
                                          </p:stCondLst>
                                        </p:cTn>
                                        <p:tgtEl>
                                          <p:spTgt spid="47">
                                            <p:txEl>
                                              <p:pRg st="0" end="0"/>
                                            </p:txEl>
                                          </p:spTgt>
                                        </p:tgtEl>
                                        <p:attrNameLst>
                                          <p:attrName>style.visibility</p:attrName>
                                        </p:attrNameLst>
                                      </p:cBhvr>
                                      <p:to>
                                        <p:strVal val="visible"/>
                                      </p:to>
                                    </p:set>
                                    <p:animEffect transition="in" filter="fade">
                                      <p:cBhvr>
                                        <p:cTn id="40" dur="500"/>
                                        <p:tgtEl>
                                          <p:spTgt spid="47">
                                            <p:txEl>
                                              <p:pRg st="0" end="0"/>
                                            </p:txEl>
                                          </p:spTgt>
                                        </p:tgtEl>
                                      </p:cBhvr>
                                    </p:animEffect>
                                    <p:anim calcmode="lin" valueType="num">
                                      <p:cBhvr>
                                        <p:cTn id="41" dur="5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42" dur="500" fill="hold"/>
                                        <p:tgtEl>
                                          <p:spTgt spid="47">
                                            <p:txEl>
                                              <p:pRg st="0" end="0"/>
                                            </p:txEl>
                                          </p:spTgt>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nodePh="1">
                                  <p:stCondLst>
                                    <p:cond delay="800"/>
                                  </p:stCondLst>
                                  <p:endCondLst>
                                    <p:cond evt="begin" delay="0">
                                      <p:tn val="43"/>
                                    </p:cond>
                                  </p:endCondLst>
                                  <p:childTnLst>
                                    <p:set>
                                      <p:cBhvr>
                                        <p:cTn id="44" dur="1" fill="hold">
                                          <p:stCondLst>
                                            <p:cond delay="0"/>
                                          </p:stCondLst>
                                        </p:cTn>
                                        <p:tgtEl>
                                          <p:spTgt spid="54"/>
                                        </p:tgtEl>
                                        <p:attrNameLst>
                                          <p:attrName>style.visibility</p:attrName>
                                        </p:attrNameLst>
                                      </p:cBhvr>
                                      <p:to>
                                        <p:strVal val="visible"/>
                                      </p:to>
                                    </p:set>
                                    <p:anim calcmode="lin" valueType="num">
                                      <p:cBhvr>
                                        <p:cTn id="45" dur="1000" fill="hold"/>
                                        <p:tgtEl>
                                          <p:spTgt spid="54"/>
                                        </p:tgtEl>
                                        <p:attrNameLst>
                                          <p:attrName>ppt_w</p:attrName>
                                        </p:attrNameLst>
                                      </p:cBhvr>
                                      <p:tavLst>
                                        <p:tav tm="0">
                                          <p:val>
                                            <p:fltVal val="0"/>
                                          </p:val>
                                        </p:tav>
                                        <p:tav tm="100000">
                                          <p:val>
                                            <p:strVal val="#ppt_w"/>
                                          </p:val>
                                        </p:tav>
                                      </p:tavLst>
                                    </p:anim>
                                    <p:anim calcmode="lin" valueType="num">
                                      <p:cBhvr>
                                        <p:cTn id="46" dur="1000" fill="hold"/>
                                        <p:tgtEl>
                                          <p:spTgt spid="54"/>
                                        </p:tgtEl>
                                        <p:attrNameLst>
                                          <p:attrName>ppt_h</p:attrName>
                                        </p:attrNameLst>
                                      </p:cBhvr>
                                      <p:tavLst>
                                        <p:tav tm="0">
                                          <p:val>
                                            <p:fltVal val="0"/>
                                          </p:val>
                                        </p:tav>
                                        <p:tav tm="100000">
                                          <p:val>
                                            <p:strVal val="#ppt_h"/>
                                          </p:val>
                                        </p:tav>
                                      </p:tavLst>
                                    </p:anim>
                                    <p:animEffect transition="in" filter="fade">
                                      <p:cBhvr>
                                        <p:cTn id="47" dur="1000"/>
                                        <p:tgtEl>
                                          <p:spTgt spid="54"/>
                                        </p:tgtEl>
                                      </p:cBhvr>
                                    </p:animEffect>
                                  </p:childTnLst>
                                </p:cTn>
                              </p:par>
                            </p:childTnLst>
                          </p:cTn>
                        </p:par>
                        <p:par>
                          <p:cTn id="48" fill="hold">
                            <p:stCondLst>
                              <p:cond delay="5400"/>
                            </p:stCondLst>
                            <p:childTnLst>
                              <p:par>
                                <p:cTn id="49" presetID="22" presetClass="entr" presetSubtype="8"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left)">
                                      <p:cBhvr>
                                        <p:cTn id="51" dur="500"/>
                                        <p:tgtEl>
                                          <p:spTgt spid="56"/>
                                        </p:tgtEl>
                                      </p:cBhvr>
                                    </p:animEffect>
                                  </p:childTnLst>
                                </p:cTn>
                              </p:par>
                              <p:par>
                                <p:cTn id="52" presetID="42" presetClass="entr" presetSubtype="0" fill="hold" grpId="0" nodeType="withEffect">
                                  <p:stCondLst>
                                    <p:cond delay="200"/>
                                  </p:stCondLst>
                                  <p:childTnLst>
                                    <p:set>
                                      <p:cBhvr>
                                        <p:cTn id="53" dur="1" fill="hold">
                                          <p:stCondLst>
                                            <p:cond delay="0"/>
                                          </p:stCondLst>
                                        </p:cTn>
                                        <p:tgtEl>
                                          <p:spTgt spid="57">
                                            <p:txEl>
                                              <p:pRg st="0" end="0"/>
                                            </p:txEl>
                                          </p:spTgt>
                                        </p:tgtEl>
                                        <p:attrNameLst>
                                          <p:attrName>style.visibility</p:attrName>
                                        </p:attrNameLst>
                                      </p:cBhvr>
                                      <p:to>
                                        <p:strVal val="visible"/>
                                      </p:to>
                                    </p:set>
                                    <p:animEffect transition="in" filter="fade">
                                      <p:cBhvr>
                                        <p:cTn id="54" dur="500"/>
                                        <p:tgtEl>
                                          <p:spTgt spid="57">
                                            <p:txEl>
                                              <p:pRg st="0" end="0"/>
                                            </p:txEl>
                                          </p:spTgt>
                                        </p:tgtEl>
                                      </p:cBhvr>
                                    </p:animEffect>
                                    <p:anim calcmode="lin" valueType="num">
                                      <p:cBhvr>
                                        <p:cTn id="55"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56" dur="500" fill="hold"/>
                                        <p:tgtEl>
                                          <p:spTgt spid="57">
                                            <p:txEl>
                                              <p:pRg st="0" end="0"/>
                                            </p:txEl>
                                          </p:spTgt>
                                        </p:tgtEl>
                                        <p:attrNameLst>
                                          <p:attrName>ppt_y</p:attrName>
                                        </p:attrNameLst>
                                      </p:cBhvr>
                                      <p:tavLst>
                                        <p:tav tm="0">
                                          <p:val>
                                            <p:strVal val="#ppt_y+.1"/>
                                          </p:val>
                                        </p:tav>
                                        <p:tav tm="100000">
                                          <p:val>
                                            <p:strVal val="#ppt_y"/>
                                          </p:val>
                                        </p:tav>
                                      </p:tavLst>
                                    </p:anim>
                                  </p:childTnLst>
                                </p:cTn>
                              </p:par>
                              <p:par>
                                <p:cTn id="57" presetID="53" presetClass="entr" presetSubtype="16" fill="hold" grpId="0" nodeType="withEffect" nodePh="1">
                                  <p:stCondLst>
                                    <p:cond delay="800"/>
                                  </p:stCondLst>
                                  <p:endCondLst>
                                    <p:cond evt="begin" delay="0">
                                      <p:tn val="57"/>
                                    </p:cond>
                                  </p:endCondLst>
                                  <p:childTnLst>
                                    <p:set>
                                      <p:cBhvr>
                                        <p:cTn id="58" dur="1" fill="hold">
                                          <p:stCondLst>
                                            <p:cond delay="0"/>
                                          </p:stCondLst>
                                        </p:cTn>
                                        <p:tgtEl>
                                          <p:spTgt spid="58"/>
                                        </p:tgtEl>
                                        <p:attrNameLst>
                                          <p:attrName>style.visibility</p:attrName>
                                        </p:attrNameLst>
                                      </p:cBhvr>
                                      <p:to>
                                        <p:strVal val="visible"/>
                                      </p:to>
                                    </p:set>
                                    <p:anim calcmode="lin" valueType="num">
                                      <p:cBhvr>
                                        <p:cTn id="59" dur="1000" fill="hold"/>
                                        <p:tgtEl>
                                          <p:spTgt spid="58"/>
                                        </p:tgtEl>
                                        <p:attrNameLst>
                                          <p:attrName>ppt_w</p:attrName>
                                        </p:attrNameLst>
                                      </p:cBhvr>
                                      <p:tavLst>
                                        <p:tav tm="0">
                                          <p:val>
                                            <p:fltVal val="0"/>
                                          </p:val>
                                        </p:tav>
                                        <p:tav tm="100000">
                                          <p:val>
                                            <p:strVal val="#ppt_w"/>
                                          </p:val>
                                        </p:tav>
                                      </p:tavLst>
                                    </p:anim>
                                    <p:anim calcmode="lin" valueType="num">
                                      <p:cBhvr>
                                        <p:cTn id="60" dur="1000" fill="hold"/>
                                        <p:tgtEl>
                                          <p:spTgt spid="58"/>
                                        </p:tgtEl>
                                        <p:attrNameLst>
                                          <p:attrName>ppt_h</p:attrName>
                                        </p:attrNameLst>
                                      </p:cBhvr>
                                      <p:tavLst>
                                        <p:tav tm="0">
                                          <p:val>
                                            <p:fltVal val="0"/>
                                          </p:val>
                                        </p:tav>
                                        <p:tav tm="100000">
                                          <p:val>
                                            <p:strVal val="#ppt_h"/>
                                          </p:val>
                                        </p:tav>
                                      </p:tavLst>
                                    </p:anim>
                                    <p:animEffect transition="in" filter="fade">
                                      <p:cBhvr>
                                        <p:cTn id="61" dur="1000"/>
                                        <p:tgtEl>
                                          <p:spTgt spid="58"/>
                                        </p:tgtEl>
                                      </p:cBhvr>
                                    </p:animEffect>
                                  </p:childTnLst>
                                </p:cTn>
                              </p:par>
                            </p:childTnLst>
                          </p:cTn>
                        </p:par>
                        <p:par>
                          <p:cTn id="62" fill="hold">
                            <p:stCondLst>
                              <p:cond delay="7200"/>
                            </p:stCondLst>
                            <p:childTnLst>
                              <p:par>
                                <p:cTn id="63" presetID="22" presetClass="entr" presetSubtype="8" fill="hold" grpId="0"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wipe(left)">
                                      <p:cBhvr>
                                        <p:cTn id="65" dur="500"/>
                                        <p:tgtEl>
                                          <p:spTgt spid="59"/>
                                        </p:tgtEl>
                                      </p:cBhvr>
                                    </p:animEffect>
                                  </p:childTnLst>
                                </p:cTn>
                              </p:par>
                              <p:par>
                                <p:cTn id="66" presetID="42" presetClass="entr" presetSubtype="0" fill="hold" grpId="0" nodeType="withEffect">
                                  <p:stCondLst>
                                    <p:cond delay="200"/>
                                  </p:stCondLst>
                                  <p:childTnLst>
                                    <p:set>
                                      <p:cBhvr>
                                        <p:cTn id="67" dur="1" fill="hold">
                                          <p:stCondLst>
                                            <p:cond delay="0"/>
                                          </p:stCondLst>
                                        </p:cTn>
                                        <p:tgtEl>
                                          <p:spTgt spid="60">
                                            <p:txEl>
                                              <p:pRg st="0" end="0"/>
                                            </p:txEl>
                                          </p:spTgt>
                                        </p:tgtEl>
                                        <p:attrNameLst>
                                          <p:attrName>style.visibility</p:attrName>
                                        </p:attrNameLst>
                                      </p:cBhvr>
                                      <p:to>
                                        <p:strVal val="visible"/>
                                      </p:to>
                                    </p:set>
                                    <p:animEffect transition="in" filter="fade">
                                      <p:cBhvr>
                                        <p:cTn id="68" dur="500"/>
                                        <p:tgtEl>
                                          <p:spTgt spid="60">
                                            <p:txEl>
                                              <p:pRg st="0" end="0"/>
                                            </p:txEl>
                                          </p:spTgt>
                                        </p:tgtEl>
                                      </p:cBhvr>
                                    </p:animEffect>
                                    <p:anim calcmode="lin" valueType="num">
                                      <p:cBhvr>
                                        <p:cTn id="69" dur="500" fill="hold"/>
                                        <p:tgtEl>
                                          <p:spTgt spid="60">
                                            <p:txEl>
                                              <p:pRg st="0" end="0"/>
                                            </p:txEl>
                                          </p:spTgt>
                                        </p:tgtEl>
                                        <p:attrNameLst>
                                          <p:attrName>ppt_x</p:attrName>
                                        </p:attrNameLst>
                                      </p:cBhvr>
                                      <p:tavLst>
                                        <p:tav tm="0">
                                          <p:val>
                                            <p:strVal val="#ppt_x"/>
                                          </p:val>
                                        </p:tav>
                                        <p:tav tm="100000">
                                          <p:val>
                                            <p:strVal val="#ppt_x"/>
                                          </p:val>
                                        </p:tav>
                                      </p:tavLst>
                                    </p:anim>
                                    <p:anim calcmode="lin" valueType="num">
                                      <p:cBhvr>
                                        <p:cTn id="70" dur="500" fill="hold"/>
                                        <p:tgtEl>
                                          <p:spTgt spid="6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22" grpId="0"/>
      <p:bldP spid="23" grpId="0" animBg="1"/>
      <p:bldP spid="40" grpId="0" build="p">
        <p:tmplLst>
          <p:tmpl lvl="1">
            <p:tnLst>
              <p:par>
                <p:cTn presetID="42" presetClass="entr" presetSubtype="0" fill="hold" nodeType="withEffect">
                  <p:stCondLst>
                    <p:cond delay="20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anim calcmode="lin" valueType="num">
                      <p:cBhvr>
                        <p:cTn dur="500" fill="hold"/>
                        <p:tgtEl>
                          <p:spTgt spid="40"/>
                        </p:tgtEl>
                        <p:attrNameLst>
                          <p:attrName>ppt_x</p:attrName>
                        </p:attrNameLst>
                      </p:cBhvr>
                      <p:tavLst>
                        <p:tav tm="0">
                          <p:val>
                            <p:strVal val="#ppt_x"/>
                          </p:val>
                        </p:tav>
                        <p:tav tm="100000">
                          <p:val>
                            <p:strVal val="#ppt_x"/>
                          </p:val>
                        </p:tav>
                      </p:tavLst>
                    </p:anim>
                    <p:anim calcmode="lin" valueType="num">
                      <p:cBhvr>
                        <p:cTn dur="500" fill="hold"/>
                        <p:tgtEl>
                          <p:spTgt spid="40"/>
                        </p:tgtEl>
                        <p:attrNameLst>
                          <p:attrName>ppt_y</p:attrName>
                        </p:attrNameLst>
                      </p:cBhvr>
                      <p:tavLst>
                        <p:tav tm="0">
                          <p:val>
                            <p:strVal val="#ppt_y+.1"/>
                          </p:val>
                        </p:tav>
                        <p:tav tm="100000">
                          <p:val>
                            <p:strVal val="#ppt_y"/>
                          </p:val>
                        </p:tav>
                      </p:tavLst>
                    </p:anim>
                  </p:childTnLst>
                </p:cTn>
              </p:par>
            </p:tnLst>
          </p:tmpl>
        </p:tmplLst>
      </p:bldP>
      <p:bldP spid="43" grpId="0"/>
      <p:bldP spid="44" grpId="0" animBg="1"/>
      <p:bldP spid="47" grpId="0" build="p">
        <p:tmplLst>
          <p:tmpl lvl="1">
            <p:tnLst>
              <p:par>
                <p:cTn presetID="42" presetClass="entr" presetSubtype="0" fill="hold" nodeType="withEffect">
                  <p:stCondLst>
                    <p:cond delay="20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anim calcmode="lin" valueType="num">
                      <p:cBhvr>
                        <p:cTn dur="500" fill="hold"/>
                        <p:tgtEl>
                          <p:spTgt spid="47"/>
                        </p:tgtEl>
                        <p:attrNameLst>
                          <p:attrName>ppt_x</p:attrName>
                        </p:attrNameLst>
                      </p:cBhvr>
                      <p:tavLst>
                        <p:tav tm="0">
                          <p:val>
                            <p:strVal val="#ppt_x"/>
                          </p:val>
                        </p:tav>
                        <p:tav tm="100000">
                          <p:val>
                            <p:strVal val="#ppt_x"/>
                          </p:val>
                        </p:tav>
                      </p:tavLst>
                    </p:anim>
                    <p:anim calcmode="lin" valueType="num">
                      <p:cBhvr>
                        <p:cTn dur="500" fill="hold"/>
                        <p:tgtEl>
                          <p:spTgt spid="47"/>
                        </p:tgtEl>
                        <p:attrNameLst>
                          <p:attrName>ppt_y</p:attrName>
                        </p:attrNameLst>
                      </p:cBhvr>
                      <p:tavLst>
                        <p:tav tm="0">
                          <p:val>
                            <p:strVal val="#ppt_y+.1"/>
                          </p:val>
                        </p:tav>
                        <p:tav tm="100000">
                          <p:val>
                            <p:strVal val="#ppt_y"/>
                          </p:val>
                        </p:tav>
                      </p:tavLst>
                    </p:anim>
                  </p:childTnLst>
                </p:cTn>
              </p:par>
            </p:tnLst>
          </p:tmpl>
        </p:tmplLst>
      </p:bldP>
      <p:bldP spid="54" grpId="0"/>
      <p:bldP spid="56" grpId="0" animBg="1"/>
      <p:bldP spid="57" grpId="0" build="p">
        <p:tmplLst>
          <p:tmpl lvl="1">
            <p:tnLst>
              <p:par>
                <p:cTn presetID="42" presetClass="entr" presetSubtype="0" fill="hold" nodeType="withEffect">
                  <p:stCondLst>
                    <p:cond delay="20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anim calcmode="lin" valueType="num">
                      <p:cBhvr>
                        <p:cTn dur="500" fill="hold"/>
                        <p:tgtEl>
                          <p:spTgt spid="57"/>
                        </p:tgtEl>
                        <p:attrNameLst>
                          <p:attrName>ppt_x</p:attrName>
                        </p:attrNameLst>
                      </p:cBhvr>
                      <p:tavLst>
                        <p:tav tm="0">
                          <p:val>
                            <p:strVal val="#ppt_x"/>
                          </p:val>
                        </p:tav>
                        <p:tav tm="100000">
                          <p:val>
                            <p:strVal val="#ppt_x"/>
                          </p:val>
                        </p:tav>
                      </p:tavLst>
                    </p:anim>
                    <p:anim calcmode="lin" valueType="num">
                      <p:cBhvr>
                        <p:cTn dur="500" fill="hold"/>
                        <p:tgtEl>
                          <p:spTgt spid="57"/>
                        </p:tgtEl>
                        <p:attrNameLst>
                          <p:attrName>ppt_y</p:attrName>
                        </p:attrNameLst>
                      </p:cBhvr>
                      <p:tavLst>
                        <p:tav tm="0">
                          <p:val>
                            <p:strVal val="#ppt_y+.1"/>
                          </p:val>
                        </p:tav>
                        <p:tav tm="100000">
                          <p:val>
                            <p:strVal val="#ppt_y"/>
                          </p:val>
                        </p:tav>
                      </p:tavLst>
                    </p:anim>
                  </p:childTnLst>
                </p:cTn>
              </p:par>
            </p:tnLst>
          </p:tmpl>
        </p:tmplLst>
      </p:bldP>
      <p:bldP spid="58" grpId="0"/>
      <p:bldP spid="59" grpId="0" animBg="1"/>
      <p:bldP spid="60" grpId="0" build="p">
        <p:tmplLst>
          <p:tmpl lvl="1">
            <p:tnLst>
              <p:par>
                <p:cTn presetID="42" presetClass="entr" presetSubtype="0" fill="hold" nodeType="withEffect">
                  <p:stCondLst>
                    <p:cond delay="200"/>
                  </p:stCondLst>
                  <p:childTnLst>
                    <p:set>
                      <p:cBhvr>
                        <p:cTn dur="1" fill="hold">
                          <p:stCondLst>
                            <p:cond delay="0"/>
                          </p:stCondLst>
                        </p:cTn>
                        <p:tgtEl>
                          <p:spTgt spid="60"/>
                        </p:tgtEl>
                        <p:attrNameLst>
                          <p:attrName>style.visibility</p:attrName>
                        </p:attrNameLst>
                      </p:cBhvr>
                      <p:to>
                        <p:strVal val="visible"/>
                      </p:to>
                    </p:set>
                    <p:animEffect transition="in" filter="fade">
                      <p:cBhvr>
                        <p:cTn dur="500"/>
                        <p:tgtEl>
                          <p:spTgt spid="60"/>
                        </p:tgtEl>
                      </p:cBhvr>
                    </p:animEffect>
                    <p:anim calcmode="lin" valueType="num">
                      <p:cBhvr>
                        <p:cTn dur="500" fill="hold"/>
                        <p:tgtEl>
                          <p:spTgt spid="60"/>
                        </p:tgtEl>
                        <p:attrNameLst>
                          <p:attrName>ppt_x</p:attrName>
                        </p:attrNameLst>
                      </p:cBhvr>
                      <p:tavLst>
                        <p:tav tm="0">
                          <p:val>
                            <p:strVal val="#ppt_x"/>
                          </p:val>
                        </p:tav>
                        <p:tav tm="100000">
                          <p:val>
                            <p:strVal val="#ppt_x"/>
                          </p:val>
                        </p:tav>
                      </p:tavLst>
                    </p:anim>
                    <p:anim calcmode="lin" valueType="num">
                      <p:cBhvr>
                        <p:cTn dur="500" fill="hold"/>
                        <p:tgtEl>
                          <p:spTgt spid="60"/>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Five images with description">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0"/>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tx1">
                    <a:lumMod val="75000"/>
                    <a:lumOff val="25000"/>
                  </a:schemeClr>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5" name="Picture Placeholder 2"/>
          <p:cNvSpPr>
            <a:spLocks noGrp="1"/>
          </p:cNvSpPr>
          <p:nvPr>
            <p:ph type="pic" sz="quarter" idx="48"/>
          </p:nvPr>
        </p:nvSpPr>
        <p:spPr>
          <a:xfrm>
            <a:off x="603250" y="1371601"/>
            <a:ext cx="1943103" cy="3383280"/>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55" name="Rectangle 54"/>
          <p:cNvSpPr/>
          <p:nvPr userDrawn="1"/>
        </p:nvSpPr>
        <p:spPr>
          <a:xfrm>
            <a:off x="603251" y="4754881"/>
            <a:ext cx="1943101" cy="1219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58" name="Picture Placeholder 2"/>
          <p:cNvSpPr>
            <a:spLocks noGrp="1"/>
          </p:cNvSpPr>
          <p:nvPr>
            <p:ph type="pic" sz="quarter" idx="74"/>
          </p:nvPr>
        </p:nvSpPr>
        <p:spPr>
          <a:xfrm>
            <a:off x="2832801" y="1371601"/>
            <a:ext cx="1943103" cy="3383280"/>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68" name="Rectangle 67"/>
          <p:cNvSpPr/>
          <p:nvPr userDrawn="1"/>
        </p:nvSpPr>
        <p:spPr>
          <a:xfrm>
            <a:off x="2832800" y="4754881"/>
            <a:ext cx="1943101" cy="1219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100" name="Picture Placeholder 2"/>
          <p:cNvSpPr>
            <a:spLocks noGrp="1"/>
          </p:cNvSpPr>
          <p:nvPr>
            <p:ph type="pic" sz="quarter" idx="75"/>
          </p:nvPr>
        </p:nvSpPr>
        <p:spPr>
          <a:xfrm>
            <a:off x="5084229" y="1371601"/>
            <a:ext cx="1943103" cy="3383280"/>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101" name="Rectangle 100"/>
          <p:cNvSpPr/>
          <p:nvPr userDrawn="1"/>
        </p:nvSpPr>
        <p:spPr>
          <a:xfrm>
            <a:off x="5077876" y="4754881"/>
            <a:ext cx="1943101" cy="12192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22" name="Picture Placeholder 2"/>
          <p:cNvSpPr>
            <a:spLocks noGrp="1"/>
          </p:cNvSpPr>
          <p:nvPr>
            <p:ph type="pic" sz="quarter" idx="76"/>
          </p:nvPr>
        </p:nvSpPr>
        <p:spPr>
          <a:xfrm>
            <a:off x="7336362" y="1371601"/>
            <a:ext cx="1943103" cy="3383280"/>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23" name="Rectangle 22"/>
          <p:cNvSpPr/>
          <p:nvPr userDrawn="1"/>
        </p:nvSpPr>
        <p:spPr>
          <a:xfrm>
            <a:off x="7330009" y="4754881"/>
            <a:ext cx="1943101" cy="12192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24" name="Picture Placeholder 2"/>
          <p:cNvSpPr>
            <a:spLocks noGrp="1"/>
          </p:cNvSpPr>
          <p:nvPr>
            <p:ph type="pic" sz="quarter" idx="77"/>
          </p:nvPr>
        </p:nvSpPr>
        <p:spPr>
          <a:xfrm>
            <a:off x="9622365" y="1371601"/>
            <a:ext cx="1943103" cy="3383280"/>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26" name="Rectangle 25"/>
          <p:cNvSpPr/>
          <p:nvPr userDrawn="1"/>
        </p:nvSpPr>
        <p:spPr>
          <a:xfrm>
            <a:off x="9616012" y="4754881"/>
            <a:ext cx="1943101" cy="12192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27" name="Text Placeholder 2"/>
          <p:cNvSpPr>
            <a:spLocks noGrp="1"/>
          </p:cNvSpPr>
          <p:nvPr>
            <p:ph type="body" sz="quarter" idx="64" hasCustomPrompt="1"/>
          </p:nvPr>
        </p:nvSpPr>
        <p:spPr>
          <a:xfrm>
            <a:off x="591962" y="5563771"/>
            <a:ext cx="10973505" cy="779972"/>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a:t>
            </a:r>
          </a:p>
        </p:txBody>
      </p:sp>
      <p:sp>
        <p:nvSpPr>
          <p:cNvPr id="28" name="Text Placeholder 7"/>
          <p:cNvSpPr>
            <a:spLocks noGrp="1"/>
          </p:cNvSpPr>
          <p:nvPr>
            <p:ph type="body" sz="quarter" idx="18" hasCustomPrompt="1"/>
          </p:nvPr>
        </p:nvSpPr>
        <p:spPr>
          <a:xfrm>
            <a:off x="569384" y="5109392"/>
            <a:ext cx="10996083" cy="431780"/>
          </a:xfrm>
          <a:prstGeom prst="rect">
            <a:avLst/>
          </a:prstGeom>
        </p:spPr>
        <p:txBody>
          <a:bodyPr vert="horz" lIns="0" tIns="40504" rIns="0" bIns="40504" anchor="ctr"/>
          <a:lstStyle>
            <a:lvl1pPr marL="0" indent="0" algn="l">
              <a:lnSpc>
                <a:spcPct val="100000"/>
              </a:lnSpc>
              <a:spcBef>
                <a:spcPts val="0"/>
              </a:spcBef>
              <a:buNone/>
              <a:defRPr sz="1920" b="1" baseline="0">
                <a:solidFill>
                  <a:schemeClr val="tx1">
                    <a:lumMod val="75000"/>
                    <a:lumOff val="25000"/>
                  </a:schemeClr>
                </a:solidFill>
                <a:latin typeface="Lato Light"/>
                <a:cs typeface="Lato Light"/>
              </a:defRPr>
            </a:lvl1pPr>
          </a:lstStyle>
          <a:p>
            <a:pPr lvl="0"/>
            <a:r>
              <a:rPr lang="es-ES_tradnl" dirty="0" err="1"/>
              <a:t>Put</a:t>
            </a:r>
            <a:r>
              <a:rPr lang="es-ES_tradnl" dirty="0"/>
              <a:t> </a:t>
            </a:r>
            <a:r>
              <a:rPr lang="es-ES_tradnl" dirty="0" err="1"/>
              <a:t>your</a:t>
            </a:r>
            <a:r>
              <a:rPr lang="es-ES_tradnl" dirty="0"/>
              <a:t> </a:t>
            </a:r>
            <a:r>
              <a:rPr lang="es-ES_tradnl" dirty="0" err="1"/>
              <a:t>title</a:t>
            </a:r>
            <a:r>
              <a:rPr lang="es-ES_tradnl" dirty="0"/>
              <a:t> </a:t>
            </a:r>
            <a:r>
              <a:rPr lang="es-ES_tradnl" dirty="0" err="1"/>
              <a:t>here</a:t>
            </a:r>
            <a:endParaRPr lang="es-ES_tradnl" dirty="0"/>
          </a:p>
        </p:txBody>
      </p:sp>
    </p:spTree>
    <p:extLst>
      <p:ext uri="{BB962C8B-B14F-4D97-AF65-F5344CB8AC3E}">
        <p14:creationId xmlns:p14="http://schemas.microsoft.com/office/powerpoint/2010/main" val="3548062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anim calcmode="lin" valueType="num">
                                      <p:cBhvr>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0" end="0"/>
                                            </p:txEl>
                                          </p:spTgt>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nodePh="1">
                                  <p:stCondLst>
                                    <p:cond delay="800"/>
                                  </p:stCondLst>
                                  <p:endCondLst>
                                    <p:cond evt="begin" delay="0">
                                      <p:tn val="15"/>
                                    </p:cond>
                                  </p:endCondLst>
                                  <p:childTnLst>
                                    <p:set>
                                      <p:cBhvr>
                                        <p:cTn id="16" dur="1" fill="hold">
                                          <p:stCondLst>
                                            <p:cond delay="0"/>
                                          </p:stCondLst>
                                        </p:cTn>
                                        <p:tgtEl>
                                          <p:spTgt spid="25"/>
                                        </p:tgtEl>
                                        <p:attrNameLst>
                                          <p:attrName>style.visibility</p:attrName>
                                        </p:attrNameLst>
                                      </p:cBhvr>
                                      <p:to>
                                        <p:strVal val="visible"/>
                                      </p:to>
                                    </p:set>
                                    <p:anim calcmode="lin" valueType="num">
                                      <p:cBhvr>
                                        <p:cTn id="17" dur="1000" fill="hold"/>
                                        <p:tgtEl>
                                          <p:spTgt spid="25"/>
                                        </p:tgtEl>
                                        <p:attrNameLst>
                                          <p:attrName>ppt_w</p:attrName>
                                        </p:attrNameLst>
                                      </p:cBhvr>
                                      <p:tavLst>
                                        <p:tav tm="0">
                                          <p:val>
                                            <p:fltVal val="0"/>
                                          </p:val>
                                        </p:tav>
                                        <p:tav tm="100000">
                                          <p:val>
                                            <p:strVal val="#ppt_w"/>
                                          </p:val>
                                        </p:tav>
                                      </p:tavLst>
                                    </p:anim>
                                    <p:anim calcmode="lin" valueType="num">
                                      <p:cBhvr>
                                        <p:cTn id="18" dur="1000" fill="hold"/>
                                        <p:tgtEl>
                                          <p:spTgt spid="25"/>
                                        </p:tgtEl>
                                        <p:attrNameLst>
                                          <p:attrName>ppt_h</p:attrName>
                                        </p:attrNameLst>
                                      </p:cBhvr>
                                      <p:tavLst>
                                        <p:tav tm="0">
                                          <p:val>
                                            <p:fltVal val="0"/>
                                          </p:val>
                                        </p:tav>
                                        <p:tav tm="100000">
                                          <p:val>
                                            <p:strVal val="#ppt_h"/>
                                          </p:val>
                                        </p:tav>
                                      </p:tavLst>
                                    </p:anim>
                                    <p:animEffect transition="in" filter="fade">
                                      <p:cBhvr>
                                        <p:cTn id="19" dur="1000"/>
                                        <p:tgtEl>
                                          <p:spTgt spid="25"/>
                                        </p:tgtEl>
                                      </p:cBhvr>
                                    </p:animEffect>
                                  </p:childTnLst>
                                </p:cTn>
                              </p:par>
                            </p:childTnLst>
                          </p:cTn>
                        </p:par>
                        <p:par>
                          <p:cTn id="20" fill="hold">
                            <p:stCondLst>
                              <p:cond delay="1800"/>
                            </p:stCondLst>
                            <p:childTnLst>
                              <p:par>
                                <p:cTn id="21" presetID="22" presetClass="entr" presetSubtype="8"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left)">
                                      <p:cBhvr>
                                        <p:cTn id="23" dur="500"/>
                                        <p:tgtEl>
                                          <p:spTgt spid="55"/>
                                        </p:tgtEl>
                                      </p:cBhvr>
                                    </p:animEffect>
                                  </p:childTnLst>
                                </p:cTn>
                              </p:par>
                              <p:par>
                                <p:cTn id="24" presetID="53" presetClass="entr" presetSubtype="16" fill="hold" grpId="0" nodeType="withEffect" nodePh="1">
                                  <p:stCondLst>
                                    <p:cond delay="800"/>
                                  </p:stCondLst>
                                  <p:endCondLst>
                                    <p:cond evt="begin" delay="0">
                                      <p:tn val="24"/>
                                    </p:cond>
                                  </p:end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childTnLst>
                          </p:cTn>
                        </p:par>
                        <p:par>
                          <p:cTn id="29" fill="hold">
                            <p:stCondLst>
                              <p:cond delay="3600"/>
                            </p:stCondLst>
                            <p:childTnLst>
                              <p:par>
                                <p:cTn id="30" presetID="22" presetClass="entr" presetSubtype="8" fill="hold" grpId="0" nodeType="afterEffect">
                                  <p:stCondLst>
                                    <p:cond delay="0"/>
                                  </p:stCondLst>
                                  <p:childTnLst>
                                    <p:set>
                                      <p:cBhvr>
                                        <p:cTn id="31" dur="1" fill="hold">
                                          <p:stCondLst>
                                            <p:cond delay="0"/>
                                          </p:stCondLst>
                                        </p:cTn>
                                        <p:tgtEl>
                                          <p:spTgt spid="68"/>
                                        </p:tgtEl>
                                        <p:attrNameLst>
                                          <p:attrName>style.visibility</p:attrName>
                                        </p:attrNameLst>
                                      </p:cBhvr>
                                      <p:to>
                                        <p:strVal val="visible"/>
                                      </p:to>
                                    </p:set>
                                    <p:animEffect transition="in" filter="wipe(left)">
                                      <p:cBhvr>
                                        <p:cTn id="32" dur="500"/>
                                        <p:tgtEl>
                                          <p:spTgt spid="68"/>
                                        </p:tgtEl>
                                      </p:cBhvr>
                                    </p:animEffect>
                                  </p:childTnLst>
                                </p:cTn>
                              </p:par>
                              <p:par>
                                <p:cTn id="33" presetID="53" presetClass="entr" presetSubtype="16" fill="hold" grpId="0" nodeType="withEffect" nodePh="1">
                                  <p:stCondLst>
                                    <p:cond delay="800"/>
                                  </p:stCondLst>
                                  <p:endCondLst>
                                    <p:cond evt="begin" delay="0">
                                      <p:tn val="33"/>
                                    </p:cond>
                                  </p:endCondLst>
                                  <p:childTnLst>
                                    <p:set>
                                      <p:cBhvr>
                                        <p:cTn id="34" dur="1" fill="hold">
                                          <p:stCondLst>
                                            <p:cond delay="0"/>
                                          </p:stCondLst>
                                        </p:cTn>
                                        <p:tgtEl>
                                          <p:spTgt spid="100"/>
                                        </p:tgtEl>
                                        <p:attrNameLst>
                                          <p:attrName>style.visibility</p:attrName>
                                        </p:attrNameLst>
                                      </p:cBhvr>
                                      <p:to>
                                        <p:strVal val="visible"/>
                                      </p:to>
                                    </p:set>
                                    <p:anim calcmode="lin" valueType="num">
                                      <p:cBhvr>
                                        <p:cTn id="35" dur="1000" fill="hold"/>
                                        <p:tgtEl>
                                          <p:spTgt spid="100"/>
                                        </p:tgtEl>
                                        <p:attrNameLst>
                                          <p:attrName>ppt_w</p:attrName>
                                        </p:attrNameLst>
                                      </p:cBhvr>
                                      <p:tavLst>
                                        <p:tav tm="0">
                                          <p:val>
                                            <p:fltVal val="0"/>
                                          </p:val>
                                        </p:tav>
                                        <p:tav tm="100000">
                                          <p:val>
                                            <p:strVal val="#ppt_w"/>
                                          </p:val>
                                        </p:tav>
                                      </p:tavLst>
                                    </p:anim>
                                    <p:anim calcmode="lin" valueType="num">
                                      <p:cBhvr>
                                        <p:cTn id="36" dur="1000" fill="hold"/>
                                        <p:tgtEl>
                                          <p:spTgt spid="100"/>
                                        </p:tgtEl>
                                        <p:attrNameLst>
                                          <p:attrName>ppt_h</p:attrName>
                                        </p:attrNameLst>
                                      </p:cBhvr>
                                      <p:tavLst>
                                        <p:tav tm="0">
                                          <p:val>
                                            <p:fltVal val="0"/>
                                          </p:val>
                                        </p:tav>
                                        <p:tav tm="100000">
                                          <p:val>
                                            <p:strVal val="#ppt_h"/>
                                          </p:val>
                                        </p:tav>
                                      </p:tavLst>
                                    </p:anim>
                                    <p:animEffect transition="in" filter="fade">
                                      <p:cBhvr>
                                        <p:cTn id="37" dur="1000"/>
                                        <p:tgtEl>
                                          <p:spTgt spid="100"/>
                                        </p:tgtEl>
                                      </p:cBhvr>
                                    </p:animEffect>
                                  </p:childTnLst>
                                </p:cTn>
                              </p:par>
                            </p:childTnLst>
                          </p:cTn>
                        </p:par>
                        <p:par>
                          <p:cTn id="38" fill="hold">
                            <p:stCondLst>
                              <p:cond delay="5400"/>
                            </p:stCondLst>
                            <p:childTnLst>
                              <p:par>
                                <p:cTn id="39" presetID="22" presetClass="entr" presetSubtype="8" fill="hold" grpId="0" nodeType="afterEffect">
                                  <p:stCondLst>
                                    <p:cond delay="0"/>
                                  </p:stCondLst>
                                  <p:childTnLst>
                                    <p:set>
                                      <p:cBhvr>
                                        <p:cTn id="40" dur="1" fill="hold">
                                          <p:stCondLst>
                                            <p:cond delay="0"/>
                                          </p:stCondLst>
                                        </p:cTn>
                                        <p:tgtEl>
                                          <p:spTgt spid="101"/>
                                        </p:tgtEl>
                                        <p:attrNameLst>
                                          <p:attrName>style.visibility</p:attrName>
                                        </p:attrNameLst>
                                      </p:cBhvr>
                                      <p:to>
                                        <p:strVal val="visible"/>
                                      </p:to>
                                    </p:set>
                                    <p:animEffect transition="in" filter="wipe(left)">
                                      <p:cBhvr>
                                        <p:cTn id="41" dur="500"/>
                                        <p:tgtEl>
                                          <p:spTgt spid="101"/>
                                        </p:tgtEl>
                                      </p:cBhvr>
                                    </p:animEffect>
                                  </p:childTnLst>
                                </p:cTn>
                              </p:par>
                              <p:par>
                                <p:cTn id="42" presetID="53" presetClass="entr" presetSubtype="16" fill="hold" grpId="0" nodeType="withEffect" nodePh="1">
                                  <p:stCondLst>
                                    <p:cond delay="800"/>
                                  </p:stCondLst>
                                  <p:endCondLst>
                                    <p:cond evt="begin" delay="0">
                                      <p:tn val="42"/>
                                    </p:cond>
                                  </p:endCondLst>
                                  <p:childTnLst>
                                    <p:set>
                                      <p:cBhvr>
                                        <p:cTn id="43" dur="1" fill="hold">
                                          <p:stCondLst>
                                            <p:cond delay="0"/>
                                          </p:stCondLst>
                                        </p:cTn>
                                        <p:tgtEl>
                                          <p:spTgt spid="22"/>
                                        </p:tgtEl>
                                        <p:attrNameLst>
                                          <p:attrName>style.visibility</p:attrName>
                                        </p:attrNameLst>
                                      </p:cBhvr>
                                      <p:to>
                                        <p:strVal val="visible"/>
                                      </p:to>
                                    </p:set>
                                    <p:anim calcmode="lin" valueType="num">
                                      <p:cBhvr>
                                        <p:cTn id="44" dur="1000" fill="hold"/>
                                        <p:tgtEl>
                                          <p:spTgt spid="22"/>
                                        </p:tgtEl>
                                        <p:attrNameLst>
                                          <p:attrName>ppt_w</p:attrName>
                                        </p:attrNameLst>
                                      </p:cBhvr>
                                      <p:tavLst>
                                        <p:tav tm="0">
                                          <p:val>
                                            <p:fltVal val="0"/>
                                          </p:val>
                                        </p:tav>
                                        <p:tav tm="100000">
                                          <p:val>
                                            <p:strVal val="#ppt_w"/>
                                          </p:val>
                                        </p:tav>
                                      </p:tavLst>
                                    </p:anim>
                                    <p:anim calcmode="lin" valueType="num">
                                      <p:cBhvr>
                                        <p:cTn id="45" dur="1000" fill="hold"/>
                                        <p:tgtEl>
                                          <p:spTgt spid="22"/>
                                        </p:tgtEl>
                                        <p:attrNameLst>
                                          <p:attrName>ppt_h</p:attrName>
                                        </p:attrNameLst>
                                      </p:cBhvr>
                                      <p:tavLst>
                                        <p:tav tm="0">
                                          <p:val>
                                            <p:fltVal val="0"/>
                                          </p:val>
                                        </p:tav>
                                        <p:tav tm="100000">
                                          <p:val>
                                            <p:strVal val="#ppt_h"/>
                                          </p:val>
                                        </p:tav>
                                      </p:tavLst>
                                    </p:anim>
                                    <p:animEffect transition="in" filter="fade">
                                      <p:cBhvr>
                                        <p:cTn id="46" dur="1000"/>
                                        <p:tgtEl>
                                          <p:spTgt spid="22"/>
                                        </p:tgtEl>
                                      </p:cBhvr>
                                    </p:animEffect>
                                  </p:childTnLst>
                                </p:cTn>
                              </p:par>
                            </p:childTnLst>
                          </p:cTn>
                        </p:par>
                        <p:par>
                          <p:cTn id="47" fill="hold">
                            <p:stCondLst>
                              <p:cond delay="7200"/>
                            </p:stCondLst>
                            <p:childTnLst>
                              <p:par>
                                <p:cTn id="48" presetID="2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wipe(left)">
                                      <p:cBhvr>
                                        <p:cTn id="50" dur="500"/>
                                        <p:tgtEl>
                                          <p:spTgt spid="23"/>
                                        </p:tgtEl>
                                      </p:cBhvr>
                                    </p:animEffect>
                                  </p:childTnLst>
                                </p:cTn>
                              </p:par>
                              <p:par>
                                <p:cTn id="51" presetID="53" presetClass="entr" presetSubtype="16" fill="hold" grpId="0" nodeType="withEffect" nodePh="1">
                                  <p:stCondLst>
                                    <p:cond delay="800"/>
                                  </p:stCondLst>
                                  <p:endCondLst>
                                    <p:cond evt="begin" delay="0">
                                      <p:tn val="51"/>
                                    </p:cond>
                                  </p:endCondLst>
                                  <p:childTnLst>
                                    <p:set>
                                      <p:cBhvr>
                                        <p:cTn id="52" dur="1" fill="hold">
                                          <p:stCondLst>
                                            <p:cond delay="0"/>
                                          </p:stCondLst>
                                        </p:cTn>
                                        <p:tgtEl>
                                          <p:spTgt spid="24"/>
                                        </p:tgtEl>
                                        <p:attrNameLst>
                                          <p:attrName>style.visibility</p:attrName>
                                        </p:attrNameLst>
                                      </p:cBhvr>
                                      <p:to>
                                        <p:strVal val="visible"/>
                                      </p:to>
                                    </p:set>
                                    <p:anim calcmode="lin" valueType="num">
                                      <p:cBhvr>
                                        <p:cTn id="53" dur="1000" fill="hold"/>
                                        <p:tgtEl>
                                          <p:spTgt spid="24"/>
                                        </p:tgtEl>
                                        <p:attrNameLst>
                                          <p:attrName>ppt_w</p:attrName>
                                        </p:attrNameLst>
                                      </p:cBhvr>
                                      <p:tavLst>
                                        <p:tav tm="0">
                                          <p:val>
                                            <p:fltVal val="0"/>
                                          </p:val>
                                        </p:tav>
                                        <p:tav tm="100000">
                                          <p:val>
                                            <p:strVal val="#ppt_w"/>
                                          </p:val>
                                        </p:tav>
                                      </p:tavLst>
                                    </p:anim>
                                    <p:anim calcmode="lin" valueType="num">
                                      <p:cBhvr>
                                        <p:cTn id="54" dur="1000" fill="hold"/>
                                        <p:tgtEl>
                                          <p:spTgt spid="24"/>
                                        </p:tgtEl>
                                        <p:attrNameLst>
                                          <p:attrName>ppt_h</p:attrName>
                                        </p:attrNameLst>
                                      </p:cBhvr>
                                      <p:tavLst>
                                        <p:tav tm="0">
                                          <p:val>
                                            <p:fltVal val="0"/>
                                          </p:val>
                                        </p:tav>
                                        <p:tav tm="100000">
                                          <p:val>
                                            <p:strVal val="#ppt_h"/>
                                          </p:val>
                                        </p:tav>
                                      </p:tavLst>
                                    </p:anim>
                                    <p:animEffect transition="in" filter="fade">
                                      <p:cBhvr>
                                        <p:cTn id="55" dur="1000"/>
                                        <p:tgtEl>
                                          <p:spTgt spid="24"/>
                                        </p:tgtEl>
                                      </p:cBhvr>
                                    </p:animEffect>
                                  </p:childTnLst>
                                </p:cTn>
                              </p:par>
                            </p:childTnLst>
                          </p:cTn>
                        </p:par>
                        <p:par>
                          <p:cTn id="56" fill="hold">
                            <p:stCondLst>
                              <p:cond delay="90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par>
                                <p:cTn id="60" presetID="10" presetClass="entr" presetSubtype="0" fill="hold" grpId="0" nodeType="withEffect">
                                  <p:stCondLst>
                                    <p:cond delay="800"/>
                                  </p:stCondLst>
                                  <p:childTnLst>
                                    <p:set>
                                      <p:cBhvr>
                                        <p:cTn id="61" dur="1" fill="hold">
                                          <p:stCondLst>
                                            <p:cond delay="0"/>
                                          </p:stCondLst>
                                        </p:cTn>
                                        <p:tgtEl>
                                          <p:spTgt spid="27">
                                            <p:txEl>
                                              <p:pRg st="0" end="0"/>
                                            </p:txEl>
                                          </p:spTgt>
                                        </p:tgtEl>
                                        <p:attrNameLst>
                                          <p:attrName>style.visibility</p:attrName>
                                        </p:attrNameLst>
                                      </p:cBhvr>
                                      <p:to>
                                        <p:strVal val="visible"/>
                                      </p:to>
                                    </p:set>
                                    <p:animEffect transition="in" filter="fade">
                                      <p:cBhvr>
                                        <p:cTn id="62" dur="500"/>
                                        <p:tgtEl>
                                          <p:spTgt spid="27">
                                            <p:txEl>
                                              <p:pRg st="0" end="0"/>
                                            </p:txEl>
                                          </p:spTgt>
                                        </p:tgtEl>
                                      </p:cBhvr>
                                    </p:animEffect>
                                  </p:childTnLst>
                                </p:cTn>
                              </p:par>
                              <p:par>
                                <p:cTn id="63" presetID="42" presetClass="entr" presetSubtype="0" fill="hold" grpId="0" nodeType="withEffect">
                                  <p:stCondLst>
                                    <p:cond delay="200"/>
                                  </p:stCondLst>
                                  <p:childTnLst>
                                    <p:set>
                                      <p:cBhvr>
                                        <p:cTn id="64" dur="1" fill="hold">
                                          <p:stCondLst>
                                            <p:cond delay="0"/>
                                          </p:stCondLst>
                                        </p:cTn>
                                        <p:tgtEl>
                                          <p:spTgt spid="28">
                                            <p:txEl>
                                              <p:pRg st="0" end="0"/>
                                            </p:txEl>
                                          </p:spTgt>
                                        </p:tgtEl>
                                        <p:attrNameLst>
                                          <p:attrName>style.visibility</p:attrName>
                                        </p:attrNameLst>
                                      </p:cBhvr>
                                      <p:to>
                                        <p:strVal val="visible"/>
                                      </p:to>
                                    </p:set>
                                    <p:animEffect transition="in" filter="fade">
                                      <p:cBhvr>
                                        <p:cTn id="65" dur="400"/>
                                        <p:tgtEl>
                                          <p:spTgt spid="28">
                                            <p:txEl>
                                              <p:pRg st="0" end="0"/>
                                            </p:txEl>
                                          </p:spTgt>
                                        </p:tgtEl>
                                      </p:cBhvr>
                                    </p:animEffect>
                                    <p:anim calcmode="lin" valueType="num">
                                      <p:cBhvr>
                                        <p:cTn id="66" dur="4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67" dur="4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25" grpId="0"/>
      <p:bldP spid="55" grpId="0" animBg="1"/>
      <p:bldP spid="58" grpId="0"/>
      <p:bldP spid="68" grpId="0" animBg="1"/>
      <p:bldP spid="100" grpId="0"/>
      <p:bldP spid="101" grpId="0" animBg="1"/>
      <p:bldP spid="22" grpId="0"/>
      <p:bldP spid="23" grpId="0" animBg="1"/>
      <p:bldP spid="24" grpId="0"/>
      <p:bldP spid="26" grpId="0" animBg="1"/>
      <p:bldP spid="27" grpId="0" build="p">
        <p:tmplLst>
          <p:tmpl lvl="1">
            <p:tnLst>
              <p:par>
                <p:cTn presetID="10" presetClass="entr" presetSubtype="0" fill="hold" nodeType="withEffect">
                  <p:stCondLst>
                    <p:cond delay="8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42" presetClass="entr" presetSubtype="0" fill="hold" nodeType="withEffect">
                  <p:stCondLst>
                    <p:cond delay="200"/>
                  </p:stCondLst>
                  <p:childTnLst>
                    <p:set>
                      <p:cBhvr>
                        <p:cTn dur="1" fill="hold">
                          <p:stCondLst>
                            <p:cond delay="0"/>
                          </p:stCondLst>
                        </p:cTn>
                        <p:tgtEl>
                          <p:spTgt spid="28"/>
                        </p:tgtEl>
                        <p:attrNameLst>
                          <p:attrName>style.visibility</p:attrName>
                        </p:attrNameLst>
                      </p:cBhvr>
                      <p:to>
                        <p:strVal val="visible"/>
                      </p:to>
                    </p:set>
                    <p:animEffect transition="in" filter="fade">
                      <p:cBhvr>
                        <p:cTn dur="400"/>
                        <p:tgtEl>
                          <p:spTgt spid="28"/>
                        </p:tgtEl>
                      </p:cBhvr>
                    </p:animEffect>
                    <p:anim calcmode="lin" valueType="num">
                      <p:cBhvr>
                        <p:cTn dur="400" fill="hold"/>
                        <p:tgtEl>
                          <p:spTgt spid="28"/>
                        </p:tgtEl>
                        <p:attrNameLst>
                          <p:attrName>ppt_x</p:attrName>
                        </p:attrNameLst>
                      </p:cBhvr>
                      <p:tavLst>
                        <p:tav tm="0">
                          <p:val>
                            <p:strVal val="#ppt_x"/>
                          </p:val>
                        </p:tav>
                        <p:tav tm="100000">
                          <p:val>
                            <p:strVal val="#ppt_x"/>
                          </p:val>
                        </p:tav>
                      </p:tavLst>
                    </p:anim>
                    <p:anim calcmode="lin" valueType="num">
                      <p:cBhvr>
                        <p:cTn dur="400" fill="hold"/>
                        <p:tgtEl>
                          <p:spTgt spid="28"/>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Six images with caption">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0"/>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tx1">
                    <a:lumMod val="75000"/>
                    <a:lumOff val="25000"/>
                  </a:schemeClr>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2" name="Picture Placeholder 2"/>
          <p:cNvSpPr>
            <a:spLocks noGrp="1"/>
          </p:cNvSpPr>
          <p:nvPr>
            <p:ph type="pic" sz="quarter" idx="48"/>
          </p:nvPr>
        </p:nvSpPr>
        <p:spPr>
          <a:xfrm>
            <a:off x="603251" y="1386841"/>
            <a:ext cx="3476980" cy="1844042"/>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23" name="Rectangle 22"/>
          <p:cNvSpPr/>
          <p:nvPr userDrawn="1"/>
        </p:nvSpPr>
        <p:spPr>
          <a:xfrm>
            <a:off x="603250" y="3230884"/>
            <a:ext cx="3476980" cy="57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25" name="Text Placeholder 7"/>
          <p:cNvSpPr>
            <a:spLocks noGrp="1"/>
          </p:cNvSpPr>
          <p:nvPr>
            <p:ph type="body" sz="quarter" idx="65" hasCustomPrompt="1"/>
          </p:nvPr>
        </p:nvSpPr>
        <p:spPr>
          <a:xfrm>
            <a:off x="783875" y="3390147"/>
            <a:ext cx="2562867" cy="261346"/>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7" name="Text Placeholder 7"/>
          <p:cNvSpPr>
            <a:spLocks noGrp="1"/>
          </p:cNvSpPr>
          <p:nvPr>
            <p:ph type="body" sz="quarter" idx="39" hasCustomPrompt="1"/>
          </p:nvPr>
        </p:nvSpPr>
        <p:spPr>
          <a:xfrm>
            <a:off x="3326709" y="3298708"/>
            <a:ext cx="588147" cy="389372"/>
          </a:xfrm>
          <a:prstGeom prst="rect">
            <a:avLst/>
          </a:prstGeom>
        </p:spPr>
        <p:txBody>
          <a:bodyPr vert="horz" lIns="0" tIns="103884" rIns="0" bIns="103884" anchor="ctr"/>
          <a:lstStyle>
            <a:lvl1pPr marL="0" indent="0" algn="r">
              <a:lnSpc>
                <a:spcPct val="100000"/>
              </a:lnSpc>
              <a:spcBef>
                <a:spcPts val="0"/>
              </a:spcBef>
              <a:buNone/>
              <a:defRPr sz="2160" b="0">
                <a:solidFill>
                  <a:schemeClr val="bg1"/>
                </a:solidFill>
                <a:latin typeface="FontAwesome"/>
                <a:cs typeface="FontAwesome"/>
              </a:defRPr>
            </a:lvl1pPr>
          </a:lstStyle>
          <a:p>
            <a:pPr lvl="0"/>
            <a:r>
              <a:rPr lang="es-ES_tradnl" dirty="0" err="1"/>
              <a:t>ico</a:t>
            </a:r>
            <a:endParaRPr lang="es-ES_tradnl" dirty="0"/>
          </a:p>
        </p:txBody>
      </p:sp>
      <p:sp>
        <p:nvSpPr>
          <p:cNvPr id="28" name="Picture Placeholder 2"/>
          <p:cNvSpPr>
            <a:spLocks noGrp="1"/>
          </p:cNvSpPr>
          <p:nvPr>
            <p:ph type="pic" sz="quarter" idx="74"/>
          </p:nvPr>
        </p:nvSpPr>
        <p:spPr>
          <a:xfrm>
            <a:off x="4341282" y="1386841"/>
            <a:ext cx="3476980" cy="1844042"/>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29" name="Rectangle 28"/>
          <p:cNvSpPr/>
          <p:nvPr userDrawn="1"/>
        </p:nvSpPr>
        <p:spPr>
          <a:xfrm>
            <a:off x="4341281" y="3230884"/>
            <a:ext cx="3476980" cy="57911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31" name="Text Placeholder 7"/>
          <p:cNvSpPr>
            <a:spLocks noGrp="1"/>
          </p:cNvSpPr>
          <p:nvPr>
            <p:ph type="body" sz="quarter" idx="77" hasCustomPrompt="1"/>
          </p:nvPr>
        </p:nvSpPr>
        <p:spPr>
          <a:xfrm>
            <a:off x="4506660" y="3390147"/>
            <a:ext cx="2562867" cy="261346"/>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3" name="Text Placeholder 7"/>
          <p:cNvSpPr>
            <a:spLocks noGrp="1"/>
          </p:cNvSpPr>
          <p:nvPr>
            <p:ph type="body" sz="quarter" idx="80" hasCustomPrompt="1"/>
          </p:nvPr>
        </p:nvSpPr>
        <p:spPr>
          <a:xfrm>
            <a:off x="7018017" y="3298708"/>
            <a:ext cx="588147" cy="389372"/>
          </a:xfrm>
          <a:prstGeom prst="rect">
            <a:avLst/>
          </a:prstGeom>
        </p:spPr>
        <p:txBody>
          <a:bodyPr vert="horz" lIns="0" tIns="103884" rIns="0" bIns="103884" anchor="ctr"/>
          <a:lstStyle>
            <a:lvl1pPr marL="0" indent="0" algn="r">
              <a:lnSpc>
                <a:spcPct val="100000"/>
              </a:lnSpc>
              <a:spcBef>
                <a:spcPts val="0"/>
              </a:spcBef>
              <a:buNone/>
              <a:defRPr sz="2160" b="0">
                <a:solidFill>
                  <a:schemeClr val="bg1"/>
                </a:solidFill>
                <a:latin typeface="FontAwesome"/>
                <a:cs typeface="FontAwesome"/>
              </a:defRPr>
            </a:lvl1pPr>
          </a:lstStyle>
          <a:p>
            <a:pPr lvl="0"/>
            <a:r>
              <a:rPr lang="es-ES_tradnl" dirty="0" err="1"/>
              <a:t>ico</a:t>
            </a:r>
            <a:endParaRPr lang="es-ES_tradnl" dirty="0"/>
          </a:p>
        </p:txBody>
      </p:sp>
      <p:sp>
        <p:nvSpPr>
          <p:cNvPr id="41" name="Picture Placeholder 2"/>
          <p:cNvSpPr>
            <a:spLocks noGrp="1"/>
          </p:cNvSpPr>
          <p:nvPr>
            <p:ph type="pic" sz="quarter" idx="75"/>
          </p:nvPr>
        </p:nvSpPr>
        <p:spPr>
          <a:xfrm>
            <a:off x="8057435" y="1386841"/>
            <a:ext cx="3476980" cy="1844042"/>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42" name="Rectangle 41"/>
          <p:cNvSpPr/>
          <p:nvPr userDrawn="1"/>
        </p:nvSpPr>
        <p:spPr>
          <a:xfrm>
            <a:off x="8057434" y="3230884"/>
            <a:ext cx="3476980" cy="57911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46" name="Text Placeholder 7"/>
          <p:cNvSpPr>
            <a:spLocks noGrp="1"/>
          </p:cNvSpPr>
          <p:nvPr>
            <p:ph type="body" sz="quarter" idx="79" hasCustomPrompt="1"/>
          </p:nvPr>
        </p:nvSpPr>
        <p:spPr>
          <a:xfrm>
            <a:off x="8226765" y="3390147"/>
            <a:ext cx="2562867" cy="261346"/>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55" name="Text Placeholder 7"/>
          <p:cNvSpPr>
            <a:spLocks noGrp="1"/>
          </p:cNvSpPr>
          <p:nvPr>
            <p:ph type="body" sz="quarter" idx="81" hasCustomPrompt="1"/>
          </p:nvPr>
        </p:nvSpPr>
        <p:spPr>
          <a:xfrm>
            <a:off x="10789631" y="3298708"/>
            <a:ext cx="588147" cy="389372"/>
          </a:xfrm>
          <a:prstGeom prst="rect">
            <a:avLst/>
          </a:prstGeom>
        </p:spPr>
        <p:txBody>
          <a:bodyPr vert="horz" lIns="0" tIns="103884" rIns="0" bIns="103884" anchor="ctr"/>
          <a:lstStyle>
            <a:lvl1pPr marL="0" indent="0" algn="r">
              <a:lnSpc>
                <a:spcPct val="100000"/>
              </a:lnSpc>
              <a:spcBef>
                <a:spcPts val="0"/>
              </a:spcBef>
              <a:buNone/>
              <a:defRPr sz="2160" b="0">
                <a:solidFill>
                  <a:schemeClr val="bg1"/>
                </a:solidFill>
                <a:latin typeface="FontAwesome"/>
                <a:cs typeface="FontAwesome"/>
              </a:defRPr>
            </a:lvl1pPr>
          </a:lstStyle>
          <a:p>
            <a:pPr lvl="0"/>
            <a:r>
              <a:rPr lang="es-ES_tradnl" dirty="0" err="1"/>
              <a:t>ico</a:t>
            </a:r>
            <a:endParaRPr lang="es-ES_tradnl" dirty="0"/>
          </a:p>
        </p:txBody>
      </p:sp>
      <p:sp>
        <p:nvSpPr>
          <p:cNvPr id="51" name="Picture Placeholder 2"/>
          <p:cNvSpPr>
            <a:spLocks noGrp="1"/>
          </p:cNvSpPr>
          <p:nvPr>
            <p:ph type="pic" sz="quarter" idx="82"/>
          </p:nvPr>
        </p:nvSpPr>
        <p:spPr>
          <a:xfrm>
            <a:off x="603251" y="4023361"/>
            <a:ext cx="3476980" cy="1844042"/>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52" name="Rectangle 51"/>
          <p:cNvSpPr/>
          <p:nvPr userDrawn="1"/>
        </p:nvSpPr>
        <p:spPr>
          <a:xfrm>
            <a:off x="603250" y="5867404"/>
            <a:ext cx="3476980" cy="57911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53" name="Text Placeholder 7"/>
          <p:cNvSpPr>
            <a:spLocks noGrp="1"/>
          </p:cNvSpPr>
          <p:nvPr>
            <p:ph type="body" sz="quarter" idx="83" hasCustomPrompt="1"/>
          </p:nvPr>
        </p:nvSpPr>
        <p:spPr>
          <a:xfrm>
            <a:off x="783875" y="6026667"/>
            <a:ext cx="2562867" cy="261346"/>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54" name="Text Placeholder 7"/>
          <p:cNvSpPr>
            <a:spLocks noGrp="1"/>
          </p:cNvSpPr>
          <p:nvPr>
            <p:ph type="body" sz="quarter" idx="84" hasCustomPrompt="1"/>
          </p:nvPr>
        </p:nvSpPr>
        <p:spPr>
          <a:xfrm>
            <a:off x="3326709" y="5935228"/>
            <a:ext cx="588147" cy="389372"/>
          </a:xfrm>
          <a:prstGeom prst="rect">
            <a:avLst/>
          </a:prstGeom>
        </p:spPr>
        <p:txBody>
          <a:bodyPr vert="horz" lIns="0" tIns="103884" rIns="0" bIns="103884" anchor="ctr"/>
          <a:lstStyle>
            <a:lvl1pPr marL="0" indent="0" algn="r">
              <a:lnSpc>
                <a:spcPct val="100000"/>
              </a:lnSpc>
              <a:spcBef>
                <a:spcPts val="0"/>
              </a:spcBef>
              <a:buNone/>
              <a:defRPr sz="2160" b="0">
                <a:solidFill>
                  <a:schemeClr val="bg1"/>
                </a:solidFill>
                <a:latin typeface="FontAwesome"/>
                <a:cs typeface="FontAwesome"/>
              </a:defRPr>
            </a:lvl1pPr>
          </a:lstStyle>
          <a:p>
            <a:pPr lvl="0"/>
            <a:r>
              <a:rPr lang="es-ES_tradnl" dirty="0" err="1"/>
              <a:t>ico</a:t>
            </a:r>
            <a:endParaRPr lang="es-ES_tradnl" dirty="0"/>
          </a:p>
        </p:txBody>
      </p:sp>
      <p:sp>
        <p:nvSpPr>
          <p:cNvPr id="56" name="Picture Placeholder 2"/>
          <p:cNvSpPr>
            <a:spLocks noGrp="1"/>
          </p:cNvSpPr>
          <p:nvPr>
            <p:ph type="pic" sz="quarter" idx="85"/>
          </p:nvPr>
        </p:nvSpPr>
        <p:spPr>
          <a:xfrm>
            <a:off x="4341282" y="4023361"/>
            <a:ext cx="3476980" cy="1844042"/>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57" name="Rectangle 56"/>
          <p:cNvSpPr/>
          <p:nvPr userDrawn="1"/>
        </p:nvSpPr>
        <p:spPr>
          <a:xfrm>
            <a:off x="4341281" y="5867404"/>
            <a:ext cx="3476980" cy="57911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58" name="Text Placeholder 7"/>
          <p:cNvSpPr>
            <a:spLocks noGrp="1"/>
          </p:cNvSpPr>
          <p:nvPr>
            <p:ph type="body" sz="quarter" idx="86" hasCustomPrompt="1"/>
          </p:nvPr>
        </p:nvSpPr>
        <p:spPr>
          <a:xfrm>
            <a:off x="4506660" y="6026667"/>
            <a:ext cx="2562867" cy="261346"/>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59" name="Text Placeholder 7"/>
          <p:cNvSpPr>
            <a:spLocks noGrp="1"/>
          </p:cNvSpPr>
          <p:nvPr>
            <p:ph type="body" sz="quarter" idx="87" hasCustomPrompt="1"/>
          </p:nvPr>
        </p:nvSpPr>
        <p:spPr>
          <a:xfrm>
            <a:off x="7018017" y="5935228"/>
            <a:ext cx="588147" cy="389372"/>
          </a:xfrm>
          <a:prstGeom prst="rect">
            <a:avLst/>
          </a:prstGeom>
        </p:spPr>
        <p:txBody>
          <a:bodyPr vert="horz" lIns="0" tIns="103884" rIns="0" bIns="103884" anchor="ctr"/>
          <a:lstStyle>
            <a:lvl1pPr marL="0" indent="0" algn="r">
              <a:lnSpc>
                <a:spcPct val="100000"/>
              </a:lnSpc>
              <a:spcBef>
                <a:spcPts val="0"/>
              </a:spcBef>
              <a:buNone/>
              <a:defRPr sz="2160" b="0">
                <a:solidFill>
                  <a:schemeClr val="bg1"/>
                </a:solidFill>
                <a:latin typeface="FontAwesome"/>
                <a:cs typeface="FontAwesome"/>
              </a:defRPr>
            </a:lvl1pPr>
          </a:lstStyle>
          <a:p>
            <a:pPr lvl="0"/>
            <a:r>
              <a:rPr lang="es-ES_tradnl" dirty="0" err="1"/>
              <a:t>ico</a:t>
            </a:r>
            <a:endParaRPr lang="es-ES_tradnl" dirty="0"/>
          </a:p>
        </p:txBody>
      </p:sp>
      <p:sp>
        <p:nvSpPr>
          <p:cNvPr id="60" name="Picture Placeholder 2"/>
          <p:cNvSpPr>
            <a:spLocks noGrp="1"/>
          </p:cNvSpPr>
          <p:nvPr>
            <p:ph type="pic" sz="quarter" idx="88"/>
          </p:nvPr>
        </p:nvSpPr>
        <p:spPr>
          <a:xfrm>
            <a:off x="8057435" y="4023361"/>
            <a:ext cx="3476980" cy="1844042"/>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61" name="Rectangle 60"/>
          <p:cNvSpPr/>
          <p:nvPr userDrawn="1"/>
        </p:nvSpPr>
        <p:spPr>
          <a:xfrm>
            <a:off x="8057434" y="5867404"/>
            <a:ext cx="3476980" cy="57911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62" name="Text Placeholder 7"/>
          <p:cNvSpPr>
            <a:spLocks noGrp="1"/>
          </p:cNvSpPr>
          <p:nvPr>
            <p:ph type="body" sz="quarter" idx="89" hasCustomPrompt="1"/>
          </p:nvPr>
        </p:nvSpPr>
        <p:spPr>
          <a:xfrm>
            <a:off x="8226765" y="6026667"/>
            <a:ext cx="2562867" cy="261346"/>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63" name="Text Placeholder 7"/>
          <p:cNvSpPr>
            <a:spLocks noGrp="1"/>
          </p:cNvSpPr>
          <p:nvPr>
            <p:ph type="body" sz="quarter" idx="90" hasCustomPrompt="1"/>
          </p:nvPr>
        </p:nvSpPr>
        <p:spPr>
          <a:xfrm>
            <a:off x="10789631" y="5935228"/>
            <a:ext cx="588147" cy="389372"/>
          </a:xfrm>
          <a:prstGeom prst="rect">
            <a:avLst/>
          </a:prstGeom>
        </p:spPr>
        <p:txBody>
          <a:bodyPr vert="horz" lIns="0" tIns="103884" rIns="0" bIns="103884" anchor="ctr"/>
          <a:lstStyle>
            <a:lvl1pPr marL="0" indent="0" algn="r">
              <a:lnSpc>
                <a:spcPct val="100000"/>
              </a:lnSpc>
              <a:spcBef>
                <a:spcPts val="0"/>
              </a:spcBef>
              <a:buNone/>
              <a:defRPr sz="2160" b="0">
                <a:solidFill>
                  <a:schemeClr val="bg1"/>
                </a:solidFill>
                <a:latin typeface="FontAwesome"/>
                <a:cs typeface="FontAwesome"/>
              </a:defRPr>
            </a:lvl1pPr>
          </a:lstStyle>
          <a:p>
            <a:pPr lvl="0"/>
            <a:r>
              <a:rPr lang="es-ES_tradnl" dirty="0" err="1"/>
              <a:t>ico</a:t>
            </a:r>
            <a:endParaRPr lang="es-ES_tradnl" dirty="0"/>
          </a:p>
        </p:txBody>
      </p:sp>
    </p:spTree>
    <p:extLst>
      <p:ext uri="{BB962C8B-B14F-4D97-AF65-F5344CB8AC3E}">
        <p14:creationId xmlns:p14="http://schemas.microsoft.com/office/powerpoint/2010/main" val="4161073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anim calcmode="lin" valueType="num">
                                      <p:cBhvr>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0" end="0"/>
                                            </p:txEl>
                                          </p:spTgt>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nodePh="1">
                                  <p:stCondLst>
                                    <p:cond delay="800"/>
                                  </p:stCondLst>
                                  <p:endCondLst>
                                    <p:cond evt="begin" delay="0">
                                      <p:tn val="15"/>
                                    </p:cond>
                                  </p:endCondLst>
                                  <p:childTnLst>
                                    <p:set>
                                      <p:cBhvr>
                                        <p:cTn id="16" dur="1" fill="hold">
                                          <p:stCondLst>
                                            <p:cond delay="0"/>
                                          </p:stCondLst>
                                        </p:cTn>
                                        <p:tgtEl>
                                          <p:spTgt spid="22"/>
                                        </p:tgtEl>
                                        <p:attrNameLst>
                                          <p:attrName>style.visibility</p:attrName>
                                        </p:attrNameLst>
                                      </p:cBhvr>
                                      <p:to>
                                        <p:strVal val="visible"/>
                                      </p:to>
                                    </p:set>
                                    <p:anim calcmode="lin" valueType="num">
                                      <p:cBhvr>
                                        <p:cTn id="17" dur="1000" fill="hold"/>
                                        <p:tgtEl>
                                          <p:spTgt spid="22"/>
                                        </p:tgtEl>
                                        <p:attrNameLst>
                                          <p:attrName>ppt_w</p:attrName>
                                        </p:attrNameLst>
                                      </p:cBhvr>
                                      <p:tavLst>
                                        <p:tav tm="0">
                                          <p:val>
                                            <p:fltVal val="0"/>
                                          </p:val>
                                        </p:tav>
                                        <p:tav tm="100000">
                                          <p:val>
                                            <p:strVal val="#ppt_w"/>
                                          </p:val>
                                        </p:tav>
                                      </p:tavLst>
                                    </p:anim>
                                    <p:anim calcmode="lin" valueType="num">
                                      <p:cBhvr>
                                        <p:cTn id="18" dur="1000" fill="hold"/>
                                        <p:tgtEl>
                                          <p:spTgt spid="22"/>
                                        </p:tgtEl>
                                        <p:attrNameLst>
                                          <p:attrName>ppt_h</p:attrName>
                                        </p:attrNameLst>
                                      </p:cBhvr>
                                      <p:tavLst>
                                        <p:tav tm="0">
                                          <p:val>
                                            <p:fltVal val="0"/>
                                          </p:val>
                                        </p:tav>
                                        <p:tav tm="100000">
                                          <p:val>
                                            <p:strVal val="#ppt_h"/>
                                          </p:val>
                                        </p:tav>
                                      </p:tavLst>
                                    </p:anim>
                                    <p:animEffect transition="in" filter="fade">
                                      <p:cBhvr>
                                        <p:cTn id="19" dur="1000"/>
                                        <p:tgtEl>
                                          <p:spTgt spid="22"/>
                                        </p:tgtEl>
                                      </p:cBhvr>
                                    </p:animEffect>
                                  </p:childTnLst>
                                </p:cTn>
                              </p:par>
                            </p:childTnLst>
                          </p:cTn>
                        </p:par>
                        <p:par>
                          <p:cTn id="20" fill="hold">
                            <p:stCondLst>
                              <p:cond delay="1800"/>
                            </p:stCondLst>
                            <p:childTnLst>
                              <p:par>
                                <p:cTn id="21" presetID="22" presetClass="entr" presetSubtype="8"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500"/>
                                        <p:tgtEl>
                                          <p:spTgt spid="23"/>
                                        </p:tgtEl>
                                      </p:cBhvr>
                                    </p:animEffect>
                                  </p:childTnLst>
                                </p:cTn>
                              </p:par>
                              <p:par>
                                <p:cTn id="24" presetID="42" presetClass="entr" presetSubtype="0" fill="hold" grpId="0" nodeType="withEffect">
                                  <p:stCondLst>
                                    <p:cond delay="200"/>
                                  </p:stCondLst>
                                  <p:childTnLst>
                                    <p:set>
                                      <p:cBhvr>
                                        <p:cTn id="25" dur="1" fill="hold">
                                          <p:stCondLst>
                                            <p:cond delay="0"/>
                                          </p:stCondLst>
                                        </p:cTn>
                                        <p:tgtEl>
                                          <p:spTgt spid="25">
                                            <p:txEl>
                                              <p:pRg st="0" end="0"/>
                                            </p:txEl>
                                          </p:spTgt>
                                        </p:tgtEl>
                                        <p:attrNameLst>
                                          <p:attrName>style.visibility</p:attrName>
                                        </p:attrNameLst>
                                      </p:cBhvr>
                                      <p:to>
                                        <p:strVal val="visible"/>
                                      </p:to>
                                    </p:set>
                                    <p:animEffect transition="in" filter="fade">
                                      <p:cBhvr>
                                        <p:cTn id="26" dur="500"/>
                                        <p:tgtEl>
                                          <p:spTgt spid="25">
                                            <p:txEl>
                                              <p:pRg st="0" end="0"/>
                                            </p:txEl>
                                          </p:spTgt>
                                        </p:tgtEl>
                                      </p:cBhvr>
                                    </p:animEffect>
                                    <p:anim calcmode="lin" valueType="num">
                                      <p:cBhvr>
                                        <p:cTn id="27"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28" dur="5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27">
                                            <p:txEl>
                                              <p:pRg st="0" end="0"/>
                                            </p:txEl>
                                          </p:spTgt>
                                        </p:tgtEl>
                                        <p:attrNameLst>
                                          <p:attrName>style.visibility</p:attrName>
                                        </p:attrNameLst>
                                      </p:cBhvr>
                                      <p:to>
                                        <p:strVal val="visible"/>
                                      </p:to>
                                    </p:set>
                                    <p:anim calcmode="lin" valueType="num">
                                      <p:cBhvr>
                                        <p:cTn id="32" dur="300" fill="hold"/>
                                        <p:tgtEl>
                                          <p:spTgt spid="27">
                                            <p:txEl>
                                              <p:pRg st="0" end="0"/>
                                            </p:txEl>
                                          </p:spTgt>
                                        </p:tgtEl>
                                        <p:attrNameLst>
                                          <p:attrName>ppt_w</p:attrName>
                                        </p:attrNameLst>
                                      </p:cBhvr>
                                      <p:tavLst>
                                        <p:tav tm="0">
                                          <p:val>
                                            <p:fltVal val="0"/>
                                          </p:val>
                                        </p:tav>
                                        <p:tav tm="100000">
                                          <p:val>
                                            <p:strVal val="#ppt_w"/>
                                          </p:val>
                                        </p:tav>
                                      </p:tavLst>
                                    </p:anim>
                                    <p:anim calcmode="lin" valueType="num">
                                      <p:cBhvr>
                                        <p:cTn id="33" dur="300" fill="hold"/>
                                        <p:tgtEl>
                                          <p:spTgt spid="27">
                                            <p:txEl>
                                              <p:pRg st="0" end="0"/>
                                            </p:txEl>
                                          </p:spTgt>
                                        </p:tgtEl>
                                        <p:attrNameLst>
                                          <p:attrName>ppt_h</p:attrName>
                                        </p:attrNameLst>
                                      </p:cBhvr>
                                      <p:tavLst>
                                        <p:tav tm="0">
                                          <p:val>
                                            <p:fltVal val="0"/>
                                          </p:val>
                                        </p:tav>
                                        <p:tav tm="100000">
                                          <p:val>
                                            <p:strVal val="#ppt_h"/>
                                          </p:val>
                                        </p:tav>
                                      </p:tavLst>
                                    </p:anim>
                                    <p:animEffect transition="in" filter="fade">
                                      <p:cBhvr>
                                        <p:cTn id="34" dur="300"/>
                                        <p:tgtEl>
                                          <p:spTgt spid="27">
                                            <p:txEl>
                                              <p:pRg st="0" end="0"/>
                                            </p:txEl>
                                          </p:spTgt>
                                        </p:tgtEl>
                                      </p:cBhvr>
                                    </p:animEffect>
                                  </p:childTnLst>
                                </p:cTn>
                              </p:par>
                              <p:par>
                                <p:cTn id="35" presetID="53" presetClass="entr" presetSubtype="16" fill="hold" grpId="0" nodeType="withEffect" nodePh="1">
                                  <p:stCondLst>
                                    <p:cond delay="800"/>
                                  </p:stCondLst>
                                  <p:endCondLst>
                                    <p:cond evt="begin" delay="0">
                                      <p:tn val="35"/>
                                    </p:cond>
                                  </p:endCondLst>
                                  <p:childTnLst>
                                    <p:set>
                                      <p:cBhvr>
                                        <p:cTn id="36" dur="1" fill="hold">
                                          <p:stCondLst>
                                            <p:cond delay="0"/>
                                          </p:stCondLst>
                                        </p:cTn>
                                        <p:tgtEl>
                                          <p:spTgt spid="28"/>
                                        </p:tgtEl>
                                        <p:attrNameLst>
                                          <p:attrName>style.visibility</p:attrName>
                                        </p:attrNameLst>
                                      </p:cBhvr>
                                      <p:to>
                                        <p:strVal val="visible"/>
                                      </p:to>
                                    </p:set>
                                    <p:anim calcmode="lin" valueType="num">
                                      <p:cBhvr>
                                        <p:cTn id="37" dur="1000" fill="hold"/>
                                        <p:tgtEl>
                                          <p:spTgt spid="28"/>
                                        </p:tgtEl>
                                        <p:attrNameLst>
                                          <p:attrName>ppt_w</p:attrName>
                                        </p:attrNameLst>
                                      </p:cBhvr>
                                      <p:tavLst>
                                        <p:tav tm="0">
                                          <p:val>
                                            <p:fltVal val="0"/>
                                          </p:val>
                                        </p:tav>
                                        <p:tav tm="100000">
                                          <p:val>
                                            <p:strVal val="#ppt_w"/>
                                          </p:val>
                                        </p:tav>
                                      </p:tavLst>
                                    </p:anim>
                                    <p:anim calcmode="lin" valueType="num">
                                      <p:cBhvr>
                                        <p:cTn id="38" dur="1000" fill="hold"/>
                                        <p:tgtEl>
                                          <p:spTgt spid="28"/>
                                        </p:tgtEl>
                                        <p:attrNameLst>
                                          <p:attrName>ppt_h</p:attrName>
                                        </p:attrNameLst>
                                      </p:cBhvr>
                                      <p:tavLst>
                                        <p:tav tm="0">
                                          <p:val>
                                            <p:fltVal val="0"/>
                                          </p:val>
                                        </p:tav>
                                        <p:tav tm="100000">
                                          <p:val>
                                            <p:strVal val="#ppt_h"/>
                                          </p:val>
                                        </p:tav>
                                      </p:tavLst>
                                    </p:anim>
                                    <p:animEffect transition="in" filter="fade">
                                      <p:cBhvr>
                                        <p:cTn id="39" dur="1000"/>
                                        <p:tgtEl>
                                          <p:spTgt spid="28"/>
                                        </p:tgtEl>
                                      </p:cBhvr>
                                    </p:animEffect>
                                  </p:childTnLst>
                                </p:cTn>
                              </p:par>
                            </p:childTnLst>
                          </p:cTn>
                        </p:par>
                        <p:par>
                          <p:cTn id="40" fill="hold">
                            <p:stCondLst>
                              <p:cond delay="4300"/>
                            </p:stCondLst>
                            <p:childTnLst>
                              <p:par>
                                <p:cTn id="41" presetID="22" presetClass="entr" presetSubtype="8"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left)">
                                      <p:cBhvr>
                                        <p:cTn id="43" dur="500"/>
                                        <p:tgtEl>
                                          <p:spTgt spid="29"/>
                                        </p:tgtEl>
                                      </p:cBhvr>
                                    </p:animEffect>
                                  </p:childTnLst>
                                </p:cTn>
                              </p:par>
                              <p:par>
                                <p:cTn id="44" presetID="42" presetClass="entr" presetSubtype="0" fill="hold" grpId="0" nodeType="withEffect">
                                  <p:stCondLst>
                                    <p:cond delay="200"/>
                                  </p:stCondLst>
                                  <p:childTnLst>
                                    <p:set>
                                      <p:cBhvr>
                                        <p:cTn id="45" dur="1" fill="hold">
                                          <p:stCondLst>
                                            <p:cond delay="0"/>
                                          </p:stCondLst>
                                        </p:cTn>
                                        <p:tgtEl>
                                          <p:spTgt spid="31">
                                            <p:txEl>
                                              <p:pRg st="0" end="0"/>
                                            </p:txEl>
                                          </p:spTgt>
                                        </p:tgtEl>
                                        <p:attrNameLst>
                                          <p:attrName>style.visibility</p:attrName>
                                        </p:attrNameLst>
                                      </p:cBhvr>
                                      <p:to>
                                        <p:strVal val="visible"/>
                                      </p:to>
                                    </p:set>
                                    <p:animEffect transition="in" filter="fade">
                                      <p:cBhvr>
                                        <p:cTn id="46" dur="500"/>
                                        <p:tgtEl>
                                          <p:spTgt spid="31">
                                            <p:txEl>
                                              <p:pRg st="0" end="0"/>
                                            </p:txEl>
                                          </p:spTgt>
                                        </p:tgtEl>
                                      </p:cBhvr>
                                    </p:animEffect>
                                    <p:anim calcmode="lin" valueType="num">
                                      <p:cBhvr>
                                        <p:cTn id="47"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48" dur="5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33">
                                            <p:txEl>
                                              <p:pRg st="0" end="0"/>
                                            </p:txEl>
                                          </p:spTgt>
                                        </p:tgtEl>
                                        <p:attrNameLst>
                                          <p:attrName>style.visibility</p:attrName>
                                        </p:attrNameLst>
                                      </p:cBhvr>
                                      <p:to>
                                        <p:strVal val="visible"/>
                                      </p:to>
                                    </p:set>
                                    <p:anim calcmode="lin" valueType="num">
                                      <p:cBhvr>
                                        <p:cTn id="52" dur="3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53" dur="3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54" dur="300"/>
                                        <p:tgtEl>
                                          <p:spTgt spid="33">
                                            <p:txEl>
                                              <p:pRg st="0" end="0"/>
                                            </p:txEl>
                                          </p:spTgt>
                                        </p:tgtEl>
                                      </p:cBhvr>
                                    </p:animEffect>
                                  </p:childTnLst>
                                </p:cTn>
                              </p:par>
                              <p:par>
                                <p:cTn id="55" presetID="53" presetClass="entr" presetSubtype="16" fill="hold" grpId="0" nodeType="withEffect" nodePh="1">
                                  <p:stCondLst>
                                    <p:cond delay="800"/>
                                  </p:stCondLst>
                                  <p:endCondLst>
                                    <p:cond evt="begin" delay="0">
                                      <p:tn val="55"/>
                                    </p:cond>
                                  </p:endCondLst>
                                  <p:childTnLst>
                                    <p:set>
                                      <p:cBhvr>
                                        <p:cTn id="56" dur="1" fill="hold">
                                          <p:stCondLst>
                                            <p:cond delay="0"/>
                                          </p:stCondLst>
                                        </p:cTn>
                                        <p:tgtEl>
                                          <p:spTgt spid="41"/>
                                        </p:tgtEl>
                                        <p:attrNameLst>
                                          <p:attrName>style.visibility</p:attrName>
                                        </p:attrNameLst>
                                      </p:cBhvr>
                                      <p:to>
                                        <p:strVal val="visible"/>
                                      </p:to>
                                    </p:set>
                                    <p:anim calcmode="lin" valueType="num">
                                      <p:cBhvr>
                                        <p:cTn id="57" dur="1000" fill="hold"/>
                                        <p:tgtEl>
                                          <p:spTgt spid="41"/>
                                        </p:tgtEl>
                                        <p:attrNameLst>
                                          <p:attrName>ppt_w</p:attrName>
                                        </p:attrNameLst>
                                      </p:cBhvr>
                                      <p:tavLst>
                                        <p:tav tm="0">
                                          <p:val>
                                            <p:fltVal val="0"/>
                                          </p:val>
                                        </p:tav>
                                        <p:tav tm="100000">
                                          <p:val>
                                            <p:strVal val="#ppt_w"/>
                                          </p:val>
                                        </p:tav>
                                      </p:tavLst>
                                    </p:anim>
                                    <p:anim calcmode="lin" valueType="num">
                                      <p:cBhvr>
                                        <p:cTn id="58" dur="1000" fill="hold"/>
                                        <p:tgtEl>
                                          <p:spTgt spid="41"/>
                                        </p:tgtEl>
                                        <p:attrNameLst>
                                          <p:attrName>ppt_h</p:attrName>
                                        </p:attrNameLst>
                                      </p:cBhvr>
                                      <p:tavLst>
                                        <p:tav tm="0">
                                          <p:val>
                                            <p:fltVal val="0"/>
                                          </p:val>
                                        </p:tav>
                                        <p:tav tm="100000">
                                          <p:val>
                                            <p:strVal val="#ppt_h"/>
                                          </p:val>
                                        </p:tav>
                                      </p:tavLst>
                                    </p:anim>
                                    <p:animEffect transition="in" filter="fade">
                                      <p:cBhvr>
                                        <p:cTn id="59" dur="1000"/>
                                        <p:tgtEl>
                                          <p:spTgt spid="41"/>
                                        </p:tgtEl>
                                      </p:cBhvr>
                                    </p:animEffect>
                                  </p:childTnLst>
                                </p:cTn>
                              </p:par>
                            </p:childTnLst>
                          </p:cTn>
                        </p:par>
                        <p:par>
                          <p:cTn id="60" fill="hold">
                            <p:stCondLst>
                              <p:cond delay="6800"/>
                            </p:stCondLst>
                            <p:childTnLst>
                              <p:par>
                                <p:cTn id="61" presetID="22" presetClass="entr" presetSubtype="8"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left)">
                                      <p:cBhvr>
                                        <p:cTn id="63" dur="500"/>
                                        <p:tgtEl>
                                          <p:spTgt spid="42"/>
                                        </p:tgtEl>
                                      </p:cBhvr>
                                    </p:animEffect>
                                  </p:childTnLst>
                                </p:cTn>
                              </p:par>
                              <p:par>
                                <p:cTn id="64" presetID="42" presetClass="entr" presetSubtype="0" fill="hold" grpId="0" nodeType="withEffect">
                                  <p:stCondLst>
                                    <p:cond delay="200"/>
                                  </p:stCondLst>
                                  <p:childTnLst>
                                    <p:set>
                                      <p:cBhvr>
                                        <p:cTn id="65" dur="1" fill="hold">
                                          <p:stCondLst>
                                            <p:cond delay="0"/>
                                          </p:stCondLst>
                                        </p:cTn>
                                        <p:tgtEl>
                                          <p:spTgt spid="46">
                                            <p:txEl>
                                              <p:pRg st="0" end="0"/>
                                            </p:txEl>
                                          </p:spTgt>
                                        </p:tgtEl>
                                        <p:attrNameLst>
                                          <p:attrName>style.visibility</p:attrName>
                                        </p:attrNameLst>
                                      </p:cBhvr>
                                      <p:to>
                                        <p:strVal val="visible"/>
                                      </p:to>
                                    </p:set>
                                    <p:animEffect transition="in" filter="fade">
                                      <p:cBhvr>
                                        <p:cTn id="66" dur="500"/>
                                        <p:tgtEl>
                                          <p:spTgt spid="46">
                                            <p:txEl>
                                              <p:pRg st="0" end="0"/>
                                            </p:txEl>
                                          </p:spTgt>
                                        </p:tgtEl>
                                      </p:cBhvr>
                                    </p:animEffect>
                                    <p:anim calcmode="lin" valueType="num">
                                      <p:cBhvr>
                                        <p:cTn id="67"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68"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55">
                                            <p:txEl>
                                              <p:pRg st="0" end="0"/>
                                            </p:txEl>
                                          </p:spTgt>
                                        </p:tgtEl>
                                        <p:attrNameLst>
                                          <p:attrName>style.visibility</p:attrName>
                                        </p:attrNameLst>
                                      </p:cBhvr>
                                      <p:to>
                                        <p:strVal val="visible"/>
                                      </p:to>
                                    </p:set>
                                    <p:anim calcmode="lin" valueType="num">
                                      <p:cBhvr>
                                        <p:cTn id="72" dur="300" fill="hold"/>
                                        <p:tgtEl>
                                          <p:spTgt spid="55">
                                            <p:txEl>
                                              <p:pRg st="0" end="0"/>
                                            </p:txEl>
                                          </p:spTgt>
                                        </p:tgtEl>
                                        <p:attrNameLst>
                                          <p:attrName>ppt_w</p:attrName>
                                        </p:attrNameLst>
                                      </p:cBhvr>
                                      <p:tavLst>
                                        <p:tav tm="0">
                                          <p:val>
                                            <p:fltVal val="0"/>
                                          </p:val>
                                        </p:tav>
                                        <p:tav tm="100000">
                                          <p:val>
                                            <p:strVal val="#ppt_w"/>
                                          </p:val>
                                        </p:tav>
                                      </p:tavLst>
                                    </p:anim>
                                    <p:anim calcmode="lin" valueType="num">
                                      <p:cBhvr>
                                        <p:cTn id="73" dur="300" fill="hold"/>
                                        <p:tgtEl>
                                          <p:spTgt spid="55">
                                            <p:txEl>
                                              <p:pRg st="0" end="0"/>
                                            </p:txEl>
                                          </p:spTgt>
                                        </p:tgtEl>
                                        <p:attrNameLst>
                                          <p:attrName>ppt_h</p:attrName>
                                        </p:attrNameLst>
                                      </p:cBhvr>
                                      <p:tavLst>
                                        <p:tav tm="0">
                                          <p:val>
                                            <p:fltVal val="0"/>
                                          </p:val>
                                        </p:tav>
                                        <p:tav tm="100000">
                                          <p:val>
                                            <p:strVal val="#ppt_h"/>
                                          </p:val>
                                        </p:tav>
                                      </p:tavLst>
                                    </p:anim>
                                    <p:animEffect transition="in" filter="fade">
                                      <p:cBhvr>
                                        <p:cTn id="74" dur="300"/>
                                        <p:tgtEl>
                                          <p:spTgt spid="55">
                                            <p:txEl>
                                              <p:pRg st="0" end="0"/>
                                            </p:txEl>
                                          </p:spTgt>
                                        </p:tgtEl>
                                      </p:cBhvr>
                                    </p:animEffect>
                                  </p:childTnLst>
                                </p:cTn>
                              </p:par>
                              <p:par>
                                <p:cTn id="75" presetID="53" presetClass="entr" presetSubtype="16" fill="hold" grpId="0" nodeType="withEffect" nodePh="1">
                                  <p:stCondLst>
                                    <p:cond delay="800"/>
                                  </p:stCondLst>
                                  <p:endCondLst>
                                    <p:cond evt="begin" delay="0">
                                      <p:tn val="75"/>
                                    </p:cond>
                                  </p:endCondLst>
                                  <p:childTnLst>
                                    <p:set>
                                      <p:cBhvr>
                                        <p:cTn id="76" dur="1" fill="hold">
                                          <p:stCondLst>
                                            <p:cond delay="0"/>
                                          </p:stCondLst>
                                        </p:cTn>
                                        <p:tgtEl>
                                          <p:spTgt spid="51"/>
                                        </p:tgtEl>
                                        <p:attrNameLst>
                                          <p:attrName>style.visibility</p:attrName>
                                        </p:attrNameLst>
                                      </p:cBhvr>
                                      <p:to>
                                        <p:strVal val="visible"/>
                                      </p:to>
                                    </p:set>
                                    <p:anim calcmode="lin" valueType="num">
                                      <p:cBhvr>
                                        <p:cTn id="77" dur="1000" fill="hold"/>
                                        <p:tgtEl>
                                          <p:spTgt spid="51"/>
                                        </p:tgtEl>
                                        <p:attrNameLst>
                                          <p:attrName>ppt_w</p:attrName>
                                        </p:attrNameLst>
                                      </p:cBhvr>
                                      <p:tavLst>
                                        <p:tav tm="0">
                                          <p:val>
                                            <p:fltVal val="0"/>
                                          </p:val>
                                        </p:tav>
                                        <p:tav tm="100000">
                                          <p:val>
                                            <p:strVal val="#ppt_w"/>
                                          </p:val>
                                        </p:tav>
                                      </p:tavLst>
                                    </p:anim>
                                    <p:anim calcmode="lin" valueType="num">
                                      <p:cBhvr>
                                        <p:cTn id="78" dur="1000" fill="hold"/>
                                        <p:tgtEl>
                                          <p:spTgt spid="51"/>
                                        </p:tgtEl>
                                        <p:attrNameLst>
                                          <p:attrName>ppt_h</p:attrName>
                                        </p:attrNameLst>
                                      </p:cBhvr>
                                      <p:tavLst>
                                        <p:tav tm="0">
                                          <p:val>
                                            <p:fltVal val="0"/>
                                          </p:val>
                                        </p:tav>
                                        <p:tav tm="100000">
                                          <p:val>
                                            <p:strVal val="#ppt_h"/>
                                          </p:val>
                                        </p:tav>
                                      </p:tavLst>
                                    </p:anim>
                                    <p:animEffect transition="in" filter="fade">
                                      <p:cBhvr>
                                        <p:cTn id="79" dur="1000"/>
                                        <p:tgtEl>
                                          <p:spTgt spid="51"/>
                                        </p:tgtEl>
                                      </p:cBhvr>
                                    </p:animEffect>
                                  </p:childTnLst>
                                </p:cTn>
                              </p:par>
                            </p:childTnLst>
                          </p:cTn>
                        </p:par>
                        <p:par>
                          <p:cTn id="80" fill="hold">
                            <p:stCondLst>
                              <p:cond delay="9300"/>
                            </p:stCondLst>
                            <p:childTnLst>
                              <p:par>
                                <p:cTn id="81" presetID="22" presetClass="entr" presetSubtype="8"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left)">
                                      <p:cBhvr>
                                        <p:cTn id="83" dur="500"/>
                                        <p:tgtEl>
                                          <p:spTgt spid="52"/>
                                        </p:tgtEl>
                                      </p:cBhvr>
                                    </p:animEffect>
                                  </p:childTnLst>
                                </p:cTn>
                              </p:par>
                              <p:par>
                                <p:cTn id="84" presetID="42" presetClass="entr" presetSubtype="0" fill="hold" grpId="0" nodeType="withEffect">
                                  <p:stCondLst>
                                    <p:cond delay="200"/>
                                  </p:stCondLst>
                                  <p:childTnLst>
                                    <p:set>
                                      <p:cBhvr>
                                        <p:cTn id="85" dur="1" fill="hold">
                                          <p:stCondLst>
                                            <p:cond delay="0"/>
                                          </p:stCondLst>
                                        </p:cTn>
                                        <p:tgtEl>
                                          <p:spTgt spid="53">
                                            <p:txEl>
                                              <p:pRg st="0" end="0"/>
                                            </p:txEl>
                                          </p:spTgt>
                                        </p:tgtEl>
                                        <p:attrNameLst>
                                          <p:attrName>style.visibility</p:attrName>
                                        </p:attrNameLst>
                                      </p:cBhvr>
                                      <p:to>
                                        <p:strVal val="visible"/>
                                      </p:to>
                                    </p:set>
                                    <p:animEffect transition="in" filter="fade">
                                      <p:cBhvr>
                                        <p:cTn id="86" dur="500"/>
                                        <p:tgtEl>
                                          <p:spTgt spid="53">
                                            <p:txEl>
                                              <p:pRg st="0" end="0"/>
                                            </p:txEl>
                                          </p:spTgt>
                                        </p:tgtEl>
                                      </p:cBhvr>
                                    </p:animEffect>
                                    <p:anim calcmode="lin" valueType="num">
                                      <p:cBhvr>
                                        <p:cTn id="87"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4">
                                            <p:txEl>
                                              <p:pRg st="0" end="0"/>
                                            </p:txEl>
                                          </p:spTgt>
                                        </p:tgtEl>
                                        <p:attrNameLst>
                                          <p:attrName>style.visibility</p:attrName>
                                        </p:attrNameLst>
                                      </p:cBhvr>
                                      <p:to>
                                        <p:strVal val="visible"/>
                                      </p:to>
                                    </p:set>
                                    <p:anim calcmode="lin" valueType="num">
                                      <p:cBhvr>
                                        <p:cTn id="92" dur="300" fill="hold"/>
                                        <p:tgtEl>
                                          <p:spTgt spid="54">
                                            <p:txEl>
                                              <p:pRg st="0" end="0"/>
                                            </p:txEl>
                                          </p:spTgt>
                                        </p:tgtEl>
                                        <p:attrNameLst>
                                          <p:attrName>ppt_w</p:attrName>
                                        </p:attrNameLst>
                                      </p:cBhvr>
                                      <p:tavLst>
                                        <p:tav tm="0">
                                          <p:val>
                                            <p:fltVal val="0"/>
                                          </p:val>
                                        </p:tav>
                                        <p:tav tm="100000">
                                          <p:val>
                                            <p:strVal val="#ppt_w"/>
                                          </p:val>
                                        </p:tav>
                                      </p:tavLst>
                                    </p:anim>
                                    <p:anim calcmode="lin" valueType="num">
                                      <p:cBhvr>
                                        <p:cTn id="93" dur="300" fill="hold"/>
                                        <p:tgtEl>
                                          <p:spTgt spid="54">
                                            <p:txEl>
                                              <p:pRg st="0" end="0"/>
                                            </p:txEl>
                                          </p:spTgt>
                                        </p:tgtEl>
                                        <p:attrNameLst>
                                          <p:attrName>ppt_h</p:attrName>
                                        </p:attrNameLst>
                                      </p:cBhvr>
                                      <p:tavLst>
                                        <p:tav tm="0">
                                          <p:val>
                                            <p:fltVal val="0"/>
                                          </p:val>
                                        </p:tav>
                                        <p:tav tm="100000">
                                          <p:val>
                                            <p:strVal val="#ppt_h"/>
                                          </p:val>
                                        </p:tav>
                                      </p:tavLst>
                                    </p:anim>
                                    <p:animEffect transition="in" filter="fade">
                                      <p:cBhvr>
                                        <p:cTn id="94" dur="300"/>
                                        <p:tgtEl>
                                          <p:spTgt spid="54">
                                            <p:txEl>
                                              <p:pRg st="0" end="0"/>
                                            </p:txEl>
                                          </p:spTgt>
                                        </p:tgtEl>
                                      </p:cBhvr>
                                    </p:animEffect>
                                  </p:childTnLst>
                                </p:cTn>
                              </p:par>
                              <p:par>
                                <p:cTn id="95" presetID="53" presetClass="entr" presetSubtype="16" fill="hold" grpId="0" nodeType="withEffect" nodePh="1">
                                  <p:stCondLst>
                                    <p:cond delay="800"/>
                                  </p:stCondLst>
                                  <p:endCondLst>
                                    <p:cond evt="begin" delay="0">
                                      <p:tn val="95"/>
                                    </p:cond>
                                  </p:endCondLst>
                                  <p:childTnLst>
                                    <p:set>
                                      <p:cBhvr>
                                        <p:cTn id="96" dur="1" fill="hold">
                                          <p:stCondLst>
                                            <p:cond delay="0"/>
                                          </p:stCondLst>
                                        </p:cTn>
                                        <p:tgtEl>
                                          <p:spTgt spid="56"/>
                                        </p:tgtEl>
                                        <p:attrNameLst>
                                          <p:attrName>style.visibility</p:attrName>
                                        </p:attrNameLst>
                                      </p:cBhvr>
                                      <p:to>
                                        <p:strVal val="visible"/>
                                      </p:to>
                                    </p:set>
                                    <p:anim calcmode="lin" valueType="num">
                                      <p:cBhvr>
                                        <p:cTn id="97" dur="1000" fill="hold"/>
                                        <p:tgtEl>
                                          <p:spTgt spid="56"/>
                                        </p:tgtEl>
                                        <p:attrNameLst>
                                          <p:attrName>ppt_w</p:attrName>
                                        </p:attrNameLst>
                                      </p:cBhvr>
                                      <p:tavLst>
                                        <p:tav tm="0">
                                          <p:val>
                                            <p:fltVal val="0"/>
                                          </p:val>
                                        </p:tav>
                                        <p:tav tm="100000">
                                          <p:val>
                                            <p:strVal val="#ppt_w"/>
                                          </p:val>
                                        </p:tav>
                                      </p:tavLst>
                                    </p:anim>
                                    <p:anim calcmode="lin" valueType="num">
                                      <p:cBhvr>
                                        <p:cTn id="98" dur="1000" fill="hold"/>
                                        <p:tgtEl>
                                          <p:spTgt spid="56"/>
                                        </p:tgtEl>
                                        <p:attrNameLst>
                                          <p:attrName>ppt_h</p:attrName>
                                        </p:attrNameLst>
                                      </p:cBhvr>
                                      <p:tavLst>
                                        <p:tav tm="0">
                                          <p:val>
                                            <p:fltVal val="0"/>
                                          </p:val>
                                        </p:tav>
                                        <p:tav tm="100000">
                                          <p:val>
                                            <p:strVal val="#ppt_h"/>
                                          </p:val>
                                        </p:tav>
                                      </p:tavLst>
                                    </p:anim>
                                    <p:animEffect transition="in" filter="fade">
                                      <p:cBhvr>
                                        <p:cTn id="99" dur="1000"/>
                                        <p:tgtEl>
                                          <p:spTgt spid="56"/>
                                        </p:tgtEl>
                                      </p:cBhvr>
                                    </p:animEffect>
                                  </p:childTnLst>
                                </p:cTn>
                              </p:par>
                            </p:childTnLst>
                          </p:cTn>
                        </p:par>
                        <p:par>
                          <p:cTn id="100" fill="hold">
                            <p:stCondLst>
                              <p:cond delay="11800"/>
                            </p:stCondLst>
                            <p:childTnLst>
                              <p:par>
                                <p:cTn id="101" presetID="22" presetClass="entr" presetSubtype="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Effect transition="in" filter="wipe(left)">
                                      <p:cBhvr>
                                        <p:cTn id="103" dur="500"/>
                                        <p:tgtEl>
                                          <p:spTgt spid="57"/>
                                        </p:tgtEl>
                                      </p:cBhvr>
                                    </p:animEffect>
                                  </p:childTnLst>
                                </p:cTn>
                              </p:par>
                              <p:par>
                                <p:cTn id="104" presetID="42" presetClass="entr" presetSubtype="0" fill="hold" grpId="0" nodeType="withEffect">
                                  <p:stCondLst>
                                    <p:cond delay="200"/>
                                  </p:stCondLst>
                                  <p:childTnLst>
                                    <p:set>
                                      <p:cBhvr>
                                        <p:cTn id="105" dur="1" fill="hold">
                                          <p:stCondLst>
                                            <p:cond delay="0"/>
                                          </p:stCondLst>
                                        </p:cTn>
                                        <p:tgtEl>
                                          <p:spTgt spid="58">
                                            <p:txEl>
                                              <p:pRg st="0" end="0"/>
                                            </p:txEl>
                                          </p:spTgt>
                                        </p:tgtEl>
                                        <p:attrNameLst>
                                          <p:attrName>style.visibility</p:attrName>
                                        </p:attrNameLst>
                                      </p:cBhvr>
                                      <p:to>
                                        <p:strVal val="visible"/>
                                      </p:to>
                                    </p:set>
                                    <p:animEffect transition="in" filter="fade">
                                      <p:cBhvr>
                                        <p:cTn id="106" dur="500"/>
                                        <p:tgtEl>
                                          <p:spTgt spid="58">
                                            <p:txEl>
                                              <p:pRg st="0" end="0"/>
                                            </p:txEl>
                                          </p:spTgt>
                                        </p:tgtEl>
                                      </p:cBhvr>
                                    </p:animEffect>
                                    <p:anim calcmode="lin" valueType="num">
                                      <p:cBhvr>
                                        <p:cTn id="107" dur="500" fill="hold"/>
                                        <p:tgtEl>
                                          <p:spTgt spid="58">
                                            <p:txEl>
                                              <p:pRg st="0" end="0"/>
                                            </p:txEl>
                                          </p:spTgt>
                                        </p:tgtEl>
                                        <p:attrNameLst>
                                          <p:attrName>ppt_x</p:attrName>
                                        </p:attrNameLst>
                                      </p:cBhvr>
                                      <p:tavLst>
                                        <p:tav tm="0">
                                          <p:val>
                                            <p:strVal val="#ppt_x"/>
                                          </p:val>
                                        </p:tav>
                                        <p:tav tm="100000">
                                          <p:val>
                                            <p:strVal val="#ppt_x"/>
                                          </p:val>
                                        </p:tav>
                                      </p:tavLst>
                                    </p:anim>
                                    <p:anim calcmode="lin" valueType="num">
                                      <p:cBhvr>
                                        <p:cTn id="108" dur="500" fill="hold"/>
                                        <p:tgtEl>
                                          <p:spTgt spid="58">
                                            <p:txEl>
                                              <p:pRg st="0" end="0"/>
                                            </p:txEl>
                                          </p:spTgt>
                                        </p:tgtEl>
                                        <p:attrNameLst>
                                          <p:attrName>ppt_y</p:attrName>
                                        </p:attrNameLst>
                                      </p:cBhvr>
                                      <p:tavLst>
                                        <p:tav tm="0">
                                          <p:val>
                                            <p:strVal val="#ppt_y+.1"/>
                                          </p:val>
                                        </p:tav>
                                        <p:tav tm="100000">
                                          <p:val>
                                            <p:strVal val="#ppt_y"/>
                                          </p:val>
                                        </p:tav>
                                      </p:tavLst>
                                    </p:anim>
                                  </p:childTnLst>
                                </p:cTn>
                              </p:par>
                            </p:childTnLst>
                          </p:cTn>
                        </p:par>
                        <p:par>
                          <p:cTn id="109" fill="hold">
                            <p:stCondLst>
                              <p:cond delay="12500"/>
                            </p:stCondLst>
                            <p:childTnLst>
                              <p:par>
                                <p:cTn id="110" presetID="53" presetClass="entr" presetSubtype="16" fill="hold" grpId="0" nodeType="afterEffect">
                                  <p:stCondLst>
                                    <p:cond delay="0"/>
                                  </p:stCondLst>
                                  <p:childTnLst>
                                    <p:set>
                                      <p:cBhvr>
                                        <p:cTn id="111" dur="1" fill="hold">
                                          <p:stCondLst>
                                            <p:cond delay="0"/>
                                          </p:stCondLst>
                                        </p:cTn>
                                        <p:tgtEl>
                                          <p:spTgt spid="59">
                                            <p:txEl>
                                              <p:pRg st="0" end="0"/>
                                            </p:txEl>
                                          </p:spTgt>
                                        </p:tgtEl>
                                        <p:attrNameLst>
                                          <p:attrName>style.visibility</p:attrName>
                                        </p:attrNameLst>
                                      </p:cBhvr>
                                      <p:to>
                                        <p:strVal val="visible"/>
                                      </p:to>
                                    </p:set>
                                    <p:anim calcmode="lin" valueType="num">
                                      <p:cBhvr>
                                        <p:cTn id="112" dur="300" fill="hold"/>
                                        <p:tgtEl>
                                          <p:spTgt spid="59">
                                            <p:txEl>
                                              <p:pRg st="0" end="0"/>
                                            </p:txEl>
                                          </p:spTgt>
                                        </p:tgtEl>
                                        <p:attrNameLst>
                                          <p:attrName>ppt_w</p:attrName>
                                        </p:attrNameLst>
                                      </p:cBhvr>
                                      <p:tavLst>
                                        <p:tav tm="0">
                                          <p:val>
                                            <p:fltVal val="0"/>
                                          </p:val>
                                        </p:tav>
                                        <p:tav tm="100000">
                                          <p:val>
                                            <p:strVal val="#ppt_w"/>
                                          </p:val>
                                        </p:tav>
                                      </p:tavLst>
                                    </p:anim>
                                    <p:anim calcmode="lin" valueType="num">
                                      <p:cBhvr>
                                        <p:cTn id="113" dur="300" fill="hold"/>
                                        <p:tgtEl>
                                          <p:spTgt spid="59">
                                            <p:txEl>
                                              <p:pRg st="0" end="0"/>
                                            </p:txEl>
                                          </p:spTgt>
                                        </p:tgtEl>
                                        <p:attrNameLst>
                                          <p:attrName>ppt_h</p:attrName>
                                        </p:attrNameLst>
                                      </p:cBhvr>
                                      <p:tavLst>
                                        <p:tav tm="0">
                                          <p:val>
                                            <p:fltVal val="0"/>
                                          </p:val>
                                        </p:tav>
                                        <p:tav tm="100000">
                                          <p:val>
                                            <p:strVal val="#ppt_h"/>
                                          </p:val>
                                        </p:tav>
                                      </p:tavLst>
                                    </p:anim>
                                    <p:animEffect transition="in" filter="fade">
                                      <p:cBhvr>
                                        <p:cTn id="114" dur="300"/>
                                        <p:tgtEl>
                                          <p:spTgt spid="59">
                                            <p:txEl>
                                              <p:pRg st="0" end="0"/>
                                            </p:txEl>
                                          </p:spTgt>
                                        </p:tgtEl>
                                      </p:cBhvr>
                                    </p:animEffect>
                                  </p:childTnLst>
                                </p:cTn>
                              </p:par>
                              <p:par>
                                <p:cTn id="115" presetID="53" presetClass="entr" presetSubtype="16" fill="hold" grpId="0" nodeType="withEffect" nodePh="1">
                                  <p:stCondLst>
                                    <p:cond delay="800"/>
                                  </p:stCondLst>
                                  <p:endCondLst>
                                    <p:cond evt="begin" delay="0">
                                      <p:tn val="115"/>
                                    </p:cond>
                                  </p:endCondLst>
                                  <p:childTnLst>
                                    <p:set>
                                      <p:cBhvr>
                                        <p:cTn id="116" dur="1" fill="hold">
                                          <p:stCondLst>
                                            <p:cond delay="0"/>
                                          </p:stCondLst>
                                        </p:cTn>
                                        <p:tgtEl>
                                          <p:spTgt spid="60"/>
                                        </p:tgtEl>
                                        <p:attrNameLst>
                                          <p:attrName>style.visibility</p:attrName>
                                        </p:attrNameLst>
                                      </p:cBhvr>
                                      <p:to>
                                        <p:strVal val="visible"/>
                                      </p:to>
                                    </p:set>
                                    <p:anim calcmode="lin" valueType="num">
                                      <p:cBhvr>
                                        <p:cTn id="117" dur="1000" fill="hold"/>
                                        <p:tgtEl>
                                          <p:spTgt spid="60"/>
                                        </p:tgtEl>
                                        <p:attrNameLst>
                                          <p:attrName>ppt_w</p:attrName>
                                        </p:attrNameLst>
                                      </p:cBhvr>
                                      <p:tavLst>
                                        <p:tav tm="0">
                                          <p:val>
                                            <p:fltVal val="0"/>
                                          </p:val>
                                        </p:tav>
                                        <p:tav tm="100000">
                                          <p:val>
                                            <p:strVal val="#ppt_w"/>
                                          </p:val>
                                        </p:tav>
                                      </p:tavLst>
                                    </p:anim>
                                    <p:anim calcmode="lin" valueType="num">
                                      <p:cBhvr>
                                        <p:cTn id="118" dur="1000" fill="hold"/>
                                        <p:tgtEl>
                                          <p:spTgt spid="60"/>
                                        </p:tgtEl>
                                        <p:attrNameLst>
                                          <p:attrName>ppt_h</p:attrName>
                                        </p:attrNameLst>
                                      </p:cBhvr>
                                      <p:tavLst>
                                        <p:tav tm="0">
                                          <p:val>
                                            <p:fltVal val="0"/>
                                          </p:val>
                                        </p:tav>
                                        <p:tav tm="100000">
                                          <p:val>
                                            <p:strVal val="#ppt_h"/>
                                          </p:val>
                                        </p:tav>
                                      </p:tavLst>
                                    </p:anim>
                                    <p:animEffect transition="in" filter="fade">
                                      <p:cBhvr>
                                        <p:cTn id="119" dur="1000"/>
                                        <p:tgtEl>
                                          <p:spTgt spid="60"/>
                                        </p:tgtEl>
                                      </p:cBhvr>
                                    </p:animEffect>
                                  </p:childTnLst>
                                </p:cTn>
                              </p:par>
                            </p:childTnLst>
                          </p:cTn>
                        </p:par>
                        <p:par>
                          <p:cTn id="120" fill="hold">
                            <p:stCondLst>
                              <p:cond delay="14300"/>
                            </p:stCondLst>
                            <p:childTnLst>
                              <p:par>
                                <p:cTn id="121" presetID="22" presetClass="entr" presetSubtype="8" fill="hold" grpId="0" nodeType="afterEffect">
                                  <p:stCondLst>
                                    <p:cond delay="0"/>
                                  </p:stCondLst>
                                  <p:childTnLst>
                                    <p:set>
                                      <p:cBhvr>
                                        <p:cTn id="122" dur="1" fill="hold">
                                          <p:stCondLst>
                                            <p:cond delay="0"/>
                                          </p:stCondLst>
                                        </p:cTn>
                                        <p:tgtEl>
                                          <p:spTgt spid="61"/>
                                        </p:tgtEl>
                                        <p:attrNameLst>
                                          <p:attrName>style.visibility</p:attrName>
                                        </p:attrNameLst>
                                      </p:cBhvr>
                                      <p:to>
                                        <p:strVal val="visible"/>
                                      </p:to>
                                    </p:set>
                                    <p:animEffect transition="in" filter="wipe(left)">
                                      <p:cBhvr>
                                        <p:cTn id="123" dur="500"/>
                                        <p:tgtEl>
                                          <p:spTgt spid="61"/>
                                        </p:tgtEl>
                                      </p:cBhvr>
                                    </p:animEffect>
                                  </p:childTnLst>
                                </p:cTn>
                              </p:par>
                              <p:par>
                                <p:cTn id="124" presetID="42" presetClass="entr" presetSubtype="0" fill="hold" grpId="0" nodeType="withEffect">
                                  <p:stCondLst>
                                    <p:cond delay="200"/>
                                  </p:stCondLst>
                                  <p:childTnLst>
                                    <p:set>
                                      <p:cBhvr>
                                        <p:cTn id="125" dur="1" fill="hold">
                                          <p:stCondLst>
                                            <p:cond delay="0"/>
                                          </p:stCondLst>
                                        </p:cTn>
                                        <p:tgtEl>
                                          <p:spTgt spid="62">
                                            <p:txEl>
                                              <p:pRg st="0" end="0"/>
                                            </p:txEl>
                                          </p:spTgt>
                                        </p:tgtEl>
                                        <p:attrNameLst>
                                          <p:attrName>style.visibility</p:attrName>
                                        </p:attrNameLst>
                                      </p:cBhvr>
                                      <p:to>
                                        <p:strVal val="visible"/>
                                      </p:to>
                                    </p:set>
                                    <p:animEffect transition="in" filter="fade">
                                      <p:cBhvr>
                                        <p:cTn id="126" dur="500"/>
                                        <p:tgtEl>
                                          <p:spTgt spid="62">
                                            <p:txEl>
                                              <p:pRg st="0" end="0"/>
                                            </p:txEl>
                                          </p:spTgt>
                                        </p:tgtEl>
                                      </p:cBhvr>
                                    </p:animEffect>
                                    <p:anim calcmode="lin" valueType="num">
                                      <p:cBhvr>
                                        <p:cTn id="127"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8"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29" fill="hold">
                            <p:stCondLst>
                              <p:cond delay="15000"/>
                            </p:stCondLst>
                            <p:childTnLst>
                              <p:par>
                                <p:cTn id="130" presetID="53" presetClass="entr" presetSubtype="16" fill="hold" grpId="0" nodeType="afterEffect">
                                  <p:stCondLst>
                                    <p:cond delay="0"/>
                                  </p:stCondLst>
                                  <p:childTnLst>
                                    <p:set>
                                      <p:cBhvr>
                                        <p:cTn id="131" dur="1" fill="hold">
                                          <p:stCondLst>
                                            <p:cond delay="0"/>
                                          </p:stCondLst>
                                        </p:cTn>
                                        <p:tgtEl>
                                          <p:spTgt spid="63">
                                            <p:txEl>
                                              <p:pRg st="0" end="0"/>
                                            </p:txEl>
                                          </p:spTgt>
                                        </p:tgtEl>
                                        <p:attrNameLst>
                                          <p:attrName>style.visibility</p:attrName>
                                        </p:attrNameLst>
                                      </p:cBhvr>
                                      <p:to>
                                        <p:strVal val="visible"/>
                                      </p:to>
                                    </p:set>
                                    <p:anim calcmode="lin" valueType="num">
                                      <p:cBhvr>
                                        <p:cTn id="132" dur="300" fill="hold"/>
                                        <p:tgtEl>
                                          <p:spTgt spid="63">
                                            <p:txEl>
                                              <p:pRg st="0" end="0"/>
                                            </p:txEl>
                                          </p:spTgt>
                                        </p:tgtEl>
                                        <p:attrNameLst>
                                          <p:attrName>ppt_w</p:attrName>
                                        </p:attrNameLst>
                                      </p:cBhvr>
                                      <p:tavLst>
                                        <p:tav tm="0">
                                          <p:val>
                                            <p:fltVal val="0"/>
                                          </p:val>
                                        </p:tav>
                                        <p:tav tm="100000">
                                          <p:val>
                                            <p:strVal val="#ppt_w"/>
                                          </p:val>
                                        </p:tav>
                                      </p:tavLst>
                                    </p:anim>
                                    <p:anim calcmode="lin" valueType="num">
                                      <p:cBhvr>
                                        <p:cTn id="133" dur="300" fill="hold"/>
                                        <p:tgtEl>
                                          <p:spTgt spid="63">
                                            <p:txEl>
                                              <p:pRg st="0" end="0"/>
                                            </p:txEl>
                                          </p:spTgt>
                                        </p:tgtEl>
                                        <p:attrNameLst>
                                          <p:attrName>ppt_h</p:attrName>
                                        </p:attrNameLst>
                                      </p:cBhvr>
                                      <p:tavLst>
                                        <p:tav tm="0">
                                          <p:val>
                                            <p:fltVal val="0"/>
                                          </p:val>
                                        </p:tav>
                                        <p:tav tm="100000">
                                          <p:val>
                                            <p:strVal val="#ppt_h"/>
                                          </p:val>
                                        </p:tav>
                                      </p:tavLst>
                                    </p:anim>
                                    <p:animEffect transition="in" filter="fade">
                                      <p:cBhvr>
                                        <p:cTn id="134" dur="300"/>
                                        <p:tgtEl>
                                          <p:spTgt spid="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22" grpId="0"/>
      <p:bldP spid="23" grpId="0" animBg="1"/>
      <p:bldP spid="25" grpId="0" build="p">
        <p:tmplLst>
          <p:tmpl lvl="1">
            <p:tnLst>
              <p:par>
                <p:cTn presetID="42" presetClass="entr" presetSubtype="0" fill="hold" nodeType="withEffect">
                  <p:stCondLst>
                    <p:cond delay="2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anim calcmode="lin" valueType="num">
                      <p:cBhvr>
                        <p:cTn dur="500" fill="hold"/>
                        <p:tgtEl>
                          <p:spTgt spid="25"/>
                        </p:tgtEl>
                        <p:attrNameLst>
                          <p:attrName>ppt_x</p:attrName>
                        </p:attrNameLst>
                      </p:cBhvr>
                      <p:tavLst>
                        <p:tav tm="0">
                          <p:val>
                            <p:strVal val="#ppt_x"/>
                          </p:val>
                        </p:tav>
                        <p:tav tm="100000">
                          <p:val>
                            <p:strVal val="#ppt_x"/>
                          </p:val>
                        </p:tav>
                      </p:tavLst>
                    </p:anim>
                    <p:anim calcmode="lin" valueType="num">
                      <p:cBhvr>
                        <p:cTn dur="500" fill="hold"/>
                        <p:tgtEl>
                          <p:spTgt spid="25"/>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53" presetClass="entr" presetSubtype="16"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p:cTn dur="300" fill="hold"/>
                        <p:tgtEl>
                          <p:spTgt spid="27"/>
                        </p:tgtEl>
                        <p:attrNameLst>
                          <p:attrName>ppt_w</p:attrName>
                        </p:attrNameLst>
                      </p:cBhvr>
                      <p:tavLst>
                        <p:tav tm="0">
                          <p:val>
                            <p:fltVal val="0"/>
                          </p:val>
                        </p:tav>
                        <p:tav tm="100000">
                          <p:val>
                            <p:strVal val="#ppt_w"/>
                          </p:val>
                        </p:tav>
                      </p:tavLst>
                    </p:anim>
                    <p:anim calcmode="lin" valueType="num">
                      <p:cBhvr>
                        <p:cTn dur="300" fill="hold"/>
                        <p:tgtEl>
                          <p:spTgt spid="27"/>
                        </p:tgtEl>
                        <p:attrNameLst>
                          <p:attrName>ppt_h</p:attrName>
                        </p:attrNameLst>
                      </p:cBhvr>
                      <p:tavLst>
                        <p:tav tm="0">
                          <p:val>
                            <p:fltVal val="0"/>
                          </p:val>
                        </p:tav>
                        <p:tav tm="100000">
                          <p:val>
                            <p:strVal val="#ppt_h"/>
                          </p:val>
                        </p:tav>
                      </p:tavLst>
                    </p:anim>
                    <p:animEffect transition="in" filter="fade">
                      <p:cBhvr>
                        <p:cTn dur="300"/>
                        <p:tgtEl>
                          <p:spTgt spid="27"/>
                        </p:tgtEl>
                      </p:cBhvr>
                    </p:animEffect>
                  </p:childTnLst>
                </p:cTn>
              </p:par>
            </p:tnLst>
          </p:tmpl>
        </p:tmplLst>
      </p:bldP>
      <p:bldP spid="28" grpId="0"/>
      <p:bldP spid="29" grpId="0" animBg="1"/>
      <p:bldP spid="31" grpId="0" build="p">
        <p:tmplLst>
          <p:tmpl lvl="1">
            <p:tnLst>
              <p:par>
                <p:cTn presetID="42" presetClass="entr" presetSubtype="0" fill="hold" nodeType="withEffect">
                  <p:stCondLst>
                    <p:cond delay="2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anim calcmode="lin" valueType="num">
                      <p:cBhvr>
                        <p:cTn dur="500" fill="hold"/>
                        <p:tgtEl>
                          <p:spTgt spid="31"/>
                        </p:tgtEl>
                        <p:attrNameLst>
                          <p:attrName>ppt_x</p:attrName>
                        </p:attrNameLst>
                      </p:cBhvr>
                      <p:tavLst>
                        <p:tav tm="0">
                          <p:val>
                            <p:strVal val="#ppt_x"/>
                          </p:val>
                        </p:tav>
                        <p:tav tm="100000">
                          <p:val>
                            <p:strVal val="#ppt_x"/>
                          </p:val>
                        </p:tav>
                      </p:tavLst>
                    </p:anim>
                    <p:anim calcmode="lin" valueType="num">
                      <p:cBhvr>
                        <p:cTn dur="500" fill="hold"/>
                        <p:tgtEl>
                          <p:spTgt spid="31"/>
                        </p:tgtEl>
                        <p:attrNameLst>
                          <p:attrName>ppt_y</p:attrName>
                        </p:attrNameLst>
                      </p:cBhvr>
                      <p:tavLst>
                        <p:tav tm="0">
                          <p:val>
                            <p:strVal val="#ppt_y+.1"/>
                          </p:val>
                        </p:tav>
                        <p:tav tm="100000">
                          <p:val>
                            <p:strVal val="#ppt_y"/>
                          </p:val>
                        </p:tav>
                      </p:tavLst>
                    </p:anim>
                  </p:childTnLst>
                </p:cTn>
              </p:par>
            </p:tnLst>
          </p:tmpl>
        </p:tmplLst>
      </p:bldP>
      <p:bldP spid="33" grpId="0" build="p">
        <p:tmplLst>
          <p:tmpl lvl="1">
            <p:tnLst>
              <p:par>
                <p:cTn presetID="53" presetClass="entr" presetSubtype="16"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p:cTn dur="300" fill="hold"/>
                        <p:tgtEl>
                          <p:spTgt spid="33"/>
                        </p:tgtEl>
                        <p:attrNameLst>
                          <p:attrName>ppt_w</p:attrName>
                        </p:attrNameLst>
                      </p:cBhvr>
                      <p:tavLst>
                        <p:tav tm="0">
                          <p:val>
                            <p:fltVal val="0"/>
                          </p:val>
                        </p:tav>
                        <p:tav tm="100000">
                          <p:val>
                            <p:strVal val="#ppt_w"/>
                          </p:val>
                        </p:tav>
                      </p:tavLst>
                    </p:anim>
                    <p:anim calcmode="lin" valueType="num">
                      <p:cBhvr>
                        <p:cTn dur="300" fill="hold"/>
                        <p:tgtEl>
                          <p:spTgt spid="33"/>
                        </p:tgtEl>
                        <p:attrNameLst>
                          <p:attrName>ppt_h</p:attrName>
                        </p:attrNameLst>
                      </p:cBhvr>
                      <p:tavLst>
                        <p:tav tm="0">
                          <p:val>
                            <p:fltVal val="0"/>
                          </p:val>
                        </p:tav>
                        <p:tav tm="100000">
                          <p:val>
                            <p:strVal val="#ppt_h"/>
                          </p:val>
                        </p:tav>
                      </p:tavLst>
                    </p:anim>
                    <p:animEffect transition="in" filter="fade">
                      <p:cBhvr>
                        <p:cTn dur="300"/>
                        <p:tgtEl>
                          <p:spTgt spid="33"/>
                        </p:tgtEl>
                      </p:cBhvr>
                    </p:animEffect>
                  </p:childTnLst>
                </p:cTn>
              </p:par>
            </p:tnLst>
          </p:tmpl>
        </p:tmplLst>
      </p:bldP>
      <p:bldP spid="41" grpId="0"/>
      <p:bldP spid="42" grpId="0" animBg="1"/>
      <p:bldP spid="46" grpId="0" build="p">
        <p:tmplLst>
          <p:tmpl lvl="1">
            <p:tnLst>
              <p:par>
                <p:cTn presetID="42" presetClass="entr" presetSubtype="0" fill="hold" nodeType="withEffect">
                  <p:stCondLst>
                    <p:cond delay="20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anim calcmode="lin" valueType="num">
                      <p:cBhvr>
                        <p:cTn dur="500" fill="hold"/>
                        <p:tgtEl>
                          <p:spTgt spid="46"/>
                        </p:tgtEl>
                        <p:attrNameLst>
                          <p:attrName>ppt_x</p:attrName>
                        </p:attrNameLst>
                      </p:cBhvr>
                      <p:tavLst>
                        <p:tav tm="0">
                          <p:val>
                            <p:strVal val="#ppt_x"/>
                          </p:val>
                        </p:tav>
                        <p:tav tm="100000">
                          <p:val>
                            <p:strVal val="#ppt_x"/>
                          </p:val>
                        </p:tav>
                      </p:tavLst>
                    </p:anim>
                    <p:anim calcmode="lin" valueType="num">
                      <p:cBhvr>
                        <p:cTn dur="500" fill="hold"/>
                        <p:tgtEl>
                          <p:spTgt spid="46"/>
                        </p:tgtEl>
                        <p:attrNameLst>
                          <p:attrName>ppt_y</p:attrName>
                        </p:attrNameLst>
                      </p:cBhvr>
                      <p:tavLst>
                        <p:tav tm="0">
                          <p:val>
                            <p:strVal val="#ppt_y+.1"/>
                          </p:val>
                        </p:tav>
                        <p:tav tm="100000">
                          <p:val>
                            <p:strVal val="#ppt_y"/>
                          </p:val>
                        </p:tav>
                      </p:tavLst>
                    </p:anim>
                  </p:childTnLst>
                </p:cTn>
              </p:par>
            </p:tnLst>
          </p:tmpl>
        </p:tmplLst>
      </p:bldP>
      <p:bldP spid="55" grpId="0" build="p">
        <p:tmplLst>
          <p:tmpl lvl="1">
            <p:tnLst>
              <p:par>
                <p:cTn presetID="53" presetClass="entr" presetSubtype="16"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p:cTn dur="300" fill="hold"/>
                        <p:tgtEl>
                          <p:spTgt spid="55"/>
                        </p:tgtEl>
                        <p:attrNameLst>
                          <p:attrName>ppt_w</p:attrName>
                        </p:attrNameLst>
                      </p:cBhvr>
                      <p:tavLst>
                        <p:tav tm="0">
                          <p:val>
                            <p:fltVal val="0"/>
                          </p:val>
                        </p:tav>
                        <p:tav tm="100000">
                          <p:val>
                            <p:strVal val="#ppt_w"/>
                          </p:val>
                        </p:tav>
                      </p:tavLst>
                    </p:anim>
                    <p:anim calcmode="lin" valueType="num">
                      <p:cBhvr>
                        <p:cTn dur="300" fill="hold"/>
                        <p:tgtEl>
                          <p:spTgt spid="55"/>
                        </p:tgtEl>
                        <p:attrNameLst>
                          <p:attrName>ppt_h</p:attrName>
                        </p:attrNameLst>
                      </p:cBhvr>
                      <p:tavLst>
                        <p:tav tm="0">
                          <p:val>
                            <p:fltVal val="0"/>
                          </p:val>
                        </p:tav>
                        <p:tav tm="100000">
                          <p:val>
                            <p:strVal val="#ppt_h"/>
                          </p:val>
                        </p:tav>
                      </p:tavLst>
                    </p:anim>
                    <p:animEffect transition="in" filter="fade">
                      <p:cBhvr>
                        <p:cTn dur="300"/>
                        <p:tgtEl>
                          <p:spTgt spid="55"/>
                        </p:tgtEl>
                      </p:cBhvr>
                    </p:animEffect>
                  </p:childTnLst>
                </p:cTn>
              </p:par>
            </p:tnLst>
          </p:tmpl>
        </p:tmplLst>
      </p:bldP>
      <p:bldP spid="51" grpId="0"/>
      <p:bldP spid="52" grpId="0" animBg="1"/>
      <p:bldP spid="53" grpId="0" build="p">
        <p:tmplLst>
          <p:tmpl lvl="1">
            <p:tnLst>
              <p:par>
                <p:cTn presetID="42" presetClass="entr" presetSubtype="0" fill="hold" nodeType="withEffect">
                  <p:stCondLst>
                    <p:cond delay="20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anim calcmode="lin" valueType="num">
                      <p:cBhvr>
                        <p:cTn dur="500" fill="hold"/>
                        <p:tgtEl>
                          <p:spTgt spid="53"/>
                        </p:tgtEl>
                        <p:attrNameLst>
                          <p:attrName>ppt_x</p:attrName>
                        </p:attrNameLst>
                      </p:cBhvr>
                      <p:tavLst>
                        <p:tav tm="0">
                          <p:val>
                            <p:strVal val="#ppt_x"/>
                          </p:val>
                        </p:tav>
                        <p:tav tm="100000">
                          <p:val>
                            <p:strVal val="#ppt_x"/>
                          </p:val>
                        </p:tav>
                      </p:tavLst>
                    </p:anim>
                    <p:anim calcmode="lin" valueType="num">
                      <p:cBhvr>
                        <p:cTn dur="500" fill="hold"/>
                        <p:tgtEl>
                          <p:spTgt spid="53"/>
                        </p:tgtEl>
                        <p:attrNameLst>
                          <p:attrName>ppt_y</p:attrName>
                        </p:attrNameLst>
                      </p:cBhvr>
                      <p:tavLst>
                        <p:tav tm="0">
                          <p:val>
                            <p:strVal val="#ppt_y+.1"/>
                          </p:val>
                        </p:tav>
                        <p:tav tm="100000">
                          <p:val>
                            <p:strVal val="#ppt_y"/>
                          </p:val>
                        </p:tav>
                      </p:tavLst>
                    </p:anim>
                  </p:childTnLst>
                </p:cTn>
              </p:par>
            </p:tnLst>
          </p:tmpl>
        </p:tmplLst>
      </p:bldP>
      <p:bldP spid="54" grpId="0" build="p">
        <p:tmplLst>
          <p:tmpl lvl="1">
            <p:tnLst>
              <p:par>
                <p:cTn presetID="53" presetClass="entr" presetSubtype="16"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p:cTn dur="300" fill="hold"/>
                        <p:tgtEl>
                          <p:spTgt spid="54"/>
                        </p:tgtEl>
                        <p:attrNameLst>
                          <p:attrName>ppt_w</p:attrName>
                        </p:attrNameLst>
                      </p:cBhvr>
                      <p:tavLst>
                        <p:tav tm="0">
                          <p:val>
                            <p:fltVal val="0"/>
                          </p:val>
                        </p:tav>
                        <p:tav tm="100000">
                          <p:val>
                            <p:strVal val="#ppt_w"/>
                          </p:val>
                        </p:tav>
                      </p:tavLst>
                    </p:anim>
                    <p:anim calcmode="lin" valueType="num">
                      <p:cBhvr>
                        <p:cTn dur="300" fill="hold"/>
                        <p:tgtEl>
                          <p:spTgt spid="54"/>
                        </p:tgtEl>
                        <p:attrNameLst>
                          <p:attrName>ppt_h</p:attrName>
                        </p:attrNameLst>
                      </p:cBhvr>
                      <p:tavLst>
                        <p:tav tm="0">
                          <p:val>
                            <p:fltVal val="0"/>
                          </p:val>
                        </p:tav>
                        <p:tav tm="100000">
                          <p:val>
                            <p:strVal val="#ppt_h"/>
                          </p:val>
                        </p:tav>
                      </p:tavLst>
                    </p:anim>
                    <p:animEffect transition="in" filter="fade">
                      <p:cBhvr>
                        <p:cTn dur="300"/>
                        <p:tgtEl>
                          <p:spTgt spid="54"/>
                        </p:tgtEl>
                      </p:cBhvr>
                    </p:animEffect>
                  </p:childTnLst>
                </p:cTn>
              </p:par>
            </p:tnLst>
          </p:tmpl>
        </p:tmplLst>
      </p:bldP>
      <p:bldP spid="56" grpId="0"/>
      <p:bldP spid="57" grpId="0" animBg="1"/>
      <p:bldP spid="58" grpId="0" build="p">
        <p:tmplLst>
          <p:tmpl lvl="1">
            <p:tnLst>
              <p:par>
                <p:cTn presetID="42" presetClass="entr" presetSubtype="0" fill="hold" nodeType="withEffect">
                  <p:stCondLst>
                    <p:cond delay="2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anim calcmode="lin" valueType="num">
                      <p:cBhvr>
                        <p:cTn dur="500" fill="hold"/>
                        <p:tgtEl>
                          <p:spTgt spid="58"/>
                        </p:tgtEl>
                        <p:attrNameLst>
                          <p:attrName>ppt_x</p:attrName>
                        </p:attrNameLst>
                      </p:cBhvr>
                      <p:tavLst>
                        <p:tav tm="0">
                          <p:val>
                            <p:strVal val="#ppt_x"/>
                          </p:val>
                        </p:tav>
                        <p:tav tm="100000">
                          <p:val>
                            <p:strVal val="#ppt_x"/>
                          </p:val>
                        </p:tav>
                      </p:tavLst>
                    </p:anim>
                    <p:anim calcmode="lin" valueType="num">
                      <p:cBhvr>
                        <p:cTn dur="500" fill="hold"/>
                        <p:tgtEl>
                          <p:spTgt spid="58"/>
                        </p:tgtEl>
                        <p:attrNameLst>
                          <p:attrName>ppt_y</p:attrName>
                        </p:attrNameLst>
                      </p:cBhvr>
                      <p:tavLst>
                        <p:tav tm="0">
                          <p:val>
                            <p:strVal val="#ppt_y+.1"/>
                          </p:val>
                        </p:tav>
                        <p:tav tm="100000">
                          <p:val>
                            <p:strVal val="#ppt_y"/>
                          </p:val>
                        </p:tav>
                      </p:tavLst>
                    </p:anim>
                  </p:childTnLst>
                </p:cTn>
              </p:par>
            </p:tnLst>
          </p:tmpl>
        </p:tmplLst>
      </p:bldP>
      <p:bldP spid="59" grpId="0" build="p">
        <p:tmplLst>
          <p:tmpl lvl="1">
            <p:tnLst>
              <p:par>
                <p:cTn presetID="53" presetClass="entr" presetSubtype="16" fill="hold" nodeType="afterEffect">
                  <p:stCondLst>
                    <p:cond delay="0"/>
                  </p:stCondLst>
                  <p:childTnLst>
                    <p:set>
                      <p:cBhvr>
                        <p:cTn dur="1" fill="hold">
                          <p:stCondLst>
                            <p:cond delay="0"/>
                          </p:stCondLst>
                        </p:cTn>
                        <p:tgtEl>
                          <p:spTgt spid="59"/>
                        </p:tgtEl>
                        <p:attrNameLst>
                          <p:attrName>style.visibility</p:attrName>
                        </p:attrNameLst>
                      </p:cBhvr>
                      <p:to>
                        <p:strVal val="visible"/>
                      </p:to>
                    </p:set>
                    <p:anim calcmode="lin" valueType="num">
                      <p:cBhvr>
                        <p:cTn dur="300" fill="hold"/>
                        <p:tgtEl>
                          <p:spTgt spid="59"/>
                        </p:tgtEl>
                        <p:attrNameLst>
                          <p:attrName>ppt_w</p:attrName>
                        </p:attrNameLst>
                      </p:cBhvr>
                      <p:tavLst>
                        <p:tav tm="0">
                          <p:val>
                            <p:fltVal val="0"/>
                          </p:val>
                        </p:tav>
                        <p:tav tm="100000">
                          <p:val>
                            <p:strVal val="#ppt_w"/>
                          </p:val>
                        </p:tav>
                      </p:tavLst>
                    </p:anim>
                    <p:anim calcmode="lin" valueType="num">
                      <p:cBhvr>
                        <p:cTn dur="300" fill="hold"/>
                        <p:tgtEl>
                          <p:spTgt spid="59"/>
                        </p:tgtEl>
                        <p:attrNameLst>
                          <p:attrName>ppt_h</p:attrName>
                        </p:attrNameLst>
                      </p:cBhvr>
                      <p:tavLst>
                        <p:tav tm="0">
                          <p:val>
                            <p:fltVal val="0"/>
                          </p:val>
                        </p:tav>
                        <p:tav tm="100000">
                          <p:val>
                            <p:strVal val="#ppt_h"/>
                          </p:val>
                        </p:tav>
                      </p:tavLst>
                    </p:anim>
                    <p:animEffect transition="in" filter="fade">
                      <p:cBhvr>
                        <p:cTn dur="300"/>
                        <p:tgtEl>
                          <p:spTgt spid="59"/>
                        </p:tgtEl>
                      </p:cBhvr>
                    </p:animEffect>
                  </p:childTnLst>
                </p:cTn>
              </p:par>
            </p:tnLst>
          </p:tmpl>
        </p:tmplLst>
      </p:bldP>
      <p:bldP spid="60" grpId="0"/>
      <p:bldP spid="61" grpId="0" animBg="1"/>
      <p:bldP spid="62" grpId="0" build="p">
        <p:tmplLst>
          <p:tmpl lvl="1">
            <p:tnLst>
              <p:par>
                <p:cTn presetID="42" presetClass="entr" presetSubtype="0" fill="hold" nodeType="withEffect">
                  <p:stCondLst>
                    <p:cond delay="200"/>
                  </p:stCondLst>
                  <p:childTnLst>
                    <p:set>
                      <p:cBhvr>
                        <p:cTn dur="1" fill="hold">
                          <p:stCondLst>
                            <p:cond delay="0"/>
                          </p:stCondLst>
                        </p:cTn>
                        <p:tgtEl>
                          <p:spTgt spid="62"/>
                        </p:tgtEl>
                        <p:attrNameLst>
                          <p:attrName>style.visibility</p:attrName>
                        </p:attrNameLst>
                      </p:cBhvr>
                      <p:to>
                        <p:strVal val="visible"/>
                      </p:to>
                    </p:set>
                    <p:animEffect transition="in" filter="fade">
                      <p:cBhvr>
                        <p:cTn dur="500"/>
                        <p:tgtEl>
                          <p:spTgt spid="62"/>
                        </p:tgtEl>
                      </p:cBhvr>
                    </p:animEffect>
                    <p:anim calcmode="lin" valueType="num">
                      <p:cBhvr>
                        <p:cTn dur="500" fill="hold"/>
                        <p:tgtEl>
                          <p:spTgt spid="62"/>
                        </p:tgtEl>
                        <p:attrNameLst>
                          <p:attrName>ppt_x</p:attrName>
                        </p:attrNameLst>
                      </p:cBhvr>
                      <p:tavLst>
                        <p:tav tm="0">
                          <p:val>
                            <p:strVal val="#ppt_x"/>
                          </p:val>
                        </p:tav>
                        <p:tav tm="100000">
                          <p:val>
                            <p:strVal val="#ppt_x"/>
                          </p:val>
                        </p:tav>
                      </p:tavLst>
                    </p:anim>
                    <p:anim calcmode="lin" valueType="num">
                      <p:cBhvr>
                        <p:cTn dur="500" fill="hold"/>
                        <p:tgtEl>
                          <p:spTgt spid="62"/>
                        </p:tgtEl>
                        <p:attrNameLst>
                          <p:attrName>ppt_y</p:attrName>
                        </p:attrNameLst>
                      </p:cBhvr>
                      <p:tavLst>
                        <p:tav tm="0">
                          <p:val>
                            <p:strVal val="#ppt_y+.1"/>
                          </p:val>
                        </p:tav>
                        <p:tav tm="100000">
                          <p:val>
                            <p:strVal val="#ppt_y"/>
                          </p:val>
                        </p:tav>
                      </p:tavLst>
                    </p:anim>
                  </p:childTnLst>
                </p:cTn>
              </p:par>
            </p:tnLst>
          </p:tmpl>
        </p:tmplLst>
      </p:bldP>
      <p:bldP spid="63" grpId="0" build="p">
        <p:tmplLst>
          <p:tmpl lvl="1">
            <p:tnLst>
              <p:par>
                <p:cTn presetID="53" presetClass="entr" presetSubtype="16" fill="hold" nodeType="afterEffect">
                  <p:stCondLst>
                    <p:cond delay="0"/>
                  </p:stCondLst>
                  <p:childTnLst>
                    <p:set>
                      <p:cBhvr>
                        <p:cTn dur="1" fill="hold">
                          <p:stCondLst>
                            <p:cond delay="0"/>
                          </p:stCondLst>
                        </p:cTn>
                        <p:tgtEl>
                          <p:spTgt spid="63"/>
                        </p:tgtEl>
                        <p:attrNameLst>
                          <p:attrName>style.visibility</p:attrName>
                        </p:attrNameLst>
                      </p:cBhvr>
                      <p:to>
                        <p:strVal val="visible"/>
                      </p:to>
                    </p:set>
                    <p:anim calcmode="lin" valueType="num">
                      <p:cBhvr>
                        <p:cTn dur="300" fill="hold"/>
                        <p:tgtEl>
                          <p:spTgt spid="63"/>
                        </p:tgtEl>
                        <p:attrNameLst>
                          <p:attrName>ppt_w</p:attrName>
                        </p:attrNameLst>
                      </p:cBhvr>
                      <p:tavLst>
                        <p:tav tm="0">
                          <p:val>
                            <p:fltVal val="0"/>
                          </p:val>
                        </p:tav>
                        <p:tav tm="100000">
                          <p:val>
                            <p:strVal val="#ppt_w"/>
                          </p:val>
                        </p:tav>
                      </p:tavLst>
                    </p:anim>
                    <p:anim calcmode="lin" valueType="num">
                      <p:cBhvr>
                        <p:cTn dur="300" fill="hold"/>
                        <p:tgtEl>
                          <p:spTgt spid="63"/>
                        </p:tgtEl>
                        <p:attrNameLst>
                          <p:attrName>ppt_h</p:attrName>
                        </p:attrNameLst>
                      </p:cBhvr>
                      <p:tavLst>
                        <p:tav tm="0">
                          <p:val>
                            <p:fltVal val="0"/>
                          </p:val>
                        </p:tav>
                        <p:tav tm="100000">
                          <p:val>
                            <p:strVal val="#ppt_h"/>
                          </p:val>
                        </p:tav>
                      </p:tavLst>
                    </p:anim>
                    <p:animEffect transition="in" filter="fade">
                      <p:cBhvr>
                        <p:cTn dur="300"/>
                        <p:tgtEl>
                          <p:spTgt spid="63"/>
                        </p:tgtEl>
                      </p:cBhvr>
                    </p:animEffect>
                  </p:childTnLst>
                </p:cTn>
              </p:par>
            </p:tnLst>
          </p:tmpl>
        </p:tmplLst>
      </p:bldP>
    </p:bld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Tiles images slide">
    <p:spTree>
      <p:nvGrpSpPr>
        <p:cNvPr id="1" name=""/>
        <p:cNvGrpSpPr/>
        <p:nvPr/>
      </p:nvGrpSpPr>
      <p:grpSpPr>
        <a:xfrm>
          <a:off x="0" y="0"/>
          <a:ext cx="0" cy="0"/>
          <a:chOff x="0" y="0"/>
          <a:chExt cx="0" cy="0"/>
        </a:xfrm>
      </p:grpSpPr>
      <p:sp>
        <p:nvSpPr>
          <p:cNvPr id="22" name="Picture Placeholder 2"/>
          <p:cNvSpPr>
            <a:spLocks noGrp="1" noChangeAspect="1"/>
          </p:cNvSpPr>
          <p:nvPr>
            <p:ph type="pic" sz="quarter" idx="48"/>
          </p:nvPr>
        </p:nvSpPr>
        <p:spPr>
          <a:xfrm>
            <a:off x="0" y="0"/>
            <a:ext cx="1727995" cy="1555195"/>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73" name="Picture Placeholder 2"/>
          <p:cNvSpPr>
            <a:spLocks noGrp="1" noChangeAspect="1"/>
          </p:cNvSpPr>
          <p:nvPr>
            <p:ph type="pic" sz="quarter" idx="49"/>
          </p:nvPr>
        </p:nvSpPr>
        <p:spPr>
          <a:xfrm>
            <a:off x="1727996" y="0"/>
            <a:ext cx="1727995" cy="1555195"/>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74" name="Picture Placeholder 2"/>
          <p:cNvSpPr>
            <a:spLocks noGrp="1" noChangeAspect="1"/>
          </p:cNvSpPr>
          <p:nvPr>
            <p:ph type="pic" sz="quarter" idx="50"/>
          </p:nvPr>
        </p:nvSpPr>
        <p:spPr>
          <a:xfrm>
            <a:off x="3455992" y="0"/>
            <a:ext cx="1727995" cy="1555195"/>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75" name="Picture Placeholder 2"/>
          <p:cNvSpPr>
            <a:spLocks noGrp="1" noChangeAspect="1"/>
          </p:cNvSpPr>
          <p:nvPr>
            <p:ph type="pic" sz="quarter" idx="51"/>
          </p:nvPr>
        </p:nvSpPr>
        <p:spPr>
          <a:xfrm>
            <a:off x="5183988" y="0"/>
            <a:ext cx="1727995" cy="1555195"/>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76" name="Picture Placeholder 2"/>
          <p:cNvSpPr>
            <a:spLocks noGrp="1" noChangeAspect="1"/>
          </p:cNvSpPr>
          <p:nvPr>
            <p:ph type="pic" sz="quarter" idx="52"/>
          </p:nvPr>
        </p:nvSpPr>
        <p:spPr>
          <a:xfrm>
            <a:off x="6911984" y="0"/>
            <a:ext cx="1727995" cy="1555195"/>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77" name="Picture Placeholder 2"/>
          <p:cNvSpPr>
            <a:spLocks noGrp="1" noChangeAspect="1"/>
          </p:cNvSpPr>
          <p:nvPr>
            <p:ph type="pic" sz="quarter" idx="53"/>
          </p:nvPr>
        </p:nvSpPr>
        <p:spPr>
          <a:xfrm>
            <a:off x="8639980" y="0"/>
            <a:ext cx="1727995" cy="1555195"/>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78" name="Picture Placeholder 2"/>
          <p:cNvSpPr>
            <a:spLocks noGrp="1" noChangeAspect="1"/>
          </p:cNvSpPr>
          <p:nvPr>
            <p:ph type="pic" sz="quarter" idx="54"/>
          </p:nvPr>
        </p:nvSpPr>
        <p:spPr>
          <a:xfrm>
            <a:off x="10367976" y="0"/>
            <a:ext cx="1824024" cy="1555195"/>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79" name="Picture Placeholder 2"/>
          <p:cNvSpPr>
            <a:spLocks noGrp="1" noChangeAspect="1"/>
          </p:cNvSpPr>
          <p:nvPr>
            <p:ph type="pic" sz="quarter" idx="55"/>
          </p:nvPr>
        </p:nvSpPr>
        <p:spPr>
          <a:xfrm>
            <a:off x="0" y="1555195"/>
            <a:ext cx="1727995" cy="1555195"/>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0" name="Picture Placeholder 2"/>
          <p:cNvSpPr>
            <a:spLocks noGrp="1" noChangeAspect="1"/>
          </p:cNvSpPr>
          <p:nvPr>
            <p:ph type="pic" sz="quarter" idx="56"/>
          </p:nvPr>
        </p:nvSpPr>
        <p:spPr>
          <a:xfrm>
            <a:off x="1727996" y="1555195"/>
            <a:ext cx="1727995" cy="1555195"/>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1" name="Picture Placeholder 2"/>
          <p:cNvSpPr>
            <a:spLocks noGrp="1" noChangeAspect="1"/>
          </p:cNvSpPr>
          <p:nvPr>
            <p:ph type="pic" sz="quarter" idx="57"/>
          </p:nvPr>
        </p:nvSpPr>
        <p:spPr>
          <a:xfrm>
            <a:off x="3455992" y="1555195"/>
            <a:ext cx="1727995" cy="1555195"/>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2" name="Picture Placeholder 2"/>
          <p:cNvSpPr>
            <a:spLocks noGrp="1" noChangeAspect="1"/>
          </p:cNvSpPr>
          <p:nvPr>
            <p:ph type="pic" sz="quarter" idx="58"/>
          </p:nvPr>
        </p:nvSpPr>
        <p:spPr>
          <a:xfrm>
            <a:off x="5183988" y="1555195"/>
            <a:ext cx="1727995" cy="1555195"/>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3" name="Picture Placeholder 2"/>
          <p:cNvSpPr>
            <a:spLocks noGrp="1" noChangeAspect="1"/>
          </p:cNvSpPr>
          <p:nvPr>
            <p:ph type="pic" sz="quarter" idx="59"/>
          </p:nvPr>
        </p:nvSpPr>
        <p:spPr>
          <a:xfrm>
            <a:off x="6911984" y="1555195"/>
            <a:ext cx="1727995" cy="1555195"/>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4" name="Picture Placeholder 2"/>
          <p:cNvSpPr>
            <a:spLocks noGrp="1" noChangeAspect="1"/>
          </p:cNvSpPr>
          <p:nvPr>
            <p:ph type="pic" sz="quarter" idx="60"/>
          </p:nvPr>
        </p:nvSpPr>
        <p:spPr>
          <a:xfrm>
            <a:off x="8639980" y="1555195"/>
            <a:ext cx="1727995" cy="1555195"/>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5" name="Picture Placeholder 2"/>
          <p:cNvSpPr>
            <a:spLocks noGrp="1" noChangeAspect="1"/>
          </p:cNvSpPr>
          <p:nvPr>
            <p:ph type="pic" sz="quarter" idx="61"/>
          </p:nvPr>
        </p:nvSpPr>
        <p:spPr>
          <a:xfrm>
            <a:off x="10367976" y="1555195"/>
            <a:ext cx="1824024" cy="1555195"/>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6" name="Picture Placeholder 2"/>
          <p:cNvSpPr>
            <a:spLocks noGrp="1" noChangeAspect="1"/>
          </p:cNvSpPr>
          <p:nvPr>
            <p:ph type="pic" sz="quarter" idx="62"/>
          </p:nvPr>
        </p:nvSpPr>
        <p:spPr>
          <a:xfrm>
            <a:off x="0" y="3110391"/>
            <a:ext cx="1727995" cy="1555195"/>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7" name="Picture Placeholder 2"/>
          <p:cNvSpPr>
            <a:spLocks noGrp="1" noChangeAspect="1"/>
          </p:cNvSpPr>
          <p:nvPr>
            <p:ph type="pic" sz="quarter" idx="63"/>
          </p:nvPr>
        </p:nvSpPr>
        <p:spPr>
          <a:xfrm>
            <a:off x="1727996" y="3110391"/>
            <a:ext cx="1727995" cy="1555195"/>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8" name="Picture Placeholder 2"/>
          <p:cNvSpPr>
            <a:spLocks noGrp="1" noChangeAspect="1"/>
          </p:cNvSpPr>
          <p:nvPr>
            <p:ph type="pic" sz="quarter" idx="64"/>
          </p:nvPr>
        </p:nvSpPr>
        <p:spPr>
          <a:xfrm>
            <a:off x="3455992" y="3110391"/>
            <a:ext cx="1727995" cy="1555195"/>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9" name="Picture Placeholder 2"/>
          <p:cNvSpPr>
            <a:spLocks noGrp="1" noChangeAspect="1"/>
          </p:cNvSpPr>
          <p:nvPr>
            <p:ph type="pic" sz="quarter" idx="65"/>
          </p:nvPr>
        </p:nvSpPr>
        <p:spPr>
          <a:xfrm>
            <a:off x="5183988" y="3110391"/>
            <a:ext cx="1727995" cy="1555195"/>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90" name="Picture Placeholder 2"/>
          <p:cNvSpPr>
            <a:spLocks noGrp="1" noChangeAspect="1"/>
          </p:cNvSpPr>
          <p:nvPr>
            <p:ph type="pic" sz="quarter" idx="66"/>
          </p:nvPr>
        </p:nvSpPr>
        <p:spPr>
          <a:xfrm>
            <a:off x="6911984" y="3110391"/>
            <a:ext cx="1727995" cy="1555195"/>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91" name="Picture Placeholder 2"/>
          <p:cNvSpPr>
            <a:spLocks noGrp="1" noChangeAspect="1"/>
          </p:cNvSpPr>
          <p:nvPr>
            <p:ph type="pic" sz="quarter" idx="67"/>
          </p:nvPr>
        </p:nvSpPr>
        <p:spPr>
          <a:xfrm>
            <a:off x="8639980" y="3110391"/>
            <a:ext cx="1727995" cy="1555195"/>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92" name="Picture Placeholder 2"/>
          <p:cNvSpPr>
            <a:spLocks noGrp="1" noChangeAspect="1"/>
          </p:cNvSpPr>
          <p:nvPr>
            <p:ph type="pic" sz="quarter" idx="68"/>
          </p:nvPr>
        </p:nvSpPr>
        <p:spPr>
          <a:xfrm>
            <a:off x="10367976" y="3110391"/>
            <a:ext cx="1824024" cy="1555195"/>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93" name="Text Placeholder 2"/>
          <p:cNvSpPr>
            <a:spLocks noGrp="1"/>
          </p:cNvSpPr>
          <p:nvPr>
            <p:ph type="body" sz="quarter" idx="69" hasCustomPrompt="1"/>
          </p:nvPr>
        </p:nvSpPr>
        <p:spPr>
          <a:xfrm>
            <a:off x="591962" y="5563771"/>
            <a:ext cx="10973505" cy="779972"/>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a:t>
            </a:r>
          </a:p>
        </p:txBody>
      </p:sp>
      <p:sp>
        <p:nvSpPr>
          <p:cNvPr id="94" name="Text Placeholder 7"/>
          <p:cNvSpPr>
            <a:spLocks noGrp="1"/>
          </p:cNvSpPr>
          <p:nvPr>
            <p:ph type="body" sz="quarter" idx="18" hasCustomPrompt="1"/>
          </p:nvPr>
        </p:nvSpPr>
        <p:spPr>
          <a:xfrm>
            <a:off x="569384" y="5109392"/>
            <a:ext cx="10996083" cy="431780"/>
          </a:xfrm>
          <a:prstGeom prst="rect">
            <a:avLst/>
          </a:prstGeom>
        </p:spPr>
        <p:txBody>
          <a:bodyPr vert="horz" lIns="0" tIns="40504" rIns="0" bIns="40504" anchor="ctr"/>
          <a:lstStyle>
            <a:lvl1pPr marL="0" indent="0" algn="l">
              <a:lnSpc>
                <a:spcPct val="100000"/>
              </a:lnSpc>
              <a:spcBef>
                <a:spcPts val="0"/>
              </a:spcBef>
              <a:buNone/>
              <a:defRPr sz="1920" b="1" baseline="0">
                <a:solidFill>
                  <a:schemeClr val="tx1">
                    <a:lumMod val="75000"/>
                    <a:lumOff val="25000"/>
                  </a:schemeClr>
                </a:solidFill>
                <a:latin typeface="Lato Light"/>
                <a:cs typeface="Lato Light"/>
              </a:defRPr>
            </a:lvl1pPr>
          </a:lstStyle>
          <a:p>
            <a:pPr lvl="0"/>
            <a:r>
              <a:rPr lang="es-ES_tradnl" dirty="0" err="1"/>
              <a:t>Put</a:t>
            </a:r>
            <a:r>
              <a:rPr lang="es-ES_tradnl" dirty="0"/>
              <a:t> </a:t>
            </a:r>
            <a:r>
              <a:rPr lang="es-ES_tradnl" dirty="0" err="1"/>
              <a:t>your</a:t>
            </a:r>
            <a:r>
              <a:rPr lang="es-ES_tradnl" dirty="0"/>
              <a:t> </a:t>
            </a:r>
            <a:r>
              <a:rPr lang="es-ES_tradnl" dirty="0" err="1"/>
              <a:t>title</a:t>
            </a:r>
            <a:r>
              <a:rPr lang="es-ES_tradnl" dirty="0"/>
              <a:t> </a:t>
            </a:r>
            <a:r>
              <a:rPr lang="es-ES_tradnl" dirty="0" err="1"/>
              <a:t>here</a:t>
            </a:r>
            <a:endParaRPr lang="es-ES_tradnl" dirty="0"/>
          </a:p>
        </p:txBody>
      </p:sp>
    </p:spTree>
    <p:extLst>
      <p:ext uri="{BB962C8B-B14F-4D97-AF65-F5344CB8AC3E}">
        <p14:creationId xmlns:p14="http://schemas.microsoft.com/office/powerpoint/2010/main" val="1734303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nodePh="1">
                                  <p:stCondLst>
                                    <p:cond delay="800"/>
                                  </p:stCondLst>
                                  <p:endCondLst>
                                    <p:cond evt="begin" delay="0">
                                      <p:tn val="5"/>
                                    </p:cond>
                                  </p:end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Effect transition="in" filter="fade">
                                      <p:cBhvr>
                                        <p:cTn id="9" dur="1000"/>
                                        <p:tgtEl>
                                          <p:spTgt spid="22"/>
                                        </p:tgtEl>
                                      </p:cBhvr>
                                    </p:animEffect>
                                  </p:childTnLst>
                                </p:cTn>
                              </p:par>
                              <p:par>
                                <p:cTn id="10" presetID="53" presetClass="entr" presetSubtype="16" fill="hold" grpId="0" nodeType="withEffect" nodePh="1">
                                  <p:stCondLst>
                                    <p:cond delay="800"/>
                                  </p:stCondLst>
                                  <p:endCondLst>
                                    <p:cond evt="begin" delay="0">
                                      <p:tn val="10"/>
                                    </p:cond>
                                  </p:endCondLst>
                                  <p:childTnLst>
                                    <p:set>
                                      <p:cBhvr>
                                        <p:cTn id="11" dur="1" fill="hold">
                                          <p:stCondLst>
                                            <p:cond delay="0"/>
                                          </p:stCondLst>
                                        </p:cTn>
                                        <p:tgtEl>
                                          <p:spTgt spid="73"/>
                                        </p:tgtEl>
                                        <p:attrNameLst>
                                          <p:attrName>style.visibility</p:attrName>
                                        </p:attrNameLst>
                                      </p:cBhvr>
                                      <p:to>
                                        <p:strVal val="visible"/>
                                      </p:to>
                                    </p:set>
                                    <p:anim calcmode="lin" valueType="num">
                                      <p:cBhvr>
                                        <p:cTn id="12" dur="1000" fill="hold"/>
                                        <p:tgtEl>
                                          <p:spTgt spid="73"/>
                                        </p:tgtEl>
                                        <p:attrNameLst>
                                          <p:attrName>ppt_w</p:attrName>
                                        </p:attrNameLst>
                                      </p:cBhvr>
                                      <p:tavLst>
                                        <p:tav tm="0">
                                          <p:val>
                                            <p:fltVal val="0"/>
                                          </p:val>
                                        </p:tav>
                                        <p:tav tm="100000">
                                          <p:val>
                                            <p:strVal val="#ppt_w"/>
                                          </p:val>
                                        </p:tav>
                                      </p:tavLst>
                                    </p:anim>
                                    <p:anim calcmode="lin" valueType="num">
                                      <p:cBhvr>
                                        <p:cTn id="13" dur="1000" fill="hold"/>
                                        <p:tgtEl>
                                          <p:spTgt spid="73"/>
                                        </p:tgtEl>
                                        <p:attrNameLst>
                                          <p:attrName>ppt_h</p:attrName>
                                        </p:attrNameLst>
                                      </p:cBhvr>
                                      <p:tavLst>
                                        <p:tav tm="0">
                                          <p:val>
                                            <p:fltVal val="0"/>
                                          </p:val>
                                        </p:tav>
                                        <p:tav tm="100000">
                                          <p:val>
                                            <p:strVal val="#ppt_h"/>
                                          </p:val>
                                        </p:tav>
                                      </p:tavLst>
                                    </p:anim>
                                    <p:animEffect transition="in" filter="fade">
                                      <p:cBhvr>
                                        <p:cTn id="14" dur="1000"/>
                                        <p:tgtEl>
                                          <p:spTgt spid="73"/>
                                        </p:tgtEl>
                                      </p:cBhvr>
                                    </p:animEffect>
                                  </p:childTnLst>
                                </p:cTn>
                              </p:par>
                              <p:par>
                                <p:cTn id="15" presetID="53" presetClass="entr" presetSubtype="16" fill="hold" grpId="0" nodeType="withEffect" nodePh="1">
                                  <p:stCondLst>
                                    <p:cond delay="800"/>
                                  </p:stCondLst>
                                  <p:endCondLst>
                                    <p:cond evt="begin" delay="0">
                                      <p:tn val="15"/>
                                    </p:cond>
                                  </p:endCondLst>
                                  <p:childTnLst>
                                    <p:set>
                                      <p:cBhvr>
                                        <p:cTn id="16" dur="1" fill="hold">
                                          <p:stCondLst>
                                            <p:cond delay="0"/>
                                          </p:stCondLst>
                                        </p:cTn>
                                        <p:tgtEl>
                                          <p:spTgt spid="74"/>
                                        </p:tgtEl>
                                        <p:attrNameLst>
                                          <p:attrName>style.visibility</p:attrName>
                                        </p:attrNameLst>
                                      </p:cBhvr>
                                      <p:to>
                                        <p:strVal val="visible"/>
                                      </p:to>
                                    </p:set>
                                    <p:anim calcmode="lin" valueType="num">
                                      <p:cBhvr>
                                        <p:cTn id="17" dur="1000" fill="hold"/>
                                        <p:tgtEl>
                                          <p:spTgt spid="74"/>
                                        </p:tgtEl>
                                        <p:attrNameLst>
                                          <p:attrName>ppt_w</p:attrName>
                                        </p:attrNameLst>
                                      </p:cBhvr>
                                      <p:tavLst>
                                        <p:tav tm="0">
                                          <p:val>
                                            <p:fltVal val="0"/>
                                          </p:val>
                                        </p:tav>
                                        <p:tav tm="100000">
                                          <p:val>
                                            <p:strVal val="#ppt_w"/>
                                          </p:val>
                                        </p:tav>
                                      </p:tavLst>
                                    </p:anim>
                                    <p:anim calcmode="lin" valueType="num">
                                      <p:cBhvr>
                                        <p:cTn id="18" dur="1000" fill="hold"/>
                                        <p:tgtEl>
                                          <p:spTgt spid="74"/>
                                        </p:tgtEl>
                                        <p:attrNameLst>
                                          <p:attrName>ppt_h</p:attrName>
                                        </p:attrNameLst>
                                      </p:cBhvr>
                                      <p:tavLst>
                                        <p:tav tm="0">
                                          <p:val>
                                            <p:fltVal val="0"/>
                                          </p:val>
                                        </p:tav>
                                        <p:tav tm="100000">
                                          <p:val>
                                            <p:strVal val="#ppt_h"/>
                                          </p:val>
                                        </p:tav>
                                      </p:tavLst>
                                    </p:anim>
                                    <p:animEffect transition="in" filter="fade">
                                      <p:cBhvr>
                                        <p:cTn id="19" dur="1000"/>
                                        <p:tgtEl>
                                          <p:spTgt spid="74"/>
                                        </p:tgtEl>
                                      </p:cBhvr>
                                    </p:animEffect>
                                  </p:childTnLst>
                                </p:cTn>
                              </p:par>
                              <p:par>
                                <p:cTn id="20" presetID="53" presetClass="entr" presetSubtype="16" fill="hold" grpId="0" nodeType="withEffect" nodePh="1">
                                  <p:stCondLst>
                                    <p:cond delay="800"/>
                                  </p:stCondLst>
                                  <p:endCondLst>
                                    <p:cond evt="begin" delay="0">
                                      <p:tn val="20"/>
                                    </p:cond>
                                  </p:endCondLst>
                                  <p:childTnLst>
                                    <p:set>
                                      <p:cBhvr>
                                        <p:cTn id="21" dur="1" fill="hold">
                                          <p:stCondLst>
                                            <p:cond delay="0"/>
                                          </p:stCondLst>
                                        </p:cTn>
                                        <p:tgtEl>
                                          <p:spTgt spid="75"/>
                                        </p:tgtEl>
                                        <p:attrNameLst>
                                          <p:attrName>style.visibility</p:attrName>
                                        </p:attrNameLst>
                                      </p:cBhvr>
                                      <p:to>
                                        <p:strVal val="visible"/>
                                      </p:to>
                                    </p:set>
                                    <p:anim calcmode="lin" valueType="num">
                                      <p:cBhvr>
                                        <p:cTn id="22" dur="1000" fill="hold"/>
                                        <p:tgtEl>
                                          <p:spTgt spid="75"/>
                                        </p:tgtEl>
                                        <p:attrNameLst>
                                          <p:attrName>ppt_w</p:attrName>
                                        </p:attrNameLst>
                                      </p:cBhvr>
                                      <p:tavLst>
                                        <p:tav tm="0">
                                          <p:val>
                                            <p:fltVal val="0"/>
                                          </p:val>
                                        </p:tav>
                                        <p:tav tm="100000">
                                          <p:val>
                                            <p:strVal val="#ppt_w"/>
                                          </p:val>
                                        </p:tav>
                                      </p:tavLst>
                                    </p:anim>
                                    <p:anim calcmode="lin" valueType="num">
                                      <p:cBhvr>
                                        <p:cTn id="23" dur="1000" fill="hold"/>
                                        <p:tgtEl>
                                          <p:spTgt spid="75"/>
                                        </p:tgtEl>
                                        <p:attrNameLst>
                                          <p:attrName>ppt_h</p:attrName>
                                        </p:attrNameLst>
                                      </p:cBhvr>
                                      <p:tavLst>
                                        <p:tav tm="0">
                                          <p:val>
                                            <p:fltVal val="0"/>
                                          </p:val>
                                        </p:tav>
                                        <p:tav tm="100000">
                                          <p:val>
                                            <p:strVal val="#ppt_h"/>
                                          </p:val>
                                        </p:tav>
                                      </p:tavLst>
                                    </p:anim>
                                    <p:animEffect transition="in" filter="fade">
                                      <p:cBhvr>
                                        <p:cTn id="24" dur="1000"/>
                                        <p:tgtEl>
                                          <p:spTgt spid="75"/>
                                        </p:tgtEl>
                                      </p:cBhvr>
                                    </p:animEffect>
                                  </p:childTnLst>
                                </p:cTn>
                              </p:par>
                              <p:par>
                                <p:cTn id="25" presetID="53" presetClass="entr" presetSubtype="16" fill="hold" grpId="0" nodeType="withEffect" nodePh="1">
                                  <p:stCondLst>
                                    <p:cond delay="800"/>
                                  </p:stCondLst>
                                  <p:endCondLst>
                                    <p:cond evt="begin" delay="0">
                                      <p:tn val="25"/>
                                    </p:cond>
                                  </p:endCondLst>
                                  <p:childTnLst>
                                    <p:set>
                                      <p:cBhvr>
                                        <p:cTn id="26" dur="1" fill="hold">
                                          <p:stCondLst>
                                            <p:cond delay="0"/>
                                          </p:stCondLst>
                                        </p:cTn>
                                        <p:tgtEl>
                                          <p:spTgt spid="76"/>
                                        </p:tgtEl>
                                        <p:attrNameLst>
                                          <p:attrName>style.visibility</p:attrName>
                                        </p:attrNameLst>
                                      </p:cBhvr>
                                      <p:to>
                                        <p:strVal val="visible"/>
                                      </p:to>
                                    </p:set>
                                    <p:anim calcmode="lin" valueType="num">
                                      <p:cBhvr>
                                        <p:cTn id="27" dur="1000" fill="hold"/>
                                        <p:tgtEl>
                                          <p:spTgt spid="76"/>
                                        </p:tgtEl>
                                        <p:attrNameLst>
                                          <p:attrName>ppt_w</p:attrName>
                                        </p:attrNameLst>
                                      </p:cBhvr>
                                      <p:tavLst>
                                        <p:tav tm="0">
                                          <p:val>
                                            <p:fltVal val="0"/>
                                          </p:val>
                                        </p:tav>
                                        <p:tav tm="100000">
                                          <p:val>
                                            <p:strVal val="#ppt_w"/>
                                          </p:val>
                                        </p:tav>
                                      </p:tavLst>
                                    </p:anim>
                                    <p:anim calcmode="lin" valueType="num">
                                      <p:cBhvr>
                                        <p:cTn id="28" dur="1000" fill="hold"/>
                                        <p:tgtEl>
                                          <p:spTgt spid="76"/>
                                        </p:tgtEl>
                                        <p:attrNameLst>
                                          <p:attrName>ppt_h</p:attrName>
                                        </p:attrNameLst>
                                      </p:cBhvr>
                                      <p:tavLst>
                                        <p:tav tm="0">
                                          <p:val>
                                            <p:fltVal val="0"/>
                                          </p:val>
                                        </p:tav>
                                        <p:tav tm="100000">
                                          <p:val>
                                            <p:strVal val="#ppt_h"/>
                                          </p:val>
                                        </p:tav>
                                      </p:tavLst>
                                    </p:anim>
                                    <p:animEffect transition="in" filter="fade">
                                      <p:cBhvr>
                                        <p:cTn id="29" dur="1000"/>
                                        <p:tgtEl>
                                          <p:spTgt spid="76"/>
                                        </p:tgtEl>
                                      </p:cBhvr>
                                    </p:animEffect>
                                  </p:childTnLst>
                                </p:cTn>
                              </p:par>
                              <p:par>
                                <p:cTn id="30" presetID="53" presetClass="entr" presetSubtype="16" fill="hold" grpId="0" nodeType="withEffect" nodePh="1">
                                  <p:stCondLst>
                                    <p:cond delay="800"/>
                                  </p:stCondLst>
                                  <p:endCondLst>
                                    <p:cond evt="begin" delay="0">
                                      <p:tn val="30"/>
                                    </p:cond>
                                  </p:endCondLst>
                                  <p:childTnLst>
                                    <p:set>
                                      <p:cBhvr>
                                        <p:cTn id="31" dur="1" fill="hold">
                                          <p:stCondLst>
                                            <p:cond delay="0"/>
                                          </p:stCondLst>
                                        </p:cTn>
                                        <p:tgtEl>
                                          <p:spTgt spid="77"/>
                                        </p:tgtEl>
                                        <p:attrNameLst>
                                          <p:attrName>style.visibility</p:attrName>
                                        </p:attrNameLst>
                                      </p:cBhvr>
                                      <p:to>
                                        <p:strVal val="visible"/>
                                      </p:to>
                                    </p:set>
                                    <p:anim calcmode="lin" valueType="num">
                                      <p:cBhvr>
                                        <p:cTn id="32" dur="1000" fill="hold"/>
                                        <p:tgtEl>
                                          <p:spTgt spid="77"/>
                                        </p:tgtEl>
                                        <p:attrNameLst>
                                          <p:attrName>ppt_w</p:attrName>
                                        </p:attrNameLst>
                                      </p:cBhvr>
                                      <p:tavLst>
                                        <p:tav tm="0">
                                          <p:val>
                                            <p:fltVal val="0"/>
                                          </p:val>
                                        </p:tav>
                                        <p:tav tm="100000">
                                          <p:val>
                                            <p:strVal val="#ppt_w"/>
                                          </p:val>
                                        </p:tav>
                                      </p:tavLst>
                                    </p:anim>
                                    <p:anim calcmode="lin" valueType="num">
                                      <p:cBhvr>
                                        <p:cTn id="33" dur="1000" fill="hold"/>
                                        <p:tgtEl>
                                          <p:spTgt spid="77"/>
                                        </p:tgtEl>
                                        <p:attrNameLst>
                                          <p:attrName>ppt_h</p:attrName>
                                        </p:attrNameLst>
                                      </p:cBhvr>
                                      <p:tavLst>
                                        <p:tav tm="0">
                                          <p:val>
                                            <p:fltVal val="0"/>
                                          </p:val>
                                        </p:tav>
                                        <p:tav tm="100000">
                                          <p:val>
                                            <p:strVal val="#ppt_h"/>
                                          </p:val>
                                        </p:tav>
                                      </p:tavLst>
                                    </p:anim>
                                    <p:animEffect transition="in" filter="fade">
                                      <p:cBhvr>
                                        <p:cTn id="34" dur="1000"/>
                                        <p:tgtEl>
                                          <p:spTgt spid="77"/>
                                        </p:tgtEl>
                                      </p:cBhvr>
                                    </p:animEffect>
                                  </p:childTnLst>
                                </p:cTn>
                              </p:par>
                              <p:par>
                                <p:cTn id="35" presetID="53" presetClass="entr" presetSubtype="16" fill="hold" grpId="0" nodeType="withEffect" nodePh="1">
                                  <p:stCondLst>
                                    <p:cond delay="800"/>
                                  </p:stCondLst>
                                  <p:endCondLst>
                                    <p:cond evt="begin" delay="0">
                                      <p:tn val="35"/>
                                    </p:cond>
                                  </p:endCondLst>
                                  <p:childTnLst>
                                    <p:set>
                                      <p:cBhvr>
                                        <p:cTn id="36" dur="1" fill="hold">
                                          <p:stCondLst>
                                            <p:cond delay="0"/>
                                          </p:stCondLst>
                                        </p:cTn>
                                        <p:tgtEl>
                                          <p:spTgt spid="78"/>
                                        </p:tgtEl>
                                        <p:attrNameLst>
                                          <p:attrName>style.visibility</p:attrName>
                                        </p:attrNameLst>
                                      </p:cBhvr>
                                      <p:to>
                                        <p:strVal val="visible"/>
                                      </p:to>
                                    </p:set>
                                    <p:anim calcmode="lin" valueType="num">
                                      <p:cBhvr>
                                        <p:cTn id="37" dur="1000" fill="hold"/>
                                        <p:tgtEl>
                                          <p:spTgt spid="78"/>
                                        </p:tgtEl>
                                        <p:attrNameLst>
                                          <p:attrName>ppt_w</p:attrName>
                                        </p:attrNameLst>
                                      </p:cBhvr>
                                      <p:tavLst>
                                        <p:tav tm="0">
                                          <p:val>
                                            <p:fltVal val="0"/>
                                          </p:val>
                                        </p:tav>
                                        <p:tav tm="100000">
                                          <p:val>
                                            <p:strVal val="#ppt_w"/>
                                          </p:val>
                                        </p:tav>
                                      </p:tavLst>
                                    </p:anim>
                                    <p:anim calcmode="lin" valueType="num">
                                      <p:cBhvr>
                                        <p:cTn id="38" dur="1000" fill="hold"/>
                                        <p:tgtEl>
                                          <p:spTgt spid="78"/>
                                        </p:tgtEl>
                                        <p:attrNameLst>
                                          <p:attrName>ppt_h</p:attrName>
                                        </p:attrNameLst>
                                      </p:cBhvr>
                                      <p:tavLst>
                                        <p:tav tm="0">
                                          <p:val>
                                            <p:fltVal val="0"/>
                                          </p:val>
                                        </p:tav>
                                        <p:tav tm="100000">
                                          <p:val>
                                            <p:strVal val="#ppt_h"/>
                                          </p:val>
                                        </p:tav>
                                      </p:tavLst>
                                    </p:anim>
                                    <p:animEffect transition="in" filter="fade">
                                      <p:cBhvr>
                                        <p:cTn id="39" dur="1000"/>
                                        <p:tgtEl>
                                          <p:spTgt spid="78"/>
                                        </p:tgtEl>
                                      </p:cBhvr>
                                    </p:animEffect>
                                  </p:childTnLst>
                                </p:cTn>
                              </p:par>
                              <p:par>
                                <p:cTn id="40" presetID="53" presetClass="entr" presetSubtype="16" fill="hold" grpId="0" nodeType="withEffect" nodePh="1">
                                  <p:stCondLst>
                                    <p:cond delay="800"/>
                                  </p:stCondLst>
                                  <p:endCondLst>
                                    <p:cond evt="begin" delay="0">
                                      <p:tn val="40"/>
                                    </p:cond>
                                  </p:endCondLst>
                                  <p:childTnLst>
                                    <p:set>
                                      <p:cBhvr>
                                        <p:cTn id="41" dur="1" fill="hold">
                                          <p:stCondLst>
                                            <p:cond delay="0"/>
                                          </p:stCondLst>
                                        </p:cTn>
                                        <p:tgtEl>
                                          <p:spTgt spid="79"/>
                                        </p:tgtEl>
                                        <p:attrNameLst>
                                          <p:attrName>style.visibility</p:attrName>
                                        </p:attrNameLst>
                                      </p:cBhvr>
                                      <p:to>
                                        <p:strVal val="visible"/>
                                      </p:to>
                                    </p:set>
                                    <p:anim calcmode="lin" valueType="num">
                                      <p:cBhvr>
                                        <p:cTn id="42" dur="1000" fill="hold"/>
                                        <p:tgtEl>
                                          <p:spTgt spid="79"/>
                                        </p:tgtEl>
                                        <p:attrNameLst>
                                          <p:attrName>ppt_w</p:attrName>
                                        </p:attrNameLst>
                                      </p:cBhvr>
                                      <p:tavLst>
                                        <p:tav tm="0">
                                          <p:val>
                                            <p:fltVal val="0"/>
                                          </p:val>
                                        </p:tav>
                                        <p:tav tm="100000">
                                          <p:val>
                                            <p:strVal val="#ppt_w"/>
                                          </p:val>
                                        </p:tav>
                                      </p:tavLst>
                                    </p:anim>
                                    <p:anim calcmode="lin" valueType="num">
                                      <p:cBhvr>
                                        <p:cTn id="43" dur="1000" fill="hold"/>
                                        <p:tgtEl>
                                          <p:spTgt spid="79"/>
                                        </p:tgtEl>
                                        <p:attrNameLst>
                                          <p:attrName>ppt_h</p:attrName>
                                        </p:attrNameLst>
                                      </p:cBhvr>
                                      <p:tavLst>
                                        <p:tav tm="0">
                                          <p:val>
                                            <p:fltVal val="0"/>
                                          </p:val>
                                        </p:tav>
                                        <p:tav tm="100000">
                                          <p:val>
                                            <p:strVal val="#ppt_h"/>
                                          </p:val>
                                        </p:tav>
                                      </p:tavLst>
                                    </p:anim>
                                    <p:animEffect transition="in" filter="fade">
                                      <p:cBhvr>
                                        <p:cTn id="44" dur="1000"/>
                                        <p:tgtEl>
                                          <p:spTgt spid="79"/>
                                        </p:tgtEl>
                                      </p:cBhvr>
                                    </p:animEffect>
                                  </p:childTnLst>
                                </p:cTn>
                              </p:par>
                              <p:par>
                                <p:cTn id="45" presetID="53" presetClass="entr" presetSubtype="16" fill="hold" grpId="0" nodeType="withEffect" nodePh="1">
                                  <p:stCondLst>
                                    <p:cond delay="800"/>
                                  </p:stCondLst>
                                  <p:endCondLst>
                                    <p:cond evt="begin" delay="0">
                                      <p:tn val="45"/>
                                    </p:cond>
                                  </p:endCondLst>
                                  <p:childTnLst>
                                    <p:set>
                                      <p:cBhvr>
                                        <p:cTn id="46" dur="1" fill="hold">
                                          <p:stCondLst>
                                            <p:cond delay="0"/>
                                          </p:stCondLst>
                                        </p:cTn>
                                        <p:tgtEl>
                                          <p:spTgt spid="80"/>
                                        </p:tgtEl>
                                        <p:attrNameLst>
                                          <p:attrName>style.visibility</p:attrName>
                                        </p:attrNameLst>
                                      </p:cBhvr>
                                      <p:to>
                                        <p:strVal val="visible"/>
                                      </p:to>
                                    </p:set>
                                    <p:anim calcmode="lin" valueType="num">
                                      <p:cBhvr>
                                        <p:cTn id="47" dur="1000" fill="hold"/>
                                        <p:tgtEl>
                                          <p:spTgt spid="80"/>
                                        </p:tgtEl>
                                        <p:attrNameLst>
                                          <p:attrName>ppt_w</p:attrName>
                                        </p:attrNameLst>
                                      </p:cBhvr>
                                      <p:tavLst>
                                        <p:tav tm="0">
                                          <p:val>
                                            <p:fltVal val="0"/>
                                          </p:val>
                                        </p:tav>
                                        <p:tav tm="100000">
                                          <p:val>
                                            <p:strVal val="#ppt_w"/>
                                          </p:val>
                                        </p:tav>
                                      </p:tavLst>
                                    </p:anim>
                                    <p:anim calcmode="lin" valueType="num">
                                      <p:cBhvr>
                                        <p:cTn id="48" dur="1000" fill="hold"/>
                                        <p:tgtEl>
                                          <p:spTgt spid="80"/>
                                        </p:tgtEl>
                                        <p:attrNameLst>
                                          <p:attrName>ppt_h</p:attrName>
                                        </p:attrNameLst>
                                      </p:cBhvr>
                                      <p:tavLst>
                                        <p:tav tm="0">
                                          <p:val>
                                            <p:fltVal val="0"/>
                                          </p:val>
                                        </p:tav>
                                        <p:tav tm="100000">
                                          <p:val>
                                            <p:strVal val="#ppt_h"/>
                                          </p:val>
                                        </p:tav>
                                      </p:tavLst>
                                    </p:anim>
                                    <p:animEffect transition="in" filter="fade">
                                      <p:cBhvr>
                                        <p:cTn id="49" dur="1000"/>
                                        <p:tgtEl>
                                          <p:spTgt spid="80"/>
                                        </p:tgtEl>
                                      </p:cBhvr>
                                    </p:animEffect>
                                  </p:childTnLst>
                                </p:cTn>
                              </p:par>
                              <p:par>
                                <p:cTn id="50" presetID="53" presetClass="entr" presetSubtype="16" fill="hold" grpId="0" nodeType="withEffect" nodePh="1">
                                  <p:stCondLst>
                                    <p:cond delay="800"/>
                                  </p:stCondLst>
                                  <p:endCondLst>
                                    <p:cond evt="begin" delay="0">
                                      <p:tn val="50"/>
                                    </p:cond>
                                  </p:endCondLst>
                                  <p:childTnLst>
                                    <p:set>
                                      <p:cBhvr>
                                        <p:cTn id="51" dur="1" fill="hold">
                                          <p:stCondLst>
                                            <p:cond delay="0"/>
                                          </p:stCondLst>
                                        </p:cTn>
                                        <p:tgtEl>
                                          <p:spTgt spid="81"/>
                                        </p:tgtEl>
                                        <p:attrNameLst>
                                          <p:attrName>style.visibility</p:attrName>
                                        </p:attrNameLst>
                                      </p:cBhvr>
                                      <p:to>
                                        <p:strVal val="visible"/>
                                      </p:to>
                                    </p:set>
                                    <p:anim calcmode="lin" valueType="num">
                                      <p:cBhvr>
                                        <p:cTn id="52" dur="1000" fill="hold"/>
                                        <p:tgtEl>
                                          <p:spTgt spid="81"/>
                                        </p:tgtEl>
                                        <p:attrNameLst>
                                          <p:attrName>ppt_w</p:attrName>
                                        </p:attrNameLst>
                                      </p:cBhvr>
                                      <p:tavLst>
                                        <p:tav tm="0">
                                          <p:val>
                                            <p:fltVal val="0"/>
                                          </p:val>
                                        </p:tav>
                                        <p:tav tm="100000">
                                          <p:val>
                                            <p:strVal val="#ppt_w"/>
                                          </p:val>
                                        </p:tav>
                                      </p:tavLst>
                                    </p:anim>
                                    <p:anim calcmode="lin" valueType="num">
                                      <p:cBhvr>
                                        <p:cTn id="53" dur="1000" fill="hold"/>
                                        <p:tgtEl>
                                          <p:spTgt spid="81"/>
                                        </p:tgtEl>
                                        <p:attrNameLst>
                                          <p:attrName>ppt_h</p:attrName>
                                        </p:attrNameLst>
                                      </p:cBhvr>
                                      <p:tavLst>
                                        <p:tav tm="0">
                                          <p:val>
                                            <p:fltVal val="0"/>
                                          </p:val>
                                        </p:tav>
                                        <p:tav tm="100000">
                                          <p:val>
                                            <p:strVal val="#ppt_h"/>
                                          </p:val>
                                        </p:tav>
                                      </p:tavLst>
                                    </p:anim>
                                    <p:animEffect transition="in" filter="fade">
                                      <p:cBhvr>
                                        <p:cTn id="54" dur="1000"/>
                                        <p:tgtEl>
                                          <p:spTgt spid="81"/>
                                        </p:tgtEl>
                                      </p:cBhvr>
                                    </p:animEffect>
                                  </p:childTnLst>
                                </p:cTn>
                              </p:par>
                              <p:par>
                                <p:cTn id="55" presetID="53" presetClass="entr" presetSubtype="16" fill="hold" grpId="0" nodeType="withEffect" nodePh="1">
                                  <p:stCondLst>
                                    <p:cond delay="800"/>
                                  </p:stCondLst>
                                  <p:endCondLst>
                                    <p:cond evt="begin" delay="0">
                                      <p:tn val="55"/>
                                    </p:cond>
                                  </p:endCondLst>
                                  <p:childTnLst>
                                    <p:set>
                                      <p:cBhvr>
                                        <p:cTn id="56" dur="1" fill="hold">
                                          <p:stCondLst>
                                            <p:cond delay="0"/>
                                          </p:stCondLst>
                                        </p:cTn>
                                        <p:tgtEl>
                                          <p:spTgt spid="82"/>
                                        </p:tgtEl>
                                        <p:attrNameLst>
                                          <p:attrName>style.visibility</p:attrName>
                                        </p:attrNameLst>
                                      </p:cBhvr>
                                      <p:to>
                                        <p:strVal val="visible"/>
                                      </p:to>
                                    </p:set>
                                    <p:anim calcmode="lin" valueType="num">
                                      <p:cBhvr>
                                        <p:cTn id="57" dur="1000" fill="hold"/>
                                        <p:tgtEl>
                                          <p:spTgt spid="82"/>
                                        </p:tgtEl>
                                        <p:attrNameLst>
                                          <p:attrName>ppt_w</p:attrName>
                                        </p:attrNameLst>
                                      </p:cBhvr>
                                      <p:tavLst>
                                        <p:tav tm="0">
                                          <p:val>
                                            <p:fltVal val="0"/>
                                          </p:val>
                                        </p:tav>
                                        <p:tav tm="100000">
                                          <p:val>
                                            <p:strVal val="#ppt_w"/>
                                          </p:val>
                                        </p:tav>
                                      </p:tavLst>
                                    </p:anim>
                                    <p:anim calcmode="lin" valueType="num">
                                      <p:cBhvr>
                                        <p:cTn id="58" dur="1000" fill="hold"/>
                                        <p:tgtEl>
                                          <p:spTgt spid="82"/>
                                        </p:tgtEl>
                                        <p:attrNameLst>
                                          <p:attrName>ppt_h</p:attrName>
                                        </p:attrNameLst>
                                      </p:cBhvr>
                                      <p:tavLst>
                                        <p:tav tm="0">
                                          <p:val>
                                            <p:fltVal val="0"/>
                                          </p:val>
                                        </p:tav>
                                        <p:tav tm="100000">
                                          <p:val>
                                            <p:strVal val="#ppt_h"/>
                                          </p:val>
                                        </p:tav>
                                      </p:tavLst>
                                    </p:anim>
                                    <p:animEffect transition="in" filter="fade">
                                      <p:cBhvr>
                                        <p:cTn id="59" dur="1000"/>
                                        <p:tgtEl>
                                          <p:spTgt spid="82"/>
                                        </p:tgtEl>
                                      </p:cBhvr>
                                    </p:animEffect>
                                  </p:childTnLst>
                                </p:cTn>
                              </p:par>
                              <p:par>
                                <p:cTn id="60" presetID="53" presetClass="entr" presetSubtype="16" fill="hold" grpId="0" nodeType="withEffect" nodePh="1">
                                  <p:stCondLst>
                                    <p:cond delay="800"/>
                                  </p:stCondLst>
                                  <p:endCondLst>
                                    <p:cond evt="begin" delay="0">
                                      <p:tn val="60"/>
                                    </p:cond>
                                  </p:endCondLst>
                                  <p:childTnLst>
                                    <p:set>
                                      <p:cBhvr>
                                        <p:cTn id="61" dur="1" fill="hold">
                                          <p:stCondLst>
                                            <p:cond delay="0"/>
                                          </p:stCondLst>
                                        </p:cTn>
                                        <p:tgtEl>
                                          <p:spTgt spid="83"/>
                                        </p:tgtEl>
                                        <p:attrNameLst>
                                          <p:attrName>style.visibility</p:attrName>
                                        </p:attrNameLst>
                                      </p:cBhvr>
                                      <p:to>
                                        <p:strVal val="visible"/>
                                      </p:to>
                                    </p:set>
                                    <p:anim calcmode="lin" valueType="num">
                                      <p:cBhvr>
                                        <p:cTn id="62" dur="1000" fill="hold"/>
                                        <p:tgtEl>
                                          <p:spTgt spid="83"/>
                                        </p:tgtEl>
                                        <p:attrNameLst>
                                          <p:attrName>ppt_w</p:attrName>
                                        </p:attrNameLst>
                                      </p:cBhvr>
                                      <p:tavLst>
                                        <p:tav tm="0">
                                          <p:val>
                                            <p:fltVal val="0"/>
                                          </p:val>
                                        </p:tav>
                                        <p:tav tm="100000">
                                          <p:val>
                                            <p:strVal val="#ppt_w"/>
                                          </p:val>
                                        </p:tav>
                                      </p:tavLst>
                                    </p:anim>
                                    <p:anim calcmode="lin" valueType="num">
                                      <p:cBhvr>
                                        <p:cTn id="63" dur="1000" fill="hold"/>
                                        <p:tgtEl>
                                          <p:spTgt spid="83"/>
                                        </p:tgtEl>
                                        <p:attrNameLst>
                                          <p:attrName>ppt_h</p:attrName>
                                        </p:attrNameLst>
                                      </p:cBhvr>
                                      <p:tavLst>
                                        <p:tav tm="0">
                                          <p:val>
                                            <p:fltVal val="0"/>
                                          </p:val>
                                        </p:tav>
                                        <p:tav tm="100000">
                                          <p:val>
                                            <p:strVal val="#ppt_h"/>
                                          </p:val>
                                        </p:tav>
                                      </p:tavLst>
                                    </p:anim>
                                    <p:animEffect transition="in" filter="fade">
                                      <p:cBhvr>
                                        <p:cTn id="64" dur="1000"/>
                                        <p:tgtEl>
                                          <p:spTgt spid="83"/>
                                        </p:tgtEl>
                                      </p:cBhvr>
                                    </p:animEffect>
                                  </p:childTnLst>
                                </p:cTn>
                              </p:par>
                              <p:par>
                                <p:cTn id="65" presetID="53" presetClass="entr" presetSubtype="16" fill="hold" grpId="0" nodeType="withEffect" nodePh="1">
                                  <p:stCondLst>
                                    <p:cond delay="800"/>
                                  </p:stCondLst>
                                  <p:endCondLst>
                                    <p:cond evt="begin" delay="0">
                                      <p:tn val="65"/>
                                    </p:cond>
                                  </p:endCondLst>
                                  <p:childTnLst>
                                    <p:set>
                                      <p:cBhvr>
                                        <p:cTn id="66" dur="1" fill="hold">
                                          <p:stCondLst>
                                            <p:cond delay="0"/>
                                          </p:stCondLst>
                                        </p:cTn>
                                        <p:tgtEl>
                                          <p:spTgt spid="84"/>
                                        </p:tgtEl>
                                        <p:attrNameLst>
                                          <p:attrName>style.visibility</p:attrName>
                                        </p:attrNameLst>
                                      </p:cBhvr>
                                      <p:to>
                                        <p:strVal val="visible"/>
                                      </p:to>
                                    </p:set>
                                    <p:anim calcmode="lin" valueType="num">
                                      <p:cBhvr>
                                        <p:cTn id="67" dur="1000" fill="hold"/>
                                        <p:tgtEl>
                                          <p:spTgt spid="84"/>
                                        </p:tgtEl>
                                        <p:attrNameLst>
                                          <p:attrName>ppt_w</p:attrName>
                                        </p:attrNameLst>
                                      </p:cBhvr>
                                      <p:tavLst>
                                        <p:tav tm="0">
                                          <p:val>
                                            <p:fltVal val="0"/>
                                          </p:val>
                                        </p:tav>
                                        <p:tav tm="100000">
                                          <p:val>
                                            <p:strVal val="#ppt_w"/>
                                          </p:val>
                                        </p:tav>
                                      </p:tavLst>
                                    </p:anim>
                                    <p:anim calcmode="lin" valueType="num">
                                      <p:cBhvr>
                                        <p:cTn id="68" dur="1000" fill="hold"/>
                                        <p:tgtEl>
                                          <p:spTgt spid="84"/>
                                        </p:tgtEl>
                                        <p:attrNameLst>
                                          <p:attrName>ppt_h</p:attrName>
                                        </p:attrNameLst>
                                      </p:cBhvr>
                                      <p:tavLst>
                                        <p:tav tm="0">
                                          <p:val>
                                            <p:fltVal val="0"/>
                                          </p:val>
                                        </p:tav>
                                        <p:tav tm="100000">
                                          <p:val>
                                            <p:strVal val="#ppt_h"/>
                                          </p:val>
                                        </p:tav>
                                      </p:tavLst>
                                    </p:anim>
                                    <p:animEffect transition="in" filter="fade">
                                      <p:cBhvr>
                                        <p:cTn id="69" dur="1000"/>
                                        <p:tgtEl>
                                          <p:spTgt spid="84"/>
                                        </p:tgtEl>
                                      </p:cBhvr>
                                    </p:animEffect>
                                  </p:childTnLst>
                                </p:cTn>
                              </p:par>
                              <p:par>
                                <p:cTn id="70" presetID="53" presetClass="entr" presetSubtype="16" fill="hold" grpId="0" nodeType="withEffect" nodePh="1">
                                  <p:stCondLst>
                                    <p:cond delay="800"/>
                                  </p:stCondLst>
                                  <p:endCondLst>
                                    <p:cond evt="begin" delay="0">
                                      <p:tn val="70"/>
                                    </p:cond>
                                  </p:endCondLst>
                                  <p:childTnLst>
                                    <p:set>
                                      <p:cBhvr>
                                        <p:cTn id="71" dur="1" fill="hold">
                                          <p:stCondLst>
                                            <p:cond delay="0"/>
                                          </p:stCondLst>
                                        </p:cTn>
                                        <p:tgtEl>
                                          <p:spTgt spid="85"/>
                                        </p:tgtEl>
                                        <p:attrNameLst>
                                          <p:attrName>style.visibility</p:attrName>
                                        </p:attrNameLst>
                                      </p:cBhvr>
                                      <p:to>
                                        <p:strVal val="visible"/>
                                      </p:to>
                                    </p:set>
                                    <p:anim calcmode="lin" valueType="num">
                                      <p:cBhvr>
                                        <p:cTn id="72" dur="1000" fill="hold"/>
                                        <p:tgtEl>
                                          <p:spTgt spid="85"/>
                                        </p:tgtEl>
                                        <p:attrNameLst>
                                          <p:attrName>ppt_w</p:attrName>
                                        </p:attrNameLst>
                                      </p:cBhvr>
                                      <p:tavLst>
                                        <p:tav tm="0">
                                          <p:val>
                                            <p:fltVal val="0"/>
                                          </p:val>
                                        </p:tav>
                                        <p:tav tm="100000">
                                          <p:val>
                                            <p:strVal val="#ppt_w"/>
                                          </p:val>
                                        </p:tav>
                                      </p:tavLst>
                                    </p:anim>
                                    <p:anim calcmode="lin" valueType="num">
                                      <p:cBhvr>
                                        <p:cTn id="73" dur="1000" fill="hold"/>
                                        <p:tgtEl>
                                          <p:spTgt spid="85"/>
                                        </p:tgtEl>
                                        <p:attrNameLst>
                                          <p:attrName>ppt_h</p:attrName>
                                        </p:attrNameLst>
                                      </p:cBhvr>
                                      <p:tavLst>
                                        <p:tav tm="0">
                                          <p:val>
                                            <p:fltVal val="0"/>
                                          </p:val>
                                        </p:tav>
                                        <p:tav tm="100000">
                                          <p:val>
                                            <p:strVal val="#ppt_h"/>
                                          </p:val>
                                        </p:tav>
                                      </p:tavLst>
                                    </p:anim>
                                    <p:animEffect transition="in" filter="fade">
                                      <p:cBhvr>
                                        <p:cTn id="74" dur="1000"/>
                                        <p:tgtEl>
                                          <p:spTgt spid="85"/>
                                        </p:tgtEl>
                                      </p:cBhvr>
                                    </p:animEffect>
                                  </p:childTnLst>
                                </p:cTn>
                              </p:par>
                              <p:par>
                                <p:cTn id="75" presetID="53" presetClass="entr" presetSubtype="16" fill="hold" grpId="0" nodeType="withEffect" nodePh="1">
                                  <p:stCondLst>
                                    <p:cond delay="800"/>
                                  </p:stCondLst>
                                  <p:endCondLst>
                                    <p:cond evt="begin" delay="0">
                                      <p:tn val="75"/>
                                    </p:cond>
                                  </p:endCondLst>
                                  <p:childTnLst>
                                    <p:set>
                                      <p:cBhvr>
                                        <p:cTn id="76" dur="1" fill="hold">
                                          <p:stCondLst>
                                            <p:cond delay="0"/>
                                          </p:stCondLst>
                                        </p:cTn>
                                        <p:tgtEl>
                                          <p:spTgt spid="86"/>
                                        </p:tgtEl>
                                        <p:attrNameLst>
                                          <p:attrName>style.visibility</p:attrName>
                                        </p:attrNameLst>
                                      </p:cBhvr>
                                      <p:to>
                                        <p:strVal val="visible"/>
                                      </p:to>
                                    </p:set>
                                    <p:anim calcmode="lin" valueType="num">
                                      <p:cBhvr>
                                        <p:cTn id="77" dur="1000" fill="hold"/>
                                        <p:tgtEl>
                                          <p:spTgt spid="86"/>
                                        </p:tgtEl>
                                        <p:attrNameLst>
                                          <p:attrName>ppt_w</p:attrName>
                                        </p:attrNameLst>
                                      </p:cBhvr>
                                      <p:tavLst>
                                        <p:tav tm="0">
                                          <p:val>
                                            <p:fltVal val="0"/>
                                          </p:val>
                                        </p:tav>
                                        <p:tav tm="100000">
                                          <p:val>
                                            <p:strVal val="#ppt_w"/>
                                          </p:val>
                                        </p:tav>
                                      </p:tavLst>
                                    </p:anim>
                                    <p:anim calcmode="lin" valueType="num">
                                      <p:cBhvr>
                                        <p:cTn id="78" dur="1000" fill="hold"/>
                                        <p:tgtEl>
                                          <p:spTgt spid="86"/>
                                        </p:tgtEl>
                                        <p:attrNameLst>
                                          <p:attrName>ppt_h</p:attrName>
                                        </p:attrNameLst>
                                      </p:cBhvr>
                                      <p:tavLst>
                                        <p:tav tm="0">
                                          <p:val>
                                            <p:fltVal val="0"/>
                                          </p:val>
                                        </p:tav>
                                        <p:tav tm="100000">
                                          <p:val>
                                            <p:strVal val="#ppt_h"/>
                                          </p:val>
                                        </p:tav>
                                      </p:tavLst>
                                    </p:anim>
                                    <p:animEffect transition="in" filter="fade">
                                      <p:cBhvr>
                                        <p:cTn id="79" dur="1000"/>
                                        <p:tgtEl>
                                          <p:spTgt spid="86"/>
                                        </p:tgtEl>
                                      </p:cBhvr>
                                    </p:animEffect>
                                  </p:childTnLst>
                                </p:cTn>
                              </p:par>
                              <p:par>
                                <p:cTn id="80" presetID="53" presetClass="entr" presetSubtype="16" fill="hold" grpId="0" nodeType="withEffect" nodePh="1">
                                  <p:stCondLst>
                                    <p:cond delay="800"/>
                                  </p:stCondLst>
                                  <p:endCondLst>
                                    <p:cond evt="begin" delay="0">
                                      <p:tn val="80"/>
                                    </p:cond>
                                  </p:endCondLst>
                                  <p:childTnLst>
                                    <p:set>
                                      <p:cBhvr>
                                        <p:cTn id="81" dur="1" fill="hold">
                                          <p:stCondLst>
                                            <p:cond delay="0"/>
                                          </p:stCondLst>
                                        </p:cTn>
                                        <p:tgtEl>
                                          <p:spTgt spid="87"/>
                                        </p:tgtEl>
                                        <p:attrNameLst>
                                          <p:attrName>style.visibility</p:attrName>
                                        </p:attrNameLst>
                                      </p:cBhvr>
                                      <p:to>
                                        <p:strVal val="visible"/>
                                      </p:to>
                                    </p:set>
                                    <p:anim calcmode="lin" valueType="num">
                                      <p:cBhvr>
                                        <p:cTn id="82" dur="1000" fill="hold"/>
                                        <p:tgtEl>
                                          <p:spTgt spid="87"/>
                                        </p:tgtEl>
                                        <p:attrNameLst>
                                          <p:attrName>ppt_w</p:attrName>
                                        </p:attrNameLst>
                                      </p:cBhvr>
                                      <p:tavLst>
                                        <p:tav tm="0">
                                          <p:val>
                                            <p:fltVal val="0"/>
                                          </p:val>
                                        </p:tav>
                                        <p:tav tm="100000">
                                          <p:val>
                                            <p:strVal val="#ppt_w"/>
                                          </p:val>
                                        </p:tav>
                                      </p:tavLst>
                                    </p:anim>
                                    <p:anim calcmode="lin" valueType="num">
                                      <p:cBhvr>
                                        <p:cTn id="83" dur="1000" fill="hold"/>
                                        <p:tgtEl>
                                          <p:spTgt spid="87"/>
                                        </p:tgtEl>
                                        <p:attrNameLst>
                                          <p:attrName>ppt_h</p:attrName>
                                        </p:attrNameLst>
                                      </p:cBhvr>
                                      <p:tavLst>
                                        <p:tav tm="0">
                                          <p:val>
                                            <p:fltVal val="0"/>
                                          </p:val>
                                        </p:tav>
                                        <p:tav tm="100000">
                                          <p:val>
                                            <p:strVal val="#ppt_h"/>
                                          </p:val>
                                        </p:tav>
                                      </p:tavLst>
                                    </p:anim>
                                    <p:animEffect transition="in" filter="fade">
                                      <p:cBhvr>
                                        <p:cTn id="84" dur="1000"/>
                                        <p:tgtEl>
                                          <p:spTgt spid="87"/>
                                        </p:tgtEl>
                                      </p:cBhvr>
                                    </p:animEffect>
                                  </p:childTnLst>
                                </p:cTn>
                              </p:par>
                              <p:par>
                                <p:cTn id="85" presetID="53" presetClass="entr" presetSubtype="16" fill="hold" grpId="0" nodeType="withEffect" nodePh="1">
                                  <p:stCondLst>
                                    <p:cond delay="800"/>
                                  </p:stCondLst>
                                  <p:endCondLst>
                                    <p:cond evt="begin" delay="0">
                                      <p:tn val="85"/>
                                    </p:cond>
                                  </p:endCondLst>
                                  <p:childTnLst>
                                    <p:set>
                                      <p:cBhvr>
                                        <p:cTn id="86" dur="1" fill="hold">
                                          <p:stCondLst>
                                            <p:cond delay="0"/>
                                          </p:stCondLst>
                                        </p:cTn>
                                        <p:tgtEl>
                                          <p:spTgt spid="88"/>
                                        </p:tgtEl>
                                        <p:attrNameLst>
                                          <p:attrName>style.visibility</p:attrName>
                                        </p:attrNameLst>
                                      </p:cBhvr>
                                      <p:to>
                                        <p:strVal val="visible"/>
                                      </p:to>
                                    </p:set>
                                    <p:anim calcmode="lin" valueType="num">
                                      <p:cBhvr>
                                        <p:cTn id="87" dur="1000" fill="hold"/>
                                        <p:tgtEl>
                                          <p:spTgt spid="88"/>
                                        </p:tgtEl>
                                        <p:attrNameLst>
                                          <p:attrName>ppt_w</p:attrName>
                                        </p:attrNameLst>
                                      </p:cBhvr>
                                      <p:tavLst>
                                        <p:tav tm="0">
                                          <p:val>
                                            <p:fltVal val="0"/>
                                          </p:val>
                                        </p:tav>
                                        <p:tav tm="100000">
                                          <p:val>
                                            <p:strVal val="#ppt_w"/>
                                          </p:val>
                                        </p:tav>
                                      </p:tavLst>
                                    </p:anim>
                                    <p:anim calcmode="lin" valueType="num">
                                      <p:cBhvr>
                                        <p:cTn id="88" dur="1000" fill="hold"/>
                                        <p:tgtEl>
                                          <p:spTgt spid="88"/>
                                        </p:tgtEl>
                                        <p:attrNameLst>
                                          <p:attrName>ppt_h</p:attrName>
                                        </p:attrNameLst>
                                      </p:cBhvr>
                                      <p:tavLst>
                                        <p:tav tm="0">
                                          <p:val>
                                            <p:fltVal val="0"/>
                                          </p:val>
                                        </p:tav>
                                        <p:tav tm="100000">
                                          <p:val>
                                            <p:strVal val="#ppt_h"/>
                                          </p:val>
                                        </p:tav>
                                      </p:tavLst>
                                    </p:anim>
                                    <p:animEffect transition="in" filter="fade">
                                      <p:cBhvr>
                                        <p:cTn id="89" dur="1000"/>
                                        <p:tgtEl>
                                          <p:spTgt spid="88"/>
                                        </p:tgtEl>
                                      </p:cBhvr>
                                    </p:animEffect>
                                  </p:childTnLst>
                                </p:cTn>
                              </p:par>
                              <p:par>
                                <p:cTn id="90" presetID="53" presetClass="entr" presetSubtype="16" fill="hold" grpId="0" nodeType="withEffect" nodePh="1">
                                  <p:stCondLst>
                                    <p:cond delay="800"/>
                                  </p:stCondLst>
                                  <p:endCondLst>
                                    <p:cond evt="begin" delay="0">
                                      <p:tn val="90"/>
                                    </p:cond>
                                  </p:endCondLst>
                                  <p:childTnLst>
                                    <p:set>
                                      <p:cBhvr>
                                        <p:cTn id="91" dur="1" fill="hold">
                                          <p:stCondLst>
                                            <p:cond delay="0"/>
                                          </p:stCondLst>
                                        </p:cTn>
                                        <p:tgtEl>
                                          <p:spTgt spid="89"/>
                                        </p:tgtEl>
                                        <p:attrNameLst>
                                          <p:attrName>style.visibility</p:attrName>
                                        </p:attrNameLst>
                                      </p:cBhvr>
                                      <p:to>
                                        <p:strVal val="visible"/>
                                      </p:to>
                                    </p:set>
                                    <p:anim calcmode="lin" valueType="num">
                                      <p:cBhvr>
                                        <p:cTn id="92" dur="1000" fill="hold"/>
                                        <p:tgtEl>
                                          <p:spTgt spid="89"/>
                                        </p:tgtEl>
                                        <p:attrNameLst>
                                          <p:attrName>ppt_w</p:attrName>
                                        </p:attrNameLst>
                                      </p:cBhvr>
                                      <p:tavLst>
                                        <p:tav tm="0">
                                          <p:val>
                                            <p:fltVal val="0"/>
                                          </p:val>
                                        </p:tav>
                                        <p:tav tm="100000">
                                          <p:val>
                                            <p:strVal val="#ppt_w"/>
                                          </p:val>
                                        </p:tav>
                                      </p:tavLst>
                                    </p:anim>
                                    <p:anim calcmode="lin" valueType="num">
                                      <p:cBhvr>
                                        <p:cTn id="93" dur="1000" fill="hold"/>
                                        <p:tgtEl>
                                          <p:spTgt spid="89"/>
                                        </p:tgtEl>
                                        <p:attrNameLst>
                                          <p:attrName>ppt_h</p:attrName>
                                        </p:attrNameLst>
                                      </p:cBhvr>
                                      <p:tavLst>
                                        <p:tav tm="0">
                                          <p:val>
                                            <p:fltVal val="0"/>
                                          </p:val>
                                        </p:tav>
                                        <p:tav tm="100000">
                                          <p:val>
                                            <p:strVal val="#ppt_h"/>
                                          </p:val>
                                        </p:tav>
                                      </p:tavLst>
                                    </p:anim>
                                    <p:animEffect transition="in" filter="fade">
                                      <p:cBhvr>
                                        <p:cTn id="94" dur="1000"/>
                                        <p:tgtEl>
                                          <p:spTgt spid="89"/>
                                        </p:tgtEl>
                                      </p:cBhvr>
                                    </p:animEffect>
                                  </p:childTnLst>
                                </p:cTn>
                              </p:par>
                              <p:par>
                                <p:cTn id="95" presetID="53" presetClass="entr" presetSubtype="16" fill="hold" grpId="0" nodeType="withEffect" nodePh="1">
                                  <p:stCondLst>
                                    <p:cond delay="800"/>
                                  </p:stCondLst>
                                  <p:endCondLst>
                                    <p:cond evt="begin" delay="0">
                                      <p:tn val="95"/>
                                    </p:cond>
                                  </p:endCondLst>
                                  <p:childTnLst>
                                    <p:set>
                                      <p:cBhvr>
                                        <p:cTn id="96" dur="1" fill="hold">
                                          <p:stCondLst>
                                            <p:cond delay="0"/>
                                          </p:stCondLst>
                                        </p:cTn>
                                        <p:tgtEl>
                                          <p:spTgt spid="90"/>
                                        </p:tgtEl>
                                        <p:attrNameLst>
                                          <p:attrName>style.visibility</p:attrName>
                                        </p:attrNameLst>
                                      </p:cBhvr>
                                      <p:to>
                                        <p:strVal val="visible"/>
                                      </p:to>
                                    </p:set>
                                    <p:anim calcmode="lin" valueType="num">
                                      <p:cBhvr>
                                        <p:cTn id="97" dur="1000" fill="hold"/>
                                        <p:tgtEl>
                                          <p:spTgt spid="90"/>
                                        </p:tgtEl>
                                        <p:attrNameLst>
                                          <p:attrName>ppt_w</p:attrName>
                                        </p:attrNameLst>
                                      </p:cBhvr>
                                      <p:tavLst>
                                        <p:tav tm="0">
                                          <p:val>
                                            <p:fltVal val="0"/>
                                          </p:val>
                                        </p:tav>
                                        <p:tav tm="100000">
                                          <p:val>
                                            <p:strVal val="#ppt_w"/>
                                          </p:val>
                                        </p:tav>
                                      </p:tavLst>
                                    </p:anim>
                                    <p:anim calcmode="lin" valueType="num">
                                      <p:cBhvr>
                                        <p:cTn id="98" dur="1000" fill="hold"/>
                                        <p:tgtEl>
                                          <p:spTgt spid="90"/>
                                        </p:tgtEl>
                                        <p:attrNameLst>
                                          <p:attrName>ppt_h</p:attrName>
                                        </p:attrNameLst>
                                      </p:cBhvr>
                                      <p:tavLst>
                                        <p:tav tm="0">
                                          <p:val>
                                            <p:fltVal val="0"/>
                                          </p:val>
                                        </p:tav>
                                        <p:tav tm="100000">
                                          <p:val>
                                            <p:strVal val="#ppt_h"/>
                                          </p:val>
                                        </p:tav>
                                      </p:tavLst>
                                    </p:anim>
                                    <p:animEffect transition="in" filter="fade">
                                      <p:cBhvr>
                                        <p:cTn id="99" dur="1000"/>
                                        <p:tgtEl>
                                          <p:spTgt spid="90"/>
                                        </p:tgtEl>
                                      </p:cBhvr>
                                    </p:animEffect>
                                  </p:childTnLst>
                                </p:cTn>
                              </p:par>
                              <p:par>
                                <p:cTn id="100" presetID="53" presetClass="entr" presetSubtype="16" fill="hold" grpId="0" nodeType="withEffect" nodePh="1">
                                  <p:stCondLst>
                                    <p:cond delay="800"/>
                                  </p:stCondLst>
                                  <p:endCondLst>
                                    <p:cond evt="begin" delay="0">
                                      <p:tn val="100"/>
                                    </p:cond>
                                  </p:endCondLst>
                                  <p:childTnLst>
                                    <p:set>
                                      <p:cBhvr>
                                        <p:cTn id="101" dur="1" fill="hold">
                                          <p:stCondLst>
                                            <p:cond delay="0"/>
                                          </p:stCondLst>
                                        </p:cTn>
                                        <p:tgtEl>
                                          <p:spTgt spid="91"/>
                                        </p:tgtEl>
                                        <p:attrNameLst>
                                          <p:attrName>style.visibility</p:attrName>
                                        </p:attrNameLst>
                                      </p:cBhvr>
                                      <p:to>
                                        <p:strVal val="visible"/>
                                      </p:to>
                                    </p:set>
                                    <p:anim calcmode="lin" valueType="num">
                                      <p:cBhvr>
                                        <p:cTn id="102" dur="1000" fill="hold"/>
                                        <p:tgtEl>
                                          <p:spTgt spid="91"/>
                                        </p:tgtEl>
                                        <p:attrNameLst>
                                          <p:attrName>ppt_w</p:attrName>
                                        </p:attrNameLst>
                                      </p:cBhvr>
                                      <p:tavLst>
                                        <p:tav tm="0">
                                          <p:val>
                                            <p:fltVal val="0"/>
                                          </p:val>
                                        </p:tav>
                                        <p:tav tm="100000">
                                          <p:val>
                                            <p:strVal val="#ppt_w"/>
                                          </p:val>
                                        </p:tav>
                                      </p:tavLst>
                                    </p:anim>
                                    <p:anim calcmode="lin" valueType="num">
                                      <p:cBhvr>
                                        <p:cTn id="103" dur="1000" fill="hold"/>
                                        <p:tgtEl>
                                          <p:spTgt spid="91"/>
                                        </p:tgtEl>
                                        <p:attrNameLst>
                                          <p:attrName>ppt_h</p:attrName>
                                        </p:attrNameLst>
                                      </p:cBhvr>
                                      <p:tavLst>
                                        <p:tav tm="0">
                                          <p:val>
                                            <p:fltVal val="0"/>
                                          </p:val>
                                        </p:tav>
                                        <p:tav tm="100000">
                                          <p:val>
                                            <p:strVal val="#ppt_h"/>
                                          </p:val>
                                        </p:tav>
                                      </p:tavLst>
                                    </p:anim>
                                    <p:animEffect transition="in" filter="fade">
                                      <p:cBhvr>
                                        <p:cTn id="104" dur="1000"/>
                                        <p:tgtEl>
                                          <p:spTgt spid="91"/>
                                        </p:tgtEl>
                                      </p:cBhvr>
                                    </p:animEffect>
                                  </p:childTnLst>
                                </p:cTn>
                              </p:par>
                              <p:par>
                                <p:cTn id="105" presetID="53" presetClass="entr" presetSubtype="16" fill="hold" grpId="0" nodeType="withEffect" nodePh="1">
                                  <p:stCondLst>
                                    <p:cond delay="800"/>
                                  </p:stCondLst>
                                  <p:endCondLst>
                                    <p:cond evt="begin" delay="0">
                                      <p:tn val="105"/>
                                    </p:cond>
                                  </p:endCondLst>
                                  <p:childTnLst>
                                    <p:set>
                                      <p:cBhvr>
                                        <p:cTn id="106" dur="1" fill="hold">
                                          <p:stCondLst>
                                            <p:cond delay="0"/>
                                          </p:stCondLst>
                                        </p:cTn>
                                        <p:tgtEl>
                                          <p:spTgt spid="92"/>
                                        </p:tgtEl>
                                        <p:attrNameLst>
                                          <p:attrName>style.visibility</p:attrName>
                                        </p:attrNameLst>
                                      </p:cBhvr>
                                      <p:to>
                                        <p:strVal val="visible"/>
                                      </p:to>
                                    </p:set>
                                    <p:anim calcmode="lin" valueType="num">
                                      <p:cBhvr>
                                        <p:cTn id="107" dur="1000" fill="hold"/>
                                        <p:tgtEl>
                                          <p:spTgt spid="92"/>
                                        </p:tgtEl>
                                        <p:attrNameLst>
                                          <p:attrName>ppt_w</p:attrName>
                                        </p:attrNameLst>
                                      </p:cBhvr>
                                      <p:tavLst>
                                        <p:tav tm="0">
                                          <p:val>
                                            <p:fltVal val="0"/>
                                          </p:val>
                                        </p:tav>
                                        <p:tav tm="100000">
                                          <p:val>
                                            <p:strVal val="#ppt_w"/>
                                          </p:val>
                                        </p:tav>
                                      </p:tavLst>
                                    </p:anim>
                                    <p:anim calcmode="lin" valueType="num">
                                      <p:cBhvr>
                                        <p:cTn id="108" dur="1000" fill="hold"/>
                                        <p:tgtEl>
                                          <p:spTgt spid="92"/>
                                        </p:tgtEl>
                                        <p:attrNameLst>
                                          <p:attrName>ppt_h</p:attrName>
                                        </p:attrNameLst>
                                      </p:cBhvr>
                                      <p:tavLst>
                                        <p:tav tm="0">
                                          <p:val>
                                            <p:fltVal val="0"/>
                                          </p:val>
                                        </p:tav>
                                        <p:tav tm="100000">
                                          <p:val>
                                            <p:strVal val="#ppt_h"/>
                                          </p:val>
                                        </p:tav>
                                      </p:tavLst>
                                    </p:anim>
                                    <p:animEffect transition="in" filter="fade">
                                      <p:cBhvr>
                                        <p:cTn id="109" dur="1000"/>
                                        <p:tgtEl>
                                          <p:spTgt spid="92"/>
                                        </p:tgtEl>
                                      </p:cBhvr>
                                    </p:animEffect>
                                  </p:childTnLst>
                                </p:cTn>
                              </p:par>
                              <p:par>
                                <p:cTn id="110" presetID="10" presetClass="entr" presetSubtype="0" fill="hold" grpId="0" nodeType="withEffect">
                                  <p:stCondLst>
                                    <p:cond delay="800"/>
                                  </p:stCondLst>
                                  <p:childTnLst>
                                    <p:set>
                                      <p:cBhvr>
                                        <p:cTn id="111" dur="1" fill="hold">
                                          <p:stCondLst>
                                            <p:cond delay="0"/>
                                          </p:stCondLst>
                                        </p:cTn>
                                        <p:tgtEl>
                                          <p:spTgt spid="93">
                                            <p:txEl>
                                              <p:pRg st="0" end="0"/>
                                            </p:txEl>
                                          </p:spTgt>
                                        </p:tgtEl>
                                        <p:attrNameLst>
                                          <p:attrName>style.visibility</p:attrName>
                                        </p:attrNameLst>
                                      </p:cBhvr>
                                      <p:to>
                                        <p:strVal val="visible"/>
                                      </p:to>
                                    </p:set>
                                    <p:animEffect transition="in" filter="fade">
                                      <p:cBhvr>
                                        <p:cTn id="112" dur="500"/>
                                        <p:tgtEl>
                                          <p:spTgt spid="93">
                                            <p:txEl>
                                              <p:pRg st="0" end="0"/>
                                            </p:txEl>
                                          </p:spTgt>
                                        </p:tgtEl>
                                      </p:cBhvr>
                                    </p:animEffect>
                                  </p:childTnLst>
                                </p:cTn>
                              </p:par>
                              <p:par>
                                <p:cTn id="113" presetID="42" presetClass="entr" presetSubtype="0" fill="hold" grpId="0" nodeType="withEffect">
                                  <p:stCondLst>
                                    <p:cond delay="200"/>
                                  </p:stCondLst>
                                  <p:childTnLst>
                                    <p:set>
                                      <p:cBhvr>
                                        <p:cTn id="114" dur="1" fill="hold">
                                          <p:stCondLst>
                                            <p:cond delay="0"/>
                                          </p:stCondLst>
                                        </p:cTn>
                                        <p:tgtEl>
                                          <p:spTgt spid="94">
                                            <p:txEl>
                                              <p:pRg st="0" end="0"/>
                                            </p:txEl>
                                          </p:spTgt>
                                        </p:tgtEl>
                                        <p:attrNameLst>
                                          <p:attrName>style.visibility</p:attrName>
                                        </p:attrNameLst>
                                      </p:cBhvr>
                                      <p:to>
                                        <p:strVal val="visible"/>
                                      </p:to>
                                    </p:set>
                                    <p:animEffect transition="in" filter="fade">
                                      <p:cBhvr>
                                        <p:cTn id="115" dur="400"/>
                                        <p:tgtEl>
                                          <p:spTgt spid="94">
                                            <p:txEl>
                                              <p:pRg st="0" end="0"/>
                                            </p:txEl>
                                          </p:spTgt>
                                        </p:tgtEl>
                                      </p:cBhvr>
                                    </p:animEffect>
                                    <p:anim calcmode="lin" valueType="num">
                                      <p:cBhvr>
                                        <p:cTn id="116" dur="400" fill="hold"/>
                                        <p:tgtEl>
                                          <p:spTgt spid="94">
                                            <p:txEl>
                                              <p:pRg st="0" end="0"/>
                                            </p:txEl>
                                          </p:spTgt>
                                        </p:tgtEl>
                                        <p:attrNameLst>
                                          <p:attrName>ppt_x</p:attrName>
                                        </p:attrNameLst>
                                      </p:cBhvr>
                                      <p:tavLst>
                                        <p:tav tm="0">
                                          <p:val>
                                            <p:strVal val="#ppt_x"/>
                                          </p:val>
                                        </p:tav>
                                        <p:tav tm="100000">
                                          <p:val>
                                            <p:strVal val="#ppt_x"/>
                                          </p:val>
                                        </p:tav>
                                      </p:tavLst>
                                    </p:anim>
                                    <p:anim calcmode="lin" valueType="num">
                                      <p:cBhvr>
                                        <p:cTn id="117" dur="400" fill="hold"/>
                                        <p:tgtEl>
                                          <p:spTgt spid="9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73" grpId="0"/>
      <p:bldP spid="74" grpId="0"/>
      <p:bldP spid="75" grpId="0"/>
      <p:bldP spid="76" grpId="0"/>
      <p:bldP spid="77" grpId="0"/>
      <p:bldP spid="78" grpId="0"/>
      <p:bldP spid="79" grpId="0"/>
      <p:bldP spid="80" grpId="0"/>
      <p:bldP spid="81" grpId="0"/>
      <p:bldP spid="82" grpId="0"/>
      <p:bldP spid="83" grpId="0"/>
      <p:bldP spid="84" grpId="0"/>
      <p:bldP spid="85" grpId="0"/>
      <p:bldP spid="86" grpId="0"/>
      <p:bldP spid="87" grpId="0"/>
      <p:bldP spid="88" grpId="0"/>
      <p:bldP spid="89" grpId="0"/>
      <p:bldP spid="90" grpId="0"/>
      <p:bldP spid="91" grpId="0"/>
      <p:bldP spid="92" grpId="0"/>
      <p:bldP spid="93" grpId="0" build="p">
        <p:tmplLst>
          <p:tmpl lvl="1">
            <p:tnLst>
              <p:par>
                <p:cTn presetID="10" presetClass="entr" presetSubtype="0" fill="hold" nodeType="withEffect">
                  <p:stCondLst>
                    <p:cond delay="800"/>
                  </p:stCondLst>
                  <p:childTnLst>
                    <p:set>
                      <p:cBhvr>
                        <p:cTn dur="1" fill="hold">
                          <p:stCondLst>
                            <p:cond delay="0"/>
                          </p:stCondLst>
                        </p:cTn>
                        <p:tgtEl>
                          <p:spTgt spid="93"/>
                        </p:tgtEl>
                        <p:attrNameLst>
                          <p:attrName>style.visibility</p:attrName>
                        </p:attrNameLst>
                      </p:cBhvr>
                      <p:to>
                        <p:strVal val="visible"/>
                      </p:to>
                    </p:set>
                    <p:animEffect transition="in" filter="fade">
                      <p:cBhvr>
                        <p:cTn dur="500"/>
                        <p:tgtEl>
                          <p:spTgt spid="93"/>
                        </p:tgtEl>
                      </p:cBhvr>
                    </p:animEffect>
                  </p:childTnLst>
                </p:cTn>
              </p:par>
            </p:tnLst>
          </p:tmpl>
        </p:tmplLst>
      </p:bldP>
      <p:bldP spid="94" grpId="0" build="p">
        <p:tmplLst>
          <p:tmpl lvl="1">
            <p:tnLst>
              <p:par>
                <p:cTn presetID="42" presetClass="entr" presetSubtype="0" fill="hold" nodeType="withEffect">
                  <p:stCondLst>
                    <p:cond delay="200"/>
                  </p:stCondLst>
                  <p:childTnLst>
                    <p:set>
                      <p:cBhvr>
                        <p:cTn dur="1" fill="hold">
                          <p:stCondLst>
                            <p:cond delay="0"/>
                          </p:stCondLst>
                        </p:cTn>
                        <p:tgtEl>
                          <p:spTgt spid="94"/>
                        </p:tgtEl>
                        <p:attrNameLst>
                          <p:attrName>style.visibility</p:attrName>
                        </p:attrNameLst>
                      </p:cBhvr>
                      <p:to>
                        <p:strVal val="visible"/>
                      </p:to>
                    </p:set>
                    <p:animEffect transition="in" filter="fade">
                      <p:cBhvr>
                        <p:cTn dur="400"/>
                        <p:tgtEl>
                          <p:spTgt spid="94"/>
                        </p:tgtEl>
                      </p:cBhvr>
                    </p:animEffect>
                    <p:anim calcmode="lin" valueType="num">
                      <p:cBhvr>
                        <p:cTn dur="400" fill="hold"/>
                        <p:tgtEl>
                          <p:spTgt spid="94"/>
                        </p:tgtEl>
                        <p:attrNameLst>
                          <p:attrName>ppt_x</p:attrName>
                        </p:attrNameLst>
                      </p:cBhvr>
                      <p:tavLst>
                        <p:tav tm="0">
                          <p:val>
                            <p:strVal val="#ppt_x"/>
                          </p:val>
                        </p:tav>
                        <p:tav tm="100000">
                          <p:val>
                            <p:strVal val="#ppt_x"/>
                          </p:val>
                        </p:tav>
                      </p:tavLst>
                    </p:anim>
                    <p:anim calcmode="lin" valueType="num">
                      <p:cBhvr>
                        <p:cTn dur="400" fill="hold"/>
                        <p:tgtEl>
                          <p:spTgt spid="94"/>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C7EDD04-3380-456C-A4C5-9C1D0E1592E4}" type="datetimeFigureOut">
              <a:rPr lang="zh-CN" altLang="en-US" smtClean="0"/>
              <a:t>2024/1/24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370F071-055F-47C1-A42F-B01CE3C799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Tiles images slide 2">
    <p:spTree>
      <p:nvGrpSpPr>
        <p:cNvPr id="1" name=""/>
        <p:cNvGrpSpPr/>
        <p:nvPr/>
      </p:nvGrpSpPr>
      <p:grpSpPr>
        <a:xfrm>
          <a:off x="0" y="0"/>
          <a:ext cx="0" cy="0"/>
          <a:chOff x="0" y="0"/>
          <a:chExt cx="0" cy="0"/>
        </a:xfrm>
      </p:grpSpPr>
      <p:sp>
        <p:nvSpPr>
          <p:cNvPr id="22" name="Picture Placeholder 2"/>
          <p:cNvSpPr>
            <a:spLocks noGrp="1" noChangeAspect="1"/>
          </p:cNvSpPr>
          <p:nvPr>
            <p:ph type="pic" sz="quarter" idx="48"/>
          </p:nvPr>
        </p:nvSpPr>
        <p:spPr>
          <a:xfrm>
            <a:off x="220133" y="228600"/>
            <a:ext cx="1776408" cy="1457914"/>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73" name="Picture Placeholder 2"/>
          <p:cNvSpPr>
            <a:spLocks noGrp="1" noChangeAspect="1"/>
          </p:cNvSpPr>
          <p:nvPr>
            <p:ph type="pic" sz="quarter" idx="49"/>
          </p:nvPr>
        </p:nvSpPr>
        <p:spPr>
          <a:xfrm>
            <a:off x="2219063" y="228600"/>
            <a:ext cx="1776408" cy="1457914"/>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74" name="Picture Placeholder 2"/>
          <p:cNvSpPr>
            <a:spLocks noGrp="1" noChangeAspect="1"/>
          </p:cNvSpPr>
          <p:nvPr>
            <p:ph type="pic" sz="quarter" idx="50"/>
          </p:nvPr>
        </p:nvSpPr>
        <p:spPr>
          <a:xfrm>
            <a:off x="4217992" y="228600"/>
            <a:ext cx="1776408" cy="1457914"/>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79" name="Picture Placeholder 2"/>
          <p:cNvSpPr>
            <a:spLocks noGrp="1" noChangeAspect="1"/>
          </p:cNvSpPr>
          <p:nvPr>
            <p:ph type="pic" sz="quarter" idx="55"/>
          </p:nvPr>
        </p:nvSpPr>
        <p:spPr>
          <a:xfrm>
            <a:off x="220133" y="1875235"/>
            <a:ext cx="1776408" cy="1457914"/>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0" name="Picture Placeholder 2"/>
          <p:cNvSpPr>
            <a:spLocks noGrp="1" noChangeAspect="1"/>
          </p:cNvSpPr>
          <p:nvPr>
            <p:ph type="pic" sz="quarter" idx="56"/>
          </p:nvPr>
        </p:nvSpPr>
        <p:spPr>
          <a:xfrm>
            <a:off x="2219063" y="1875235"/>
            <a:ext cx="1776408" cy="1457914"/>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1" name="Picture Placeholder 2"/>
          <p:cNvSpPr>
            <a:spLocks noGrp="1" noChangeAspect="1"/>
          </p:cNvSpPr>
          <p:nvPr>
            <p:ph type="pic" sz="quarter" idx="57"/>
          </p:nvPr>
        </p:nvSpPr>
        <p:spPr>
          <a:xfrm>
            <a:off x="4217992" y="1875235"/>
            <a:ext cx="1776408" cy="1457914"/>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6" name="Picture Placeholder 2"/>
          <p:cNvSpPr>
            <a:spLocks noGrp="1" noChangeAspect="1"/>
          </p:cNvSpPr>
          <p:nvPr>
            <p:ph type="pic" sz="quarter" idx="62"/>
          </p:nvPr>
        </p:nvSpPr>
        <p:spPr>
          <a:xfrm>
            <a:off x="220133" y="3521870"/>
            <a:ext cx="1776408" cy="1457914"/>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7" name="Picture Placeholder 2"/>
          <p:cNvSpPr>
            <a:spLocks noGrp="1" noChangeAspect="1"/>
          </p:cNvSpPr>
          <p:nvPr>
            <p:ph type="pic" sz="quarter" idx="63"/>
          </p:nvPr>
        </p:nvSpPr>
        <p:spPr>
          <a:xfrm>
            <a:off x="2219063" y="3521870"/>
            <a:ext cx="1776408" cy="1457914"/>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8" name="Picture Placeholder 2"/>
          <p:cNvSpPr>
            <a:spLocks noGrp="1" noChangeAspect="1"/>
          </p:cNvSpPr>
          <p:nvPr>
            <p:ph type="pic" sz="quarter" idx="64"/>
          </p:nvPr>
        </p:nvSpPr>
        <p:spPr>
          <a:xfrm>
            <a:off x="4217992" y="3521870"/>
            <a:ext cx="1776408" cy="1457914"/>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25" name="Picture Placeholder 2"/>
          <p:cNvSpPr>
            <a:spLocks noGrp="1" noChangeAspect="1"/>
          </p:cNvSpPr>
          <p:nvPr>
            <p:ph type="pic" sz="quarter" idx="70"/>
          </p:nvPr>
        </p:nvSpPr>
        <p:spPr>
          <a:xfrm>
            <a:off x="220133" y="5183745"/>
            <a:ext cx="1776408" cy="1457914"/>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26" name="Picture Placeholder 2"/>
          <p:cNvSpPr>
            <a:spLocks noGrp="1" noChangeAspect="1"/>
          </p:cNvSpPr>
          <p:nvPr>
            <p:ph type="pic" sz="quarter" idx="71"/>
          </p:nvPr>
        </p:nvSpPr>
        <p:spPr>
          <a:xfrm>
            <a:off x="2219063" y="5183745"/>
            <a:ext cx="1776408" cy="1457914"/>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27" name="Picture Placeholder 2"/>
          <p:cNvSpPr>
            <a:spLocks noGrp="1" noChangeAspect="1"/>
          </p:cNvSpPr>
          <p:nvPr>
            <p:ph type="pic" sz="quarter" idx="72"/>
          </p:nvPr>
        </p:nvSpPr>
        <p:spPr>
          <a:xfrm>
            <a:off x="4217992" y="5183745"/>
            <a:ext cx="1776408" cy="1457914"/>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32" name="Text Placeholder 7"/>
          <p:cNvSpPr>
            <a:spLocks noGrp="1"/>
          </p:cNvSpPr>
          <p:nvPr>
            <p:ph type="body" sz="quarter" idx="10" hasCustomPrompt="1"/>
          </p:nvPr>
        </p:nvSpPr>
        <p:spPr>
          <a:xfrm>
            <a:off x="6371166" y="300658"/>
            <a:ext cx="5204884" cy="431780"/>
          </a:xfrm>
          <a:prstGeom prst="rect">
            <a:avLst/>
          </a:prstGeom>
        </p:spPr>
        <p:txBody>
          <a:bodyPr vert="horz" lIns="0" tIns="40504" rIns="0" bIns="40504" anchor="ctr"/>
          <a:lstStyle>
            <a:lvl1pPr marL="0" indent="0" algn="l">
              <a:lnSpc>
                <a:spcPct val="100000"/>
              </a:lnSpc>
              <a:spcBef>
                <a:spcPts val="0"/>
              </a:spcBef>
              <a:buNone/>
              <a:defRPr sz="3000" b="1">
                <a:solidFill>
                  <a:schemeClr val="tx1">
                    <a:lumMod val="75000"/>
                    <a:lumOff val="25000"/>
                  </a:schemeClr>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33" name="Text Placeholder 7"/>
          <p:cNvSpPr>
            <a:spLocks noGrp="1"/>
          </p:cNvSpPr>
          <p:nvPr>
            <p:ph type="body" sz="quarter" idx="11" hasCustomPrompt="1"/>
          </p:nvPr>
        </p:nvSpPr>
        <p:spPr>
          <a:xfrm>
            <a:off x="6371166" y="803181"/>
            <a:ext cx="5204884"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4" name="Text Placeholder 7"/>
          <p:cNvSpPr>
            <a:spLocks noGrp="1"/>
          </p:cNvSpPr>
          <p:nvPr>
            <p:ph type="body" sz="quarter" idx="40" hasCustomPrompt="1"/>
          </p:nvPr>
        </p:nvSpPr>
        <p:spPr>
          <a:xfrm>
            <a:off x="6350705" y="1443836"/>
            <a:ext cx="5233353" cy="431780"/>
          </a:xfrm>
          <a:prstGeom prst="rect">
            <a:avLst/>
          </a:prstGeom>
        </p:spPr>
        <p:txBody>
          <a:bodyPr vert="horz" lIns="0" tIns="40504" rIns="0" bIns="40504" anchor="ctr"/>
          <a:lstStyle>
            <a:lvl1pPr marL="0" indent="0" algn="l">
              <a:lnSpc>
                <a:spcPct val="100000"/>
              </a:lnSpc>
              <a:spcBef>
                <a:spcPts val="0"/>
              </a:spcBef>
              <a:buNone/>
              <a:defRPr sz="1920" b="1">
                <a:solidFill>
                  <a:schemeClr val="tx1">
                    <a:lumMod val="75000"/>
                    <a:lumOff val="25000"/>
                  </a:schemeClr>
                </a:solidFill>
                <a:latin typeface="Lato Light"/>
                <a:cs typeface="Lato Light"/>
              </a:defRPr>
            </a:lvl1pPr>
          </a:lstStyle>
          <a:p>
            <a:pPr lvl="0"/>
            <a:r>
              <a:rPr lang="es-ES_tradnl" dirty="0" err="1"/>
              <a:t>Title</a:t>
            </a:r>
            <a:r>
              <a:rPr lang="es-ES_tradnl" dirty="0"/>
              <a:t> </a:t>
            </a:r>
            <a:r>
              <a:rPr lang="es-ES_tradnl" dirty="0" err="1"/>
              <a:t>example</a:t>
            </a:r>
            <a:r>
              <a:rPr lang="es-ES_tradnl" dirty="0"/>
              <a:t> </a:t>
            </a:r>
            <a:r>
              <a:rPr lang="es-ES_tradnl" dirty="0" err="1"/>
              <a:t>here</a:t>
            </a:r>
            <a:endParaRPr lang="es-ES_tradnl" dirty="0"/>
          </a:p>
        </p:txBody>
      </p:sp>
      <p:sp>
        <p:nvSpPr>
          <p:cNvPr id="35" name="Text Placeholder 7"/>
          <p:cNvSpPr>
            <a:spLocks noGrp="1"/>
          </p:cNvSpPr>
          <p:nvPr>
            <p:ph type="body" sz="quarter" idx="41" hasCustomPrompt="1"/>
          </p:nvPr>
        </p:nvSpPr>
        <p:spPr>
          <a:xfrm>
            <a:off x="6350705" y="1926034"/>
            <a:ext cx="5233356"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r>
              <a:rPr lang="es-ES_tradnl" dirty="0"/>
              <a:t> </a:t>
            </a:r>
            <a:r>
              <a:rPr lang="es-ES_tradnl" dirty="0" err="1"/>
              <a:t>Here</a:t>
            </a:r>
            <a:endParaRPr lang="es-ES_tradnl" dirty="0"/>
          </a:p>
        </p:txBody>
      </p:sp>
      <p:sp>
        <p:nvSpPr>
          <p:cNvPr id="36" name="Text Placeholder 2"/>
          <p:cNvSpPr>
            <a:spLocks noGrp="1"/>
          </p:cNvSpPr>
          <p:nvPr>
            <p:ph type="body" sz="quarter" idx="42" hasCustomPrompt="1"/>
          </p:nvPr>
        </p:nvSpPr>
        <p:spPr>
          <a:xfrm>
            <a:off x="6371166" y="2257008"/>
            <a:ext cx="5204884" cy="4384651"/>
          </a:xfrm>
          <a:prstGeom prst="rect">
            <a:avLst/>
          </a:prstGeom>
        </p:spPr>
        <p:txBody>
          <a:bodyPr vert="horz" lIns="0" tIns="0" rIns="0" bIns="0"/>
          <a:lstStyle>
            <a:lvl1pPr marL="0" marR="0" indent="0" algn="just" defTabSz="486044" rtl="0" eaLnBrk="1" fontAlgn="auto" latinLnBrk="0" hangingPunct="1">
              <a:lnSpc>
                <a:spcPct val="130000"/>
              </a:lnSpc>
              <a:spcBef>
                <a:spcPct val="20000"/>
              </a:spcBef>
              <a:spcAft>
                <a:spcPts val="0"/>
              </a:spcAft>
              <a:buClrTx/>
              <a:buSzTx/>
              <a:buFont typeface="Arial"/>
              <a:buNone/>
              <a:tabLst/>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a:p>
            <a:pPr lvl="0"/>
            <a:endParaRPr lang="en-US" dirty="0"/>
          </a:p>
          <a:p>
            <a:pPr lvl="0"/>
            <a:r>
              <a:rPr lang="en-US" dirty="0" err="1"/>
              <a:t>Duis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fringillascipit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 </a:t>
            </a:r>
            <a:r>
              <a:rPr lang="en-US" dirty="0" err="1"/>
              <a:t>Duis</a:t>
            </a:r>
            <a:r>
              <a:rPr lang="en-US" dirty="0"/>
              <a:t> </a:t>
            </a:r>
            <a:r>
              <a:rPr lang="en-US" dirty="0" err="1"/>
              <a:t>quis</a:t>
            </a:r>
            <a:r>
              <a:rPr lang="en-US" dirty="0"/>
              <a:t> </a:t>
            </a:r>
            <a:r>
              <a:rPr lang="en-US" dirty="0" err="1"/>
              <a:t>viverra</a:t>
            </a:r>
            <a:r>
              <a:rPr lang="en-US" dirty="0"/>
              <a:t> </a:t>
            </a:r>
            <a:r>
              <a:rPr lang="en-US" dirty="0" err="1"/>
              <a:t>urna</a:t>
            </a:r>
            <a:r>
              <a:rPr lang="en-US" dirty="0"/>
              <a:t>, in </a:t>
            </a:r>
            <a:r>
              <a:rPr lang="en-US" dirty="0" err="1"/>
              <a:t>ultricies</a:t>
            </a:r>
            <a:r>
              <a:rPr lang="en-US" dirty="0"/>
              <a:t> diam. </a:t>
            </a:r>
          </a:p>
        </p:txBody>
      </p:sp>
    </p:spTree>
    <p:extLst>
      <p:ext uri="{BB962C8B-B14F-4D97-AF65-F5344CB8AC3E}">
        <p14:creationId xmlns:p14="http://schemas.microsoft.com/office/powerpoint/2010/main" val="2521237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nodePh="1">
                                  <p:stCondLst>
                                    <p:cond delay="800"/>
                                  </p:stCondLst>
                                  <p:endCondLst>
                                    <p:cond evt="begin" delay="0">
                                      <p:tn val="5"/>
                                    </p:cond>
                                  </p:end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Effect transition="in" filter="fade">
                                      <p:cBhvr>
                                        <p:cTn id="9" dur="1000"/>
                                        <p:tgtEl>
                                          <p:spTgt spid="22"/>
                                        </p:tgtEl>
                                      </p:cBhvr>
                                    </p:animEffect>
                                  </p:childTnLst>
                                </p:cTn>
                              </p:par>
                              <p:par>
                                <p:cTn id="10" presetID="53" presetClass="entr" presetSubtype="16" fill="hold" grpId="0" nodeType="withEffect" nodePh="1">
                                  <p:stCondLst>
                                    <p:cond delay="800"/>
                                  </p:stCondLst>
                                  <p:endCondLst>
                                    <p:cond evt="begin" delay="0">
                                      <p:tn val="10"/>
                                    </p:cond>
                                  </p:endCondLst>
                                  <p:childTnLst>
                                    <p:set>
                                      <p:cBhvr>
                                        <p:cTn id="11" dur="1" fill="hold">
                                          <p:stCondLst>
                                            <p:cond delay="0"/>
                                          </p:stCondLst>
                                        </p:cTn>
                                        <p:tgtEl>
                                          <p:spTgt spid="73"/>
                                        </p:tgtEl>
                                        <p:attrNameLst>
                                          <p:attrName>style.visibility</p:attrName>
                                        </p:attrNameLst>
                                      </p:cBhvr>
                                      <p:to>
                                        <p:strVal val="visible"/>
                                      </p:to>
                                    </p:set>
                                    <p:anim calcmode="lin" valueType="num">
                                      <p:cBhvr>
                                        <p:cTn id="12" dur="1000" fill="hold"/>
                                        <p:tgtEl>
                                          <p:spTgt spid="73"/>
                                        </p:tgtEl>
                                        <p:attrNameLst>
                                          <p:attrName>ppt_w</p:attrName>
                                        </p:attrNameLst>
                                      </p:cBhvr>
                                      <p:tavLst>
                                        <p:tav tm="0">
                                          <p:val>
                                            <p:fltVal val="0"/>
                                          </p:val>
                                        </p:tav>
                                        <p:tav tm="100000">
                                          <p:val>
                                            <p:strVal val="#ppt_w"/>
                                          </p:val>
                                        </p:tav>
                                      </p:tavLst>
                                    </p:anim>
                                    <p:anim calcmode="lin" valueType="num">
                                      <p:cBhvr>
                                        <p:cTn id="13" dur="1000" fill="hold"/>
                                        <p:tgtEl>
                                          <p:spTgt spid="73"/>
                                        </p:tgtEl>
                                        <p:attrNameLst>
                                          <p:attrName>ppt_h</p:attrName>
                                        </p:attrNameLst>
                                      </p:cBhvr>
                                      <p:tavLst>
                                        <p:tav tm="0">
                                          <p:val>
                                            <p:fltVal val="0"/>
                                          </p:val>
                                        </p:tav>
                                        <p:tav tm="100000">
                                          <p:val>
                                            <p:strVal val="#ppt_h"/>
                                          </p:val>
                                        </p:tav>
                                      </p:tavLst>
                                    </p:anim>
                                    <p:animEffect transition="in" filter="fade">
                                      <p:cBhvr>
                                        <p:cTn id="14" dur="1000"/>
                                        <p:tgtEl>
                                          <p:spTgt spid="73"/>
                                        </p:tgtEl>
                                      </p:cBhvr>
                                    </p:animEffect>
                                  </p:childTnLst>
                                </p:cTn>
                              </p:par>
                              <p:par>
                                <p:cTn id="15" presetID="53" presetClass="entr" presetSubtype="16" fill="hold" grpId="0" nodeType="withEffect" nodePh="1">
                                  <p:stCondLst>
                                    <p:cond delay="800"/>
                                  </p:stCondLst>
                                  <p:endCondLst>
                                    <p:cond evt="begin" delay="0">
                                      <p:tn val="15"/>
                                    </p:cond>
                                  </p:endCondLst>
                                  <p:childTnLst>
                                    <p:set>
                                      <p:cBhvr>
                                        <p:cTn id="16" dur="1" fill="hold">
                                          <p:stCondLst>
                                            <p:cond delay="0"/>
                                          </p:stCondLst>
                                        </p:cTn>
                                        <p:tgtEl>
                                          <p:spTgt spid="74"/>
                                        </p:tgtEl>
                                        <p:attrNameLst>
                                          <p:attrName>style.visibility</p:attrName>
                                        </p:attrNameLst>
                                      </p:cBhvr>
                                      <p:to>
                                        <p:strVal val="visible"/>
                                      </p:to>
                                    </p:set>
                                    <p:anim calcmode="lin" valueType="num">
                                      <p:cBhvr>
                                        <p:cTn id="17" dur="1000" fill="hold"/>
                                        <p:tgtEl>
                                          <p:spTgt spid="74"/>
                                        </p:tgtEl>
                                        <p:attrNameLst>
                                          <p:attrName>ppt_w</p:attrName>
                                        </p:attrNameLst>
                                      </p:cBhvr>
                                      <p:tavLst>
                                        <p:tav tm="0">
                                          <p:val>
                                            <p:fltVal val="0"/>
                                          </p:val>
                                        </p:tav>
                                        <p:tav tm="100000">
                                          <p:val>
                                            <p:strVal val="#ppt_w"/>
                                          </p:val>
                                        </p:tav>
                                      </p:tavLst>
                                    </p:anim>
                                    <p:anim calcmode="lin" valueType="num">
                                      <p:cBhvr>
                                        <p:cTn id="18" dur="1000" fill="hold"/>
                                        <p:tgtEl>
                                          <p:spTgt spid="74"/>
                                        </p:tgtEl>
                                        <p:attrNameLst>
                                          <p:attrName>ppt_h</p:attrName>
                                        </p:attrNameLst>
                                      </p:cBhvr>
                                      <p:tavLst>
                                        <p:tav tm="0">
                                          <p:val>
                                            <p:fltVal val="0"/>
                                          </p:val>
                                        </p:tav>
                                        <p:tav tm="100000">
                                          <p:val>
                                            <p:strVal val="#ppt_h"/>
                                          </p:val>
                                        </p:tav>
                                      </p:tavLst>
                                    </p:anim>
                                    <p:animEffect transition="in" filter="fade">
                                      <p:cBhvr>
                                        <p:cTn id="19" dur="1000"/>
                                        <p:tgtEl>
                                          <p:spTgt spid="74"/>
                                        </p:tgtEl>
                                      </p:cBhvr>
                                    </p:animEffect>
                                  </p:childTnLst>
                                </p:cTn>
                              </p:par>
                              <p:par>
                                <p:cTn id="20" presetID="53" presetClass="entr" presetSubtype="16" fill="hold" grpId="0" nodeType="withEffect" nodePh="1">
                                  <p:stCondLst>
                                    <p:cond delay="800"/>
                                  </p:stCondLst>
                                  <p:endCondLst>
                                    <p:cond evt="begin" delay="0">
                                      <p:tn val="20"/>
                                    </p:cond>
                                  </p:endCondLst>
                                  <p:childTnLst>
                                    <p:set>
                                      <p:cBhvr>
                                        <p:cTn id="21" dur="1" fill="hold">
                                          <p:stCondLst>
                                            <p:cond delay="0"/>
                                          </p:stCondLst>
                                        </p:cTn>
                                        <p:tgtEl>
                                          <p:spTgt spid="79"/>
                                        </p:tgtEl>
                                        <p:attrNameLst>
                                          <p:attrName>style.visibility</p:attrName>
                                        </p:attrNameLst>
                                      </p:cBhvr>
                                      <p:to>
                                        <p:strVal val="visible"/>
                                      </p:to>
                                    </p:set>
                                    <p:anim calcmode="lin" valueType="num">
                                      <p:cBhvr>
                                        <p:cTn id="22" dur="1000" fill="hold"/>
                                        <p:tgtEl>
                                          <p:spTgt spid="79"/>
                                        </p:tgtEl>
                                        <p:attrNameLst>
                                          <p:attrName>ppt_w</p:attrName>
                                        </p:attrNameLst>
                                      </p:cBhvr>
                                      <p:tavLst>
                                        <p:tav tm="0">
                                          <p:val>
                                            <p:fltVal val="0"/>
                                          </p:val>
                                        </p:tav>
                                        <p:tav tm="100000">
                                          <p:val>
                                            <p:strVal val="#ppt_w"/>
                                          </p:val>
                                        </p:tav>
                                      </p:tavLst>
                                    </p:anim>
                                    <p:anim calcmode="lin" valueType="num">
                                      <p:cBhvr>
                                        <p:cTn id="23" dur="1000" fill="hold"/>
                                        <p:tgtEl>
                                          <p:spTgt spid="79"/>
                                        </p:tgtEl>
                                        <p:attrNameLst>
                                          <p:attrName>ppt_h</p:attrName>
                                        </p:attrNameLst>
                                      </p:cBhvr>
                                      <p:tavLst>
                                        <p:tav tm="0">
                                          <p:val>
                                            <p:fltVal val="0"/>
                                          </p:val>
                                        </p:tav>
                                        <p:tav tm="100000">
                                          <p:val>
                                            <p:strVal val="#ppt_h"/>
                                          </p:val>
                                        </p:tav>
                                      </p:tavLst>
                                    </p:anim>
                                    <p:animEffect transition="in" filter="fade">
                                      <p:cBhvr>
                                        <p:cTn id="24" dur="1000"/>
                                        <p:tgtEl>
                                          <p:spTgt spid="79"/>
                                        </p:tgtEl>
                                      </p:cBhvr>
                                    </p:animEffect>
                                  </p:childTnLst>
                                </p:cTn>
                              </p:par>
                              <p:par>
                                <p:cTn id="25" presetID="53" presetClass="entr" presetSubtype="16" fill="hold" grpId="0" nodeType="withEffect" nodePh="1">
                                  <p:stCondLst>
                                    <p:cond delay="800"/>
                                  </p:stCondLst>
                                  <p:endCondLst>
                                    <p:cond evt="begin" delay="0">
                                      <p:tn val="25"/>
                                    </p:cond>
                                  </p:endCondLst>
                                  <p:childTnLst>
                                    <p:set>
                                      <p:cBhvr>
                                        <p:cTn id="26" dur="1" fill="hold">
                                          <p:stCondLst>
                                            <p:cond delay="0"/>
                                          </p:stCondLst>
                                        </p:cTn>
                                        <p:tgtEl>
                                          <p:spTgt spid="80"/>
                                        </p:tgtEl>
                                        <p:attrNameLst>
                                          <p:attrName>style.visibility</p:attrName>
                                        </p:attrNameLst>
                                      </p:cBhvr>
                                      <p:to>
                                        <p:strVal val="visible"/>
                                      </p:to>
                                    </p:set>
                                    <p:anim calcmode="lin" valueType="num">
                                      <p:cBhvr>
                                        <p:cTn id="27" dur="1000" fill="hold"/>
                                        <p:tgtEl>
                                          <p:spTgt spid="80"/>
                                        </p:tgtEl>
                                        <p:attrNameLst>
                                          <p:attrName>ppt_w</p:attrName>
                                        </p:attrNameLst>
                                      </p:cBhvr>
                                      <p:tavLst>
                                        <p:tav tm="0">
                                          <p:val>
                                            <p:fltVal val="0"/>
                                          </p:val>
                                        </p:tav>
                                        <p:tav tm="100000">
                                          <p:val>
                                            <p:strVal val="#ppt_w"/>
                                          </p:val>
                                        </p:tav>
                                      </p:tavLst>
                                    </p:anim>
                                    <p:anim calcmode="lin" valueType="num">
                                      <p:cBhvr>
                                        <p:cTn id="28" dur="1000" fill="hold"/>
                                        <p:tgtEl>
                                          <p:spTgt spid="80"/>
                                        </p:tgtEl>
                                        <p:attrNameLst>
                                          <p:attrName>ppt_h</p:attrName>
                                        </p:attrNameLst>
                                      </p:cBhvr>
                                      <p:tavLst>
                                        <p:tav tm="0">
                                          <p:val>
                                            <p:fltVal val="0"/>
                                          </p:val>
                                        </p:tav>
                                        <p:tav tm="100000">
                                          <p:val>
                                            <p:strVal val="#ppt_h"/>
                                          </p:val>
                                        </p:tav>
                                      </p:tavLst>
                                    </p:anim>
                                    <p:animEffect transition="in" filter="fade">
                                      <p:cBhvr>
                                        <p:cTn id="29" dur="1000"/>
                                        <p:tgtEl>
                                          <p:spTgt spid="80"/>
                                        </p:tgtEl>
                                      </p:cBhvr>
                                    </p:animEffect>
                                  </p:childTnLst>
                                </p:cTn>
                              </p:par>
                              <p:par>
                                <p:cTn id="30" presetID="53" presetClass="entr" presetSubtype="16" fill="hold" grpId="0" nodeType="withEffect" nodePh="1">
                                  <p:stCondLst>
                                    <p:cond delay="800"/>
                                  </p:stCondLst>
                                  <p:endCondLst>
                                    <p:cond evt="begin" delay="0">
                                      <p:tn val="30"/>
                                    </p:cond>
                                  </p:endCondLst>
                                  <p:childTnLst>
                                    <p:set>
                                      <p:cBhvr>
                                        <p:cTn id="31" dur="1" fill="hold">
                                          <p:stCondLst>
                                            <p:cond delay="0"/>
                                          </p:stCondLst>
                                        </p:cTn>
                                        <p:tgtEl>
                                          <p:spTgt spid="81"/>
                                        </p:tgtEl>
                                        <p:attrNameLst>
                                          <p:attrName>style.visibility</p:attrName>
                                        </p:attrNameLst>
                                      </p:cBhvr>
                                      <p:to>
                                        <p:strVal val="visible"/>
                                      </p:to>
                                    </p:set>
                                    <p:anim calcmode="lin" valueType="num">
                                      <p:cBhvr>
                                        <p:cTn id="32" dur="1000" fill="hold"/>
                                        <p:tgtEl>
                                          <p:spTgt spid="81"/>
                                        </p:tgtEl>
                                        <p:attrNameLst>
                                          <p:attrName>ppt_w</p:attrName>
                                        </p:attrNameLst>
                                      </p:cBhvr>
                                      <p:tavLst>
                                        <p:tav tm="0">
                                          <p:val>
                                            <p:fltVal val="0"/>
                                          </p:val>
                                        </p:tav>
                                        <p:tav tm="100000">
                                          <p:val>
                                            <p:strVal val="#ppt_w"/>
                                          </p:val>
                                        </p:tav>
                                      </p:tavLst>
                                    </p:anim>
                                    <p:anim calcmode="lin" valueType="num">
                                      <p:cBhvr>
                                        <p:cTn id="33" dur="1000" fill="hold"/>
                                        <p:tgtEl>
                                          <p:spTgt spid="81"/>
                                        </p:tgtEl>
                                        <p:attrNameLst>
                                          <p:attrName>ppt_h</p:attrName>
                                        </p:attrNameLst>
                                      </p:cBhvr>
                                      <p:tavLst>
                                        <p:tav tm="0">
                                          <p:val>
                                            <p:fltVal val="0"/>
                                          </p:val>
                                        </p:tav>
                                        <p:tav tm="100000">
                                          <p:val>
                                            <p:strVal val="#ppt_h"/>
                                          </p:val>
                                        </p:tav>
                                      </p:tavLst>
                                    </p:anim>
                                    <p:animEffect transition="in" filter="fade">
                                      <p:cBhvr>
                                        <p:cTn id="34" dur="1000"/>
                                        <p:tgtEl>
                                          <p:spTgt spid="81"/>
                                        </p:tgtEl>
                                      </p:cBhvr>
                                    </p:animEffect>
                                  </p:childTnLst>
                                </p:cTn>
                              </p:par>
                              <p:par>
                                <p:cTn id="35" presetID="53" presetClass="entr" presetSubtype="16" fill="hold" grpId="0" nodeType="withEffect" nodePh="1">
                                  <p:stCondLst>
                                    <p:cond delay="800"/>
                                  </p:stCondLst>
                                  <p:endCondLst>
                                    <p:cond evt="begin" delay="0">
                                      <p:tn val="35"/>
                                    </p:cond>
                                  </p:endCondLst>
                                  <p:childTnLst>
                                    <p:set>
                                      <p:cBhvr>
                                        <p:cTn id="36" dur="1" fill="hold">
                                          <p:stCondLst>
                                            <p:cond delay="0"/>
                                          </p:stCondLst>
                                        </p:cTn>
                                        <p:tgtEl>
                                          <p:spTgt spid="86"/>
                                        </p:tgtEl>
                                        <p:attrNameLst>
                                          <p:attrName>style.visibility</p:attrName>
                                        </p:attrNameLst>
                                      </p:cBhvr>
                                      <p:to>
                                        <p:strVal val="visible"/>
                                      </p:to>
                                    </p:set>
                                    <p:anim calcmode="lin" valueType="num">
                                      <p:cBhvr>
                                        <p:cTn id="37" dur="1000" fill="hold"/>
                                        <p:tgtEl>
                                          <p:spTgt spid="86"/>
                                        </p:tgtEl>
                                        <p:attrNameLst>
                                          <p:attrName>ppt_w</p:attrName>
                                        </p:attrNameLst>
                                      </p:cBhvr>
                                      <p:tavLst>
                                        <p:tav tm="0">
                                          <p:val>
                                            <p:fltVal val="0"/>
                                          </p:val>
                                        </p:tav>
                                        <p:tav tm="100000">
                                          <p:val>
                                            <p:strVal val="#ppt_w"/>
                                          </p:val>
                                        </p:tav>
                                      </p:tavLst>
                                    </p:anim>
                                    <p:anim calcmode="lin" valueType="num">
                                      <p:cBhvr>
                                        <p:cTn id="38" dur="1000" fill="hold"/>
                                        <p:tgtEl>
                                          <p:spTgt spid="86"/>
                                        </p:tgtEl>
                                        <p:attrNameLst>
                                          <p:attrName>ppt_h</p:attrName>
                                        </p:attrNameLst>
                                      </p:cBhvr>
                                      <p:tavLst>
                                        <p:tav tm="0">
                                          <p:val>
                                            <p:fltVal val="0"/>
                                          </p:val>
                                        </p:tav>
                                        <p:tav tm="100000">
                                          <p:val>
                                            <p:strVal val="#ppt_h"/>
                                          </p:val>
                                        </p:tav>
                                      </p:tavLst>
                                    </p:anim>
                                    <p:animEffect transition="in" filter="fade">
                                      <p:cBhvr>
                                        <p:cTn id="39" dur="1000"/>
                                        <p:tgtEl>
                                          <p:spTgt spid="86"/>
                                        </p:tgtEl>
                                      </p:cBhvr>
                                    </p:animEffect>
                                  </p:childTnLst>
                                </p:cTn>
                              </p:par>
                              <p:par>
                                <p:cTn id="40" presetID="53" presetClass="entr" presetSubtype="16" fill="hold" grpId="0" nodeType="withEffect" nodePh="1">
                                  <p:stCondLst>
                                    <p:cond delay="800"/>
                                  </p:stCondLst>
                                  <p:endCondLst>
                                    <p:cond evt="begin" delay="0">
                                      <p:tn val="40"/>
                                    </p:cond>
                                  </p:endCondLst>
                                  <p:childTnLst>
                                    <p:set>
                                      <p:cBhvr>
                                        <p:cTn id="41" dur="1" fill="hold">
                                          <p:stCondLst>
                                            <p:cond delay="0"/>
                                          </p:stCondLst>
                                        </p:cTn>
                                        <p:tgtEl>
                                          <p:spTgt spid="87"/>
                                        </p:tgtEl>
                                        <p:attrNameLst>
                                          <p:attrName>style.visibility</p:attrName>
                                        </p:attrNameLst>
                                      </p:cBhvr>
                                      <p:to>
                                        <p:strVal val="visible"/>
                                      </p:to>
                                    </p:set>
                                    <p:anim calcmode="lin" valueType="num">
                                      <p:cBhvr>
                                        <p:cTn id="42" dur="1000" fill="hold"/>
                                        <p:tgtEl>
                                          <p:spTgt spid="87"/>
                                        </p:tgtEl>
                                        <p:attrNameLst>
                                          <p:attrName>ppt_w</p:attrName>
                                        </p:attrNameLst>
                                      </p:cBhvr>
                                      <p:tavLst>
                                        <p:tav tm="0">
                                          <p:val>
                                            <p:fltVal val="0"/>
                                          </p:val>
                                        </p:tav>
                                        <p:tav tm="100000">
                                          <p:val>
                                            <p:strVal val="#ppt_w"/>
                                          </p:val>
                                        </p:tav>
                                      </p:tavLst>
                                    </p:anim>
                                    <p:anim calcmode="lin" valueType="num">
                                      <p:cBhvr>
                                        <p:cTn id="43" dur="1000" fill="hold"/>
                                        <p:tgtEl>
                                          <p:spTgt spid="87"/>
                                        </p:tgtEl>
                                        <p:attrNameLst>
                                          <p:attrName>ppt_h</p:attrName>
                                        </p:attrNameLst>
                                      </p:cBhvr>
                                      <p:tavLst>
                                        <p:tav tm="0">
                                          <p:val>
                                            <p:fltVal val="0"/>
                                          </p:val>
                                        </p:tav>
                                        <p:tav tm="100000">
                                          <p:val>
                                            <p:strVal val="#ppt_h"/>
                                          </p:val>
                                        </p:tav>
                                      </p:tavLst>
                                    </p:anim>
                                    <p:animEffect transition="in" filter="fade">
                                      <p:cBhvr>
                                        <p:cTn id="44" dur="1000"/>
                                        <p:tgtEl>
                                          <p:spTgt spid="87"/>
                                        </p:tgtEl>
                                      </p:cBhvr>
                                    </p:animEffect>
                                  </p:childTnLst>
                                </p:cTn>
                              </p:par>
                              <p:par>
                                <p:cTn id="45" presetID="53" presetClass="entr" presetSubtype="16" fill="hold" grpId="0" nodeType="withEffect" nodePh="1">
                                  <p:stCondLst>
                                    <p:cond delay="800"/>
                                  </p:stCondLst>
                                  <p:endCondLst>
                                    <p:cond evt="begin" delay="0">
                                      <p:tn val="45"/>
                                    </p:cond>
                                  </p:endCondLst>
                                  <p:childTnLst>
                                    <p:set>
                                      <p:cBhvr>
                                        <p:cTn id="46" dur="1" fill="hold">
                                          <p:stCondLst>
                                            <p:cond delay="0"/>
                                          </p:stCondLst>
                                        </p:cTn>
                                        <p:tgtEl>
                                          <p:spTgt spid="88"/>
                                        </p:tgtEl>
                                        <p:attrNameLst>
                                          <p:attrName>style.visibility</p:attrName>
                                        </p:attrNameLst>
                                      </p:cBhvr>
                                      <p:to>
                                        <p:strVal val="visible"/>
                                      </p:to>
                                    </p:set>
                                    <p:anim calcmode="lin" valueType="num">
                                      <p:cBhvr>
                                        <p:cTn id="47" dur="1000" fill="hold"/>
                                        <p:tgtEl>
                                          <p:spTgt spid="88"/>
                                        </p:tgtEl>
                                        <p:attrNameLst>
                                          <p:attrName>ppt_w</p:attrName>
                                        </p:attrNameLst>
                                      </p:cBhvr>
                                      <p:tavLst>
                                        <p:tav tm="0">
                                          <p:val>
                                            <p:fltVal val="0"/>
                                          </p:val>
                                        </p:tav>
                                        <p:tav tm="100000">
                                          <p:val>
                                            <p:strVal val="#ppt_w"/>
                                          </p:val>
                                        </p:tav>
                                      </p:tavLst>
                                    </p:anim>
                                    <p:anim calcmode="lin" valueType="num">
                                      <p:cBhvr>
                                        <p:cTn id="48" dur="1000" fill="hold"/>
                                        <p:tgtEl>
                                          <p:spTgt spid="88"/>
                                        </p:tgtEl>
                                        <p:attrNameLst>
                                          <p:attrName>ppt_h</p:attrName>
                                        </p:attrNameLst>
                                      </p:cBhvr>
                                      <p:tavLst>
                                        <p:tav tm="0">
                                          <p:val>
                                            <p:fltVal val="0"/>
                                          </p:val>
                                        </p:tav>
                                        <p:tav tm="100000">
                                          <p:val>
                                            <p:strVal val="#ppt_h"/>
                                          </p:val>
                                        </p:tav>
                                      </p:tavLst>
                                    </p:anim>
                                    <p:animEffect transition="in" filter="fade">
                                      <p:cBhvr>
                                        <p:cTn id="49" dur="1000"/>
                                        <p:tgtEl>
                                          <p:spTgt spid="88"/>
                                        </p:tgtEl>
                                      </p:cBhvr>
                                    </p:animEffect>
                                  </p:childTnLst>
                                </p:cTn>
                              </p:par>
                              <p:par>
                                <p:cTn id="50" presetID="53" presetClass="entr" presetSubtype="16" fill="hold" grpId="0" nodeType="withEffect" nodePh="1">
                                  <p:stCondLst>
                                    <p:cond delay="800"/>
                                  </p:stCondLst>
                                  <p:endCondLst>
                                    <p:cond evt="begin" delay="0">
                                      <p:tn val="50"/>
                                    </p:cond>
                                  </p:endCondLst>
                                  <p:childTnLst>
                                    <p:set>
                                      <p:cBhvr>
                                        <p:cTn id="51" dur="1" fill="hold">
                                          <p:stCondLst>
                                            <p:cond delay="0"/>
                                          </p:stCondLst>
                                        </p:cTn>
                                        <p:tgtEl>
                                          <p:spTgt spid="25"/>
                                        </p:tgtEl>
                                        <p:attrNameLst>
                                          <p:attrName>style.visibility</p:attrName>
                                        </p:attrNameLst>
                                      </p:cBhvr>
                                      <p:to>
                                        <p:strVal val="visible"/>
                                      </p:to>
                                    </p:set>
                                    <p:anim calcmode="lin" valueType="num">
                                      <p:cBhvr>
                                        <p:cTn id="52" dur="1000" fill="hold"/>
                                        <p:tgtEl>
                                          <p:spTgt spid="25"/>
                                        </p:tgtEl>
                                        <p:attrNameLst>
                                          <p:attrName>ppt_w</p:attrName>
                                        </p:attrNameLst>
                                      </p:cBhvr>
                                      <p:tavLst>
                                        <p:tav tm="0">
                                          <p:val>
                                            <p:fltVal val="0"/>
                                          </p:val>
                                        </p:tav>
                                        <p:tav tm="100000">
                                          <p:val>
                                            <p:strVal val="#ppt_w"/>
                                          </p:val>
                                        </p:tav>
                                      </p:tavLst>
                                    </p:anim>
                                    <p:anim calcmode="lin" valueType="num">
                                      <p:cBhvr>
                                        <p:cTn id="53" dur="1000" fill="hold"/>
                                        <p:tgtEl>
                                          <p:spTgt spid="25"/>
                                        </p:tgtEl>
                                        <p:attrNameLst>
                                          <p:attrName>ppt_h</p:attrName>
                                        </p:attrNameLst>
                                      </p:cBhvr>
                                      <p:tavLst>
                                        <p:tav tm="0">
                                          <p:val>
                                            <p:fltVal val="0"/>
                                          </p:val>
                                        </p:tav>
                                        <p:tav tm="100000">
                                          <p:val>
                                            <p:strVal val="#ppt_h"/>
                                          </p:val>
                                        </p:tav>
                                      </p:tavLst>
                                    </p:anim>
                                    <p:animEffect transition="in" filter="fade">
                                      <p:cBhvr>
                                        <p:cTn id="54" dur="1000"/>
                                        <p:tgtEl>
                                          <p:spTgt spid="25"/>
                                        </p:tgtEl>
                                      </p:cBhvr>
                                    </p:animEffect>
                                  </p:childTnLst>
                                </p:cTn>
                              </p:par>
                              <p:par>
                                <p:cTn id="55" presetID="53" presetClass="entr" presetSubtype="16" fill="hold" grpId="0" nodeType="withEffect" nodePh="1">
                                  <p:stCondLst>
                                    <p:cond delay="800"/>
                                  </p:stCondLst>
                                  <p:endCondLst>
                                    <p:cond evt="begin" delay="0">
                                      <p:tn val="55"/>
                                    </p:cond>
                                  </p:endCondLst>
                                  <p:childTnLst>
                                    <p:set>
                                      <p:cBhvr>
                                        <p:cTn id="56" dur="1" fill="hold">
                                          <p:stCondLst>
                                            <p:cond delay="0"/>
                                          </p:stCondLst>
                                        </p:cTn>
                                        <p:tgtEl>
                                          <p:spTgt spid="26"/>
                                        </p:tgtEl>
                                        <p:attrNameLst>
                                          <p:attrName>style.visibility</p:attrName>
                                        </p:attrNameLst>
                                      </p:cBhvr>
                                      <p:to>
                                        <p:strVal val="visible"/>
                                      </p:to>
                                    </p:set>
                                    <p:anim calcmode="lin" valueType="num">
                                      <p:cBhvr>
                                        <p:cTn id="57" dur="1000" fill="hold"/>
                                        <p:tgtEl>
                                          <p:spTgt spid="26"/>
                                        </p:tgtEl>
                                        <p:attrNameLst>
                                          <p:attrName>ppt_w</p:attrName>
                                        </p:attrNameLst>
                                      </p:cBhvr>
                                      <p:tavLst>
                                        <p:tav tm="0">
                                          <p:val>
                                            <p:fltVal val="0"/>
                                          </p:val>
                                        </p:tav>
                                        <p:tav tm="100000">
                                          <p:val>
                                            <p:strVal val="#ppt_w"/>
                                          </p:val>
                                        </p:tav>
                                      </p:tavLst>
                                    </p:anim>
                                    <p:anim calcmode="lin" valueType="num">
                                      <p:cBhvr>
                                        <p:cTn id="58" dur="1000" fill="hold"/>
                                        <p:tgtEl>
                                          <p:spTgt spid="26"/>
                                        </p:tgtEl>
                                        <p:attrNameLst>
                                          <p:attrName>ppt_h</p:attrName>
                                        </p:attrNameLst>
                                      </p:cBhvr>
                                      <p:tavLst>
                                        <p:tav tm="0">
                                          <p:val>
                                            <p:fltVal val="0"/>
                                          </p:val>
                                        </p:tav>
                                        <p:tav tm="100000">
                                          <p:val>
                                            <p:strVal val="#ppt_h"/>
                                          </p:val>
                                        </p:tav>
                                      </p:tavLst>
                                    </p:anim>
                                    <p:animEffect transition="in" filter="fade">
                                      <p:cBhvr>
                                        <p:cTn id="59" dur="1000"/>
                                        <p:tgtEl>
                                          <p:spTgt spid="26"/>
                                        </p:tgtEl>
                                      </p:cBhvr>
                                    </p:animEffect>
                                  </p:childTnLst>
                                </p:cTn>
                              </p:par>
                              <p:par>
                                <p:cTn id="60" presetID="53" presetClass="entr" presetSubtype="16" fill="hold" grpId="0" nodeType="withEffect" nodePh="1">
                                  <p:stCondLst>
                                    <p:cond delay="800"/>
                                  </p:stCondLst>
                                  <p:endCondLst>
                                    <p:cond evt="begin" delay="0">
                                      <p:tn val="60"/>
                                    </p:cond>
                                  </p:endCondLst>
                                  <p:childTnLst>
                                    <p:set>
                                      <p:cBhvr>
                                        <p:cTn id="61" dur="1" fill="hold">
                                          <p:stCondLst>
                                            <p:cond delay="0"/>
                                          </p:stCondLst>
                                        </p:cTn>
                                        <p:tgtEl>
                                          <p:spTgt spid="27"/>
                                        </p:tgtEl>
                                        <p:attrNameLst>
                                          <p:attrName>style.visibility</p:attrName>
                                        </p:attrNameLst>
                                      </p:cBhvr>
                                      <p:to>
                                        <p:strVal val="visible"/>
                                      </p:to>
                                    </p:set>
                                    <p:anim calcmode="lin" valueType="num">
                                      <p:cBhvr>
                                        <p:cTn id="62" dur="1000" fill="hold"/>
                                        <p:tgtEl>
                                          <p:spTgt spid="27"/>
                                        </p:tgtEl>
                                        <p:attrNameLst>
                                          <p:attrName>ppt_w</p:attrName>
                                        </p:attrNameLst>
                                      </p:cBhvr>
                                      <p:tavLst>
                                        <p:tav tm="0">
                                          <p:val>
                                            <p:fltVal val="0"/>
                                          </p:val>
                                        </p:tav>
                                        <p:tav tm="100000">
                                          <p:val>
                                            <p:strVal val="#ppt_w"/>
                                          </p:val>
                                        </p:tav>
                                      </p:tavLst>
                                    </p:anim>
                                    <p:anim calcmode="lin" valueType="num">
                                      <p:cBhvr>
                                        <p:cTn id="63" dur="1000" fill="hold"/>
                                        <p:tgtEl>
                                          <p:spTgt spid="27"/>
                                        </p:tgtEl>
                                        <p:attrNameLst>
                                          <p:attrName>ppt_h</p:attrName>
                                        </p:attrNameLst>
                                      </p:cBhvr>
                                      <p:tavLst>
                                        <p:tav tm="0">
                                          <p:val>
                                            <p:fltVal val="0"/>
                                          </p:val>
                                        </p:tav>
                                        <p:tav tm="100000">
                                          <p:val>
                                            <p:strVal val="#ppt_h"/>
                                          </p:val>
                                        </p:tav>
                                      </p:tavLst>
                                    </p:anim>
                                    <p:animEffect transition="in" filter="fade">
                                      <p:cBhvr>
                                        <p:cTn id="64" dur="1000"/>
                                        <p:tgtEl>
                                          <p:spTgt spid="27"/>
                                        </p:tgtEl>
                                      </p:cBhvr>
                                    </p:animEffect>
                                  </p:childTnLst>
                                </p:cTn>
                              </p:par>
                              <p:par>
                                <p:cTn id="65" presetID="42" presetClass="entr" presetSubtype="0" fill="hold" grpId="0" nodeType="withEffect">
                                  <p:stCondLst>
                                    <p:cond delay="200"/>
                                  </p:stCondLst>
                                  <p:childTnLst>
                                    <p:set>
                                      <p:cBhvr>
                                        <p:cTn id="66" dur="1" fill="hold">
                                          <p:stCondLst>
                                            <p:cond delay="0"/>
                                          </p:stCondLst>
                                        </p:cTn>
                                        <p:tgtEl>
                                          <p:spTgt spid="32">
                                            <p:txEl>
                                              <p:pRg st="0" end="0"/>
                                            </p:txEl>
                                          </p:spTgt>
                                        </p:tgtEl>
                                        <p:attrNameLst>
                                          <p:attrName>style.visibility</p:attrName>
                                        </p:attrNameLst>
                                      </p:cBhvr>
                                      <p:to>
                                        <p:strVal val="visible"/>
                                      </p:to>
                                    </p:set>
                                    <p:animEffect transition="in" filter="fade">
                                      <p:cBhvr>
                                        <p:cTn id="67" dur="400"/>
                                        <p:tgtEl>
                                          <p:spTgt spid="32">
                                            <p:txEl>
                                              <p:pRg st="0" end="0"/>
                                            </p:txEl>
                                          </p:spTgt>
                                        </p:tgtEl>
                                      </p:cBhvr>
                                    </p:animEffect>
                                    <p:anim calcmode="lin" valueType="num">
                                      <p:cBhvr>
                                        <p:cTn id="68" dur="4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69" dur="400" fill="hold"/>
                                        <p:tgtEl>
                                          <p:spTgt spid="32">
                                            <p:txEl>
                                              <p:pRg st="0" end="0"/>
                                            </p:txEl>
                                          </p:spTgt>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200"/>
                                  </p:stCondLst>
                                  <p:childTnLst>
                                    <p:set>
                                      <p:cBhvr>
                                        <p:cTn id="71" dur="1" fill="hold">
                                          <p:stCondLst>
                                            <p:cond delay="0"/>
                                          </p:stCondLst>
                                        </p:cTn>
                                        <p:tgtEl>
                                          <p:spTgt spid="33">
                                            <p:txEl>
                                              <p:pRg st="0" end="0"/>
                                            </p:txEl>
                                          </p:spTgt>
                                        </p:tgtEl>
                                        <p:attrNameLst>
                                          <p:attrName>style.visibility</p:attrName>
                                        </p:attrNameLst>
                                      </p:cBhvr>
                                      <p:to>
                                        <p:strVal val="visible"/>
                                      </p:to>
                                    </p:set>
                                    <p:animEffect transition="in" filter="fade">
                                      <p:cBhvr>
                                        <p:cTn id="72" dur="500"/>
                                        <p:tgtEl>
                                          <p:spTgt spid="33">
                                            <p:txEl>
                                              <p:pRg st="0" end="0"/>
                                            </p:txEl>
                                          </p:spTgt>
                                        </p:tgtEl>
                                      </p:cBhvr>
                                    </p:animEffect>
                                    <p:anim calcmode="lin" valueType="num">
                                      <p:cBhvr>
                                        <p:cTn id="73"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74" dur="500" fill="hold"/>
                                        <p:tgtEl>
                                          <p:spTgt spid="33">
                                            <p:txEl>
                                              <p:pRg st="0" end="0"/>
                                            </p:txEl>
                                          </p:spTgt>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200"/>
                                  </p:stCondLst>
                                  <p:childTnLst>
                                    <p:set>
                                      <p:cBhvr>
                                        <p:cTn id="76" dur="1" fill="hold">
                                          <p:stCondLst>
                                            <p:cond delay="0"/>
                                          </p:stCondLst>
                                        </p:cTn>
                                        <p:tgtEl>
                                          <p:spTgt spid="34">
                                            <p:txEl>
                                              <p:pRg st="0" end="0"/>
                                            </p:txEl>
                                          </p:spTgt>
                                        </p:tgtEl>
                                        <p:attrNameLst>
                                          <p:attrName>style.visibility</p:attrName>
                                        </p:attrNameLst>
                                      </p:cBhvr>
                                      <p:to>
                                        <p:strVal val="visible"/>
                                      </p:to>
                                    </p:set>
                                    <p:animEffect transition="in" filter="fade">
                                      <p:cBhvr>
                                        <p:cTn id="77" dur="400"/>
                                        <p:tgtEl>
                                          <p:spTgt spid="34">
                                            <p:txEl>
                                              <p:pRg st="0" end="0"/>
                                            </p:txEl>
                                          </p:spTgt>
                                        </p:tgtEl>
                                      </p:cBhvr>
                                    </p:animEffect>
                                    <p:anim calcmode="lin" valueType="num">
                                      <p:cBhvr>
                                        <p:cTn id="78" dur="4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79" dur="400" fill="hold"/>
                                        <p:tgtEl>
                                          <p:spTgt spid="34">
                                            <p:txEl>
                                              <p:pRg st="0" end="0"/>
                                            </p:txEl>
                                          </p:spTgt>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200"/>
                                  </p:stCondLst>
                                  <p:childTnLst>
                                    <p:set>
                                      <p:cBhvr>
                                        <p:cTn id="81" dur="1" fill="hold">
                                          <p:stCondLst>
                                            <p:cond delay="0"/>
                                          </p:stCondLst>
                                        </p:cTn>
                                        <p:tgtEl>
                                          <p:spTgt spid="35">
                                            <p:txEl>
                                              <p:pRg st="0" end="0"/>
                                            </p:txEl>
                                          </p:spTgt>
                                        </p:tgtEl>
                                        <p:attrNameLst>
                                          <p:attrName>style.visibility</p:attrName>
                                        </p:attrNameLst>
                                      </p:cBhvr>
                                      <p:to>
                                        <p:strVal val="visible"/>
                                      </p:to>
                                    </p:set>
                                    <p:animEffect transition="in" filter="fade">
                                      <p:cBhvr>
                                        <p:cTn id="82" dur="500"/>
                                        <p:tgtEl>
                                          <p:spTgt spid="35">
                                            <p:txEl>
                                              <p:pRg st="0" end="0"/>
                                            </p:txEl>
                                          </p:spTgt>
                                        </p:tgtEl>
                                      </p:cBhvr>
                                    </p:animEffect>
                                    <p:anim calcmode="lin" valueType="num">
                                      <p:cBhvr>
                                        <p:cTn id="83"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4" dur="500" fill="hold"/>
                                        <p:tgtEl>
                                          <p:spTgt spid="35">
                                            <p:txEl>
                                              <p:pRg st="0" end="0"/>
                                            </p:txEl>
                                          </p:spTgt>
                                        </p:tgtEl>
                                        <p:attrNameLst>
                                          <p:attrName>ppt_y</p:attrName>
                                        </p:attrNameLst>
                                      </p:cBhvr>
                                      <p:tavLst>
                                        <p:tav tm="0">
                                          <p:val>
                                            <p:strVal val="#ppt_y+.1"/>
                                          </p:val>
                                        </p:tav>
                                        <p:tav tm="100000">
                                          <p:val>
                                            <p:strVal val="#ppt_y"/>
                                          </p:val>
                                        </p:tav>
                                      </p:tavLst>
                                    </p:anim>
                                  </p:childTnLst>
                                </p:cTn>
                              </p:par>
                              <p:par>
                                <p:cTn id="85" presetID="10" presetClass="entr" presetSubtype="0" fill="hold" grpId="0" nodeType="withEffect">
                                  <p:stCondLst>
                                    <p:cond delay="800"/>
                                  </p:stCondLst>
                                  <p:childTnLst>
                                    <p:set>
                                      <p:cBhvr>
                                        <p:cTn id="86" dur="1" fill="hold">
                                          <p:stCondLst>
                                            <p:cond delay="0"/>
                                          </p:stCondLst>
                                        </p:cTn>
                                        <p:tgtEl>
                                          <p:spTgt spid="36">
                                            <p:txEl>
                                              <p:pRg st="0" end="0"/>
                                            </p:txEl>
                                          </p:spTgt>
                                        </p:tgtEl>
                                        <p:attrNameLst>
                                          <p:attrName>style.visibility</p:attrName>
                                        </p:attrNameLst>
                                      </p:cBhvr>
                                      <p:to>
                                        <p:strVal val="visible"/>
                                      </p:to>
                                    </p:set>
                                    <p:animEffect transition="in" filter="fade">
                                      <p:cBhvr>
                                        <p:cTn id="87" dur="500"/>
                                        <p:tgtEl>
                                          <p:spTgt spid="36">
                                            <p:txEl>
                                              <p:pRg st="0" end="0"/>
                                            </p:txEl>
                                          </p:spTgt>
                                        </p:tgtEl>
                                      </p:cBhvr>
                                    </p:animEffect>
                                  </p:childTnLst>
                                </p:cTn>
                              </p:par>
                              <p:par>
                                <p:cTn id="88" presetID="10" presetClass="entr" presetSubtype="0" fill="hold" grpId="0" nodeType="withEffect">
                                  <p:stCondLst>
                                    <p:cond delay="800"/>
                                  </p:stCondLst>
                                  <p:childTnLst>
                                    <p:set>
                                      <p:cBhvr>
                                        <p:cTn id="89" dur="1" fill="hold">
                                          <p:stCondLst>
                                            <p:cond delay="0"/>
                                          </p:stCondLst>
                                        </p:cTn>
                                        <p:tgtEl>
                                          <p:spTgt spid="36">
                                            <p:txEl>
                                              <p:pRg st="2" end="2"/>
                                            </p:txEl>
                                          </p:spTgt>
                                        </p:tgtEl>
                                        <p:attrNameLst>
                                          <p:attrName>style.visibility</p:attrName>
                                        </p:attrNameLst>
                                      </p:cBhvr>
                                      <p:to>
                                        <p:strVal val="visible"/>
                                      </p:to>
                                    </p:set>
                                    <p:animEffect transition="in" filter="fade">
                                      <p:cBhvr>
                                        <p:cTn id="90" dur="500"/>
                                        <p:tgtEl>
                                          <p:spTgt spid="3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73" grpId="0"/>
      <p:bldP spid="74" grpId="0"/>
      <p:bldP spid="79" grpId="0"/>
      <p:bldP spid="80" grpId="0"/>
      <p:bldP spid="81" grpId="0"/>
      <p:bldP spid="86" grpId="0"/>
      <p:bldP spid="87" grpId="0"/>
      <p:bldP spid="88" grpId="0"/>
      <p:bldP spid="25" grpId="0"/>
      <p:bldP spid="26" grpId="0"/>
      <p:bldP spid="27" grpId="0"/>
      <p:bldP spid="32" grpId="0" build="p">
        <p:tmplLst>
          <p:tmpl lvl="1">
            <p:tnLst>
              <p:par>
                <p:cTn presetID="42" presetClass="entr" presetSubtype="0" fill="hold" nodeType="withEffect">
                  <p:stCondLst>
                    <p:cond delay="200"/>
                  </p:stCondLst>
                  <p:childTnLst>
                    <p:set>
                      <p:cBhvr>
                        <p:cTn dur="1" fill="hold">
                          <p:stCondLst>
                            <p:cond delay="0"/>
                          </p:stCondLst>
                        </p:cTn>
                        <p:tgtEl>
                          <p:spTgt spid="32"/>
                        </p:tgtEl>
                        <p:attrNameLst>
                          <p:attrName>style.visibility</p:attrName>
                        </p:attrNameLst>
                      </p:cBhvr>
                      <p:to>
                        <p:strVal val="visible"/>
                      </p:to>
                    </p:set>
                    <p:animEffect transition="in" filter="fade">
                      <p:cBhvr>
                        <p:cTn dur="400"/>
                        <p:tgtEl>
                          <p:spTgt spid="32"/>
                        </p:tgtEl>
                      </p:cBhvr>
                    </p:animEffect>
                    <p:anim calcmode="lin" valueType="num">
                      <p:cBhvr>
                        <p:cTn dur="400" fill="hold"/>
                        <p:tgtEl>
                          <p:spTgt spid="32"/>
                        </p:tgtEl>
                        <p:attrNameLst>
                          <p:attrName>ppt_x</p:attrName>
                        </p:attrNameLst>
                      </p:cBhvr>
                      <p:tavLst>
                        <p:tav tm="0">
                          <p:val>
                            <p:strVal val="#ppt_x"/>
                          </p:val>
                        </p:tav>
                        <p:tav tm="100000">
                          <p:val>
                            <p:strVal val="#ppt_x"/>
                          </p:val>
                        </p:tav>
                      </p:tavLst>
                    </p:anim>
                    <p:anim calcmode="lin" valueType="num">
                      <p:cBhvr>
                        <p:cTn dur="400" fill="hold"/>
                        <p:tgtEl>
                          <p:spTgt spid="32"/>
                        </p:tgtEl>
                        <p:attrNameLst>
                          <p:attrName>ppt_y</p:attrName>
                        </p:attrNameLst>
                      </p:cBhvr>
                      <p:tavLst>
                        <p:tav tm="0">
                          <p:val>
                            <p:strVal val="#ppt_y+.1"/>
                          </p:val>
                        </p:tav>
                        <p:tav tm="100000">
                          <p:val>
                            <p:strVal val="#ppt_y"/>
                          </p:val>
                        </p:tav>
                      </p:tavLst>
                    </p:anim>
                  </p:childTnLst>
                </p:cTn>
              </p:par>
            </p:tnLst>
          </p:tmpl>
        </p:tmplLst>
      </p:bldP>
      <p:bldP spid="33" grpId="0" build="p">
        <p:tmplLst>
          <p:tmpl lvl="1">
            <p:tnLst>
              <p:par>
                <p:cTn presetID="42" presetClass="entr" presetSubtype="0" fill="hold" nodeType="withEffect">
                  <p:stCondLst>
                    <p:cond delay="20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anim calcmode="lin" valueType="num">
                      <p:cBhvr>
                        <p:cTn dur="500" fill="hold"/>
                        <p:tgtEl>
                          <p:spTgt spid="33"/>
                        </p:tgtEl>
                        <p:attrNameLst>
                          <p:attrName>ppt_x</p:attrName>
                        </p:attrNameLst>
                      </p:cBhvr>
                      <p:tavLst>
                        <p:tav tm="0">
                          <p:val>
                            <p:strVal val="#ppt_x"/>
                          </p:val>
                        </p:tav>
                        <p:tav tm="100000">
                          <p:val>
                            <p:strVal val="#ppt_x"/>
                          </p:val>
                        </p:tav>
                      </p:tavLst>
                    </p:anim>
                    <p:anim calcmode="lin" valueType="num">
                      <p:cBhvr>
                        <p:cTn dur="500" fill="hold"/>
                        <p:tgtEl>
                          <p:spTgt spid="33"/>
                        </p:tgtEl>
                        <p:attrNameLst>
                          <p:attrName>ppt_y</p:attrName>
                        </p:attrNameLst>
                      </p:cBhvr>
                      <p:tavLst>
                        <p:tav tm="0">
                          <p:val>
                            <p:strVal val="#ppt_y+.1"/>
                          </p:val>
                        </p:tav>
                        <p:tav tm="100000">
                          <p:val>
                            <p:strVal val="#ppt_y"/>
                          </p:val>
                        </p:tav>
                      </p:tavLst>
                    </p:anim>
                  </p:childTnLst>
                </p:cTn>
              </p:par>
            </p:tnLst>
          </p:tmpl>
        </p:tmplLst>
      </p:bldP>
      <p:bldP spid="34" grpId="0" build="p">
        <p:tmplLst>
          <p:tmpl lvl="1">
            <p:tnLst>
              <p:par>
                <p:cTn presetID="42"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400"/>
                        <p:tgtEl>
                          <p:spTgt spid="34"/>
                        </p:tgtEl>
                      </p:cBhvr>
                    </p:animEffect>
                    <p:anim calcmode="lin" valueType="num">
                      <p:cBhvr>
                        <p:cTn dur="400" fill="hold"/>
                        <p:tgtEl>
                          <p:spTgt spid="34"/>
                        </p:tgtEl>
                        <p:attrNameLst>
                          <p:attrName>ppt_x</p:attrName>
                        </p:attrNameLst>
                      </p:cBhvr>
                      <p:tavLst>
                        <p:tav tm="0">
                          <p:val>
                            <p:strVal val="#ppt_x"/>
                          </p:val>
                        </p:tav>
                        <p:tav tm="100000">
                          <p:val>
                            <p:strVal val="#ppt_x"/>
                          </p:val>
                        </p:tav>
                      </p:tavLst>
                    </p:anim>
                    <p:anim calcmode="lin" valueType="num">
                      <p:cBhvr>
                        <p:cTn dur="400" fill="hold"/>
                        <p:tgtEl>
                          <p:spTgt spid="34"/>
                        </p:tgtEl>
                        <p:attrNameLst>
                          <p:attrName>ppt_y</p:attrName>
                        </p:attrNameLst>
                      </p:cBhvr>
                      <p:tavLst>
                        <p:tav tm="0">
                          <p:val>
                            <p:strVal val="#ppt_y+.1"/>
                          </p:val>
                        </p:tav>
                        <p:tav tm="100000">
                          <p:val>
                            <p:strVal val="#ppt_y"/>
                          </p:val>
                        </p:tav>
                      </p:tavLst>
                    </p:anim>
                  </p:childTnLst>
                </p:cTn>
              </p:par>
            </p:tnLst>
          </p:tmpl>
        </p:tmplLst>
      </p:bldP>
      <p:bldP spid="35" grpId="0" build="p">
        <p:tmplLst>
          <p:tmpl lvl="1">
            <p:tnLst>
              <p:par>
                <p:cTn presetID="42" presetClass="entr" presetSubtype="0" fill="hold" nodeType="withEffect">
                  <p:stCondLst>
                    <p:cond delay="2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anim calcmode="lin" valueType="num">
                      <p:cBhvr>
                        <p:cTn dur="500" fill="hold"/>
                        <p:tgtEl>
                          <p:spTgt spid="35"/>
                        </p:tgtEl>
                        <p:attrNameLst>
                          <p:attrName>ppt_x</p:attrName>
                        </p:attrNameLst>
                      </p:cBhvr>
                      <p:tavLst>
                        <p:tav tm="0">
                          <p:val>
                            <p:strVal val="#ppt_x"/>
                          </p:val>
                        </p:tav>
                        <p:tav tm="100000">
                          <p:val>
                            <p:strVal val="#ppt_x"/>
                          </p:val>
                        </p:tav>
                      </p:tavLst>
                    </p:anim>
                    <p:anim calcmode="lin" valueType="num">
                      <p:cBhvr>
                        <p:cTn dur="500" fill="hold"/>
                        <p:tgtEl>
                          <p:spTgt spid="35"/>
                        </p:tgtEl>
                        <p:attrNameLst>
                          <p:attrName>ppt_y</p:attrName>
                        </p:attrNameLst>
                      </p:cBhvr>
                      <p:tavLst>
                        <p:tav tm="0">
                          <p:val>
                            <p:strVal val="#ppt_y+.1"/>
                          </p:val>
                        </p:tav>
                        <p:tav tm="100000">
                          <p:val>
                            <p:strVal val="#ppt_y"/>
                          </p:val>
                        </p:tav>
                      </p:tavLst>
                    </p:anim>
                  </p:childTnLst>
                </p:cTn>
              </p:par>
            </p:tnLst>
          </p:tmpl>
        </p:tmplLst>
      </p:bldP>
      <p:bldP spid="36" grpId="0" build="p">
        <p:tmplLst>
          <p:tmpl lvl="1">
            <p:tnLst>
              <p:par>
                <p:cTn presetID="10" presetClass="entr" presetSubtype="0" fill="hold" nodeType="withEffect">
                  <p:stCondLst>
                    <p:cond delay="8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1_Text Slide">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0"/>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tx1">
                    <a:lumMod val="75000"/>
                    <a:lumOff val="25000"/>
                  </a:schemeClr>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7" name="Text Placeholder 2"/>
          <p:cNvSpPr>
            <a:spLocks noGrp="1"/>
          </p:cNvSpPr>
          <p:nvPr>
            <p:ph type="body" sz="quarter" idx="16" hasCustomPrompt="1"/>
          </p:nvPr>
        </p:nvSpPr>
        <p:spPr>
          <a:xfrm>
            <a:off x="603251" y="1394297"/>
            <a:ext cx="10972800" cy="4574704"/>
          </a:xfrm>
          <a:prstGeom prst="rect">
            <a:avLst/>
          </a:prstGeom>
        </p:spPr>
        <p:txBody>
          <a:bodyPr vert="horz" lIns="95057" tIns="47529" rIns="95057" bIns="47529"/>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r>
              <a:rPr lang="en-US" dirty="0" err="1"/>
              <a:t>Duis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 </a:t>
            </a:r>
            <a:r>
              <a:rPr lang="en-US" dirty="0" err="1"/>
              <a:t>Duis</a:t>
            </a:r>
            <a:r>
              <a:rPr lang="en-US" dirty="0"/>
              <a:t> </a:t>
            </a:r>
            <a:r>
              <a:rPr lang="en-US" dirty="0" err="1"/>
              <a:t>quis</a:t>
            </a:r>
            <a:r>
              <a:rPr lang="en-US" dirty="0"/>
              <a:t> </a:t>
            </a:r>
            <a:r>
              <a:rPr lang="en-US" dirty="0" err="1"/>
              <a:t>viverra</a:t>
            </a:r>
            <a:r>
              <a:rPr lang="en-US" dirty="0"/>
              <a:t> </a:t>
            </a:r>
            <a:r>
              <a:rPr lang="en-US" dirty="0" err="1"/>
              <a:t>urna</a:t>
            </a:r>
            <a:r>
              <a:rPr lang="en-US" dirty="0"/>
              <a:t>, in </a:t>
            </a:r>
            <a:r>
              <a:rPr lang="en-US" dirty="0" err="1"/>
              <a:t>ultricies</a:t>
            </a:r>
            <a:r>
              <a:rPr lang="en-US" dirty="0"/>
              <a:t> diam. </a:t>
            </a:r>
            <a:r>
              <a:rPr lang="en-US" dirty="0" err="1"/>
              <a:t>Morbi</a:t>
            </a:r>
            <a:r>
              <a:rPr lang="en-US" dirty="0"/>
              <a:t> </a:t>
            </a:r>
            <a:r>
              <a:rPr lang="en-US" dirty="0" err="1"/>
              <a:t>sodales</a:t>
            </a:r>
            <a:r>
              <a:rPr lang="en-US" dirty="0"/>
              <a:t> </a:t>
            </a:r>
            <a:r>
              <a:rPr lang="en-US" dirty="0" err="1"/>
              <a:t>volutpat</a:t>
            </a:r>
            <a:r>
              <a:rPr lang="en-US" dirty="0"/>
              <a:t> </a:t>
            </a:r>
            <a:r>
              <a:rPr lang="en-US" dirty="0" err="1"/>
              <a:t>tellus</a:t>
            </a:r>
            <a:r>
              <a:rPr lang="en-US" dirty="0"/>
              <a:t>, </a:t>
            </a:r>
            <a:r>
              <a:rPr lang="en-US" dirty="0" err="1"/>
              <a:t>quis</a:t>
            </a:r>
            <a:r>
              <a:rPr lang="en-US" dirty="0"/>
              <a:t> </a:t>
            </a:r>
            <a:r>
              <a:rPr lang="en-US" dirty="0" err="1"/>
              <a:t>aliquam</a:t>
            </a:r>
            <a:r>
              <a:rPr lang="en-US" dirty="0"/>
              <a:t> </a:t>
            </a:r>
            <a:r>
              <a:rPr lang="en-US" dirty="0" err="1"/>
              <a:t>urna</a:t>
            </a:r>
            <a:r>
              <a:rPr lang="en-US" dirty="0"/>
              <a:t> </a:t>
            </a:r>
            <a:r>
              <a:rPr lang="en-US" dirty="0" err="1"/>
              <a:t>cursus</a:t>
            </a:r>
            <a:r>
              <a:rPr lang="en-US" dirty="0"/>
              <a:t> et. </a:t>
            </a:r>
            <a:r>
              <a:rPr lang="en-US" dirty="0" err="1"/>
              <a:t>Proin</a:t>
            </a:r>
            <a:r>
              <a:rPr lang="en-US" dirty="0"/>
              <a:t> </a:t>
            </a:r>
            <a:r>
              <a:rPr lang="en-US" dirty="0" err="1"/>
              <a:t>commodo</a:t>
            </a:r>
            <a:r>
              <a:rPr lang="en-US" dirty="0"/>
              <a:t> </a:t>
            </a:r>
            <a:r>
              <a:rPr lang="en-US" dirty="0" err="1"/>
              <a:t>arcu</a:t>
            </a:r>
            <a:r>
              <a:rPr lang="en-US" dirty="0"/>
              <a:t> </a:t>
            </a:r>
            <a:r>
              <a:rPr lang="en-US" dirty="0" err="1"/>
              <a:t>nec</a:t>
            </a:r>
            <a:r>
              <a:rPr lang="en-US" dirty="0"/>
              <a:t> nisi </a:t>
            </a:r>
            <a:r>
              <a:rPr lang="en-US" dirty="0" err="1"/>
              <a:t>rhoncus</a:t>
            </a:r>
            <a:r>
              <a:rPr lang="en-US" dirty="0"/>
              <a:t> </a:t>
            </a:r>
            <a:r>
              <a:rPr lang="en-US" dirty="0" err="1"/>
              <a:t>dapibus</a:t>
            </a:r>
            <a:r>
              <a:rPr lang="en-US" dirty="0"/>
              <a:t>. </a:t>
            </a:r>
            <a:r>
              <a:rPr lang="en-US" dirty="0" err="1"/>
              <a:t>Praesent</a:t>
            </a:r>
            <a:r>
              <a:rPr lang="en-US" dirty="0"/>
              <a:t> </a:t>
            </a:r>
            <a:r>
              <a:rPr lang="en-US" dirty="0" err="1"/>
              <a:t>nec</a:t>
            </a:r>
            <a:r>
              <a:rPr lang="en-US" dirty="0"/>
              <a:t> </a:t>
            </a:r>
            <a:r>
              <a:rPr lang="en-US" dirty="0" err="1"/>
              <a:t>elit</a:t>
            </a:r>
            <a:r>
              <a:rPr lang="en-US" dirty="0"/>
              <a:t> non </a:t>
            </a:r>
            <a:r>
              <a:rPr lang="en-US" dirty="0" err="1"/>
              <a:t>metus</a:t>
            </a:r>
            <a:r>
              <a:rPr lang="en-US" dirty="0"/>
              <a:t> </a:t>
            </a:r>
            <a:r>
              <a:rPr lang="en-US" dirty="0" err="1"/>
              <a:t>mollis</a:t>
            </a:r>
            <a:r>
              <a:rPr lang="en-US" dirty="0"/>
              <a:t> </a:t>
            </a:r>
            <a:r>
              <a:rPr lang="en-US" dirty="0" err="1"/>
              <a:t>placerat</a:t>
            </a:r>
            <a:r>
              <a:rPr lang="en-US" dirty="0"/>
              <a:t>. </a:t>
            </a:r>
            <a:r>
              <a:rPr lang="en-US" dirty="0" err="1"/>
              <a:t>Vivamus</a:t>
            </a:r>
            <a:r>
              <a:rPr lang="en-US" dirty="0"/>
              <a:t> </a:t>
            </a:r>
            <a:r>
              <a:rPr lang="en-US" dirty="0" err="1"/>
              <a:t>porta</a:t>
            </a:r>
            <a:r>
              <a:rPr lang="en-US" dirty="0"/>
              <a:t> </a:t>
            </a:r>
            <a:r>
              <a:rPr lang="en-US" dirty="0" err="1"/>
              <a:t>pulvinar</a:t>
            </a:r>
            <a:r>
              <a:rPr lang="en-US" dirty="0"/>
              <a:t> </a:t>
            </a:r>
            <a:r>
              <a:rPr lang="en-US" dirty="0" err="1"/>
              <a:t>iaculis</a:t>
            </a:r>
            <a:r>
              <a:rPr lang="en-US" dirty="0"/>
              <a:t>. </a:t>
            </a:r>
            <a:r>
              <a:rPr lang="en-US" dirty="0" err="1"/>
              <a:t>Donec</a:t>
            </a:r>
            <a:r>
              <a:rPr lang="en-US" dirty="0"/>
              <a:t> </a:t>
            </a:r>
            <a:r>
              <a:rPr lang="en-US" dirty="0" err="1"/>
              <a:t>augue</a:t>
            </a:r>
            <a:r>
              <a:rPr lang="en-US" dirty="0"/>
              <a:t> </a:t>
            </a:r>
            <a:r>
              <a:rPr lang="en-US" dirty="0" err="1"/>
              <a:t>arcu</a:t>
            </a:r>
            <a:r>
              <a:rPr lang="en-US" dirty="0"/>
              <a:t>, </a:t>
            </a:r>
            <a:r>
              <a:rPr lang="en-US" dirty="0" err="1"/>
              <a:t>volutpat</a:t>
            </a:r>
            <a:r>
              <a:rPr lang="en-US" dirty="0"/>
              <a:t> </a:t>
            </a:r>
            <a:r>
              <a:rPr lang="en-US" dirty="0" err="1"/>
              <a:t>nec</a:t>
            </a:r>
            <a:r>
              <a:rPr lang="en-US" dirty="0"/>
              <a:t> </a:t>
            </a:r>
            <a:r>
              <a:rPr lang="en-US" dirty="0" err="1"/>
              <a:t>risus</a:t>
            </a:r>
            <a:r>
              <a:rPr lang="en-US" dirty="0"/>
              <a:t> </a:t>
            </a:r>
            <a:r>
              <a:rPr lang="en-US" dirty="0" err="1"/>
              <a:t>eget</a:t>
            </a:r>
            <a:r>
              <a:rPr lang="en-US" dirty="0"/>
              <a:t>, </a:t>
            </a:r>
            <a:r>
              <a:rPr lang="en-US" dirty="0" err="1"/>
              <a:t>finibus</a:t>
            </a:r>
            <a:r>
              <a:rPr lang="en-US" dirty="0"/>
              <a:t> </a:t>
            </a:r>
            <a:r>
              <a:rPr lang="en-US" dirty="0" err="1"/>
              <a:t>lacinia</a:t>
            </a:r>
            <a:r>
              <a:rPr lang="en-US" dirty="0"/>
              <a:t> ligula. </a:t>
            </a:r>
            <a:r>
              <a:rPr lang="en-US" dirty="0" err="1"/>
              <a:t>Curabitur</a:t>
            </a:r>
            <a:r>
              <a:rPr lang="en-US" dirty="0"/>
              <a:t> </a:t>
            </a:r>
            <a:r>
              <a:rPr lang="en-US" dirty="0" err="1"/>
              <a:t>bibendum</a:t>
            </a:r>
            <a:r>
              <a:rPr lang="en-US" dirty="0"/>
              <a:t> </a:t>
            </a:r>
            <a:r>
              <a:rPr lang="en-US" dirty="0" err="1"/>
              <a:t>arcu</a:t>
            </a:r>
            <a:r>
              <a:rPr lang="en-US" dirty="0"/>
              <a:t> sit </a:t>
            </a:r>
            <a:r>
              <a:rPr lang="en-US" dirty="0" err="1"/>
              <a:t>amet</a:t>
            </a:r>
            <a:r>
              <a:rPr lang="en-US" dirty="0"/>
              <a:t> </a:t>
            </a:r>
            <a:r>
              <a:rPr lang="en-US" dirty="0" err="1"/>
              <a:t>faucibus</a:t>
            </a:r>
            <a:r>
              <a:rPr lang="en-US" dirty="0"/>
              <a:t> </a:t>
            </a:r>
            <a:r>
              <a:rPr lang="en-US" dirty="0" err="1"/>
              <a:t>posuere</a:t>
            </a:r>
            <a:r>
              <a:rPr lang="en-US" dirty="0"/>
              <a:t>. </a:t>
            </a:r>
            <a:r>
              <a:rPr lang="en-US" dirty="0" err="1"/>
              <a:t>Donec</a:t>
            </a:r>
            <a:r>
              <a:rPr lang="en-US" dirty="0"/>
              <a:t> a </a:t>
            </a:r>
            <a:r>
              <a:rPr lang="en-US" dirty="0" err="1"/>
              <a:t>est</a:t>
            </a:r>
            <a:r>
              <a:rPr lang="en-US" dirty="0"/>
              <a:t> at </a:t>
            </a:r>
            <a:r>
              <a:rPr lang="en-US" dirty="0" err="1"/>
              <a:t>arcu</a:t>
            </a:r>
            <a:r>
              <a:rPr lang="en-US" dirty="0"/>
              <a:t> </a:t>
            </a:r>
            <a:r>
              <a:rPr lang="en-US" dirty="0" err="1"/>
              <a:t>congue</a:t>
            </a:r>
            <a:r>
              <a:rPr lang="en-US" dirty="0"/>
              <a:t> </a:t>
            </a:r>
            <a:r>
              <a:rPr lang="en-US" dirty="0" err="1"/>
              <a:t>congue</a:t>
            </a:r>
            <a:r>
              <a:rPr lang="en-US" dirty="0"/>
              <a:t> </a:t>
            </a:r>
            <a:r>
              <a:rPr lang="en-US" dirty="0" err="1"/>
              <a:t>vel</a:t>
            </a:r>
            <a:r>
              <a:rPr lang="en-US" dirty="0"/>
              <a:t> </a:t>
            </a:r>
            <a:r>
              <a:rPr lang="en-US" dirty="0" err="1"/>
              <a:t>eget</a:t>
            </a:r>
            <a:r>
              <a:rPr lang="en-US" dirty="0"/>
              <a:t> ex. </a:t>
            </a:r>
            <a:r>
              <a:rPr lang="en-US" dirty="0" err="1"/>
              <a:t>Duis</a:t>
            </a:r>
            <a:r>
              <a:rPr lang="en-US" dirty="0"/>
              <a:t> </a:t>
            </a:r>
            <a:r>
              <a:rPr lang="en-US" dirty="0" err="1"/>
              <a:t>auctor</a:t>
            </a:r>
            <a:r>
              <a:rPr lang="en-US" dirty="0"/>
              <a:t> </a:t>
            </a:r>
            <a:r>
              <a:rPr lang="en-US" dirty="0" err="1"/>
              <a:t>lectus</a:t>
            </a:r>
            <a:r>
              <a:rPr lang="en-US" dirty="0"/>
              <a:t> </a:t>
            </a:r>
            <a:r>
              <a:rPr lang="en-US" dirty="0" err="1"/>
              <a:t>maximus</a:t>
            </a:r>
            <a:r>
              <a:rPr lang="en-US" dirty="0"/>
              <a:t> </a:t>
            </a:r>
            <a:r>
              <a:rPr lang="en-US" dirty="0" err="1"/>
              <a:t>sapien</a:t>
            </a:r>
            <a:r>
              <a:rPr lang="en-US" dirty="0"/>
              <a:t> </a:t>
            </a:r>
            <a:r>
              <a:rPr lang="en-US" dirty="0" err="1"/>
              <a:t>suscipit</a:t>
            </a:r>
            <a:r>
              <a:rPr lang="en-US" dirty="0"/>
              <a:t> </a:t>
            </a:r>
            <a:r>
              <a:rPr lang="en-US" dirty="0" err="1"/>
              <a:t>interdum</a:t>
            </a:r>
            <a:r>
              <a:rPr lang="en-US" dirty="0"/>
              <a:t>.</a:t>
            </a:r>
          </a:p>
          <a:p>
            <a:pPr lvl="0"/>
            <a:endParaRPr lang="en-US" dirty="0"/>
          </a:p>
          <a:p>
            <a:pPr lvl="0"/>
            <a:r>
              <a:rPr lang="en-US" dirty="0" err="1"/>
              <a:t>Curabitur</a:t>
            </a:r>
            <a:r>
              <a:rPr lang="en-US" dirty="0"/>
              <a:t> </a:t>
            </a:r>
            <a:r>
              <a:rPr lang="en-US" dirty="0" err="1"/>
              <a:t>rhoncus</a:t>
            </a:r>
            <a:r>
              <a:rPr lang="en-US" dirty="0"/>
              <a:t>, </a:t>
            </a:r>
            <a:r>
              <a:rPr lang="en-US" dirty="0" err="1"/>
              <a:t>diam</a:t>
            </a:r>
            <a:r>
              <a:rPr lang="en-US" dirty="0"/>
              <a:t> </a:t>
            </a:r>
            <a:r>
              <a:rPr lang="en-US" dirty="0" err="1"/>
              <a:t>vel</a:t>
            </a:r>
            <a:r>
              <a:rPr lang="en-US" dirty="0"/>
              <a:t> </a:t>
            </a:r>
            <a:r>
              <a:rPr lang="en-US" dirty="0" err="1"/>
              <a:t>congue</a:t>
            </a:r>
            <a:r>
              <a:rPr lang="en-US" dirty="0"/>
              <a:t> </a:t>
            </a:r>
            <a:r>
              <a:rPr lang="en-US" dirty="0" err="1"/>
              <a:t>pulvinar</a:t>
            </a:r>
            <a:r>
              <a:rPr lang="en-US" dirty="0"/>
              <a:t>, </a:t>
            </a:r>
            <a:r>
              <a:rPr lang="en-US" dirty="0" err="1"/>
              <a:t>erat</a:t>
            </a:r>
            <a:r>
              <a:rPr lang="en-US" dirty="0"/>
              <a:t> </a:t>
            </a:r>
            <a:r>
              <a:rPr lang="en-US" dirty="0" err="1"/>
              <a:t>massa</a:t>
            </a:r>
            <a:r>
              <a:rPr lang="en-US" dirty="0"/>
              <a:t> </a:t>
            </a:r>
            <a:r>
              <a:rPr lang="en-US" dirty="0" err="1"/>
              <a:t>lacinia</a:t>
            </a:r>
            <a:r>
              <a:rPr lang="en-US" dirty="0"/>
              <a:t> </a:t>
            </a:r>
            <a:r>
              <a:rPr lang="en-US" dirty="0" err="1"/>
              <a:t>purus</a:t>
            </a:r>
            <a:r>
              <a:rPr lang="en-US" dirty="0"/>
              <a:t>, in </a:t>
            </a:r>
            <a:r>
              <a:rPr lang="en-US" dirty="0" err="1"/>
              <a:t>laoreet</a:t>
            </a:r>
            <a:r>
              <a:rPr lang="en-US" dirty="0"/>
              <a:t> </a:t>
            </a:r>
            <a:r>
              <a:rPr lang="en-US" dirty="0" err="1"/>
              <a:t>purus</a:t>
            </a:r>
            <a:r>
              <a:rPr lang="en-US" dirty="0"/>
              <a:t> </a:t>
            </a:r>
            <a:r>
              <a:rPr lang="en-US" dirty="0" err="1"/>
              <a:t>massa</a:t>
            </a:r>
            <a:r>
              <a:rPr lang="en-US" dirty="0"/>
              <a:t> in </a:t>
            </a:r>
            <a:r>
              <a:rPr lang="en-US" dirty="0" err="1"/>
              <a:t>nunc</a:t>
            </a:r>
            <a:r>
              <a:rPr lang="en-US" dirty="0"/>
              <a:t>. </a:t>
            </a:r>
            <a:r>
              <a:rPr lang="en-US" dirty="0" err="1"/>
              <a:t>Phasellus</a:t>
            </a:r>
            <a:r>
              <a:rPr lang="en-US" dirty="0"/>
              <a:t> </a:t>
            </a:r>
            <a:r>
              <a:rPr lang="en-US" dirty="0" err="1"/>
              <a:t>finibus</a:t>
            </a:r>
            <a:r>
              <a:rPr lang="en-US" dirty="0"/>
              <a:t> </a:t>
            </a:r>
            <a:r>
              <a:rPr lang="en-US" dirty="0" err="1"/>
              <a:t>malesuada</a:t>
            </a:r>
            <a:r>
              <a:rPr lang="en-US" dirty="0"/>
              <a:t> </a:t>
            </a:r>
            <a:r>
              <a:rPr lang="en-US" dirty="0" err="1"/>
              <a:t>lobortis</a:t>
            </a:r>
            <a:r>
              <a:rPr lang="en-US" dirty="0"/>
              <a:t>. </a:t>
            </a:r>
            <a:r>
              <a:rPr lang="en-US" dirty="0" err="1"/>
              <a:t>Sed</a:t>
            </a:r>
            <a:r>
              <a:rPr lang="en-US" dirty="0"/>
              <a:t> </a:t>
            </a:r>
            <a:r>
              <a:rPr lang="en-US" dirty="0" err="1"/>
              <a:t>quis</a:t>
            </a:r>
            <a:r>
              <a:rPr lang="en-US" dirty="0"/>
              <a:t> </a:t>
            </a:r>
            <a:r>
              <a:rPr lang="en-US" dirty="0" err="1"/>
              <a:t>tellus</a:t>
            </a:r>
            <a:r>
              <a:rPr lang="en-US" dirty="0"/>
              <a:t> id </a:t>
            </a:r>
            <a:r>
              <a:rPr lang="en-US" dirty="0" err="1"/>
              <a:t>nulla</a:t>
            </a:r>
            <a:r>
              <a:rPr lang="en-US" dirty="0"/>
              <a:t> </a:t>
            </a:r>
            <a:r>
              <a:rPr lang="en-US" dirty="0" err="1"/>
              <a:t>mollis</a:t>
            </a:r>
            <a:r>
              <a:rPr lang="en-US" dirty="0"/>
              <a:t> </a:t>
            </a:r>
            <a:r>
              <a:rPr lang="en-US" dirty="0" err="1"/>
              <a:t>iaculis</a:t>
            </a:r>
            <a:r>
              <a:rPr lang="en-US" dirty="0"/>
              <a:t>. Nam </a:t>
            </a:r>
            <a:r>
              <a:rPr lang="en-US" dirty="0" err="1"/>
              <a:t>nec</a:t>
            </a:r>
            <a:r>
              <a:rPr lang="en-US" dirty="0"/>
              <a:t> </a:t>
            </a:r>
            <a:r>
              <a:rPr lang="en-US" dirty="0" err="1"/>
              <a:t>auctor</a:t>
            </a:r>
            <a:r>
              <a:rPr lang="en-US" dirty="0"/>
              <a:t> </a:t>
            </a:r>
            <a:r>
              <a:rPr lang="en-US" dirty="0" err="1"/>
              <a:t>arcu</a:t>
            </a:r>
            <a:r>
              <a:rPr lang="en-US" dirty="0"/>
              <a:t>. </a:t>
            </a:r>
            <a:r>
              <a:rPr lang="en-US" dirty="0" err="1"/>
              <a:t>Aenean</a:t>
            </a:r>
            <a:r>
              <a:rPr lang="en-US" dirty="0"/>
              <a:t> </a:t>
            </a:r>
            <a:r>
              <a:rPr lang="en-US" dirty="0" err="1"/>
              <a:t>molestie</a:t>
            </a:r>
            <a:r>
              <a:rPr lang="en-US" dirty="0"/>
              <a:t> lacus </a:t>
            </a:r>
            <a:r>
              <a:rPr lang="en-US" dirty="0" err="1"/>
              <a:t>ut</a:t>
            </a:r>
            <a:r>
              <a:rPr lang="en-US" dirty="0"/>
              <a:t> </a:t>
            </a:r>
            <a:r>
              <a:rPr lang="en-US" dirty="0" err="1"/>
              <a:t>urna</a:t>
            </a:r>
            <a:r>
              <a:rPr lang="en-US" dirty="0"/>
              <a:t> </a:t>
            </a:r>
            <a:r>
              <a:rPr lang="en-US" dirty="0" err="1"/>
              <a:t>accumsan</a:t>
            </a:r>
            <a:r>
              <a:rPr lang="en-US" dirty="0"/>
              <a:t>, a </a:t>
            </a:r>
            <a:r>
              <a:rPr lang="en-US" dirty="0" err="1"/>
              <a:t>rhoncus</a:t>
            </a:r>
            <a:r>
              <a:rPr lang="en-US" dirty="0"/>
              <a:t> </a:t>
            </a:r>
            <a:r>
              <a:rPr lang="en-US" dirty="0" err="1"/>
              <a:t>orci</a:t>
            </a:r>
            <a:r>
              <a:rPr lang="en-US" dirty="0"/>
              <a:t> </a:t>
            </a:r>
            <a:r>
              <a:rPr lang="en-US" dirty="0" err="1"/>
              <a:t>rhoncus</a:t>
            </a:r>
            <a:r>
              <a:rPr lang="en-US" dirty="0"/>
              <a:t>. </a:t>
            </a:r>
            <a:r>
              <a:rPr lang="en-US" dirty="0" err="1"/>
              <a:t>Fusce</a:t>
            </a:r>
            <a:r>
              <a:rPr lang="en-US" dirty="0"/>
              <a:t> </a:t>
            </a:r>
            <a:r>
              <a:rPr lang="en-US" dirty="0" err="1"/>
              <a:t>orci</a:t>
            </a:r>
            <a:r>
              <a:rPr lang="en-US" dirty="0"/>
              <a:t> </a:t>
            </a:r>
            <a:r>
              <a:rPr lang="en-US" dirty="0" err="1"/>
              <a:t>velit</a:t>
            </a:r>
            <a:r>
              <a:rPr lang="en-US" dirty="0"/>
              <a:t>, </a:t>
            </a:r>
            <a:r>
              <a:rPr lang="en-US" dirty="0" err="1"/>
              <a:t>euismod</a:t>
            </a:r>
            <a:r>
              <a:rPr lang="en-US" dirty="0"/>
              <a:t> </a:t>
            </a:r>
            <a:r>
              <a:rPr lang="en-US" dirty="0" err="1"/>
              <a:t>quis</a:t>
            </a:r>
            <a:r>
              <a:rPr lang="en-US" dirty="0"/>
              <a:t> </a:t>
            </a:r>
            <a:r>
              <a:rPr lang="en-US" dirty="0" err="1"/>
              <a:t>pulvinar</a:t>
            </a:r>
            <a:r>
              <a:rPr lang="en-US" dirty="0"/>
              <a:t> ac, </a:t>
            </a:r>
            <a:r>
              <a:rPr lang="en-US" dirty="0" err="1"/>
              <a:t>ultrices</a:t>
            </a:r>
            <a:r>
              <a:rPr lang="en-US" dirty="0"/>
              <a:t> </a:t>
            </a:r>
            <a:r>
              <a:rPr lang="en-US" dirty="0" err="1"/>
              <a:t>vel</a:t>
            </a:r>
            <a:r>
              <a:rPr lang="en-US" dirty="0"/>
              <a:t> dui. </a:t>
            </a:r>
            <a:r>
              <a:rPr lang="en-US" dirty="0" err="1"/>
              <a:t>Praesent</a:t>
            </a:r>
            <a:r>
              <a:rPr lang="en-US" dirty="0"/>
              <a:t> </a:t>
            </a:r>
            <a:r>
              <a:rPr lang="en-US" dirty="0" err="1"/>
              <a:t>commodo</a:t>
            </a:r>
            <a:r>
              <a:rPr lang="en-US" dirty="0"/>
              <a:t>, </a:t>
            </a:r>
            <a:r>
              <a:rPr lang="en-US" dirty="0" err="1"/>
              <a:t>odio</a:t>
            </a:r>
            <a:r>
              <a:rPr lang="en-US" dirty="0"/>
              <a:t> </a:t>
            </a:r>
            <a:r>
              <a:rPr lang="en-US" dirty="0" err="1"/>
              <a:t>eu</a:t>
            </a:r>
            <a:r>
              <a:rPr lang="en-US" dirty="0"/>
              <a:t> </a:t>
            </a:r>
            <a:r>
              <a:rPr lang="en-US" dirty="0" err="1"/>
              <a:t>ullamcorper</a:t>
            </a:r>
            <a:r>
              <a:rPr lang="en-US" dirty="0"/>
              <a:t> </a:t>
            </a:r>
            <a:r>
              <a:rPr lang="en-US" dirty="0" err="1"/>
              <a:t>eleifend</a:t>
            </a:r>
            <a:r>
              <a:rPr lang="en-US" dirty="0"/>
              <a:t>, magna </a:t>
            </a:r>
            <a:r>
              <a:rPr lang="en-US" dirty="0" err="1"/>
              <a:t>metus</a:t>
            </a:r>
            <a:r>
              <a:rPr lang="en-US" dirty="0"/>
              <a:t> </a:t>
            </a:r>
            <a:r>
              <a:rPr lang="en-US" dirty="0" err="1"/>
              <a:t>euismod</a:t>
            </a:r>
            <a:r>
              <a:rPr lang="en-US" dirty="0"/>
              <a:t> </a:t>
            </a:r>
            <a:r>
              <a:rPr lang="en-US" dirty="0" err="1"/>
              <a:t>elit</a:t>
            </a:r>
            <a:r>
              <a:rPr lang="en-US" dirty="0"/>
              <a:t>, in </a:t>
            </a:r>
            <a:r>
              <a:rPr lang="en-US" dirty="0" err="1"/>
              <a:t>porttitor</a:t>
            </a:r>
            <a:r>
              <a:rPr lang="en-US" dirty="0"/>
              <a:t> </a:t>
            </a:r>
            <a:r>
              <a:rPr lang="en-US" dirty="0" err="1"/>
              <a:t>urna</a:t>
            </a:r>
            <a:r>
              <a:rPr lang="en-US" dirty="0"/>
              <a:t> </a:t>
            </a:r>
            <a:r>
              <a:rPr lang="en-US" dirty="0" err="1"/>
              <a:t>nisl</a:t>
            </a:r>
            <a:r>
              <a:rPr lang="en-US" dirty="0"/>
              <a:t> </a:t>
            </a:r>
            <a:r>
              <a:rPr lang="en-US" dirty="0" err="1"/>
              <a:t>ut</a:t>
            </a:r>
            <a:r>
              <a:rPr lang="en-US" dirty="0"/>
              <a:t> </a:t>
            </a:r>
            <a:r>
              <a:rPr lang="en-US" dirty="0" err="1"/>
              <a:t>nulla</a:t>
            </a:r>
            <a:r>
              <a:rPr lang="en-US" dirty="0"/>
              <a:t>. </a:t>
            </a:r>
            <a:r>
              <a:rPr lang="en-US" dirty="0" err="1"/>
              <a:t>Donec</a:t>
            </a:r>
            <a:r>
              <a:rPr lang="en-US" dirty="0"/>
              <a:t> </a:t>
            </a:r>
            <a:r>
              <a:rPr lang="en-US" dirty="0" err="1"/>
              <a:t>accumsan</a:t>
            </a:r>
            <a:r>
              <a:rPr lang="en-US" dirty="0"/>
              <a:t> </a:t>
            </a:r>
            <a:r>
              <a:rPr lang="en-US" dirty="0" err="1"/>
              <a:t>egestas</a:t>
            </a:r>
            <a:r>
              <a:rPr lang="en-US" dirty="0"/>
              <a:t> </a:t>
            </a:r>
            <a:r>
              <a:rPr lang="en-US" dirty="0" err="1"/>
              <a:t>nulla</a:t>
            </a:r>
            <a:r>
              <a:rPr lang="en-US" dirty="0"/>
              <a:t>, </a:t>
            </a:r>
            <a:r>
              <a:rPr lang="en-US" dirty="0" err="1"/>
              <a:t>ut</a:t>
            </a:r>
            <a:r>
              <a:rPr lang="en-US" dirty="0"/>
              <a:t> </a:t>
            </a:r>
            <a:r>
              <a:rPr lang="en-US" dirty="0" err="1"/>
              <a:t>sollicitudin</a:t>
            </a:r>
            <a:r>
              <a:rPr lang="en-US" dirty="0"/>
              <a:t> </a:t>
            </a:r>
            <a:r>
              <a:rPr lang="en-US" dirty="0" err="1"/>
              <a:t>nulla</a:t>
            </a:r>
            <a:r>
              <a:rPr lang="en-US" dirty="0"/>
              <a:t> </a:t>
            </a:r>
            <a:r>
              <a:rPr lang="en-US" dirty="0" err="1"/>
              <a:t>lacinia</a:t>
            </a:r>
            <a:r>
              <a:rPr lang="en-US" dirty="0"/>
              <a:t> ac. </a:t>
            </a:r>
            <a:r>
              <a:rPr lang="en-US" dirty="0" err="1"/>
              <a:t>Pellentesque</a:t>
            </a:r>
            <a:r>
              <a:rPr lang="en-US" dirty="0"/>
              <a:t> </a:t>
            </a:r>
            <a:r>
              <a:rPr lang="en-US" dirty="0" err="1"/>
              <a:t>felis</a:t>
            </a:r>
            <a:r>
              <a:rPr lang="en-US" dirty="0"/>
              <a:t> </a:t>
            </a:r>
            <a:r>
              <a:rPr lang="en-US" dirty="0" err="1"/>
              <a:t>est</a:t>
            </a:r>
            <a:r>
              <a:rPr lang="en-US" dirty="0"/>
              <a:t>, </a:t>
            </a:r>
            <a:r>
              <a:rPr lang="en-US" dirty="0" err="1"/>
              <a:t>tincidunt</a:t>
            </a:r>
            <a:r>
              <a:rPr lang="en-US" dirty="0"/>
              <a:t> et </a:t>
            </a:r>
            <a:r>
              <a:rPr lang="en-US" dirty="0" err="1"/>
              <a:t>suscipit</a:t>
            </a:r>
            <a:r>
              <a:rPr lang="en-US" dirty="0"/>
              <a:t> id, </a:t>
            </a:r>
            <a:r>
              <a:rPr lang="en-US" dirty="0" err="1"/>
              <a:t>rutrum</a:t>
            </a:r>
            <a:r>
              <a:rPr lang="en-US" dirty="0"/>
              <a:t> at </a:t>
            </a:r>
            <a:r>
              <a:rPr lang="en-US" dirty="0" err="1"/>
              <a:t>odio</a:t>
            </a:r>
            <a:r>
              <a:rPr lang="en-US" dirty="0"/>
              <a:t>. </a:t>
            </a:r>
            <a:r>
              <a:rPr lang="en-US" dirty="0" err="1"/>
              <a:t>Sed</a:t>
            </a:r>
            <a:r>
              <a:rPr lang="en-US" dirty="0"/>
              <a:t> </a:t>
            </a:r>
            <a:r>
              <a:rPr lang="en-US" dirty="0" err="1"/>
              <a:t>fringilla</a:t>
            </a:r>
            <a:r>
              <a:rPr lang="en-US" dirty="0"/>
              <a:t> </a:t>
            </a:r>
            <a:r>
              <a:rPr lang="en-US" dirty="0" err="1"/>
              <a:t>porttitor</a:t>
            </a:r>
            <a:r>
              <a:rPr lang="en-US" dirty="0"/>
              <a:t> </a:t>
            </a:r>
            <a:r>
              <a:rPr lang="en-US" dirty="0" err="1"/>
              <a:t>ipsum</a:t>
            </a:r>
            <a:r>
              <a:rPr lang="en-US" dirty="0"/>
              <a:t>. </a:t>
            </a:r>
            <a:r>
              <a:rPr lang="en-US" dirty="0" err="1"/>
              <a:t>Morbi</a:t>
            </a:r>
            <a:r>
              <a:rPr lang="en-US" dirty="0"/>
              <a:t> </a:t>
            </a:r>
            <a:r>
              <a:rPr lang="en-US" dirty="0" err="1"/>
              <a:t>cursus</a:t>
            </a:r>
            <a:r>
              <a:rPr lang="en-US" dirty="0"/>
              <a:t> </a:t>
            </a:r>
            <a:r>
              <a:rPr lang="en-US" dirty="0" err="1"/>
              <a:t>massa</a:t>
            </a:r>
            <a:r>
              <a:rPr lang="en-US" dirty="0"/>
              <a:t> </a:t>
            </a:r>
            <a:r>
              <a:rPr lang="en-US" dirty="0" err="1"/>
              <a:t>eget</a:t>
            </a:r>
            <a:r>
              <a:rPr lang="en-US" dirty="0"/>
              <a:t> </a:t>
            </a:r>
            <a:r>
              <a:rPr lang="en-US" dirty="0" err="1"/>
              <a:t>arcu</a:t>
            </a:r>
            <a:r>
              <a:rPr lang="en-US" dirty="0"/>
              <a:t> </a:t>
            </a:r>
            <a:r>
              <a:rPr lang="en-US" dirty="0" err="1"/>
              <a:t>hendrerit</a:t>
            </a:r>
            <a:r>
              <a:rPr lang="en-US" dirty="0"/>
              <a:t> </a:t>
            </a:r>
            <a:r>
              <a:rPr lang="en-US" dirty="0" err="1"/>
              <a:t>eleifend</a:t>
            </a:r>
            <a:r>
              <a:rPr lang="en-US" dirty="0"/>
              <a:t>. </a:t>
            </a:r>
            <a:r>
              <a:rPr lang="en-US" dirty="0" err="1"/>
              <a:t>Morbi</a:t>
            </a:r>
            <a:r>
              <a:rPr lang="en-US" dirty="0"/>
              <a:t> sit </a:t>
            </a:r>
            <a:r>
              <a:rPr lang="en-US" dirty="0" err="1"/>
              <a:t>amet</a:t>
            </a:r>
            <a:r>
              <a:rPr lang="en-US" dirty="0"/>
              <a:t> </a:t>
            </a:r>
            <a:r>
              <a:rPr lang="en-US" dirty="0" err="1"/>
              <a:t>accumsan</a:t>
            </a:r>
            <a:r>
              <a:rPr lang="en-US" dirty="0"/>
              <a:t> dui, </a:t>
            </a:r>
            <a:r>
              <a:rPr lang="en-US" dirty="0" err="1"/>
              <a:t>vel</a:t>
            </a:r>
            <a:r>
              <a:rPr lang="en-US" dirty="0"/>
              <a:t> tempus </a:t>
            </a:r>
            <a:r>
              <a:rPr lang="en-US" dirty="0" err="1"/>
              <a:t>urna</a:t>
            </a:r>
            <a:r>
              <a:rPr lang="en-US" dirty="0"/>
              <a:t>. </a:t>
            </a:r>
            <a:r>
              <a:rPr lang="en-US" dirty="0" err="1"/>
              <a:t>Cras</a:t>
            </a:r>
            <a:r>
              <a:rPr lang="en-US" dirty="0"/>
              <a:t> in </a:t>
            </a:r>
            <a:r>
              <a:rPr lang="en-US" dirty="0" err="1"/>
              <a:t>sapien</a:t>
            </a:r>
            <a:r>
              <a:rPr lang="en-US" dirty="0"/>
              <a:t> at </a:t>
            </a:r>
            <a:r>
              <a:rPr lang="en-US" dirty="0" err="1"/>
              <a:t>justo</a:t>
            </a:r>
            <a:r>
              <a:rPr lang="en-US" dirty="0"/>
              <a:t> </a:t>
            </a:r>
            <a:r>
              <a:rPr lang="en-US" dirty="0" err="1"/>
              <a:t>convallis</a:t>
            </a:r>
            <a:r>
              <a:rPr lang="en-US" dirty="0"/>
              <a:t> </a:t>
            </a:r>
            <a:r>
              <a:rPr lang="en-US" dirty="0" err="1"/>
              <a:t>lacinia</a:t>
            </a:r>
            <a:r>
              <a:rPr lang="en-US" dirty="0"/>
              <a:t> et in </a:t>
            </a:r>
            <a:r>
              <a:rPr lang="en-US" dirty="0" err="1"/>
              <a:t>felis</a:t>
            </a:r>
            <a:r>
              <a:rPr lang="en-US" dirty="0"/>
              <a:t>. </a:t>
            </a:r>
            <a:r>
              <a:rPr lang="en-US" dirty="0" err="1"/>
              <a:t>Vestibulum</a:t>
            </a:r>
            <a:r>
              <a:rPr lang="en-US" dirty="0"/>
              <a:t> </a:t>
            </a:r>
            <a:r>
              <a:rPr lang="en-US" dirty="0" err="1"/>
              <a:t>luctus</a:t>
            </a:r>
            <a:r>
              <a:rPr lang="en-US" dirty="0"/>
              <a:t>, </a:t>
            </a:r>
            <a:r>
              <a:rPr lang="en-US" dirty="0" err="1"/>
              <a:t>odio</a:t>
            </a:r>
            <a:r>
              <a:rPr lang="en-US" dirty="0"/>
              <a:t> non </a:t>
            </a:r>
            <a:r>
              <a:rPr lang="en-US" dirty="0" err="1"/>
              <a:t>accumsan</a:t>
            </a:r>
            <a:r>
              <a:rPr lang="en-US" dirty="0"/>
              <a:t> </a:t>
            </a:r>
            <a:r>
              <a:rPr lang="en-US" dirty="0" err="1"/>
              <a:t>eleifend</a:t>
            </a:r>
            <a:r>
              <a:rPr lang="en-US" dirty="0"/>
              <a:t>, </a:t>
            </a:r>
            <a:r>
              <a:rPr lang="en-US" dirty="0" err="1"/>
              <a:t>lectus</a:t>
            </a:r>
            <a:r>
              <a:rPr lang="en-US" dirty="0"/>
              <a:t> </a:t>
            </a:r>
            <a:r>
              <a:rPr lang="en-US" dirty="0" err="1"/>
              <a:t>metus</a:t>
            </a:r>
            <a:r>
              <a:rPr lang="en-US" dirty="0"/>
              <a:t> </a:t>
            </a:r>
            <a:r>
              <a:rPr lang="en-US" dirty="0" err="1"/>
              <a:t>rutrum</a:t>
            </a:r>
            <a:r>
              <a:rPr lang="en-US" dirty="0"/>
              <a:t> </a:t>
            </a:r>
            <a:r>
              <a:rPr lang="en-US" dirty="0" err="1"/>
              <a:t>orci</a:t>
            </a:r>
            <a:r>
              <a:rPr lang="en-US" dirty="0"/>
              <a:t>, </a:t>
            </a:r>
            <a:r>
              <a:rPr lang="en-US" dirty="0" err="1"/>
              <a:t>quis</a:t>
            </a:r>
            <a:r>
              <a:rPr lang="en-US" dirty="0"/>
              <a:t> </a:t>
            </a:r>
            <a:r>
              <a:rPr lang="en-US" dirty="0" err="1"/>
              <a:t>molestie</a:t>
            </a:r>
            <a:r>
              <a:rPr lang="en-US" dirty="0"/>
              <a:t> </a:t>
            </a:r>
            <a:r>
              <a:rPr lang="en-US" dirty="0" err="1"/>
              <a:t>enim</a:t>
            </a:r>
            <a:r>
              <a:rPr lang="en-US" dirty="0"/>
              <a:t> </a:t>
            </a:r>
            <a:r>
              <a:rPr lang="en-US" dirty="0" err="1"/>
              <a:t>augue</a:t>
            </a:r>
            <a:r>
              <a:rPr lang="en-US" dirty="0"/>
              <a:t> in </a:t>
            </a:r>
            <a:r>
              <a:rPr lang="en-US" dirty="0" err="1"/>
              <a:t>lorem</a:t>
            </a:r>
            <a:r>
              <a:rPr lang="en-US" dirty="0"/>
              <a:t>. </a:t>
            </a:r>
            <a:r>
              <a:rPr lang="en-US" dirty="0" err="1"/>
              <a:t>Vestibulum</a:t>
            </a:r>
            <a:r>
              <a:rPr lang="en-US" dirty="0"/>
              <a:t> </a:t>
            </a:r>
            <a:r>
              <a:rPr lang="en-US" dirty="0" err="1"/>
              <a:t>volutpat</a:t>
            </a:r>
            <a:r>
              <a:rPr lang="en-US" dirty="0"/>
              <a:t> </a:t>
            </a:r>
            <a:r>
              <a:rPr lang="en-US" dirty="0" err="1"/>
              <a:t>sagittis</a:t>
            </a:r>
            <a:r>
              <a:rPr lang="en-US" dirty="0"/>
              <a:t> quam </a:t>
            </a:r>
            <a:r>
              <a:rPr lang="en-US" dirty="0" err="1"/>
              <a:t>varius</a:t>
            </a:r>
            <a:r>
              <a:rPr lang="en-US" dirty="0"/>
              <a:t> </a:t>
            </a:r>
            <a:r>
              <a:rPr lang="en-US" dirty="0" err="1"/>
              <a:t>facilisis</a:t>
            </a:r>
            <a:r>
              <a:rPr lang="en-US" dirty="0"/>
              <a:t>.</a:t>
            </a:r>
          </a:p>
          <a:p>
            <a:pPr lvl="0"/>
            <a:endParaRPr lang="en-US" dirty="0"/>
          </a:p>
          <a:p>
            <a:pPr lvl="0"/>
            <a:r>
              <a:rPr lang="en-US" dirty="0" err="1"/>
              <a:t>Donec</a:t>
            </a:r>
            <a:r>
              <a:rPr lang="en-US" dirty="0"/>
              <a:t> ligula </a:t>
            </a:r>
            <a:r>
              <a:rPr lang="en-US" dirty="0" err="1"/>
              <a:t>diam</a:t>
            </a:r>
            <a:r>
              <a:rPr lang="en-US" dirty="0"/>
              <a:t>, </a:t>
            </a:r>
            <a:r>
              <a:rPr lang="en-US" dirty="0" err="1"/>
              <a:t>tincidunt</a:t>
            </a:r>
            <a:r>
              <a:rPr lang="en-US" dirty="0"/>
              <a:t> id </a:t>
            </a:r>
            <a:r>
              <a:rPr lang="en-US" dirty="0" err="1"/>
              <a:t>nisl</a:t>
            </a:r>
            <a:r>
              <a:rPr lang="en-US" dirty="0"/>
              <a:t> </a:t>
            </a:r>
            <a:r>
              <a:rPr lang="en-US" dirty="0" err="1"/>
              <a:t>vel</a:t>
            </a:r>
            <a:r>
              <a:rPr lang="en-US" dirty="0"/>
              <a:t>, </a:t>
            </a:r>
            <a:r>
              <a:rPr lang="en-US" dirty="0" err="1"/>
              <a:t>accumsan</a:t>
            </a:r>
            <a:r>
              <a:rPr lang="en-US" dirty="0"/>
              <a:t> </a:t>
            </a:r>
            <a:r>
              <a:rPr lang="en-US" dirty="0" err="1"/>
              <a:t>placerat</a:t>
            </a:r>
            <a:r>
              <a:rPr lang="en-US" dirty="0"/>
              <a:t> </a:t>
            </a:r>
            <a:r>
              <a:rPr lang="en-US" dirty="0" err="1"/>
              <a:t>velit</a:t>
            </a:r>
            <a:r>
              <a:rPr lang="en-US" dirty="0"/>
              <a:t>. </a:t>
            </a:r>
            <a:r>
              <a:rPr lang="en-US" dirty="0" err="1"/>
              <a:t>Nullam</a:t>
            </a:r>
            <a:r>
              <a:rPr lang="en-US" dirty="0"/>
              <a:t> </a:t>
            </a:r>
            <a:r>
              <a:rPr lang="en-US" dirty="0" err="1"/>
              <a:t>sagittis</a:t>
            </a:r>
            <a:r>
              <a:rPr lang="en-US" dirty="0"/>
              <a:t> </a:t>
            </a:r>
            <a:r>
              <a:rPr lang="en-US" dirty="0" err="1"/>
              <a:t>feugiat</a:t>
            </a:r>
            <a:r>
              <a:rPr lang="en-US" dirty="0"/>
              <a:t> </a:t>
            </a:r>
            <a:r>
              <a:rPr lang="en-US" dirty="0" err="1"/>
              <a:t>erat</a:t>
            </a:r>
            <a:r>
              <a:rPr lang="en-US" dirty="0"/>
              <a:t>, </a:t>
            </a:r>
            <a:r>
              <a:rPr lang="en-US" dirty="0" err="1"/>
              <a:t>vel</a:t>
            </a:r>
            <a:r>
              <a:rPr lang="en-US" dirty="0"/>
              <a:t> </a:t>
            </a:r>
            <a:r>
              <a:rPr lang="en-US" dirty="0" err="1"/>
              <a:t>vestibulum</a:t>
            </a:r>
            <a:r>
              <a:rPr lang="en-US" dirty="0"/>
              <a:t> </a:t>
            </a:r>
            <a:r>
              <a:rPr lang="en-US" dirty="0" err="1"/>
              <a:t>lorem</a:t>
            </a:r>
            <a:r>
              <a:rPr lang="en-US" dirty="0"/>
              <a:t> </a:t>
            </a:r>
            <a:r>
              <a:rPr lang="en-US" dirty="0" err="1"/>
              <a:t>facilisis</a:t>
            </a:r>
            <a:r>
              <a:rPr lang="en-US" dirty="0"/>
              <a:t> vitae. </a:t>
            </a:r>
            <a:r>
              <a:rPr lang="en-US" dirty="0" err="1"/>
              <a:t>Duis</a:t>
            </a:r>
            <a:r>
              <a:rPr lang="en-US" dirty="0"/>
              <a:t> </a:t>
            </a:r>
            <a:r>
              <a:rPr lang="en-US" dirty="0" err="1"/>
              <a:t>molestie</a:t>
            </a:r>
            <a:r>
              <a:rPr lang="en-US" dirty="0"/>
              <a:t> </a:t>
            </a:r>
            <a:r>
              <a:rPr lang="en-US" dirty="0" err="1"/>
              <a:t>urna</a:t>
            </a:r>
            <a:r>
              <a:rPr lang="en-US" dirty="0"/>
              <a:t> </a:t>
            </a:r>
            <a:r>
              <a:rPr lang="en-US" dirty="0" err="1"/>
              <a:t>enim</a:t>
            </a:r>
            <a:r>
              <a:rPr lang="en-US" dirty="0"/>
              <a:t>, </a:t>
            </a:r>
            <a:r>
              <a:rPr lang="en-US" dirty="0" err="1"/>
              <a:t>vel</a:t>
            </a:r>
            <a:r>
              <a:rPr lang="en-US" dirty="0"/>
              <a:t> </a:t>
            </a:r>
            <a:r>
              <a:rPr lang="en-US" dirty="0" err="1"/>
              <a:t>scelerisque</a:t>
            </a:r>
            <a:r>
              <a:rPr lang="en-US" dirty="0"/>
              <a:t> </a:t>
            </a:r>
            <a:r>
              <a:rPr lang="en-US" dirty="0" err="1"/>
              <a:t>arcu</a:t>
            </a:r>
            <a:r>
              <a:rPr lang="en-US" dirty="0"/>
              <a:t> </a:t>
            </a:r>
            <a:r>
              <a:rPr lang="en-US" dirty="0" err="1"/>
              <a:t>feugiat</a:t>
            </a:r>
            <a:r>
              <a:rPr lang="en-US" dirty="0"/>
              <a:t> </a:t>
            </a:r>
            <a:r>
              <a:rPr lang="en-US" dirty="0" err="1"/>
              <a:t>eget</a:t>
            </a:r>
            <a:r>
              <a:rPr lang="en-US" dirty="0"/>
              <a:t>. </a:t>
            </a:r>
            <a:r>
              <a:rPr lang="en-US" dirty="0" err="1"/>
              <a:t>Curabitur</a:t>
            </a:r>
            <a:r>
              <a:rPr lang="en-US" dirty="0"/>
              <a:t> </a:t>
            </a:r>
            <a:r>
              <a:rPr lang="en-US" dirty="0" err="1"/>
              <a:t>lobortis</a:t>
            </a:r>
            <a:r>
              <a:rPr lang="en-US" dirty="0"/>
              <a:t>, </a:t>
            </a:r>
            <a:r>
              <a:rPr lang="en-US" dirty="0" err="1"/>
              <a:t>nulla</a:t>
            </a:r>
            <a:r>
              <a:rPr lang="en-US" dirty="0"/>
              <a:t> </a:t>
            </a:r>
            <a:r>
              <a:rPr lang="en-US" dirty="0" err="1"/>
              <a:t>vel</a:t>
            </a:r>
            <a:r>
              <a:rPr lang="en-US" dirty="0"/>
              <a:t> </a:t>
            </a:r>
            <a:r>
              <a:rPr lang="en-US" dirty="0" err="1"/>
              <a:t>dignissim</a:t>
            </a:r>
            <a:r>
              <a:rPr lang="en-US" dirty="0"/>
              <a:t> </a:t>
            </a:r>
            <a:r>
              <a:rPr lang="en-US" dirty="0" err="1"/>
              <a:t>consequat</a:t>
            </a:r>
            <a:r>
              <a:rPr lang="en-US" dirty="0"/>
              <a:t>, </a:t>
            </a:r>
            <a:r>
              <a:rPr lang="en-US" dirty="0" err="1"/>
              <a:t>odio</a:t>
            </a:r>
            <a:r>
              <a:rPr lang="en-US" dirty="0"/>
              <a:t> </a:t>
            </a:r>
            <a:r>
              <a:rPr lang="en-US" dirty="0" err="1"/>
              <a:t>libero</a:t>
            </a:r>
            <a:r>
              <a:rPr lang="en-US" dirty="0"/>
              <a:t> </a:t>
            </a:r>
            <a:r>
              <a:rPr lang="en-US" dirty="0" err="1"/>
              <a:t>pellentesque</a:t>
            </a:r>
            <a:r>
              <a:rPr lang="en-US" dirty="0"/>
              <a:t> </a:t>
            </a:r>
            <a:r>
              <a:rPr lang="en-US" dirty="0" err="1"/>
              <a:t>nunc</a:t>
            </a:r>
            <a:r>
              <a:rPr lang="en-US" dirty="0"/>
              <a:t>, sit </a:t>
            </a:r>
            <a:r>
              <a:rPr lang="en-US" dirty="0" err="1"/>
              <a:t>amet</a:t>
            </a:r>
            <a:r>
              <a:rPr lang="en-US" dirty="0"/>
              <a:t> </a:t>
            </a:r>
            <a:r>
              <a:rPr lang="en-US" dirty="0" err="1"/>
              <a:t>feugiat</a:t>
            </a:r>
            <a:r>
              <a:rPr lang="en-US" dirty="0"/>
              <a:t> </a:t>
            </a:r>
            <a:r>
              <a:rPr lang="en-US" dirty="0" err="1"/>
              <a:t>justo</a:t>
            </a:r>
            <a:r>
              <a:rPr lang="en-US" dirty="0"/>
              <a:t> </a:t>
            </a:r>
            <a:r>
              <a:rPr lang="en-US" dirty="0" err="1"/>
              <a:t>metus</a:t>
            </a:r>
            <a:r>
              <a:rPr lang="en-US" dirty="0"/>
              <a:t> </a:t>
            </a:r>
            <a:r>
              <a:rPr lang="en-US" dirty="0" err="1"/>
              <a:t>nec</a:t>
            </a:r>
            <a:r>
              <a:rPr lang="en-US" dirty="0"/>
              <a:t> </a:t>
            </a:r>
            <a:r>
              <a:rPr lang="en-US" dirty="0" err="1"/>
              <a:t>neque</a:t>
            </a:r>
            <a:r>
              <a:rPr lang="en-US" dirty="0"/>
              <a:t>. </a:t>
            </a:r>
            <a:r>
              <a:rPr lang="en-US" dirty="0" err="1"/>
              <a:t>Donec</a:t>
            </a:r>
            <a:r>
              <a:rPr lang="en-US" dirty="0"/>
              <a:t> non ante ac </a:t>
            </a:r>
            <a:r>
              <a:rPr lang="en-US" dirty="0" err="1"/>
              <a:t>orci</a:t>
            </a:r>
            <a:r>
              <a:rPr lang="en-US" dirty="0"/>
              <a:t> </a:t>
            </a:r>
            <a:r>
              <a:rPr lang="en-US" dirty="0" err="1"/>
              <a:t>elementum</a:t>
            </a:r>
            <a:r>
              <a:rPr lang="en-US" dirty="0"/>
              <a:t> </a:t>
            </a:r>
            <a:r>
              <a:rPr lang="en-US" dirty="0" err="1"/>
              <a:t>iaculis</a:t>
            </a:r>
            <a:r>
              <a:rPr lang="en-US" dirty="0"/>
              <a:t> </a:t>
            </a:r>
            <a:r>
              <a:rPr lang="en-US" dirty="0" err="1"/>
              <a:t>consequat</a:t>
            </a:r>
            <a:r>
              <a:rPr lang="en-US" dirty="0"/>
              <a:t> in </a:t>
            </a:r>
            <a:r>
              <a:rPr lang="en-US" dirty="0" err="1"/>
              <a:t>metus</a:t>
            </a:r>
            <a:r>
              <a:rPr lang="en-US" dirty="0"/>
              <a:t>. </a:t>
            </a:r>
            <a:r>
              <a:rPr lang="en-US" dirty="0" err="1"/>
              <a:t>Interdum</a:t>
            </a:r>
            <a:r>
              <a:rPr lang="en-US" dirty="0"/>
              <a:t> et </a:t>
            </a:r>
            <a:r>
              <a:rPr lang="en-US" dirty="0" err="1"/>
              <a:t>malesuada</a:t>
            </a:r>
            <a:r>
              <a:rPr lang="en-US" dirty="0"/>
              <a:t> fames ac ante </a:t>
            </a:r>
            <a:r>
              <a:rPr lang="en-US" dirty="0" err="1"/>
              <a:t>ipsum</a:t>
            </a:r>
            <a:r>
              <a:rPr lang="en-US" dirty="0"/>
              <a:t> </a:t>
            </a:r>
            <a:r>
              <a:rPr lang="en-US" dirty="0" err="1"/>
              <a:t>primis</a:t>
            </a:r>
            <a:r>
              <a:rPr lang="en-US" dirty="0"/>
              <a:t> in </a:t>
            </a:r>
            <a:r>
              <a:rPr lang="en-US" dirty="0" err="1"/>
              <a:t>faucibus</a:t>
            </a:r>
            <a:r>
              <a:rPr lang="en-US" dirty="0"/>
              <a:t>. </a:t>
            </a:r>
            <a:r>
              <a:rPr lang="en-US" dirty="0" err="1"/>
              <a:t>Mauris</a:t>
            </a:r>
            <a:r>
              <a:rPr lang="en-US" dirty="0"/>
              <a:t> </a:t>
            </a:r>
            <a:r>
              <a:rPr lang="en-US" dirty="0" err="1"/>
              <a:t>volutpat</a:t>
            </a:r>
            <a:r>
              <a:rPr lang="en-US" dirty="0"/>
              <a:t> </a:t>
            </a:r>
            <a:r>
              <a:rPr lang="en-US" dirty="0" err="1"/>
              <a:t>aliquet</a:t>
            </a:r>
            <a:r>
              <a:rPr lang="en-US" dirty="0"/>
              <a:t> </a:t>
            </a:r>
            <a:r>
              <a:rPr lang="en-US" dirty="0" err="1"/>
              <a:t>imperdiet</a:t>
            </a:r>
            <a:r>
              <a:rPr lang="en-US" dirty="0"/>
              <a:t>. </a:t>
            </a:r>
            <a:r>
              <a:rPr lang="en-US" dirty="0" err="1"/>
              <a:t>Suspendisse</a:t>
            </a:r>
            <a:r>
              <a:rPr lang="en-US" dirty="0"/>
              <a:t> </a:t>
            </a:r>
            <a:r>
              <a:rPr lang="en-US" dirty="0" err="1"/>
              <a:t>ultrices</a:t>
            </a:r>
            <a:r>
              <a:rPr lang="en-US" dirty="0"/>
              <a:t> lacus id </a:t>
            </a:r>
            <a:r>
              <a:rPr lang="en-US" dirty="0" err="1"/>
              <a:t>est</a:t>
            </a:r>
            <a:r>
              <a:rPr lang="en-US" dirty="0"/>
              <a:t> </a:t>
            </a:r>
            <a:r>
              <a:rPr lang="en-US" dirty="0" err="1"/>
              <a:t>viverra</a:t>
            </a:r>
            <a:r>
              <a:rPr lang="en-US" dirty="0"/>
              <a:t>, at </a:t>
            </a:r>
            <a:r>
              <a:rPr lang="en-US" dirty="0" err="1"/>
              <a:t>porttitor</a:t>
            </a:r>
            <a:r>
              <a:rPr lang="en-US" dirty="0"/>
              <a:t> </a:t>
            </a:r>
            <a:r>
              <a:rPr lang="en-US" dirty="0" err="1"/>
              <a:t>metus</a:t>
            </a:r>
            <a:r>
              <a:rPr lang="en-US" dirty="0"/>
              <a:t> </a:t>
            </a:r>
            <a:r>
              <a:rPr lang="en-US" dirty="0" err="1"/>
              <a:t>facilisis</a:t>
            </a:r>
            <a:r>
              <a:rPr lang="en-US" dirty="0"/>
              <a:t>. </a:t>
            </a:r>
            <a:r>
              <a:rPr lang="en-US" dirty="0" err="1"/>
              <a:t>Nullam</a:t>
            </a:r>
            <a:r>
              <a:rPr lang="en-US" dirty="0"/>
              <a:t> dolor </a:t>
            </a:r>
            <a:r>
              <a:rPr lang="en-US" dirty="0" err="1"/>
              <a:t>sapien</a:t>
            </a:r>
            <a:r>
              <a:rPr lang="en-US" dirty="0"/>
              <a:t>, </a:t>
            </a:r>
            <a:r>
              <a:rPr lang="en-US" dirty="0" err="1"/>
              <a:t>hendrerit</a:t>
            </a:r>
            <a:r>
              <a:rPr lang="en-US" dirty="0"/>
              <a:t> sit </a:t>
            </a:r>
            <a:r>
              <a:rPr lang="en-US" dirty="0" err="1"/>
              <a:t>amet</a:t>
            </a:r>
            <a:r>
              <a:rPr lang="en-US" dirty="0"/>
              <a:t> </a:t>
            </a:r>
            <a:r>
              <a:rPr lang="en-US" dirty="0" err="1"/>
              <a:t>tellus</a:t>
            </a:r>
            <a:r>
              <a:rPr lang="en-US" dirty="0"/>
              <a:t> </a:t>
            </a:r>
            <a:r>
              <a:rPr lang="en-US" dirty="0" err="1"/>
              <a:t>tristique</a:t>
            </a:r>
            <a:r>
              <a:rPr lang="en-US" dirty="0"/>
              <a:t>, </a:t>
            </a:r>
            <a:r>
              <a:rPr lang="en-US" dirty="0" err="1"/>
              <a:t>tempor</a:t>
            </a:r>
            <a:r>
              <a:rPr lang="en-US" dirty="0"/>
              <a:t> </a:t>
            </a:r>
            <a:r>
              <a:rPr lang="en-US" dirty="0" err="1"/>
              <a:t>iaculis</a:t>
            </a:r>
            <a:r>
              <a:rPr lang="en-US" dirty="0"/>
              <a:t> </a:t>
            </a:r>
            <a:r>
              <a:rPr lang="en-US" dirty="0" err="1"/>
              <a:t>urna</a:t>
            </a:r>
            <a:r>
              <a:rPr lang="en-US" dirty="0"/>
              <a:t>. </a:t>
            </a:r>
            <a:r>
              <a:rPr lang="en-US" dirty="0" err="1"/>
              <a:t>Nulla</a:t>
            </a:r>
            <a:r>
              <a:rPr lang="en-US" dirty="0"/>
              <a:t> a </a:t>
            </a:r>
            <a:r>
              <a:rPr lang="en-US" dirty="0" err="1"/>
              <a:t>aliquam</a:t>
            </a:r>
            <a:r>
              <a:rPr lang="en-US" dirty="0"/>
              <a:t> magna. </a:t>
            </a:r>
            <a:r>
              <a:rPr lang="en-US" dirty="0" err="1"/>
              <a:t>Donec</a:t>
            </a:r>
            <a:r>
              <a:rPr lang="en-US" dirty="0"/>
              <a:t> </a:t>
            </a:r>
            <a:r>
              <a:rPr lang="en-US" dirty="0" err="1"/>
              <a:t>eget</a:t>
            </a:r>
            <a:r>
              <a:rPr lang="en-US" dirty="0"/>
              <a:t> </a:t>
            </a:r>
            <a:r>
              <a:rPr lang="en-US" dirty="0" err="1"/>
              <a:t>felis</a:t>
            </a:r>
            <a:r>
              <a:rPr lang="en-US" dirty="0"/>
              <a:t> in </a:t>
            </a:r>
            <a:r>
              <a:rPr lang="en-US" dirty="0" err="1"/>
              <a:t>felis</a:t>
            </a:r>
            <a:r>
              <a:rPr lang="en-US" dirty="0"/>
              <a:t> </a:t>
            </a:r>
            <a:r>
              <a:rPr lang="en-US" dirty="0" err="1"/>
              <a:t>lacinia</a:t>
            </a:r>
            <a:r>
              <a:rPr lang="en-US" dirty="0"/>
              <a:t> </a:t>
            </a:r>
            <a:r>
              <a:rPr lang="en-US" dirty="0" err="1"/>
              <a:t>porttitor</a:t>
            </a:r>
            <a:r>
              <a:rPr lang="en-US" dirty="0"/>
              <a:t>. </a:t>
            </a:r>
            <a:r>
              <a:rPr lang="en-US" dirty="0" err="1"/>
              <a:t>Proin</a:t>
            </a:r>
            <a:r>
              <a:rPr lang="en-US" dirty="0"/>
              <a:t> </a:t>
            </a:r>
            <a:r>
              <a:rPr lang="en-US" dirty="0" err="1"/>
              <a:t>sollicitudin</a:t>
            </a:r>
            <a:r>
              <a:rPr lang="en-US" dirty="0"/>
              <a:t> ante id </a:t>
            </a:r>
            <a:r>
              <a:rPr lang="en-US" dirty="0" err="1"/>
              <a:t>nisl</a:t>
            </a:r>
            <a:r>
              <a:rPr lang="en-US" dirty="0"/>
              <a:t> </a:t>
            </a:r>
            <a:r>
              <a:rPr lang="en-US" dirty="0" err="1"/>
              <a:t>imperdiet</a:t>
            </a:r>
            <a:r>
              <a:rPr lang="en-US" dirty="0"/>
              <a:t> </a:t>
            </a:r>
            <a:r>
              <a:rPr lang="en-US" dirty="0" err="1"/>
              <a:t>euismod</a:t>
            </a:r>
            <a:r>
              <a:rPr lang="en-US" dirty="0"/>
              <a:t>. </a:t>
            </a:r>
            <a:r>
              <a:rPr lang="en-US" dirty="0" err="1"/>
              <a:t>Aenean</a:t>
            </a:r>
            <a:r>
              <a:rPr lang="en-US" dirty="0"/>
              <a:t> </a:t>
            </a:r>
            <a:r>
              <a:rPr lang="en-US" dirty="0" err="1"/>
              <a:t>vestibulum</a:t>
            </a:r>
            <a:r>
              <a:rPr lang="en-US" dirty="0"/>
              <a:t> non </a:t>
            </a:r>
            <a:r>
              <a:rPr lang="en-US" dirty="0" err="1"/>
              <a:t>metus</a:t>
            </a:r>
            <a:r>
              <a:rPr lang="en-US" dirty="0"/>
              <a:t> vitae </a:t>
            </a:r>
            <a:r>
              <a:rPr lang="en-US" dirty="0" err="1"/>
              <a:t>rutrum</a:t>
            </a:r>
            <a:r>
              <a:rPr lang="en-US" dirty="0"/>
              <a:t>. </a:t>
            </a:r>
            <a:r>
              <a:rPr lang="en-US" dirty="0" err="1"/>
              <a:t>Cras</a:t>
            </a:r>
            <a:r>
              <a:rPr lang="en-US" dirty="0"/>
              <a:t> </a:t>
            </a:r>
            <a:r>
              <a:rPr lang="en-US" dirty="0" err="1"/>
              <a:t>varius</a:t>
            </a:r>
            <a:r>
              <a:rPr lang="en-US" dirty="0"/>
              <a:t> </a:t>
            </a:r>
            <a:r>
              <a:rPr lang="en-US" dirty="0" err="1"/>
              <a:t>condimentum</a:t>
            </a:r>
            <a:r>
              <a:rPr lang="en-US" dirty="0"/>
              <a:t> </a:t>
            </a:r>
            <a:r>
              <a:rPr lang="en-US" dirty="0" err="1"/>
              <a:t>diam</a:t>
            </a:r>
            <a:r>
              <a:rPr lang="en-US" dirty="0"/>
              <a:t>, </a:t>
            </a:r>
            <a:r>
              <a:rPr lang="en-US" dirty="0" err="1"/>
              <a:t>quis</a:t>
            </a:r>
            <a:r>
              <a:rPr lang="en-US" dirty="0"/>
              <a:t> </a:t>
            </a:r>
            <a:r>
              <a:rPr lang="en-US" dirty="0" err="1"/>
              <a:t>euismod</a:t>
            </a:r>
            <a:r>
              <a:rPr lang="en-US" dirty="0"/>
              <a:t> </a:t>
            </a:r>
            <a:r>
              <a:rPr lang="en-US" dirty="0" err="1"/>
              <a:t>erat</a:t>
            </a:r>
            <a:r>
              <a:rPr lang="en-US" dirty="0"/>
              <a:t> </a:t>
            </a:r>
            <a:r>
              <a:rPr lang="en-US" dirty="0" err="1"/>
              <a:t>pharetra</a:t>
            </a:r>
            <a:r>
              <a:rPr lang="en-US" dirty="0"/>
              <a:t> non. </a:t>
            </a:r>
            <a:r>
              <a:rPr lang="en-US" dirty="0" err="1"/>
              <a:t>Sed</a:t>
            </a:r>
            <a:r>
              <a:rPr lang="en-US" dirty="0"/>
              <a:t> </a:t>
            </a:r>
            <a:r>
              <a:rPr lang="en-US" dirty="0" err="1"/>
              <a:t>eget</a:t>
            </a:r>
            <a:r>
              <a:rPr lang="en-US" dirty="0"/>
              <a:t> </a:t>
            </a:r>
            <a:r>
              <a:rPr lang="en-US" dirty="0" err="1"/>
              <a:t>blandit</a:t>
            </a:r>
            <a:r>
              <a:rPr lang="en-US" dirty="0"/>
              <a:t> sem.</a:t>
            </a:r>
          </a:p>
        </p:txBody>
      </p:sp>
    </p:spTree>
    <p:extLst>
      <p:ext uri="{BB962C8B-B14F-4D97-AF65-F5344CB8AC3E}">
        <p14:creationId xmlns:p14="http://schemas.microsoft.com/office/powerpoint/2010/main" val="2868618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anim calcmode="lin" valueType="num">
                                      <p:cBhvr>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par>
                                <p:cTn id="18" presetID="10" presetClass="entr" presetSubtype="0" fill="hold" grpId="0" nodeType="withEffect">
                                  <p:stCondLst>
                                    <p:cond delay="80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fade">
                                      <p:cBhvr>
                                        <p:cTn id="20" dur="500"/>
                                        <p:tgtEl>
                                          <p:spTgt spid="7">
                                            <p:txEl>
                                              <p:pRg st="2" end="2"/>
                                            </p:txEl>
                                          </p:spTgt>
                                        </p:tgtEl>
                                      </p:cBhvr>
                                    </p:animEffect>
                                  </p:childTnLst>
                                </p:cTn>
                              </p:par>
                              <p:par>
                                <p:cTn id="21" presetID="10" presetClass="entr" presetSubtype="0" fill="hold" grpId="0" nodeType="withEffect">
                                  <p:stCondLst>
                                    <p:cond delay="80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7" grpId="0" build="p">
        <p:tmplLst>
          <p:tmpl lvl="1">
            <p:tnLst>
              <p:par>
                <p:cTn presetID="10" presetClass="entr" presetSubtype="0" fill="hold" nodeType="withEffect" nodePh="1">
                  <p:stCondLst>
                    <p:cond delay="80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Two Columns Text">
    <p:spTree>
      <p:nvGrpSpPr>
        <p:cNvPr id="1" name=""/>
        <p:cNvGrpSpPr/>
        <p:nvPr/>
      </p:nvGrpSpPr>
      <p:grpSpPr>
        <a:xfrm>
          <a:off x="0" y="0"/>
          <a:ext cx="0" cy="0"/>
          <a:chOff x="0" y="0"/>
          <a:chExt cx="0" cy="0"/>
        </a:xfrm>
      </p:grpSpPr>
      <p:sp>
        <p:nvSpPr>
          <p:cNvPr id="5" name="Text Placeholder 2"/>
          <p:cNvSpPr>
            <a:spLocks noGrp="1"/>
          </p:cNvSpPr>
          <p:nvPr>
            <p:ph type="body" sz="quarter" idx="16" hasCustomPrompt="1"/>
          </p:nvPr>
        </p:nvSpPr>
        <p:spPr>
          <a:xfrm>
            <a:off x="603251" y="1368898"/>
            <a:ext cx="10972800" cy="4889664"/>
          </a:xfrm>
          <a:prstGeom prst="rect">
            <a:avLst/>
          </a:prstGeom>
        </p:spPr>
        <p:txBody>
          <a:bodyPr vert="horz" lIns="95057" tIns="47529" rIns="95057" bIns="47529" numCol="2" spcCol="280728"/>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r>
              <a:rPr lang="en-US" dirty="0" err="1"/>
              <a:t>Duis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 </a:t>
            </a:r>
            <a:r>
              <a:rPr lang="en-US" dirty="0" err="1"/>
              <a:t>Duis</a:t>
            </a:r>
            <a:r>
              <a:rPr lang="en-US" dirty="0"/>
              <a:t> </a:t>
            </a:r>
            <a:r>
              <a:rPr lang="en-US" dirty="0" err="1"/>
              <a:t>quis</a:t>
            </a:r>
            <a:r>
              <a:rPr lang="en-US" dirty="0"/>
              <a:t> </a:t>
            </a:r>
            <a:r>
              <a:rPr lang="en-US" dirty="0" err="1"/>
              <a:t>viverra</a:t>
            </a:r>
            <a:r>
              <a:rPr lang="en-US" dirty="0"/>
              <a:t> </a:t>
            </a:r>
            <a:r>
              <a:rPr lang="en-US" dirty="0" err="1"/>
              <a:t>urna</a:t>
            </a:r>
            <a:r>
              <a:rPr lang="en-US" dirty="0"/>
              <a:t>, in </a:t>
            </a:r>
            <a:r>
              <a:rPr lang="en-US" dirty="0" err="1"/>
              <a:t>ultricies</a:t>
            </a:r>
            <a:r>
              <a:rPr lang="en-US" dirty="0"/>
              <a:t> diam. </a:t>
            </a:r>
            <a:r>
              <a:rPr lang="en-US" dirty="0" err="1"/>
              <a:t>Morbi</a:t>
            </a:r>
            <a:r>
              <a:rPr lang="en-US" dirty="0"/>
              <a:t> </a:t>
            </a:r>
            <a:r>
              <a:rPr lang="en-US" dirty="0" err="1"/>
              <a:t>sodales</a:t>
            </a:r>
            <a:r>
              <a:rPr lang="en-US" dirty="0"/>
              <a:t> </a:t>
            </a:r>
            <a:r>
              <a:rPr lang="en-US" dirty="0" err="1"/>
              <a:t>volutpat</a:t>
            </a:r>
            <a:r>
              <a:rPr lang="en-US" dirty="0"/>
              <a:t> </a:t>
            </a:r>
            <a:r>
              <a:rPr lang="en-US" dirty="0" err="1"/>
              <a:t>tellus</a:t>
            </a:r>
            <a:r>
              <a:rPr lang="en-US" dirty="0"/>
              <a:t>, </a:t>
            </a:r>
            <a:r>
              <a:rPr lang="en-US" dirty="0" err="1"/>
              <a:t>quis</a:t>
            </a:r>
            <a:r>
              <a:rPr lang="en-US" dirty="0"/>
              <a:t> </a:t>
            </a:r>
            <a:r>
              <a:rPr lang="en-US" dirty="0" err="1"/>
              <a:t>aliquam</a:t>
            </a:r>
            <a:r>
              <a:rPr lang="en-US" dirty="0"/>
              <a:t> </a:t>
            </a:r>
            <a:r>
              <a:rPr lang="en-US" dirty="0" err="1"/>
              <a:t>urna</a:t>
            </a:r>
            <a:r>
              <a:rPr lang="en-US" dirty="0"/>
              <a:t> </a:t>
            </a:r>
            <a:r>
              <a:rPr lang="en-US" dirty="0" err="1"/>
              <a:t>cursus</a:t>
            </a:r>
            <a:r>
              <a:rPr lang="en-US" dirty="0"/>
              <a:t> et. </a:t>
            </a:r>
            <a:r>
              <a:rPr lang="en-US" dirty="0" err="1"/>
              <a:t>Proin</a:t>
            </a:r>
            <a:r>
              <a:rPr lang="en-US" dirty="0"/>
              <a:t> </a:t>
            </a:r>
            <a:r>
              <a:rPr lang="en-US" dirty="0" err="1"/>
              <a:t>commodo</a:t>
            </a:r>
            <a:r>
              <a:rPr lang="en-US" dirty="0"/>
              <a:t> </a:t>
            </a:r>
            <a:r>
              <a:rPr lang="en-US" dirty="0" err="1"/>
              <a:t>arcu</a:t>
            </a:r>
            <a:r>
              <a:rPr lang="en-US" dirty="0"/>
              <a:t> </a:t>
            </a:r>
            <a:r>
              <a:rPr lang="en-US" dirty="0" err="1"/>
              <a:t>nec</a:t>
            </a:r>
            <a:r>
              <a:rPr lang="en-US" dirty="0"/>
              <a:t> nisi </a:t>
            </a:r>
            <a:r>
              <a:rPr lang="en-US" dirty="0" err="1"/>
              <a:t>rhoncus</a:t>
            </a:r>
            <a:r>
              <a:rPr lang="en-US" dirty="0"/>
              <a:t> </a:t>
            </a:r>
            <a:r>
              <a:rPr lang="en-US" dirty="0" err="1"/>
              <a:t>dapibus</a:t>
            </a:r>
            <a:r>
              <a:rPr lang="en-US" dirty="0"/>
              <a:t>. </a:t>
            </a:r>
            <a:r>
              <a:rPr lang="en-US" dirty="0" err="1"/>
              <a:t>Praesent</a:t>
            </a:r>
            <a:r>
              <a:rPr lang="en-US" dirty="0"/>
              <a:t> </a:t>
            </a:r>
            <a:r>
              <a:rPr lang="en-US" dirty="0" err="1"/>
              <a:t>nec</a:t>
            </a:r>
            <a:r>
              <a:rPr lang="en-US" dirty="0"/>
              <a:t> </a:t>
            </a:r>
            <a:r>
              <a:rPr lang="en-US" dirty="0" err="1"/>
              <a:t>elit</a:t>
            </a:r>
            <a:r>
              <a:rPr lang="en-US" dirty="0"/>
              <a:t> non </a:t>
            </a:r>
            <a:r>
              <a:rPr lang="en-US" dirty="0" err="1"/>
              <a:t>metus</a:t>
            </a:r>
            <a:r>
              <a:rPr lang="en-US" dirty="0"/>
              <a:t> </a:t>
            </a:r>
            <a:r>
              <a:rPr lang="en-US" dirty="0" err="1"/>
              <a:t>mollis</a:t>
            </a:r>
            <a:r>
              <a:rPr lang="en-US" dirty="0"/>
              <a:t> </a:t>
            </a:r>
            <a:r>
              <a:rPr lang="en-US" dirty="0" err="1"/>
              <a:t>placerat</a:t>
            </a:r>
            <a:r>
              <a:rPr lang="en-US" dirty="0"/>
              <a:t>. </a:t>
            </a:r>
            <a:r>
              <a:rPr lang="en-US" dirty="0" err="1"/>
              <a:t>Vivamus</a:t>
            </a:r>
            <a:r>
              <a:rPr lang="en-US" dirty="0"/>
              <a:t> </a:t>
            </a:r>
            <a:r>
              <a:rPr lang="en-US" dirty="0" err="1"/>
              <a:t>porta</a:t>
            </a:r>
            <a:r>
              <a:rPr lang="en-US" dirty="0"/>
              <a:t> </a:t>
            </a:r>
            <a:r>
              <a:rPr lang="en-US" dirty="0" err="1"/>
              <a:t>pulvinar</a:t>
            </a:r>
            <a:r>
              <a:rPr lang="en-US" dirty="0"/>
              <a:t> </a:t>
            </a:r>
            <a:r>
              <a:rPr lang="en-US" dirty="0" err="1"/>
              <a:t>iaculis</a:t>
            </a:r>
            <a:r>
              <a:rPr lang="en-US" dirty="0"/>
              <a:t>. </a:t>
            </a:r>
            <a:r>
              <a:rPr lang="en-US" dirty="0" err="1"/>
              <a:t>Donec</a:t>
            </a:r>
            <a:r>
              <a:rPr lang="en-US" dirty="0"/>
              <a:t> </a:t>
            </a:r>
            <a:r>
              <a:rPr lang="en-US" dirty="0" err="1"/>
              <a:t>augue</a:t>
            </a:r>
            <a:r>
              <a:rPr lang="en-US" dirty="0"/>
              <a:t> </a:t>
            </a:r>
            <a:r>
              <a:rPr lang="en-US" dirty="0" err="1"/>
              <a:t>arcu</a:t>
            </a:r>
            <a:r>
              <a:rPr lang="en-US" dirty="0"/>
              <a:t>, </a:t>
            </a:r>
            <a:r>
              <a:rPr lang="en-US" dirty="0" err="1"/>
              <a:t>volutpat</a:t>
            </a:r>
            <a:r>
              <a:rPr lang="en-US" dirty="0"/>
              <a:t> </a:t>
            </a:r>
            <a:r>
              <a:rPr lang="en-US" dirty="0" err="1"/>
              <a:t>nec</a:t>
            </a:r>
            <a:r>
              <a:rPr lang="en-US" dirty="0"/>
              <a:t> </a:t>
            </a:r>
            <a:r>
              <a:rPr lang="en-US" dirty="0" err="1"/>
              <a:t>risus</a:t>
            </a:r>
            <a:r>
              <a:rPr lang="en-US" dirty="0"/>
              <a:t> </a:t>
            </a:r>
            <a:r>
              <a:rPr lang="en-US" dirty="0" err="1"/>
              <a:t>eget</a:t>
            </a:r>
            <a:r>
              <a:rPr lang="en-US" dirty="0"/>
              <a:t>, </a:t>
            </a:r>
            <a:r>
              <a:rPr lang="en-US" dirty="0" err="1"/>
              <a:t>finibus</a:t>
            </a:r>
            <a:r>
              <a:rPr lang="en-US" dirty="0"/>
              <a:t> </a:t>
            </a:r>
            <a:r>
              <a:rPr lang="en-US" dirty="0" err="1"/>
              <a:t>lacinia</a:t>
            </a:r>
            <a:r>
              <a:rPr lang="en-US" dirty="0"/>
              <a:t> ligula. </a:t>
            </a:r>
            <a:r>
              <a:rPr lang="en-US" dirty="0" err="1"/>
              <a:t>Curabitur</a:t>
            </a:r>
            <a:r>
              <a:rPr lang="en-US" dirty="0"/>
              <a:t> </a:t>
            </a:r>
            <a:r>
              <a:rPr lang="en-US" dirty="0" err="1"/>
              <a:t>bibendum</a:t>
            </a:r>
            <a:r>
              <a:rPr lang="en-US" dirty="0"/>
              <a:t> </a:t>
            </a:r>
            <a:r>
              <a:rPr lang="en-US" dirty="0" err="1"/>
              <a:t>arcu</a:t>
            </a:r>
            <a:r>
              <a:rPr lang="en-US" dirty="0"/>
              <a:t> sit </a:t>
            </a:r>
            <a:r>
              <a:rPr lang="en-US" dirty="0" err="1"/>
              <a:t>amet</a:t>
            </a:r>
            <a:r>
              <a:rPr lang="en-US" dirty="0"/>
              <a:t> </a:t>
            </a:r>
            <a:r>
              <a:rPr lang="en-US" dirty="0" err="1"/>
              <a:t>faucibus</a:t>
            </a:r>
            <a:r>
              <a:rPr lang="en-US" dirty="0"/>
              <a:t> </a:t>
            </a:r>
            <a:r>
              <a:rPr lang="en-US" dirty="0" err="1"/>
              <a:t>posuere</a:t>
            </a:r>
            <a:r>
              <a:rPr lang="en-US" dirty="0"/>
              <a:t>. </a:t>
            </a:r>
            <a:r>
              <a:rPr lang="en-US" dirty="0" err="1"/>
              <a:t>Donec</a:t>
            </a:r>
            <a:r>
              <a:rPr lang="en-US" dirty="0"/>
              <a:t> a </a:t>
            </a:r>
            <a:r>
              <a:rPr lang="en-US" dirty="0" err="1"/>
              <a:t>est</a:t>
            </a:r>
            <a:r>
              <a:rPr lang="en-US" dirty="0"/>
              <a:t> at </a:t>
            </a:r>
            <a:r>
              <a:rPr lang="en-US" dirty="0" err="1"/>
              <a:t>arcu</a:t>
            </a:r>
            <a:r>
              <a:rPr lang="en-US" dirty="0"/>
              <a:t> </a:t>
            </a:r>
            <a:r>
              <a:rPr lang="en-US" dirty="0" err="1"/>
              <a:t>congue</a:t>
            </a:r>
            <a:r>
              <a:rPr lang="en-US" dirty="0"/>
              <a:t> </a:t>
            </a:r>
            <a:r>
              <a:rPr lang="en-US" dirty="0" err="1"/>
              <a:t>congue</a:t>
            </a:r>
            <a:r>
              <a:rPr lang="en-US" dirty="0"/>
              <a:t> </a:t>
            </a:r>
            <a:r>
              <a:rPr lang="en-US" dirty="0" err="1"/>
              <a:t>vel</a:t>
            </a:r>
            <a:r>
              <a:rPr lang="en-US" dirty="0"/>
              <a:t> </a:t>
            </a:r>
            <a:r>
              <a:rPr lang="en-US" dirty="0" err="1"/>
              <a:t>eget</a:t>
            </a:r>
            <a:r>
              <a:rPr lang="en-US" dirty="0"/>
              <a:t> ex. </a:t>
            </a:r>
            <a:r>
              <a:rPr lang="en-US" dirty="0" err="1"/>
              <a:t>Duis</a:t>
            </a:r>
            <a:r>
              <a:rPr lang="en-US" dirty="0"/>
              <a:t> </a:t>
            </a:r>
            <a:r>
              <a:rPr lang="en-US" dirty="0" err="1"/>
              <a:t>auctor</a:t>
            </a:r>
            <a:r>
              <a:rPr lang="en-US" dirty="0"/>
              <a:t> </a:t>
            </a:r>
            <a:r>
              <a:rPr lang="en-US" dirty="0" err="1"/>
              <a:t>lectus</a:t>
            </a:r>
            <a:r>
              <a:rPr lang="en-US" dirty="0"/>
              <a:t> </a:t>
            </a:r>
            <a:r>
              <a:rPr lang="en-US" dirty="0" err="1"/>
              <a:t>maximus</a:t>
            </a:r>
            <a:r>
              <a:rPr lang="en-US" dirty="0"/>
              <a:t> </a:t>
            </a:r>
            <a:r>
              <a:rPr lang="en-US" dirty="0" err="1"/>
              <a:t>sapien</a:t>
            </a:r>
            <a:r>
              <a:rPr lang="en-US" dirty="0"/>
              <a:t> </a:t>
            </a:r>
            <a:r>
              <a:rPr lang="en-US" dirty="0" err="1"/>
              <a:t>suscipit</a:t>
            </a:r>
            <a:r>
              <a:rPr lang="en-US" dirty="0"/>
              <a:t> </a:t>
            </a:r>
            <a:r>
              <a:rPr lang="en-US" dirty="0" err="1"/>
              <a:t>interdum</a:t>
            </a:r>
            <a:r>
              <a:rPr lang="en-US" dirty="0"/>
              <a:t>.</a:t>
            </a:r>
          </a:p>
          <a:p>
            <a:pPr lvl="0"/>
            <a:endParaRPr lang="en-US" dirty="0"/>
          </a:p>
          <a:p>
            <a:pPr lvl="0"/>
            <a:r>
              <a:rPr lang="en-US" dirty="0" err="1"/>
              <a:t>Curabitur</a:t>
            </a:r>
            <a:r>
              <a:rPr lang="en-US" dirty="0"/>
              <a:t> </a:t>
            </a:r>
            <a:r>
              <a:rPr lang="en-US" dirty="0" err="1"/>
              <a:t>rhoncus</a:t>
            </a:r>
            <a:r>
              <a:rPr lang="en-US" dirty="0"/>
              <a:t>, </a:t>
            </a:r>
            <a:r>
              <a:rPr lang="en-US" dirty="0" err="1"/>
              <a:t>diam</a:t>
            </a:r>
            <a:r>
              <a:rPr lang="en-US" dirty="0"/>
              <a:t> </a:t>
            </a:r>
            <a:r>
              <a:rPr lang="en-US" dirty="0" err="1"/>
              <a:t>vel</a:t>
            </a:r>
            <a:r>
              <a:rPr lang="en-US" dirty="0"/>
              <a:t> </a:t>
            </a:r>
            <a:r>
              <a:rPr lang="en-US" dirty="0" err="1"/>
              <a:t>congue</a:t>
            </a:r>
            <a:r>
              <a:rPr lang="en-US" dirty="0"/>
              <a:t> </a:t>
            </a:r>
            <a:r>
              <a:rPr lang="en-US" dirty="0" err="1"/>
              <a:t>pulvinar</a:t>
            </a:r>
            <a:r>
              <a:rPr lang="en-US" dirty="0"/>
              <a:t>, </a:t>
            </a:r>
            <a:r>
              <a:rPr lang="en-US" dirty="0" err="1"/>
              <a:t>erat</a:t>
            </a:r>
            <a:r>
              <a:rPr lang="en-US" dirty="0"/>
              <a:t> </a:t>
            </a:r>
            <a:r>
              <a:rPr lang="en-US" dirty="0" err="1"/>
              <a:t>massa</a:t>
            </a:r>
            <a:r>
              <a:rPr lang="en-US" dirty="0"/>
              <a:t> </a:t>
            </a:r>
            <a:r>
              <a:rPr lang="en-US" dirty="0" err="1"/>
              <a:t>lacinia</a:t>
            </a:r>
            <a:r>
              <a:rPr lang="en-US" dirty="0"/>
              <a:t> </a:t>
            </a:r>
            <a:r>
              <a:rPr lang="en-US" dirty="0" err="1"/>
              <a:t>purus</a:t>
            </a:r>
            <a:r>
              <a:rPr lang="en-US" dirty="0"/>
              <a:t>, in </a:t>
            </a:r>
            <a:r>
              <a:rPr lang="en-US" dirty="0" err="1"/>
              <a:t>laoreet</a:t>
            </a:r>
            <a:r>
              <a:rPr lang="en-US" dirty="0"/>
              <a:t> </a:t>
            </a:r>
            <a:r>
              <a:rPr lang="en-US" dirty="0" err="1"/>
              <a:t>purus</a:t>
            </a:r>
            <a:r>
              <a:rPr lang="en-US" dirty="0"/>
              <a:t> </a:t>
            </a:r>
            <a:r>
              <a:rPr lang="en-US" dirty="0" err="1"/>
              <a:t>massa</a:t>
            </a:r>
            <a:r>
              <a:rPr lang="en-US" dirty="0"/>
              <a:t> in </a:t>
            </a:r>
            <a:r>
              <a:rPr lang="en-US" dirty="0" err="1"/>
              <a:t>nunc</a:t>
            </a:r>
            <a:r>
              <a:rPr lang="en-US" dirty="0"/>
              <a:t>. </a:t>
            </a:r>
            <a:r>
              <a:rPr lang="en-US" dirty="0" err="1"/>
              <a:t>Phasellus</a:t>
            </a:r>
            <a:r>
              <a:rPr lang="en-US" dirty="0"/>
              <a:t> </a:t>
            </a:r>
            <a:r>
              <a:rPr lang="en-US" dirty="0" err="1"/>
              <a:t>finibus</a:t>
            </a:r>
            <a:r>
              <a:rPr lang="en-US" dirty="0"/>
              <a:t> </a:t>
            </a:r>
            <a:r>
              <a:rPr lang="en-US" dirty="0" err="1"/>
              <a:t>malesuada</a:t>
            </a:r>
            <a:r>
              <a:rPr lang="en-US" dirty="0"/>
              <a:t> </a:t>
            </a:r>
            <a:r>
              <a:rPr lang="en-US" dirty="0" err="1"/>
              <a:t>lobortis</a:t>
            </a:r>
            <a:r>
              <a:rPr lang="en-US" dirty="0"/>
              <a:t>. </a:t>
            </a:r>
            <a:r>
              <a:rPr lang="en-US" dirty="0" err="1"/>
              <a:t>Sed</a:t>
            </a:r>
            <a:r>
              <a:rPr lang="en-US" dirty="0"/>
              <a:t> </a:t>
            </a:r>
            <a:r>
              <a:rPr lang="en-US" dirty="0" err="1"/>
              <a:t>quis</a:t>
            </a:r>
            <a:r>
              <a:rPr lang="en-US" dirty="0"/>
              <a:t> </a:t>
            </a:r>
            <a:r>
              <a:rPr lang="en-US" dirty="0" err="1"/>
              <a:t>tellus</a:t>
            </a:r>
            <a:r>
              <a:rPr lang="en-US" dirty="0"/>
              <a:t> id </a:t>
            </a:r>
            <a:r>
              <a:rPr lang="en-US" dirty="0" err="1"/>
              <a:t>nulla</a:t>
            </a:r>
            <a:r>
              <a:rPr lang="en-US" dirty="0"/>
              <a:t> </a:t>
            </a:r>
            <a:r>
              <a:rPr lang="en-US" dirty="0" err="1"/>
              <a:t>mollis</a:t>
            </a:r>
            <a:r>
              <a:rPr lang="en-US" dirty="0"/>
              <a:t> </a:t>
            </a:r>
            <a:r>
              <a:rPr lang="en-US" dirty="0" err="1"/>
              <a:t>iaculis</a:t>
            </a:r>
            <a:r>
              <a:rPr lang="en-US" dirty="0"/>
              <a:t>. Nam </a:t>
            </a:r>
            <a:r>
              <a:rPr lang="en-US" dirty="0" err="1"/>
              <a:t>nec</a:t>
            </a:r>
            <a:r>
              <a:rPr lang="en-US" dirty="0"/>
              <a:t> </a:t>
            </a:r>
            <a:r>
              <a:rPr lang="en-US" dirty="0" err="1"/>
              <a:t>auctor</a:t>
            </a:r>
            <a:r>
              <a:rPr lang="en-US" dirty="0"/>
              <a:t> </a:t>
            </a:r>
            <a:r>
              <a:rPr lang="en-US" dirty="0" err="1"/>
              <a:t>arcu</a:t>
            </a:r>
            <a:r>
              <a:rPr lang="en-US" dirty="0"/>
              <a:t>. </a:t>
            </a:r>
            <a:r>
              <a:rPr lang="en-US" dirty="0" err="1"/>
              <a:t>Aenean</a:t>
            </a:r>
            <a:r>
              <a:rPr lang="en-US" dirty="0"/>
              <a:t> </a:t>
            </a:r>
            <a:r>
              <a:rPr lang="en-US" dirty="0" err="1"/>
              <a:t>molestie</a:t>
            </a:r>
            <a:r>
              <a:rPr lang="en-US" dirty="0"/>
              <a:t> lacus </a:t>
            </a:r>
            <a:r>
              <a:rPr lang="en-US" dirty="0" err="1"/>
              <a:t>ut</a:t>
            </a:r>
            <a:r>
              <a:rPr lang="en-US" dirty="0"/>
              <a:t> </a:t>
            </a:r>
            <a:r>
              <a:rPr lang="en-US" dirty="0" err="1"/>
              <a:t>urna</a:t>
            </a:r>
            <a:r>
              <a:rPr lang="en-US" dirty="0"/>
              <a:t> </a:t>
            </a:r>
            <a:r>
              <a:rPr lang="en-US" dirty="0" err="1"/>
              <a:t>accumsan</a:t>
            </a:r>
            <a:r>
              <a:rPr lang="en-US" dirty="0"/>
              <a:t>, a </a:t>
            </a:r>
            <a:r>
              <a:rPr lang="en-US" dirty="0" err="1"/>
              <a:t>rhoncus</a:t>
            </a:r>
            <a:r>
              <a:rPr lang="en-US" dirty="0"/>
              <a:t> </a:t>
            </a:r>
            <a:r>
              <a:rPr lang="en-US" dirty="0" err="1"/>
              <a:t>orci</a:t>
            </a:r>
            <a:r>
              <a:rPr lang="en-US" dirty="0"/>
              <a:t> </a:t>
            </a:r>
            <a:r>
              <a:rPr lang="en-US" dirty="0" err="1"/>
              <a:t>rhoncus</a:t>
            </a:r>
            <a:r>
              <a:rPr lang="en-US" dirty="0"/>
              <a:t>. </a:t>
            </a:r>
            <a:r>
              <a:rPr lang="en-US" dirty="0" err="1"/>
              <a:t>Fusce</a:t>
            </a:r>
            <a:r>
              <a:rPr lang="en-US" dirty="0"/>
              <a:t> </a:t>
            </a:r>
            <a:r>
              <a:rPr lang="en-US" dirty="0" err="1"/>
              <a:t>orci</a:t>
            </a:r>
            <a:r>
              <a:rPr lang="en-US" dirty="0"/>
              <a:t> </a:t>
            </a:r>
            <a:r>
              <a:rPr lang="en-US" dirty="0" err="1"/>
              <a:t>velit</a:t>
            </a:r>
            <a:r>
              <a:rPr lang="en-US" dirty="0"/>
              <a:t>, </a:t>
            </a:r>
            <a:r>
              <a:rPr lang="en-US" dirty="0" err="1"/>
              <a:t>euismod</a:t>
            </a:r>
            <a:r>
              <a:rPr lang="en-US" dirty="0"/>
              <a:t> </a:t>
            </a:r>
            <a:r>
              <a:rPr lang="en-US" dirty="0" err="1"/>
              <a:t>quis</a:t>
            </a:r>
            <a:r>
              <a:rPr lang="en-US" dirty="0"/>
              <a:t> </a:t>
            </a:r>
            <a:r>
              <a:rPr lang="en-US" dirty="0" err="1"/>
              <a:t>pulvinar</a:t>
            </a:r>
            <a:r>
              <a:rPr lang="en-US" dirty="0"/>
              <a:t> ac, </a:t>
            </a:r>
            <a:r>
              <a:rPr lang="en-US" dirty="0" err="1"/>
              <a:t>ultrices</a:t>
            </a:r>
            <a:r>
              <a:rPr lang="en-US" dirty="0"/>
              <a:t> </a:t>
            </a:r>
            <a:r>
              <a:rPr lang="en-US" dirty="0" err="1"/>
              <a:t>vel</a:t>
            </a:r>
            <a:r>
              <a:rPr lang="en-US" dirty="0"/>
              <a:t> dui. </a:t>
            </a:r>
            <a:r>
              <a:rPr lang="en-US" dirty="0" err="1"/>
              <a:t>Praesent</a:t>
            </a:r>
            <a:r>
              <a:rPr lang="en-US" dirty="0"/>
              <a:t> </a:t>
            </a:r>
            <a:r>
              <a:rPr lang="en-US" dirty="0" err="1"/>
              <a:t>commodo</a:t>
            </a:r>
            <a:r>
              <a:rPr lang="en-US" dirty="0"/>
              <a:t>, </a:t>
            </a:r>
            <a:r>
              <a:rPr lang="en-US" dirty="0" err="1"/>
              <a:t>odio</a:t>
            </a:r>
            <a:r>
              <a:rPr lang="en-US" dirty="0"/>
              <a:t> </a:t>
            </a:r>
            <a:r>
              <a:rPr lang="en-US" dirty="0" err="1"/>
              <a:t>eu</a:t>
            </a:r>
            <a:r>
              <a:rPr lang="en-US" dirty="0"/>
              <a:t> </a:t>
            </a:r>
            <a:r>
              <a:rPr lang="en-US" dirty="0" err="1"/>
              <a:t>ullamcorper</a:t>
            </a:r>
            <a:r>
              <a:rPr lang="en-US" dirty="0"/>
              <a:t> </a:t>
            </a:r>
            <a:r>
              <a:rPr lang="en-US" dirty="0" err="1"/>
              <a:t>eleifend</a:t>
            </a:r>
            <a:r>
              <a:rPr lang="en-US" dirty="0"/>
              <a:t>, magna </a:t>
            </a:r>
            <a:r>
              <a:rPr lang="en-US" dirty="0" err="1"/>
              <a:t>metus</a:t>
            </a:r>
            <a:r>
              <a:rPr lang="en-US" dirty="0"/>
              <a:t> </a:t>
            </a:r>
            <a:r>
              <a:rPr lang="en-US" dirty="0" err="1"/>
              <a:t>euismod</a:t>
            </a:r>
            <a:r>
              <a:rPr lang="en-US" dirty="0"/>
              <a:t> </a:t>
            </a:r>
            <a:r>
              <a:rPr lang="en-US" dirty="0" err="1"/>
              <a:t>elit</a:t>
            </a:r>
            <a:r>
              <a:rPr lang="en-US" dirty="0"/>
              <a:t>, in </a:t>
            </a:r>
            <a:r>
              <a:rPr lang="en-US" dirty="0" err="1"/>
              <a:t>porttitor</a:t>
            </a:r>
            <a:r>
              <a:rPr lang="en-US" dirty="0"/>
              <a:t> </a:t>
            </a:r>
            <a:r>
              <a:rPr lang="en-US" dirty="0" err="1"/>
              <a:t>urna</a:t>
            </a:r>
            <a:r>
              <a:rPr lang="en-US" dirty="0"/>
              <a:t> </a:t>
            </a:r>
            <a:r>
              <a:rPr lang="en-US" dirty="0" err="1"/>
              <a:t>nisl</a:t>
            </a:r>
            <a:r>
              <a:rPr lang="en-US" dirty="0"/>
              <a:t> </a:t>
            </a:r>
            <a:r>
              <a:rPr lang="en-US" dirty="0" err="1"/>
              <a:t>ut</a:t>
            </a:r>
            <a:r>
              <a:rPr lang="en-US" dirty="0"/>
              <a:t> </a:t>
            </a:r>
            <a:r>
              <a:rPr lang="en-US" dirty="0" err="1"/>
              <a:t>nulla</a:t>
            </a:r>
            <a:r>
              <a:rPr lang="en-US" dirty="0"/>
              <a:t>. </a:t>
            </a:r>
            <a:r>
              <a:rPr lang="en-US" dirty="0" err="1"/>
              <a:t>Donec</a:t>
            </a:r>
            <a:r>
              <a:rPr lang="en-US" dirty="0"/>
              <a:t> </a:t>
            </a:r>
            <a:r>
              <a:rPr lang="en-US" dirty="0" err="1"/>
              <a:t>accumsan</a:t>
            </a:r>
            <a:r>
              <a:rPr lang="en-US" dirty="0"/>
              <a:t> </a:t>
            </a:r>
            <a:r>
              <a:rPr lang="en-US" dirty="0" err="1"/>
              <a:t>egestas</a:t>
            </a:r>
            <a:r>
              <a:rPr lang="en-US" dirty="0"/>
              <a:t> </a:t>
            </a:r>
            <a:r>
              <a:rPr lang="en-US" dirty="0" err="1"/>
              <a:t>nulla</a:t>
            </a:r>
            <a:r>
              <a:rPr lang="en-US" dirty="0"/>
              <a:t>, </a:t>
            </a:r>
            <a:r>
              <a:rPr lang="en-US" dirty="0" err="1"/>
              <a:t>ut</a:t>
            </a:r>
            <a:r>
              <a:rPr lang="en-US" dirty="0"/>
              <a:t> </a:t>
            </a:r>
            <a:r>
              <a:rPr lang="en-US" dirty="0" err="1"/>
              <a:t>sollicitudin</a:t>
            </a:r>
            <a:r>
              <a:rPr lang="en-US" dirty="0"/>
              <a:t> </a:t>
            </a:r>
            <a:r>
              <a:rPr lang="en-US" dirty="0" err="1"/>
              <a:t>nulla</a:t>
            </a:r>
            <a:r>
              <a:rPr lang="en-US" dirty="0"/>
              <a:t> </a:t>
            </a:r>
            <a:r>
              <a:rPr lang="en-US" dirty="0" err="1"/>
              <a:t>lacinia</a:t>
            </a:r>
            <a:r>
              <a:rPr lang="en-US" dirty="0"/>
              <a:t> ac. </a:t>
            </a:r>
            <a:r>
              <a:rPr lang="en-US" dirty="0" err="1"/>
              <a:t>Pellentesque</a:t>
            </a:r>
            <a:r>
              <a:rPr lang="en-US" dirty="0"/>
              <a:t> </a:t>
            </a:r>
            <a:r>
              <a:rPr lang="en-US" dirty="0" err="1"/>
              <a:t>felis</a:t>
            </a:r>
            <a:r>
              <a:rPr lang="en-US" dirty="0"/>
              <a:t> </a:t>
            </a:r>
            <a:r>
              <a:rPr lang="en-US" dirty="0" err="1"/>
              <a:t>est</a:t>
            </a:r>
            <a:r>
              <a:rPr lang="en-US" dirty="0"/>
              <a:t>, </a:t>
            </a:r>
            <a:r>
              <a:rPr lang="en-US" dirty="0" err="1"/>
              <a:t>tincidunt</a:t>
            </a:r>
            <a:r>
              <a:rPr lang="en-US" dirty="0"/>
              <a:t> et </a:t>
            </a:r>
            <a:r>
              <a:rPr lang="en-US" dirty="0" err="1"/>
              <a:t>suscipit</a:t>
            </a:r>
            <a:r>
              <a:rPr lang="en-US" dirty="0"/>
              <a:t> id, </a:t>
            </a:r>
            <a:r>
              <a:rPr lang="en-US" dirty="0" err="1"/>
              <a:t>rutrum</a:t>
            </a:r>
            <a:r>
              <a:rPr lang="en-US" dirty="0"/>
              <a:t> at </a:t>
            </a:r>
            <a:r>
              <a:rPr lang="en-US" dirty="0" err="1"/>
              <a:t>odio</a:t>
            </a:r>
            <a:r>
              <a:rPr lang="en-US" dirty="0"/>
              <a:t>. </a:t>
            </a:r>
            <a:r>
              <a:rPr lang="en-US" dirty="0" err="1"/>
              <a:t>Sed</a:t>
            </a:r>
            <a:r>
              <a:rPr lang="en-US" dirty="0"/>
              <a:t> </a:t>
            </a:r>
            <a:r>
              <a:rPr lang="en-US" dirty="0" err="1"/>
              <a:t>fringilla</a:t>
            </a:r>
            <a:r>
              <a:rPr lang="en-US" dirty="0"/>
              <a:t> </a:t>
            </a:r>
            <a:r>
              <a:rPr lang="en-US" dirty="0" err="1"/>
              <a:t>porttitor</a:t>
            </a:r>
            <a:r>
              <a:rPr lang="en-US" dirty="0"/>
              <a:t> </a:t>
            </a:r>
            <a:r>
              <a:rPr lang="en-US" dirty="0" err="1"/>
              <a:t>ipsum</a:t>
            </a:r>
            <a:r>
              <a:rPr lang="en-US" dirty="0"/>
              <a:t>. </a:t>
            </a:r>
            <a:r>
              <a:rPr lang="en-US" dirty="0" err="1"/>
              <a:t>Morbi</a:t>
            </a:r>
            <a:r>
              <a:rPr lang="en-US" dirty="0"/>
              <a:t> </a:t>
            </a:r>
            <a:r>
              <a:rPr lang="en-US" dirty="0" err="1"/>
              <a:t>cursus</a:t>
            </a:r>
            <a:r>
              <a:rPr lang="en-US" dirty="0"/>
              <a:t> </a:t>
            </a:r>
            <a:r>
              <a:rPr lang="en-US" dirty="0" err="1"/>
              <a:t>massa</a:t>
            </a:r>
            <a:r>
              <a:rPr lang="en-US" dirty="0"/>
              <a:t> </a:t>
            </a:r>
            <a:r>
              <a:rPr lang="en-US" dirty="0" err="1"/>
              <a:t>eget</a:t>
            </a:r>
            <a:r>
              <a:rPr lang="en-US" dirty="0"/>
              <a:t> </a:t>
            </a:r>
            <a:r>
              <a:rPr lang="en-US" dirty="0" err="1"/>
              <a:t>arcu</a:t>
            </a:r>
            <a:r>
              <a:rPr lang="en-US" dirty="0"/>
              <a:t> </a:t>
            </a:r>
            <a:r>
              <a:rPr lang="en-US" dirty="0" err="1"/>
              <a:t>hendrerit</a:t>
            </a:r>
            <a:r>
              <a:rPr lang="en-US" dirty="0"/>
              <a:t> </a:t>
            </a:r>
            <a:r>
              <a:rPr lang="en-US" dirty="0" err="1"/>
              <a:t>eleifend</a:t>
            </a:r>
            <a:r>
              <a:rPr lang="en-US" dirty="0"/>
              <a:t>. </a:t>
            </a:r>
            <a:r>
              <a:rPr lang="en-US" dirty="0" err="1"/>
              <a:t>Morbi</a:t>
            </a:r>
            <a:r>
              <a:rPr lang="en-US" dirty="0"/>
              <a:t> sit </a:t>
            </a:r>
            <a:r>
              <a:rPr lang="en-US" dirty="0" err="1"/>
              <a:t>amet</a:t>
            </a:r>
            <a:r>
              <a:rPr lang="en-US" dirty="0"/>
              <a:t> </a:t>
            </a:r>
            <a:r>
              <a:rPr lang="en-US" dirty="0" err="1"/>
              <a:t>accumsan</a:t>
            </a:r>
            <a:r>
              <a:rPr lang="en-US" dirty="0"/>
              <a:t> dui, </a:t>
            </a:r>
            <a:r>
              <a:rPr lang="en-US" dirty="0" err="1"/>
              <a:t>vel</a:t>
            </a:r>
            <a:r>
              <a:rPr lang="en-US" dirty="0"/>
              <a:t> tempus </a:t>
            </a:r>
            <a:r>
              <a:rPr lang="en-US" dirty="0" err="1"/>
              <a:t>urna</a:t>
            </a:r>
            <a:r>
              <a:rPr lang="en-US" dirty="0"/>
              <a:t>. </a:t>
            </a:r>
            <a:r>
              <a:rPr lang="en-US" dirty="0" err="1"/>
              <a:t>Cras</a:t>
            </a:r>
            <a:r>
              <a:rPr lang="en-US" dirty="0"/>
              <a:t> in </a:t>
            </a:r>
            <a:r>
              <a:rPr lang="en-US" dirty="0" err="1"/>
              <a:t>sapien</a:t>
            </a:r>
            <a:r>
              <a:rPr lang="en-US" dirty="0"/>
              <a:t> at </a:t>
            </a:r>
            <a:r>
              <a:rPr lang="en-US" dirty="0" err="1"/>
              <a:t>justo</a:t>
            </a:r>
            <a:r>
              <a:rPr lang="en-US" dirty="0"/>
              <a:t> </a:t>
            </a:r>
            <a:r>
              <a:rPr lang="en-US" dirty="0" err="1"/>
              <a:t>convallis</a:t>
            </a:r>
            <a:r>
              <a:rPr lang="en-US" dirty="0"/>
              <a:t> </a:t>
            </a:r>
            <a:r>
              <a:rPr lang="en-US" dirty="0" err="1"/>
              <a:t>lacinia</a:t>
            </a:r>
            <a:r>
              <a:rPr lang="en-US" dirty="0"/>
              <a:t> et in </a:t>
            </a:r>
            <a:r>
              <a:rPr lang="en-US" dirty="0" err="1"/>
              <a:t>felis</a:t>
            </a:r>
            <a:r>
              <a:rPr lang="en-US" dirty="0"/>
              <a:t>. </a:t>
            </a:r>
            <a:r>
              <a:rPr lang="en-US" dirty="0" err="1"/>
              <a:t>Vestibulum</a:t>
            </a:r>
            <a:r>
              <a:rPr lang="en-US" dirty="0"/>
              <a:t> </a:t>
            </a:r>
            <a:r>
              <a:rPr lang="en-US" dirty="0" err="1"/>
              <a:t>luctus</a:t>
            </a:r>
            <a:r>
              <a:rPr lang="en-US" dirty="0"/>
              <a:t>, </a:t>
            </a:r>
            <a:r>
              <a:rPr lang="en-US" dirty="0" err="1"/>
              <a:t>odio</a:t>
            </a:r>
            <a:r>
              <a:rPr lang="en-US" dirty="0"/>
              <a:t> non </a:t>
            </a:r>
            <a:r>
              <a:rPr lang="en-US" dirty="0" err="1"/>
              <a:t>accumsan</a:t>
            </a:r>
            <a:r>
              <a:rPr lang="en-US" dirty="0"/>
              <a:t> </a:t>
            </a:r>
            <a:r>
              <a:rPr lang="en-US" dirty="0" err="1"/>
              <a:t>eleifend</a:t>
            </a:r>
            <a:r>
              <a:rPr lang="en-US" dirty="0"/>
              <a:t>, </a:t>
            </a:r>
            <a:r>
              <a:rPr lang="en-US" dirty="0" err="1"/>
              <a:t>lectus</a:t>
            </a:r>
            <a:r>
              <a:rPr lang="en-US" dirty="0"/>
              <a:t> </a:t>
            </a:r>
            <a:r>
              <a:rPr lang="en-US" dirty="0" err="1"/>
              <a:t>metus</a:t>
            </a:r>
            <a:r>
              <a:rPr lang="en-US" dirty="0"/>
              <a:t> </a:t>
            </a:r>
            <a:r>
              <a:rPr lang="en-US" dirty="0" err="1"/>
              <a:t>rutrum</a:t>
            </a:r>
            <a:r>
              <a:rPr lang="en-US" dirty="0"/>
              <a:t> </a:t>
            </a:r>
            <a:r>
              <a:rPr lang="en-US" dirty="0" err="1"/>
              <a:t>orci</a:t>
            </a:r>
            <a:r>
              <a:rPr lang="en-US" dirty="0"/>
              <a:t>, </a:t>
            </a:r>
            <a:r>
              <a:rPr lang="en-US" dirty="0" err="1"/>
              <a:t>quis</a:t>
            </a:r>
            <a:r>
              <a:rPr lang="en-US" dirty="0"/>
              <a:t> </a:t>
            </a:r>
            <a:r>
              <a:rPr lang="en-US" dirty="0" err="1"/>
              <a:t>molestie</a:t>
            </a:r>
            <a:r>
              <a:rPr lang="en-US" dirty="0"/>
              <a:t> </a:t>
            </a:r>
            <a:r>
              <a:rPr lang="en-US" dirty="0" err="1"/>
              <a:t>enim</a:t>
            </a:r>
            <a:r>
              <a:rPr lang="en-US" dirty="0"/>
              <a:t> </a:t>
            </a:r>
            <a:r>
              <a:rPr lang="en-US" dirty="0" err="1"/>
              <a:t>augue</a:t>
            </a:r>
            <a:r>
              <a:rPr lang="en-US" dirty="0"/>
              <a:t> in </a:t>
            </a:r>
            <a:r>
              <a:rPr lang="en-US" dirty="0" err="1"/>
              <a:t>lorem</a:t>
            </a:r>
            <a:r>
              <a:rPr lang="en-US" dirty="0"/>
              <a:t>. </a:t>
            </a:r>
            <a:r>
              <a:rPr lang="en-US" dirty="0" err="1"/>
              <a:t>Vestibulum</a:t>
            </a:r>
            <a:r>
              <a:rPr lang="en-US" dirty="0"/>
              <a:t> </a:t>
            </a:r>
            <a:r>
              <a:rPr lang="en-US" dirty="0" err="1"/>
              <a:t>volutpat</a:t>
            </a:r>
            <a:r>
              <a:rPr lang="en-US" dirty="0"/>
              <a:t> </a:t>
            </a:r>
            <a:r>
              <a:rPr lang="en-US" dirty="0" err="1"/>
              <a:t>sagittis</a:t>
            </a:r>
            <a:r>
              <a:rPr lang="en-US" dirty="0"/>
              <a:t> quam </a:t>
            </a:r>
            <a:r>
              <a:rPr lang="en-US" dirty="0" err="1"/>
              <a:t>varius</a:t>
            </a:r>
            <a:r>
              <a:rPr lang="en-US" dirty="0"/>
              <a:t> </a:t>
            </a:r>
            <a:r>
              <a:rPr lang="en-US" dirty="0" err="1"/>
              <a:t>facilisis</a:t>
            </a:r>
            <a:r>
              <a:rPr lang="en-US" dirty="0"/>
              <a:t>.</a:t>
            </a:r>
          </a:p>
          <a:p>
            <a:pPr lvl="0"/>
            <a:endParaRPr lang="en-US" dirty="0"/>
          </a:p>
          <a:p>
            <a:pPr lvl="0"/>
            <a:r>
              <a:rPr lang="en-US" dirty="0" err="1"/>
              <a:t>Donec</a:t>
            </a:r>
            <a:r>
              <a:rPr lang="en-US" dirty="0"/>
              <a:t> ligula </a:t>
            </a:r>
            <a:r>
              <a:rPr lang="en-US" dirty="0" err="1"/>
              <a:t>diam</a:t>
            </a:r>
            <a:r>
              <a:rPr lang="en-US" dirty="0"/>
              <a:t>, </a:t>
            </a:r>
            <a:r>
              <a:rPr lang="en-US" dirty="0" err="1"/>
              <a:t>tincidunt</a:t>
            </a:r>
            <a:r>
              <a:rPr lang="en-US" dirty="0"/>
              <a:t> id </a:t>
            </a:r>
            <a:r>
              <a:rPr lang="en-US" dirty="0" err="1"/>
              <a:t>nisl</a:t>
            </a:r>
            <a:r>
              <a:rPr lang="en-US" dirty="0"/>
              <a:t> </a:t>
            </a:r>
            <a:r>
              <a:rPr lang="en-US" dirty="0" err="1"/>
              <a:t>vel</a:t>
            </a:r>
            <a:r>
              <a:rPr lang="en-US" dirty="0"/>
              <a:t>, </a:t>
            </a:r>
            <a:r>
              <a:rPr lang="en-US" dirty="0" err="1"/>
              <a:t>accumsan</a:t>
            </a:r>
            <a:r>
              <a:rPr lang="en-US" dirty="0"/>
              <a:t> </a:t>
            </a:r>
            <a:r>
              <a:rPr lang="en-US" dirty="0" err="1"/>
              <a:t>placerat</a:t>
            </a:r>
            <a:r>
              <a:rPr lang="en-US" dirty="0"/>
              <a:t> </a:t>
            </a:r>
            <a:r>
              <a:rPr lang="en-US" dirty="0" err="1"/>
              <a:t>velit</a:t>
            </a:r>
            <a:r>
              <a:rPr lang="en-US" dirty="0"/>
              <a:t>. </a:t>
            </a:r>
            <a:r>
              <a:rPr lang="en-US" dirty="0" err="1"/>
              <a:t>Nullam</a:t>
            </a:r>
            <a:r>
              <a:rPr lang="en-US" dirty="0"/>
              <a:t> </a:t>
            </a:r>
            <a:r>
              <a:rPr lang="en-US" dirty="0" err="1"/>
              <a:t>sagittis</a:t>
            </a:r>
            <a:r>
              <a:rPr lang="en-US" dirty="0"/>
              <a:t> </a:t>
            </a:r>
            <a:r>
              <a:rPr lang="en-US" dirty="0" err="1"/>
              <a:t>feugiat</a:t>
            </a:r>
            <a:r>
              <a:rPr lang="en-US" dirty="0"/>
              <a:t> </a:t>
            </a:r>
            <a:r>
              <a:rPr lang="en-US" dirty="0" err="1"/>
              <a:t>erat</a:t>
            </a:r>
            <a:r>
              <a:rPr lang="en-US" dirty="0"/>
              <a:t>, </a:t>
            </a:r>
            <a:r>
              <a:rPr lang="en-US" dirty="0" err="1"/>
              <a:t>vel</a:t>
            </a:r>
            <a:r>
              <a:rPr lang="en-US" dirty="0"/>
              <a:t> </a:t>
            </a:r>
            <a:r>
              <a:rPr lang="en-US" dirty="0" err="1"/>
              <a:t>vestibulum</a:t>
            </a:r>
            <a:r>
              <a:rPr lang="en-US" dirty="0"/>
              <a:t> </a:t>
            </a:r>
            <a:r>
              <a:rPr lang="en-US" dirty="0" err="1"/>
              <a:t>lorem</a:t>
            </a:r>
            <a:r>
              <a:rPr lang="en-US" dirty="0"/>
              <a:t> </a:t>
            </a:r>
            <a:r>
              <a:rPr lang="en-US" dirty="0" err="1"/>
              <a:t>facilisis</a:t>
            </a:r>
            <a:r>
              <a:rPr lang="en-US" dirty="0"/>
              <a:t> vitae. </a:t>
            </a:r>
            <a:r>
              <a:rPr lang="en-US" dirty="0" err="1"/>
              <a:t>Duis</a:t>
            </a:r>
            <a:r>
              <a:rPr lang="en-US" dirty="0"/>
              <a:t> </a:t>
            </a:r>
            <a:r>
              <a:rPr lang="en-US" dirty="0" err="1"/>
              <a:t>molestie</a:t>
            </a:r>
            <a:r>
              <a:rPr lang="en-US" dirty="0"/>
              <a:t> </a:t>
            </a:r>
            <a:r>
              <a:rPr lang="en-US" dirty="0" err="1"/>
              <a:t>urna</a:t>
            </a:r>
            <a:r>
              <a:rPr lang="en-US" dirty="0"/>
              <a:t> </a:t>
            </a:r>
            <a:r>
              <a:rPr lang="en-US" dirty="0" err="1"/>
              <a:t>enim</a:t>
            </a:r>
            <a:r>
              <a:rPr lang="en-US" dirty="0"/>
              <a:t>, </a:t>
            </a:r>
            <a:r>
              <a:rPr lang="en-US" dirty="0" err="1"/>
              <a:t>vel</a:t>
            </a:r>
            <a:r>
              <a:rPr lang="en-US" dirty="0"/>
              <a:t> </a:t>
            </a:r>
            <a:r>
              <a:rPr lang="en-US" dirty="0" err="1"/>
              <a:t>scelerisque</a:t>
            </a:r>
            <a:r>
              <a:rPr lang="en-US" dirty="0"/>
              <a:t> </a:t>
            </a:r>
            <a:r>
              <a:rPr lang="en-US" dirty="0" err="1"/>
              <a:t>arcu</a:t>
            </a:r>
            <a:r>
              <a:rPr lang="en-US" dirty="0"/>
              <a:t> </a:t>
            </a:r>
            <a:r>
              <a:rPr lang="en-US" dirty="0" err="1"/>
              <a:t>feugiat</a:t>
            </a:r>
            <a:r>
              <a:rPr lang="en-US" dirty="0"/>
              <a:t> </a:t>
            </a:r>
            <a:r>
              <a:rPr lang="en-US" dirty="0" err="1"/>
              <a:t>eget</a:t>
            </a:r>
            <a:r>
              <a:rPr lang="en-US" dirty="0"/>
              <a:t>. </a:t>
            </a:r>
            <a:r>
              <a:rPr lang="en-US" dirty="0" err="1"/>
              <a:t>Curabitur</a:t>
            </a:r>
            <a:r>
              <a:rPr lang="en-US" dirty="0"/>
              <a:t> </a:t>
            </a:r>
            <a:r>
              <a:rPr lang="en-US" dirty="0" err="1"/>
              <a:t>lobortis</a:t>
            </a:r>
            <a:r>
              <a:rPr lang="en-US" dirty="0"/>
              <a:t>, </a:t>
            </a:r>
            <a:r>
              <a:rPr lang="en-US" dirty="0" err="1"/>
              <a:t>nulla</a:t>
            </a:r>
            <a:r>
              <a:rPr lang="en-US" dirty="0"/>
              <a:t> </a:t>
            </a:r>
            <a:r>
              <a:rPr lang="en-US" dirty="0" err="1"/>
              <a:t>vel</a:t>
            </a:r>
            <a:r>
              <a:rPr lang="en-US" dirty="0"/>
              <a:t> </a:t>
            </a:r>
            <a:r>
              <a:rPr lang="en-US" dirty="0" err="1"/>
              <a:t>dignissim</a:t>
            </a:r>
            <a:r>
              <a:rPr lang="en-US" dirty="0"/>
              <a:t> </a:t>
            </a:r>
            <a:r>
              <a:rPr lang="en-US" dirty="0" err="1"/>
              <a:t>consequat</a:t>
            </a:r>
            <a:r>
              <a:rPr lang="en-US" dirty="0"/>
              <a:t>, </a:t>
            </a:r>
            <a:r>
              <a:rPr lang="en-US" dirty="0" err="1"/>
              <a:t>odio</a:t>
            </a:r>
            <a:r>
              <a:rPr lang="en-US" dirty="0"/>
              <a:t> </a:t>
            </a:r>
            <a:r>
              <a:rPr lang="en-US" dirty="0" err="1"/>
              <a:t>libero</a:t>
            </a:r>
            <a:r>
              <a:rPr lang="en-US" dirty="0"/>
              <a:t> </a:t>
            </a:r>
            <a:r>
              <a:rPr lang="en-US" dirty="0" err="1"/>
              <a:t>pellentesque</a:t>
            </a:r>
            <a:r>
              <a:rPr lang="en-US" dirty="0"/>
              <a:t> </a:t>
            </a:r>
            <a:r>
              <a:rPr lang="en-US" dirty="0" err="1"/>
              <a:t>nunc</a:t>
            </a:r>
            <a:r>
              <a:rPr lang="en-US" dirty="0"/>
              <a:t>, sit </a:t>
            </a:r>
            <a:r>
              <a:rPr lang="en-US" dirty="0" err="1"/>
              <a:t>amet</a:t>
            </a:r>
            <a:r>
              <a:rPr lang="en-US" dirty="0"/>
              <a:t> </a:t>
            </a:r>
            <a:r>
              <a:rPr lang="en-US" dirty="0" err="1"/>
              <a:t>feugiat</a:t>
            </a:r>
            <a:r>
              <a:rPr lang="en-US" dirty="0"/>
              <a:t> </a:t>
            </a:r>
            <a:r>
              <a:rPr lang="en-US" dirty="0" err="1"/>
              <a:t>justo</a:t>
            </a:r>
            <a:r>
              <a:rPr lang="en-US" dirty="0"/>
              <a:t> </a:t>
            </a:r>
            <a:r>
              <a:rPr lang="en-US" dirty="0" err="1"/>
              <a:t>metus</a:t>
            </a:r>
            <a:r>
              <a:rPr lang="en-US" dirty="0"/>
              <a:t> </a:t>
            </a:r>
            <a:r>
              <a:rPr lang="en-US" dirty="0" err="1"/>
              <a:t>nec</a:t>
            </a:r>
            <a:r>
              <a:rPr lang="en-US" dirty="0"/>
              <a:t> </a:t>
            </a:r>
            <a:r>
              <a:rPr lang="en-US" dirty="0" err="1"/>
              <a:t>neque</a:t>
            </a:r>
            <a:r>
              <a:rPr lang="en-US" dirty="0"/>
              <a:t>. </a:t>
            </a:r>
            <a:r>
              <a:rPr lang="en-US" dirty="0" err="1"/>
              <a:t>Donec</a:t>
            </a:r>
            <a:r>
              <a:rPr lang="en-US" dirty="0"/>
              <a:t> non ante ac </a:t>
            </a:r>
            <a:r>
              <a:rPr lang="en-US" dirty="0" err="1"/>
              <a:t>orci</a:t>
            </a:r>
            <a:r>
              <a:rPr lang="en-US" dirty="0"/>
              <a:t> </a:t>
            </a:r>
            <a:r>
              <a:rPr lang="en-US" dirty="0" err="1"/>
              <a:t>elementum</a:t>
            </a:r>
            <a:r>
              <a:rPr lang="en-US" dirty="0"/>
              <a:t> </a:t>
            </a:r>
            <a:r>
              <a:rPr lang="en-US" dirty="0" err="1"/>
              <a:t>iaculis</a:t>
            </a:r>
            <a:r>
              <a:rPr lang="en-US" dirty="0"/>
              <a:t> </a:t>
            </a:r>
            <a:r>
              <a:rPr lang="en-US" dirty="0" err="1"/>
              <a:t>consequat</a:t>
            </a:r>
            <a:r>
              <a:rPr lang="en-US" dirty="0"/>
              <a:t> in </a:t>
            </a:r>
            <a:r>
              <a:rPr lang="en-US" dirty="0" err="1"/>
              <a:t>metus</a:t>
            </a:r>
            <a:r>
              <a:rPr lang="en-US" dirty="0"/>
              <a:t>. </a:t>
            </a:r>
            <a:r>
              <a:rPr lang="en-US" dirty="0" err="1"/>
              <a:t>Interdum</a:t>
            </a:r>
            <a:r>
              <a:rPr lang="en-US" dirty="0"/>
              <a:t> et </a:t>
            </a:r>
            <a:r>
              <a:rPr lang="en-US" dirty="0" err="1"/>
              <a:t>malesuada</a:t>
            </a:r>
            <a:r>
              <a:rPr lang="en-US" dirty="0"/>
              <a:t> fames ac ante </a:t>
            </a:r>
            <a:r>
              <a:rPr lang="en-US" dirty="0" err="1"/>
              <a:t>ipsum</a:t>
            </a:r>
            <a:r>
              <a:rPr lang="en-US" dirty="0"/>
              <a:t> </a:t>
            </a:r>
            <a:r>
              <a:rPr lang="en-US" dirty="0" err="1"/>
              <a:t>primis</a:t>
            </a:r>
            <a:r>
              <a:rPr lang="en-US" dirty="0"/>
              <a:t> in </a:t>
            </a:r>
            <a:r>
              <a:rPr lang="en-US" dirty="0" err="1"/>
              <a:t>faucibus</a:t>
            </a:r>
            <a:r>
              <a:rPr lang="en-US" dirty="0"/>
              <a:t>. </a:t>
            </a:r>
            <a:r>
              <a:rPr lang="en-US" dirty="0" err="1"/>
              <a:t>Mauris</a:t>
            </a:r>
            <a:r>
              <a:rPr lang="en-US" dirty="0"/>
              <a:t> </a:t>
            </a:r>
            <a:r>
              <a:rPr lang="en-US" dirty="0" err="1"/>
              <a:t>volutpat</a:t>
            </a:r>
            <a:r>
              <a:rPr lang="en-US" dirty="0"/>
              <a:t> </a:t>
            </a:r>
            <a:r>
              <a:rPr lang="en-US" dirty="0" err="1"/>
              <a:t>aliquet</a:t>
            </a:r>
            <a:r>
              <a:rPr lang="en-US" dirty="0"/>
              <a:t> </a:t>
            </a:r>
            <a:r>
              <a:rPr lang="en-US" dirty="0" err="1"/>
              <a:t>imperdiet</a:t>
            </a:r>
            <a:r>
              <a:rPr lang="en-US" dirty="0"/>
              <a:t>. </a:t>
            </a:r>
            <a:r>
              <a:rPr lang="en-US" dirty="0" err="1"/>
              <a:t>Suspendisse</a:t>
            </a:r>
            <a:r>
              <a:rPr lang="en-US" dirty="0"/>
              <a:t> </a:t>
            </a:r>
            <a:r>
              <a:rPr lang="en-US" dirty="0" err="1"/>
              <a:t>ultrices</a:t>
            </a:r>
            <a:r>
              <a:rPr lang="en-US" dirty="0"/>
              <a:t> lacus id </a:t>
            </a:r>
            <a:r>
              <a:rPr lang="en-US" dirty="0" err="1"/>
              <a:t>est</a:t>
            </a:r>
            <a:r>
              <a:rPr lang="en-US" dirty="0"/>
              <a:t> </a:t>
            </a:r>
            <a:r>
              <a:rPr lang="en-US" dirty="0" err="1"/>
              <a:t>viverra</a:t>
            </a:r>
            <a:r>
              <a:rPr lang="en-US" dirty="0"/>
              <a:t>, at </a:t>
            </a:r>
            <a:r>
              <a:rPr lang="en-US" dirty="0" err="1"/>
              <a:t>porttitor</a:t>
            </a:r>
            <a:r>
              <a:rPr lang="en-US" dirty="0"/>
              <a:t> </a:t>
            </a:r>
            <a:r>
              <a:rPr lang="en-US" dirty="0" err="1"/>
              <a:t>metus</a:t>
            </a:r>
            <a:r>
              <a:rPr lang="en-US" dirty="0"/>
              <a:t> </a:t>
            </a:r>
            <a:r>
              <a:rPr lang="en-US" dirty="0" err="1"/>
              <a:t>facilisis</a:t>
            </a:r>
            <a:r>
              <a:rPr lang="en-US" dirty="0"/>
              <a:t>. </a:t>
            </a:r>
            <a:r>
              <a:rPr lang="en-US" dirty="0" err="1"/>
              <a:t>Nullam</a:t>
            </a:r>
            <a:r>
              <a:rPr lang="en-US" dirty="0"/>
              <a:t> dolor </a:t>
            </a:r>
            <a:r>
              <a:rPr lang="en-US" dirty="0" err="1"/>
              <a:t>sapien</a:t>
            </a:r>
            <a:r>
              <a:rPr lang="en-US" dirty="0"/>
              <a:t>, </a:t>
            </a:r>
            <a:r>
              <a:rPr lang="en-US" dirty="0" err="1"/>
              <a:t>hendrerit</a:t>
            </a:r>
            <a:r>
              <a:rPr lang="en-US" dirty="0"/>
              <a:t> sit </a:t>
            </a:r>
            <a:r>
              <a:rPr lang="en-US" dirty="0" err="1"/>
              <a:t>amet</a:t>
            </a:r>
            <a:r>
              <a:rPr lang="en-US" dirty="0"/>
              <a:t> </a:t>
            </a:r>
            <a:r>
              <a:rPr lang="en-US" dirty="0" err="1"/>
              <a:t>tellus</a:t>
            </a:r>
            <a:r>
              <a:rPr lang="en-US" dirty="0"/>
              <a:t> </a:t>
            </a:r>
            <a:r>
              <a:rPr lang="en-US" dirty="0" err="1"/>
              <a:t>tristique</a:t>
            </a:r>
            <a:r>
              <a:rPr lang="en-US" dirty="0"/>
              <a:t>, </a:t>
            </a:r>
            <a:r>
              <a:rPr lang="en-US" dirty="0" err="1"/>
              <a:t>tempor</a:t>
            </a:r>
            <a:r>
              <a:rPr lang="en-US" dirty="0"/>
              <a:t> </a:t>
            </a:r>
            <a:r>
              <a:rPr lang="en-US" dirty="0" err="1"/>
              <a:t>iaculis</a:t>
            </a:r>
            <a:r>
              <a:rPr lang="en-US" dirty="0"/>
              <a:t> </a:t>
            </a:r>
            <a:r>
              <a:rPr lang="en-US" dirty="0" err="1"/>
              <a:t>urna</a:t>
            </a:r>
            <a:r>
              <a:rPr lang="en-US" dirty="0"/>
              <a:t>. </a:t>
            </a:r>
            <a:r>
              <a:rPr lang="en-US" dirty="0" err="1"/>
              <a:t>Nulla</a:t>
            </a:r>
            <a:r>
              <a:rPr lang="en-US" dirty="0"/>
              <a:t> a </a:t>
            </a:r>
            <a:r>
              <a:rPr lang="en-US" dirty="0" err="1"/>
              <a:t>aliquam</a:t>
            </a:r>
            <a:r>
              <a:rPr lang="en-US" dirty="0"/>
              <a:t> magna. </a:t>
            </a:r>
            <a:r>
              <a:rPr lang="en-US" dirty="0" err="1"/>
              <a:t>Donec</a:t>
            </a:r>
            <a:r>
              <a:rPr lang="en-US" dirty="0"/>
              <a:t> </a:t>
            </a:r>
            <a:r>
              <a:rPr lang="en-US" dirty="0" err="1"/>
              <a:t>eget</a:t>
            </a:r>
            <a:r>
              <a:rPr lang="en-US" dirty="0"/>
              <a:t> </a:t>
            </a:r>
            <a:r>
              <a:rPr lang="en-US" dirty="0" err="1"/>
              <a:t>felis</a:t>
            </a:r>
            <a:r>
              <a:rPr lang="en-US" dirty="0"/>
              <a:t> in </a:t>
            </a:r>
            <a:r>
              <a:rPr lang="en-US" dirty="0" err="1"/>
              <a:t>felis</a:t>
            </a:r>
            <a:r>
              <a:rPr lang="en-US" dirty="0"/>
              <a:t> </a:t>
            </a:r>
            <a:r>
              <a:rPr lang="en-US" dirty="0" err="1"/>
              <a:t>lacinia</a:t>
            </a:r>
            <a:r>
              <a:rPr lang="en-US" dirty="0"/>
              <a:t> </a:t>
            </a:r>
            <a:r>
              <a:rPr lang="en-US" dirty="0" err="1"/>
              <a:t>porttitor</a:t>
            </a:r>
            <a:r>
              <a:rPr lang="en-US" dirty="0"/>
              <a:t>. </a:t>
            </a:r>
            <a:r>
              <a:rPr lang="en-US" dirty="0" err="1"/>
              <a:t>Proin</a:t>
            </a:r>
            <a:r>
              <a:rPr lang="en-US" dirty="0"/>
              <a:t> </a:t>
            </a:r>
            <a:r>
              <a:rPr lang="en-US" dirty="0" err="1"/>
              <a:t>sollicitudin</a:t>
            </a:r>
            <a:r>
              <a:rPr lang="en-US" dirty="0"/>
              <a:t> ante id </a:t>
            </a:r>
            <a:r>
              <a:rPr lang="en-US" dirty="0" err="1"/>
              <a:t>nisl</a:t>
            </a:r>
            <a:r>
              <a:rPr lang="en-US" dirty="0"/>
              <a:t> </a:t>
            </a:r>
            <a:r>
              <a:rPr lang="en-US" dirty="0" err="1"/>
              <a:t>imperdiet</a:t>
            </a:r>
            <a:r>
              <a:rPr lang="en-US" dirty="0"/>
              <a:t> </a:t>
            </a:r>
            <a:r>
              <a:rPr lang="en-US" dirty="0" err="1"/>
              <a:t>euismod</a:t>
            </a:r>
            <a:r>
              <a:rPr lang="en-US" dirty="0"/>
              <a:t>. </a:t>
            </a:r>
            <a:r>
              <a:rPr lang="en-US" dirty="0" err="1"/>
              <a:t>Aenean</a:t>
            </a:r>
            <a:r>
              <a:rPr lang="en-US" dirty="0"/>
              <a:t> </a:t>
            </a:r>
            <a:r>
              <a:rPr lang="en-US" dirty="0" err="1"/>
              <a:t>vestibulum</a:t>
            </a:r>
            <a:r>
              <a:rPr lang="en-US" dirty="0"/>
              <a:t> non </a:t>
            </a:r>
            <a:r>
              <a:rPr lang="en-US" dirty="0" err="1"/>
              <a:t>metus</a:t>
            </a:r>
            <a:r>
              <a:rPr lang="en-US" dirty="0"/>
              <a:t> vitae </a:t>
            </a:r>
            <a:r>
              <a:rPr lang="en-US" dirty="0" err="1"/>
              <a:t>rutrum</a:t>
            </a:r>
            <a:r>
              <a:rPr lang="en-US" dirty="0"/>
              <a:t>. </a:t>
            </a:r>
            <a:r>
              <a:rPr lang="en-US" dirty="0" err="1"/>
              <a:t>Cras</a:t>
            </a:r>
            <a:r>
              <a:rPr lang="en-US" dirty="0"/>
              <a:t> </a:t>
            </a:r>
            <a:r>
              <a:rPr lang="en-US" dirty="0" err="1"/>
              <a:t>varius</a:t>
            </a:r>
            <a:r>
              <a:rPr lang="en-US" dirty="0"/>
              <a:t> </a:t>
            </a:r>
            <a:r>
              <a:rPr lang="en-US" dirty="0" err="1"/>
              <a:t>condimentum</a:t>
            </a:r>
            <a:r>
              <a:rPr lang="en-US" dirty="0"/>
              <a:t> </a:t>
            </a:r>
            <a:r>
              <a:rPr lang="en-US" dirty="0" err="1"/>
              <a:t>diam</a:t>
            </a:r>
            <a:r>
              <a:rPr lang="en-US" dirty="0"/>
              <a:t>, </a:t>
            </a:r>
            <a:r>
              <a:rPr lang="en-US" dirty="0" err="1"/>
              <a:t>quis</a:t>
            </a:r>
            <a:r>
              <a:rPr lang="en-US" dirty="0"/>
              <a:t> </a:t>
            </a:r>
            <a:r>
              <a:rPr lang="en-US" dirty="0" err="1"/>
              <a:t>euismod</a:t>
            </a:r>
            <a:r>
              <a:rPr lang="en-US" dirty="0"/>
              <a:t> </a:t>
            </a:r>
            <a:r>
              <a:rPr lang="en-US" dirty="0" err="1"/>
              <a:t>erat</a:t>
            </a:r>
            <a:r>
              <a:rPr lang="en-US" dirty="0"/>
              <a:t> </a:t>
            </a:r>
            <a:r>
              <a:rPr lang="en-US" dirty="0" err="1"/>
              <a:t>pharetra</a:t>
            </a:r>
            <a:r>
              <a:rPr lang="en-US" dirty="0"/>
              <a:t> non. </a:t>
            </a:r>
            <a:r>
              <a:rPr lang="en-US" dirty="0" err="1"/>
              <a:t>Sed</a:t>
            </a:r>
            <a:r>
              <a:rPr lang="en-US" dirty="0"/>
              <a:t> </a:t>
            </a:r>
            <a:r>
              <a:rPr lang="en-US" dirty="0" err="1"/>
              <a:t>eget</a:t>
            </a:r>
            <a:r>
              <a:rPr lang="en-US" dirty="0"/>
              <a:t> </a:t>
            </a:r>
            <a:r>
              <a:rPr lang="en-US" dirty="0" err="1"/>
              <a:t>blandit</a:t>
            </a:r>
            <a:r>
              <a:rPr lang="en-US" dirty="0"/>
              <a:t> sem.</a:t>
            </a:r>
          </a:p>
        </p:txBody>
      </p:sp>
      <p:sp>
        <p:nvSpPr>
          <p:cNvPr id="6" name="Text Placeholder 7"/>
          <p:cNvSpPr>
            <a:spLocks noGrp="1"/>
          </p:cNvSpPr>
          <p:nvPr>
            <p:ph type="body" sz="quarter" idx="10" hasCustomPrompt="1"/>
          </p:nvPr>
        </p:nvSpPr>
        <p:spPr>
          <a:xfrm>
            <a:off x="603251" y="324580"/>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tx1">
                    <a:lumMod val="75000"/>
                    <a:lumOff val="25000"/>
                  </a:schemeClr>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8"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Tree>
    <p:extLst>
      <p:ext uri="{BB962C8B-B14F-4D97-AF65-F5344CB8AC3E}">
        <p14:creationId xmlns:p14="http://schemas.microsoft.com/office/powerpoint/2010/main" val="6988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8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80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par>
                                <p:cTn id="11" presetID="10" presetClass="entr" presetSubtype="0" fill="hold" grpId="0" nodeType="withEffect">
                                  <p:stCondLst>
                                    <p:cond delay="80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fade">
                                      <p:cBhvr>
                                        <p:cTn id="13" dur="500"/>
                                        <p:tgtEl>
                                          <p:spTgt spid="5">
                                            <p:txEl>
                                              <p:pRg st="4" end="4"/>
                                            </p:txEl>
                                          </p:spTgt>
                                        </p:tgtEl>
                                      </p:cBhvr>
                                    </p:animEffect>
                                  </p:childTnLst>
                                </p:cTn>
                              </p:par>
                              <p:par>
                                <p:cTn id="14" presetID="42" presetClass="entr" presetSubtype="0" fill="hold" grpId="0" nodeType="withEffect">
                                  <p:stCondLst>
                                    <p:cond delay="20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400"/>
                                        <p:tgtEl>
                                          <p:spTgt spid="6">
                                            <p:txEl>
                                              <p:pRg st="0" end="0"/>
                                            </p:txEl>
                                          </p:spTgt>
                                        </p:tgtEl>
                                      </p:cBhvr>
                                    </p:animEffect>
                                    <p:anim calcmode="lin" valueType="num">
                                      <p:cBhvr>
                                        <p:cTn id="17" dur="4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8" dur="400" fill="hold"/>
                                        <p:tgtEl>
                                          <p:spTgt spid="6">
                                            <p:txEl>
                                              <p:pRg st="0" end="0"/>
                                            </p:txEl>
                                          </p:spTgt>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20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500"/>
                                        <p:tgtEl>
                                          <p:spTgt spid="8">
                                            <p:txEl>
                                              <p:pRg st="0" end="0"/>
                                            </p:txEl>
                                          </p:spTgt>
                                        </p:tgtEl>
                                      </p:cBhvr>
                                    </p:animEffect>
                                    <p:anim calcmode="lin" valueType="num">
                                      <p:cBhvr>
                                        <p:cTn id="22"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withEffect" nodePh="1">
                  <p:stCondLst>
                    <p:cond delay="8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400"/>
                        <p:tgtEl>
                          <p:spTgt spid="6"/>
                        </p:tgtEl>
                      </p:cBhvr>
                    </p:animEffect>
                    <p:anim calcmode="lin" valueType="num">
                      <p:cBhvr>
                        <p:cTn dur="400" fill="hold"/>
                        <p:tgtEl>
                          <p:spTgt spid="6"/>
                        </p:tgtEl>
                        <p:attrNameLst>
                          <p:attrName>ppt_x</p:attrName>
                        </p:attrNameLst>
                      </p:cBhvr>
                      <p:tavLst>
                        <p:tav tm="0">
                          <p:val>
                            <p:strVal val="#ppt_x"/>
                          </p:val>
                        </p:tav>
                        <p:tav tm="100000">
                          <p:val>
                            <p:strVal val="#ppt_x"/>
                          </p:val>
                        </p:tav>
                      </p:tavLst>
                    </p:anim>
                    <p:anim calcmode="lin" valueType="num">
                      <p:cBhvr>
                        <p:cTn dur="400" fill="hold"/>
                        <p:tgtEl>
                          <p:spTgt spid="6"/>
                        </p:tgtEl>
                        <p:attrNameLst>
                          <p:attrName>ppt_y</p:attrName>
                        </p:attrNameLst>
                      </p:cBhvr>
                      <p:tavLst>
                        <p:tav tm="0">
                          <p:val>
                            <p:strVal val="#ppt_y+.1"/>
                          </p:val>
                        </p:tav>
                        <p:tav tm="100000">
                          <p:val>
                            <p:strVal val="#ppt_y"/>
                          </p:val>
                        </p:tav>
                      </p:tavLst>
                    </p:anim>
                  </p:childTnLst>
                </p:cTn>
              </p:par>
            </p:tnLst>
          </p:tmpl>
        </p:tmplLst>
      </p:bldP>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anim calcmode="lin" valueType="num">
                      <p:cBhvr>
                        <p:cTn dur="500" fill="hold"/>
                        <p:tgtEl>
                          <p:spTgt spid="8"/>
                        </p:tgtEl>
                        <p:attrNameLst>
                          <p:attrName>ppt_x</p:attrName>
                        </p:attrNameLst>
                      </p:cBhvr>
                      <p:tavLst>
                        <p:tav tm="0">
                          <p:val>
                            <p:strVal val="#ppt_x"/>
                          </p:val>
                        </p:tav>
                        <p:tav tm="100000">
                          <p:val>
                            <p:strVal val="#ppt_x"/>
                          </p:val>
                        </p:tav>
                      </p:tavLst>
                    </p:anim>
                    <p:anim calcmode="lin" valueType="num">
                      <p:cBhvr>
                        <p:cTn dur="500" fill="hold"/>
                        <p:tgtEl>
                          <p:spTgt spid="8"/>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Three Columns Text">
    <p:spTree>
      <p:nvGrpSpPr>
        <p:cNvPr id="1" name=""/>
        <p:cNvGrpSpPr/>
        <p:nvPr/>
      </p:nvGrpSpPr>
      <p:grpSpPr>
        <a:xfrm>
          <a:off x="0" y="0"/>
          <a:ext cx="0" cy="0"/>
          <a:chOff x="0" y="0"/>
          <a:chExt cx="0" cy="0"/>
        </a:xfrm>
      </p:grpSpPr>
      <p:sp>
        <p:nvSpPr>
          <p:cNvPr id="6" name="Text Placeholder 7"/>
          <p:cNvSpPr>
            <a:spLocks noGrp="1"/>
          </p:cNvSpPr>
          <p:nvPr>
            <p:ph type="body" sz="quarter" idx="10" hasCustomPrompt="1"/>
          </p:nvPr>
        </p:nvSpPr>
        <p:spPr>
          <a:xfrm>
            <a:off x="603251" y="324580"/>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tx1">
                    <a:lumMod val="75000"/>
                    <a:lumOff val="25000"/>
                  </a:schemeClr>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8"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9" name="Text Placeholder 2"/>
          <p:cNvSpPr>
            <a:spLocks noGrp="1"/>
          </p:cNvSpPr>
          <p:nvPr>
            <p:ph type="body" sz="quarter" idx="16" hasCustomPrompt="1"/>
          </p:nvPr>
        </p:nvSpPr>
        <p:spPr>
          <a:xfrm>
            <a:off x="603251" y="1406998"/>
            <a:ext cx="10972800" cy="4912524"/>
          </a:xfrm>
          <a:prstGeom prst="rect">
            <a:avLst/>
          </a:prstGeom>
        </p:spPr>
        <p:txBody>
          <a:bodyPr vert="horz" lIns="95057" tIns="47529" rIns="95057" bIns="47529" numCol="3" spcCol="280728"/>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r>
              <a:rPr lang="en-US" dirty="0" err="1"/>
              <a:t>Duis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 </a:t>
            </a:r>
            <a:r>
              <a:rPr lang="en-US" dirty="0" err="1"/>
              <a:t>Duis</a:t>
            </a:r>
            <a:r>
              <a:rPr lang="en-US" dirty="0"/>
              <a:t> </a:t>
            </a:r>
            <a:r>
              <a:rPr lang="en-US" dirty="0" err="1"/>
              <a:t>quis</a:t>
            </a:r>
            <a:r>
              <a:rPr lang="en-US" dirty="0"/>
              <a:t> </a:t>
            </a:r>
            <a:r>
              <a:rPr lang="en-US" dirty="0" err="1"/>
              <a:t>viverra</a:t>
            </a:r>
            <a:r>
              <a:rPr lang="en-US" dirty="0"/>
              <a:t> </a:t>
            </a:r>
            <a:r>
              <a:rPr lang="en-US" dirty="0" err="1"/>
              <a:t>urna</a:t>
            </a:r>
            <a:r>
              <a:rPr lang="en-US" dirty="0"/>
              <a:t>, in </a:t>
            </a:r>
            <a:r>
              <a:rPr lang="en-US" dirty="0" err="1"/>
              <a:t>ultricies</a:t>
            </a:r>
            <a:r>
              <a:rPr lang="en-US" dirty="0"/>
              <a:t> diam. </a:t>
            </a:r>
            <a:r>
              <a:rPr lang="en-US" dirty="0" err="1"/>
              <a:t>Morbi</a:t>
            </a:r>
            <a:r>
              <a:rPr lang="en-US" dirty="0"/>
              <a:t> </a:t>
            </a:r>
            <a:r>
              <a:rPr lang="en-US" dirty="0" err="1"/>
              <a:t>sodales</a:t>
            </a:r>
            <a:r>
              <a:rPr lang="en-US" dirty="0"/>
              <a:t> </a:t>
            </a:r>
            <a:r>
              <a:rPr lang="en-US" dirty="0" err="1"/>
              <a:t>volutpat</a:t>
            </a:r>
            <a:r>
              <a:rPr lang="en-US" dirty="0"/>
              <a:t> </a:t>
            </a:r>
            <a:r>
              <a:rPr lang="en-US" dirty="0" err="1"/>
              <a:t>tellus</a:t>
            </a:r>
            <a:r>
              <a:rPr lang="en-US" dirty="0"/>
              <a:t>, </a:t>
            </a:r>
            <a:r>
              <a:rPr lang="en-US" dirty="0" err="1"/>
              <a:t>quis</a:t>
            </a:r>
            <a:r>
              <a:rPr lang="en-US" dirty="0"/>
              <a:t> </a:t>
            </a:r>
            <a:r>
              <a:rPr lang="en-US" dirty="0" err="1"/>
              <a:t>aliquam</a:t>
            </a:r>
            <a:r>
              <a:rPr lang="en-US" dirty="0"/>
              <a:t> </a:t>
            </a:r>
            <a:r>
              <a:rPr lang="en-US" dirty="0" err="1"/>
              <a:t>urna</a:t>
            </a:r>
            <a:r>
              <a:rPr lang="en-US" dirty="0"/>
              <a:t> </a:t>
            </a:r>
            <a:r>
              <a:rPr lang="en-US" dirty="0" err="1"/>
              <a:t>cursus</a:t>
            </a:r>
            <a:r>
              <a:rPr lang="en-US" dirty="0"/>
              <a:t> et. </a:t>
            </a:r>
            <a:r>
              <a:rPr lang="en-US" dirty="0" err="1"/>
              <a:t>Proin</a:t>
            </a:r>
            <a:r>
              <a:rPr lang="en-US" dirty="0"/>
              <a:t> </a:t>
            </a:r>
            <a:r>
              <a:rPr lang="en-US" dirty="0" err="1"/>
              <a:t>commodo</a:t>
            </a:r>
            <a:r>
              <a:rPr lang="en-US" dirty="0"/>
              <a:t> </a:t>
            </a:r>
            <a:r>
              <a:rPr lang="en-US" dirty="0" err="1"/>
              <a:t>arcu</a:t>
            </a:r>
            <a:r>
              <a:rPr lang="en-US" dirty="0"/>
              <a:t> </a:t>
            </a:r>
            <a:r>
              <a:rPr lang="en-US" dirty="0" err="1"/>
              <a:t>nec</a:t>
            </a:r>
            <a:r>
              <a:rPr lang="en-US" dirty="0"/>
              <a:t> nisi </a:t>
            </a:r>
            <a:r>
              <a:rPr lang="en-US" dirty="0" err="1"/>
              <a:t>rhoncus</a:t>
            </a:r>
            <a:r>
              <a:rPr lang="en-US" dirty="0"/>
              <a:t> </a:t>
            </a:r>
            <a:r>
              <a:rPr lang="en-US" dirty="0" err="1"/>
              <a:t>dapibus</a:t>
            </a:r>
            <a:r>
              <a:rPr lang="en-US" dirty="0"/>
              <a:t>. </a:t>
            </a:r>
          </a:p>
          <a:p>
            <a:pPr lvl="0"/>
            <a:endParaRPr lang="en-US" dirty="0"/>
          </a:p>
          <a:p>
            <a:pPr lvl="0"/>
            <a:r>
              <a:rPr lang="en-US" dirty="0" err="1"/>
              <a:t>Praesent</a:t>
            </a:r>
            <a:r>
              <a:rPr lang="en-US" dirty="0"/>
              <a:t> </a:t>
            </a:r>
            <a:r>
              <a:rPr lang="en-US" dirty="0" err="1"/>
              <a:t>nec</a:t>
            </a:r>
            <a:r>
              <a:rPr lang="en-US" dirty="0"/>
              <a:t> </a:t>
            </a:r>
            <a:r>
              <a:rPr lang="en-US" dirty="0" err="1"/>
              <a:t>elit</a:t>
            </a:r>
            <a:r>
              <a:rPr lang="en-US" dirty="0"/>
              <a:t> non </a:t>
            </a:r>
            <a:r>
              <a:rPr lang="en-US" dirty="0" err="1"/>
              <a:t>metus</a:t>
            </a:r>
            <a:r>
              <a:rPr lang="en-US" dirty="0"/>
              <a:t> </a:t>
            </a:r>
            <a:r>
              <a:rPr lang="en-US" dirty="0" err="1"/>
              <a:t>mollis</a:t>
            </a:r>
            <a:r>
              <a:rPr lang="en-US" dirty="0"/>
              <a:t> </a:t>
            </a:r>
            <a:r>
              <a:rPr lang="en-US" dirty="0" err="1"/>
              <a:t>placerat</a:t>
            </a:r>
            <a:r>
              <a:rPr lang="en-US" dirty="0"/>
              <a:t>. </a:t>
            </a:r>
            <a:r>
              <a:rPr lang="en-US" dirty="0" err="1"/>
              <a:t>Vivamus</a:t>
            </a:r>
            <a:r>
              <a:rPr lang="en-US" dirty="0"/>
              <a:t> </a:t>
            </a:r>
            <a:r>
              <a:rPr lang="en-US" dirty="0" err="1"/>
              <a:t>porta</a:t>
            </a:r>
            <a:r>
              <a:rPr lang="en-US" dirty="0"/>
              <a:t> </a:t>
            </a:r>
            <a:r>
              <a:rPr lang="en-US" dirty="0" err="1"/>
              <a:t>pulvinar</a:t>
            </a:r>
            <a:r>
              <a:rPr lang="en-US" dirty="0"/>
              <a:t> </a:t>
            </a:r>
            <a:r>
              <a:rPr lang="en-US" dirty="0" err="1"/>
              <a:t>iaculis</a:t>
            </a:r>
            <a:r>
              <a:rPr lang="en-US" dirty="0"/>
              <a:t>. </a:t>
            </a:r>
            <a:r>
              <a:rPr lang="en-US" dirty="0" err="1"/>
              <a:t>Donec</a:t>
            </a:r>
            <a:r>
              <a:rPr lang="en-US" dirty="0"/>
              <a:t> </a:t>
            </a:r>
            <a:r>
              <a:rPr lang="en-US" dirty="0" err="1"/>
              <a:t>augue</a:t>
            </a:r>
            <a:r>
              <a:rPr lang="en-US" dirty="0"/>
              <a:t> </a:t>
            </a:r>
            <a:r>
              <a:rPr lang="en-US" dirty="0" err="1"/>
              <a:t>arcu</a:t>
            </a:r>
            <a:r>
              <a:rPr lang="en-US" dirty="0"/>
              <a:t>, </a:t>
            </a:r>
            <a:r>
              <a:rPr lang="en-US" dirty="0" err="1"/>
              <a:t>volutpat</a:t>
            </a:r>
            <a:r>
              <a:rPr lang="en-US" dirty="0"/>
              <a:t> </a:t>
            </a:r>
            <a:r>
              <a:rPr lang="en-US" dirty="0" err="1"/>
              <a:t>nec</a:t>
            </a:r>
            <a:r>
              <a:rPr lang="en-US" dirty="0"/>
              <a:t> </a:t>
            </a:r>
            <a:r>
              <a:rPr lang="en-US" dirty="0" err="1"/>
              <a:t>risus</a:t>
            </a:r>
            <a:r>
              <a:rPr lang="en-US" dirty="0"/>
              <a:t> </a:t>
            </a:r>
            <a:r>
              <a:rPr lang="en-US" dirty="0" err="1"/>
              <a:t>eget</a:t>
            </a:r>
            <a:r>
              <a:rPr lang="en-US" dirty="0"/>
              <a:t>, </a:t>
            </a:r>
            <a:r>
              <a:rPr lang="en-US" dirty="0" err="1"/>
              <a:t>finibus</a:t>
            </a:r>
            <a:r>
              <a:rPr lang="en-US" dirty="0"/>
              <a:t> </a:t>
            </a:r>
            <a:r>
              <a:rPr lang="en-US" dirty="0" err="1"/>
              <a:t>lacinia</a:t>
            </a:r>
            <a:r>
              <a:rPr lang="en-US" dirty="0"/>
              <a:t> ligula. </a:t>
            </a:r>
            <a:r>
              <a:rPr lang="en-US" dirty="0" err="1"/>
              <a:t>Curabitur</a:t>
            </a:r>
            <a:r>
              <a:rPr lang="en-US" dirty="0"/>
              <a:t> </a:t>
            </a:r>
            <a:r>
              <a:rPr lang="en-US" dirty="0" err="1"/>
              <a:t>bibendum</a:t>
            </a:r>
            <a:r>
              <a:rPr lang="en-US" dirty="0"/>
              <a:t> </a:t>
            </a:r>
            <a:r>
              <a:rPr lang="en-US" dirty="0" err="1"/>
              <a:t>arcu</a:t>
            </a:r>
            <a:r>
              <a:rPr lang="en-US" dirty="0"/>
              <a:t> sit </a:t>
            </a:r>
            <a:r>
              <a:rPr lang="en-US" dirty="0" err="1"/>
              <a:t>amet</a:t>
            </a:r>
            <a:r>
              <a:rPr lang="en-US" dirty="0"/>
              <a:t> </a:t>
            </a:r>
            <a:r>
              <a:rPr lang="en-US" dirty="0" err="1"/>
              <a:t>faucibus</a:t>
            </a:r>
            <a:r>
              <a:rPr lang="en-US" dirty="0"/>
              <a:t> </a:t>
            </a:r>
            <a:r>
              <a:rPr lang="en-US" dirty="0" err="1"/>
              <a:t>posuere</a:t>
            </a:r>
            <a:r>
              <a:rPr lang="en-US" dirty="0"/>
              <a:t>. </a:t>
            </a:r>
            <a:r>
              <a:rPr lang="en-US" dirty="0" err="1"/>
              <a:t>Donec</a:t>
            </a:r>
            <a:r>
              <a:rPr lang="en-US" dirty="0"/>
              <a:t> a </a:t>
            </a:r>
            <a:r>
              <a:rPr lang="en-US" dirty="0" err="1"/>
              <a:t>est</a:t>
            </a:r>
            <a:r>
              <a:rPr lang="en-US" dirty="0"/>
              <a:t> at </a:t>
            </a:r>
            <a:r>
              <a:rPr lang="en-US" dirty="0" err="1"/>
              <a:t>arcu</a:t>
            </a:r>
            <a:r>
              <a:rPr lang="en-US" dirty="0"/>
              <a:t> </a:t>
            </a:r>
            <a:r>
              <a:rPr lang="en-US" dirty="0" err="1"/>
              <a:t>congue</a:t>
            </a:r>
            <a:r>
              <a:rPr lang="en-US" dirty="0"/>
              <a:t> </a:t>
            </a:r>
            <a:r>
              <a:rPr lang="en-US" dirty="0" err="1"/>
              <a:t>congue</a:t>
            </a:r>
            <a:r>
              <a:rPr lang="en-US" dirty="0"/>
              <a:t> </a:t>
            </a:r>
            <a:r>
              <a:rPr lang="en-US" dirty="0" err="1"/>
              <a:t>vel</a:t>
            </a:r>
            <a:r>
              <a:rPr lang="en-US" dirty="0"/>
              <a:t> </a:t>
            </a:r>
            <a:r>
              <a:rPr lang="en-US" dirty="0" err="1"/>
              <a:t>eget</a:t>
            </a:r>
            <a:r>
              <a:rPr lang="en-US" dirty="0"/>
              <a:t> ex. </a:t>
            </a:r>
            <a:r>
              <a:rPr lang="en-US" dirty="0" err="1"/>
              <a:t>Duis</a:t>
            </a:r>
            <a:r>
              <a:rPr lang="en-US" dirty="0"/>
              <a:t> </a:t>
            </a:r>
            <a:r>
              <a:rPr lang="en-US" dirty="0" err="1"/>
              <a:t>auctor</a:t>
            </a:r>
            <a:r>
              <a:rPr lang="en-US" dirty="0"/>
              <a:t> </a:t>
            </a:r>
            <a:r>
              <a:rPr lang="en-US" dirty="0" err="1"/>
              <a:t>lectus</a:t>
            </a:r>
            <a:r>
              <a:rPr lang="en-US" dirty="0"/>
              <a:t> </a:t>
            </a:r>
            <a:r>
              <a:rPr lang="en-US" dirty="0" err="1"/>
              <a:t>maximus</a:t>
            </a:r>
            <a:r>
              <a:rPr lang="en-US" dirty="0"/>
              <a:t> </a:t>
            </a:r>
            <a:r>
              <a:rPr lang="en-US" dirty="0" err="1"/>
              <a:t>sapien</a:t>
            </a:r>
            <a:r>
              <a:rPr lang="en-US" dirty="0"/>
              <a:t> </a:t>
            </a:r>
            <a:r>
              <a:rPr lang="en-US" dirty="0" err="1"/>
              <a:t>suscipit</a:t>
            </a:r>
            <a:r>
              <a:rPr lang="en-US" dirty="0"/>
              <a:t> </a:t>
            </a:r>
            <a:r>
              <a:rPr lang="en-US" dirty="0" err="1"/>
              <a:t>interdum</a:t>
            </a:r>
            <a:r>
              <a:rPr lang="en-US" dirty="0"/>
              <a:t>.</a:t>
            </a:r>
          </a:p>
          <a:p>
            <a:pPr lvl="0"/>
            <a:endParaRPr lang="en-US" dirty="0"/>
          </a:p>
          <a:p>
            <a:pPr lvl="0"/>
            <a:r>
              <a:rPr lang="en-US" dirty="0" err="1"/>
              <a:t>Curabitur</a:t>
            </a:r>
            <a:r>
              <a:rPr lang="en-US" dirty="0"/>
              <a:t> </a:t>
            </a:r>
            <a:r>
              <a:rPr lang="en-US" dirty="0" err="1"/>
              <a:t>rhoncus</a:t>
            </a:r>
            <a:r>
              <a:rPr lang="en-US" dirty="0"/>
              <a:t>, </a:t>
            </a:r>
            <a:r>
              <a:rPr lang="en-US" dirty="0" err="1"/>
              <a:t>diam</a:t>
            </a:r>
            <a:r>
              <a:rPr lang="en-US" dirty="0"/>
              <a:t> </a:t>
            </a:r>
            <a:r>
              <a:rPr lang="en-US" dirty="0" err="1"/>
              <a:t>vel</a:t>
            </a:r>
            <a:r>
              <a:rPr lang="en-US" dirty="0"/>
              <a:t> </a:t>
            </a:r>
            <a:r>
              <a:rPr lang="en-US" dirty="0" err="1"/>
              <a:t>congue</a:t>
            </a:r>
            <a:r>
              <a:rPr lang="en-US" dirty="0"/>
              <a:t> </a:t>
            </a:r>
            <a:r>
              <a:rPr lang="en-US" dirty="0" err="1"/>
              <a:t>pulvinar</a:t>
            </a:r>
            <a:r>
              <a:rPr lang="en-US" dirty="0"/>
              <a:t>, </a:t>
            </a:r>
            <a:r>
              <a:rPr lang="en-US" dirty="0" err="1"/>
              <a:t>erat</a:t>
            </a:r>
            <a:r>
              <a:rPr lang="en-US" dirty="0"/>
              <a:t> </a:t>
            </a:r>
            <a:r>
              <a:rPr lang="en-US" dirty="0" err="1"/>
              <a:t>massa</a:t>
            </a:r>
            <a:r>
              <a:rPr lang="en-US" dirty="0"/>
              <a:t> </a:t>
            </a:r>
            <a:r>
              <a:rPr lang="en-US" dirty="0" err="1"/>
              <a:t>lacinia</a:t>
            </a:r>
            <a:r>
              <a:rPr lang="en-US" dirty="0"/>
              <a:t> </a:t>
            </a:r>
            <a:r>
              <a:rPr lang="en-US" dirty="0" err="1"/>
              <a:t>purus</a:t>
            </a:r>
            <a:r>
              <a:rPr lang="en-US" dirty="0"/>
              <a:t>, in </a:t>
            </a:r>
            <a:r>
              <a:rPr lang="en-US" dirty="0" err="1"/>
              <a:t>laoreet</a:t>
            </a:r>
            <a:r>
              <a:rPr lang="en-US" dirty="0"/>
              <a:t> </a:t>
            </a:r>
            <a:r>
              <a:rPr lang="en-US" dirty="0" err="1"/>
              <a:t>purus</a:t>
            </a:r>
            <a:r>
              <a:rPr lang="en-US" dirty="0"/>
              <a:t> </a:t>
            </a:r>
            <a:r>
              <a:rPr lang="en-US" dirty="0" err="1"/>
              <a:t>massa</a:t>
            </a:r>
            <a:r>
              <a:rPr lang="en-US" dirty="0"/>
              <a:t> in </a:t>
            </a:r>
            <a:r>
              <a:rPr lang="en-US" dirty="0" err="1"/>
              <a:t>nunc</a:t>
            </a:r>
            <a:r>
              <a:rPr lang="en-US" dirty="0"/>
              <a:t>. </a:t>
            </a:r>
            <a:r>
              <a:rPr lang="en-US" dirty="0" err="1"/>
              <a:t>Phasellus</a:t>
            </a:r>
            <a:r>
              <a:rPr lang="en-US" dirty="0"/>
              <a:t> </a:t>
            </a:r>
            <a:r>
              <a:rPr lang="en-US" dirty="0" err="1"/>
              <a:t>finibus</a:t>
            </a:r>
            <a:r>
              <a:rPr lang="en-US" dirty="0"/>
              <a:t> </a:t>
            </a:r>
            <a:r>
              <a:rPr lang="en-US" dirty="0" err="1"/>
              <a:t>malesuada</a:t>
            </a:r>
            <a:r>
              <a:rPr lang="en-US" dirty="0"/>
              <a:t> </a:t>
            </a:r>
            <a:r>
              <a:rPr lang="en-US" dirty="0" err="1"/>
              <a:t>lobortis</a:t>
            </a:r>
            <a:r>
              <a:rPr lang="en-US" dirty="0"/>
              <a:t>. </a:t>
            </a:r>
            <a:r>
              <a:rPr lang="en-US" dirty="0" err="1"/>
              <a:t>Sed</a:t>
            </a:r>
            <a:r>
              <a:rPr lang="en-US" dirty="0"/>
              <a:t> </a:t>
            </a:r>
            <a:r>
              <a:rPr lang="en-US" dirty="0" err="1"/>
              <a:t>quis</a:t>
            </a:r>
            <a:r>
              <a:rPr lang="en-US" dirty="0"/>
              <a:t> </a:t>
            </a:r>
            <a:r>
              <a:rPr lang="en-US" dirty="0" err="1"/>
              <a:t>tellus</a:t>
            </a:r>
            <a:r>
              <a:rPr lang="en-US" dirty="0"/>
              <a:t> id </a:t>
            </a:r>
            <a:r>
              <a:rPr lang="en-US" dirty="0" err="1"/>
              <a:t>nulla</a:t>
            </a:r>
            <a:r>
              <a:rPr lang="en-US" dirty="0"/>
              <a:t> </a:t>
            </a:r>
            <a:r>
              <a:rPr lang="en-US" dirty="0" err="1"/>
              <a:t>mollis</a:t>
            </a:r>
            <a:r>
              <a:rPr lang="en-US" dirty="0"/>
              <a:t> </a:t>
            </a:r>
            <a:r>
              <a:rPr lang="en-US" dirty="0" err="1"/>
              <a:t>iaculis</a:t>
            </a:r>
            <a:r>
              <a:rPr lang="en-US" dirty="0"/>
              <a:t>. Nam </a:t>
            </a:r>
            <a:r>
              <a:rPr lang="en-US" dirty="0" err="1"/>
              <a:t>nec</a:t>
            </a:r>
            <a:r>
              <a:rPr lang="en-US" dirty="0"/>
              <a:t> </a:t>
            </a:r>
            <a:r>
              <a:rPr lang="en-US" dirty="0" err="1"/>
              <a:t>auctor</a:t>
            </a:r>
            <a:r>
              <a:rPr lang="en-US" dirty="0"/>
              <a:t> </a:t>
            </a:r>
            <a:r>
              <a:rPr lang="en-US" dirty="0" err="1"/>
              <a:t>arcu</a:t>
            </a:r>
            <a:r>
              <a:rPr lang="en-US" dirty="0"/>
              <a:t>. </a:t>
            </a:r>
            <a:r>
              <a:rPr lang="en-US" dirty="0" err="1"/>
              <a:t>Aenean</a:t>
            </a:r>
            <a:r>
              <a:rPr lang="en-US" dirty="0"/>
              <a:t> </a:t>
            </a:r>
            <a:r>
              <a:rPr lang="en-US" dirty="0" err="1"/>
              <a:t>molestie</a:t>
            </a:r>
            <a:r>
              <a:rPr lang="en-US" dirty="0"/>
              <a:t> lacus </a:t>
            </a:r>
            <a:r>
              <a:rPr lang="en-US" dirty="0" err="1"/>
              <a:t>ut</a:t>
            </a:r>
            <a:r>
              <a:rPr lang="en-US" dirty="0"/>
              <a:t> </a:t>
            </a:r>
            <a:r>
              <a:rPr lang="en-US" dirty="0" err="1"/>
              <a:t>urna</a:t>
            </a:r>
            <a:r>
              <a:rPr lang="en-US" dirty="0"/>
              <a:t> </a:t>
            </a:r>
            <a:r>
              <a:rPr lang="en-US" dirty="0" err="1"/>
              <a:t>accumsan</a:t>
            </a:r>
            <a:r>
              <a:rPr lang="en-US" dirty="0"/>
              <a:t>, a </a:t>
            </a:r>
            <a:r>
              <a:rPr lang="en-US" dirty="0" err="1"/>
              <a:t>rhoncus</a:t>
            </a:r>
            <a:r>
              <a:rPr lang="en-US" dirty="0"/>
              <a:t> </a:t>
            </a:r>
            <a:r>
              <a:rPr lang="en-US" dirty="0" err="1"/>
              <a:t>orci</a:t>
            </a:r>
            <a:r>
              <a:rPr lang="en-US" dirty="0"/>
              <a:t> </a:t>
            </a:r>
            <a:r>
              <a:rPr lang="en-US" dirty="0" err="1"/>
              <a:t>rhoncus</a:t>
            </a:r>
            <a:r>
              <a:rPr lang="en-US" dirty="0"/>
              <a:t>. </a:t>
            </a:r>
            <a:r>
              <a:rPr lang="en-US" dirty="0" err="1"/>
              <a:t>Fusce</a:t>
            </a:r>
            <a:r>
              <a:rPr lang="en-US" dirty="0"/>
              <a:t> </a:t>
            </a:r>
            <a:r>
              <a:rPr lang="en-US" dirty="0" err="1"/>
              <a:t>orci</a:t>
            </a:r>
            <a:r>
              <a:rPr lang="en-US" dirty="0"/>
              <a:t> </a:t>
            </a:r>
            <a:r>
              <a:rPr lang="en-US" dirty="0" err="1"/>
              <a:t>velit</a:t>
            </a:r>
            <a:r>
              <a:rPr lang="en-US" dirty="0"/>
              <a:t>, </a:t>
            </a:r>
            <a:r>
              <a:rPr lang="en-US" dirty="0" err="1"/>
              <a:t>euismod</a:t>
            </a:r>
            <a:r>
              <a:rPr lang="en-US" dirty="0"/>
              <a:t> </a:t>
            </a:r>
            <a:r>
              <a:rPr lang="en-US" dirty="0" err="1"/>
              <a:t>quis</a:t>
            </a:r>
            <a:r>
              <a:rPr lang="en-US" dirty="0"/>
              <a:t> </a:t>
            </a:r>
            <a:r>
              <a:rPr lang="en-US" dirty="0" err="1"/>
              <a:t>pulvinar</a:t>
            </a:r>
            <a:r>
              <a:rPr lang="en-US" dirty="0"/>
              <a:t> ac, </a:t>
            </a:r>
            <a:r>
              <a:rPr lang="en-US" dirty="0" err="1"/>
              <a:t>ultrices</a:t>
            </a:r>
            <a:r>
              <a:rPr lang="en-US" dirty="0"/>
              <a:t> </a:t>
            </a:r>
            <a:r>
              <a:rPr lang="en-US" dirty="0" err="1"/>
              <a:t>vel</a:t>
            </a:r>
            <a:r>
              <a:rPr lang="en-US" dirty="0"/>
              <a:t> dui. </a:t>
            </a:r>
            <a:r>
              <a:rPr lang="en-US" dirty="0" err="1"/>
              <a:t>Praesent</a:t>
            </a:r>
            <a:r>
              <a:rPr lang="en-US" dirty="0"/>
              <a:t> </a:t>
            </a:r>
            <a:r>
              <a:rPr lang="en-US" dirty="0" err="1"/>
              <a:t>commodo</a:t>
            </a:r>
            <a:r>
              <a:rPr lang="en-US" dirty="0"/>
              <a:t>, </a:t>
            </a:r>
            <a:r>
              <a:rPr lang="en-US" dirty="0" err="1"/>
              <a:t>odio</a:t>
            </a:r>
            <a:r>
              <a:rPr lang="en-US" dirty="0"/>
              <a:t> </a:t>
            </a:r>
            <a:r>
              <a:rPr lang="en-US" dirty="0" err="1"/>
              <a:t>eu</a:t>
            </a:r>
            <a:r>
              <a:rPr lang="en-US" dirty="0"/>
              <a:t> </a:t>
            </a:r>
            <a:r>
              <a:rPr lang="en-US" dirty="0" err="1"/>
              <a:t>ullamcorper</a:t>
            </a:r>
            <a:r>
              <a:rPr lang="en-US" dirty="0"/>
              <a:t> </a:t>
            </a:r>
            <a:r>
              <a:rPr lang="en-US" dirty="0" err="1"/>
              <a:t>eleifend</a:t>
            </a:r>
            <a:r>
              <a:rPr lang="en-US" dirty="0"/>
              <a:t>, magna </a:t>
            </a:r>
            <a:r>
              <a:rPr lang="en-US" dirty="0" err="1"/>
              <a:t>metus</a:t>
            </a:r>
            <a:r>
              <a:rPr lang="en-US" dirty="0"/>
              <a:t> </a:t>
            </a:r>
            <a:r>
              <a:rPr lang="en-US" dirty="0" err="1"/>
              <a:t>euismod</a:t>
            </a:r>
            <a:r>
              <a:rPr lang="en-US" dirty="0"/>
              <a:t> </a:t>
            </a:r>
            <a:r>
              <a:rPr lang="en-US" dirty="0" err="1"/>
              <a:t>elit</a:t>
            </a:r>
            <a:r>
              <a:rPr lang="en-US" dirty="0"/>
              <a:t>, in </a:t>
            </a:r>
            <a:r>
              <a:rPr lang="en-US" dirty="0" err="1"/>
              <a:t>porttitor</a:t>
            </a:r>
            <a:r>
              <a:rPr lang="en-US" dirty="0"/>
              <a:t> </a:t>
            </a:r>
            <a:r>
              <a:rPr lang="en-US" dirty="0" err="1"/>
              <a:t>urna</a:t>
            </a:r>
            <a:r>
              <a:rPr lang="en-US" dirty="0"/>
              <a:t> </a:t>
            </a:r>
            <a:r>
              <a:rPr lang="en-US" dirty="0" err="1"/>
              <a:t>nisl</a:t>
            </a:r>
            <a:r>
              <a:rPr lang="en-US" dirty="0"/>
              <a:t> </a:t>
            </a:r>
            <a:r>
              <a:rPr lang="en-US" dirty="0" err="1"/>
              <a:t>ut</a:t>
            </a:r>
            <a:r>
              <a:rPr lang="en-US" dirty="0"/>
              <a:t> </a:t>
            </a:r>
            <a:r>
              <a:rPr lang="en-US" dirty="0" err="1"/>
              <a:t>nulla</a:t>
            </a:r>
            <a:r>
              <a:rPr lang="en-US" dirty="0"/>
              <a:t>. </a:t>
            </a:r>
            <a:r>
              <a:rPr lang="en-US" dirty="0" err="1"/>
              <a:t>Donec</a:t>
            </a:r>
            <a:r>
              <a:rPr lang="en-US" dirty="0"/>
              <a:t> </a:t>
            </a:r>
            <a:r>
              <a:rPr lang="en-US" dirty="0" err="1"/>
              <a:t>accumsan</a:t>
            </a:r>
            <a:r>
              <a:rPr lang="en-US" dirty="0"/>
              <a:t> </a:t>
            </a:r>
            <a:r>
              <a:rPr lang="en-US" dirty="0" err="1"/>
              <a:t>egestas</a:t>
            </a:r>
            <a:r>
              <a:rPr lang="en-US" dirty="0"/>
              <a:t> </a:t>
            </a:r>
            <a:r>
              <a:rPr lang="en-US" dirty="0" err="1"/>
              <a:t>nulla</a:t>
            </a:r>
            <a:r>
              <a:rPr lang="en-US" dirty="0"/>
              <a:t>, </a:t>
            </a:r>
            <a:r>
              <a:rPr lang="en-US" dirty="0" err="1"/>
              <a:t>ut</a:t>
            </a:r>
            <a:r>
              <a:rPr lang="en-US" dirty="0"/>
              <a:t> </a:t>
            </a:r>
            <a:r>
              <a:rPr lang="en-US" dirty="0" err="1"/>
              <a:t>sollicitudin</a:t>
            </a:r>
            <a:r>
              <a:rPr lang="en-US" dirty="0"/>
              <a:t> </a:t>
            </a:r>
            <a:r>
              <a:rPr lang="en-US" dirty="0" err="1"/>
              <a:t>nulla</a:t>
            </a:r>
            <a:r>
              <a:rPr lang="en-US" dirty="0"/>
              <a:t> </a:t>
            </a:r>
            <a:r>
              <a:rPr lang="en-US" dirty="0" err="1"/>
              <a:t>lacinia</a:t>
            </a:r>
            <a:r>
              <a:rPr lang="en-US" dirty="0"/>
              <a:t> ac. </a:t>
            </a:r>
            <a:r>
              <a:rPr lang="en-US" dirty="0" err="1"/>
              <a:t>Pellentesque</a:t>
            </a:r>
            <a:r>
              <a:rPr lang="en-US" dirty="0"/>
              <a:t> </a:t>
            </a:r>
            <a:r>
              <a:rPr lang="en-US" dirty="0" err="1"/>
              <a:t>felis</a:t>
            </a:r>
            <a:r>
              <a:rPr lang="en-US" dirty="0"/>
              <a:t> </a:t>
            </a:r>
            <a:r>
              <a:rPr lang="en-US" dirty="0" err="1"/>
              <a:t>est</a:t>
            </a:r>
            <a:r>
              <a:rPr lang="en-US" dirty="0"/>
              <a:t>, </a:t>
            </a:r>
            <a:r>
              <a:rPr lang="en-US" dirty="0" err="1"/>
              <a:t>tincidunt</a:t>
            </a:r>
            <a:r>
              <a:rPr lang="en-US" dirty="0"/>
              <a:t> et </a:t>
            </a:r>
            <a:r>
              <a:rPr lang="en-US" dirty="0" err="1"/>
              <a:t>suscipit</a:t>
            </a:r>
            <a:r>
              <a:rPr lang="en-US" dirty="0"/>
              <a:t> id, </a:t>
            </a:r>
            <a:r>
              <a:rPr lang="en-US" dirty="0" err="1"/>
              <a:t>rutrum</a:t>
            </a:r>
            <a:r>
              <a:rPr lang="en-US" dirty="0"/>
              <a:t> at </a:t>
            </a:r>
            <a:r>
              <a:rPr lang="en-US" dirty="0" err="1"/>
              <a:t>odio</a:t>
            </a:r>
            <a:r>
              <a:rPr lang="en-US" dirty="0"/>
              <a:t>. </a:t>
            </a:r>
            <a:r>
              <a:rPr lang="en-US" dirty="0" err="1"/>
              <a:t>Sed</a:t>
            </a:r>
            <a:r>
              <a:rPr lang="en-US" dirty="0"/>
              <a:t> </a:t>
            </a:r>
            <a:r>
              <a:rPr lang="en-US" dirty="0" err="1"/>
              <a:t>fringilla</a:t>
            </a:r>
            <a:r>
              <a:rPr lang="en-US" dirty="0"/>
              <a:t> </a:t>
            </a:r>
            <a:r>
              <a:rPr lang="en-US" dirty="0" err="1"/>
              <a:t>porttitor</a:t>
            </a:r>
            <a:r>
              <a:rPr lang="en-US" dirty="0"/>
              <a:t> </a:t>
            </a:r>
            <a:r>
              <a:rPr lang="en-US" dirty="0" err="1"/>
              <a:t>ipsum</a:t>
            </a:r>
            <a:r>
              <a:rPr lang="en-US" dirty="0"/>
              <a:t>. </a:t>
            </a:r>
          </a:p>
          <a:p>
            <a:pPr lvl="0"/>
            <a:endParaRPr lang="en-US" dirty="0"/>
          </a:p>
          <a:p>
            <a:pPr lvl="0"/>
            <a:r>
              <a:rPr lang="en-US" dirty="0" err="1"/>
              <a:t>Morbi</a:t>
            </a:r>
            <a:r>
              <a:rPr lang="en-US" dirty="0"/>
              <a:t> </a:t>
            </a:r>
            <a:r>
              <a:rPr lang="en-US" dirty="0" err="1"/>
              <a:t>cursus</a:t>
            </a:r>
            <a:r>
              <a:rPr lang="en-US" dirty="0"/>
              <a:t> </a:t>
            </a:r>
            <a:r>
              <a:rPr lang="en-US" dirty="0" err="1"/>
              <a:t>massa</a:t>
            </a:r>
            <a:r>
              <a:rPr lang="en-US" dirty="0"/>
              <a:t> </a:t>
            </a:r>
            <a:r>
              <a:rPr lang="en-US" dirty="0" err="1"/>
              <a:t>eget</a:t>
            </a:r>
            <a:r>
              <a:rPr lang="en-US" dirty="0"/>
              <a:t> </a:t>
            </a:r>
            <a:r>
              <a:rPr lang="en-US" dirty="0" err="1"/>
              <a:t>arcu</a:t>
            </a:r>
            <a:r>
              <a:rPr lang="en-US" dirty="0"/>
              <a:t> </a:t>
            </a:r>
            <a:r>
              <a:rPr lang="en-US" dirty="0" err="1"/>
              <a:t>hendrerit</a:t>
            </a:r>
            <a:r>
              <a:rPr lang="en-US" dirty="0"/>
              <a:t> </a:t>
            </a:r>
            <a:r>
              <a:rPr lang="en-US" dirty="0" err="1"/>
              <a:t>eleifend</a:t>
            </a:r>
            <a:r>
              <a:rPr lang="en-US" dirty="0"/>
              <a:t>. </a:t>
            </a:r>
            <a:r>
              <a:rPr lang="en-US" dirty="0" err="1"/>
              <a:t>Morbi</a:t>
            </a:r>
            <a:r>
              <a:rPr lang="en-US" dirty="0"/>
              <a:t> sit </a:t>
            </a:r>
            <a:r>
              <a:rPr lang="en-US" dirty="0" err="1"/>
              <a:t>amet</a:t>
            </a:r>
            <a:r>
              <a:rPr lang="en-US" dirty="0"/>
              <a:t> </a:t>
            </a:r>
            <a:r>
              <a:rPr lang="en-US" dirty="0" err="1"/>
              <a:t>accumsan</a:t>
            </a:r>
            <a:r>
              <a:rPr lang="en-US" dirty="0"/>
              <a:t> dui, </a:t>
            </a:r>
            <a:r>
              <a:rPr lang="en-US" dirty="0" err="1"/>
              <a:t>vel</a:t>
            </a:r>
            <a:r>
              <a:rPr lang="en-US" dirty="0"/>
              <a:t> tempus </a:t>
            </a:r>
            <a:r>
              <a:rPr lang="en-US" dirty="0" err="1"/>
              <a:t>urna</a:t>
            </a:r>
            <a:r>
              <a:rPr lang="en-US" dirty="0"/>
              <a:t>. </a:t>
            </a:r>
            <a:r>
              <a:rPr lang="en-US" dirty="0" err="1"/>
              <a:t>Cras</a:t>
            </a:r>
            <a:r>
              <a:rPr lang="en-US" dirty="0"/>
              <a:t> in </a:t>
            </a:r>
            <a:r>
              <a:rPr lang="en-US" dirty="0" err="1"/>
              <a:t>sapien</a:t>
            </a:r>
            <a:r>
              <a:rPr lang="en-US" dirty="0"/>
              <a:t> at </a:t>
            </a:r>
            <a:r>
              <a:rPr lang="en-US" dirty="0" err="1"/>
              <a:t>justo</a:t>
            </a:r>
            <a:r>
              <a:rPr lang="en-US" dirty="0"/>
              <a:t> </a:t>
            </a:r>
            <a:r>
              <a:rPr lang="en-US" dirty="0" err="1"/>
              <a:t>convallis</a:t>
            </a:r>
            <a:r>
              <a:rPr lang="en-US" dirty="0"/>
              <a:t> </a:t>
            </a:r>
            <a:r>
              <a:rPr lang="en-US" dirty="0" err="1"/>
              <a:t>lacinia</a:t>
            </a:r>
            <a:r>
              <a:rPr lang="en-US" dirty="0"/>
              <a:t> et in </a:t>
            </a:r>
            <a:r>
              <a:rPr lang="en-US" dirty="0" err="1"/>
              <a:t>felis</a:t>
            </a:r>
            <a:r>
              <a:rPr lang="en-US" dirty="0"/>
              <a:t>. </a:t>
            </a:r>
            <a:r>
              <a:rPr lang="en-US" dirty="0" err="1"/>
              <a:t>Vestibulum</a:t>
            </a:r>
            <a:r>
              <a:rPr lang="en-US" dirty="0"/>
              <a:t> </a:t>
            </a:r>
            <a:r>
              <a:rPr lang="en-US" dirty="0" err="1"/>
              <a:t>luctus</a:t>
            </a:r>
            <a:r>
              <a:rPr lang="en-US" dirty="0"/>
              <a:t>, </a:t>
            </a:r>
            <a:r>
              <a:rPr lang="en-US" dirty="0" err="1"/>
              <a:t>odio</a:t>
            </a:r>
            <a:r>
              <a:rPr lang="en-US" dirty="0"/>
              <a:t> non </a:t>
            </a:r>
            <a:r>
              <a:rPr lang="en-US" dirty="0" err="1"/>
              <a:t>accumsan</a:t>
            </a:r>
            <a:r>
              <a:rPr lang="en-US" dirty="0"/>
              <a:t> </a:t>
            </a:r>
            <a:r>
              <a:rPr lang="en-US" dirty="0" err="1"/>
              <a:t>eleifend</a:t>
            </a:r>
            <a:r>
              <a:rPr lang="en-US" dirty="0"/>
              <a:t>, </a:t>
            </a:r>
            <a:r>
              <a:rPr lang="en-US" dirty="0" err="1"/>
              <a:t>lectus</a:t>
            </a:r>
            <a:r>
              <a:rPr lang="en-US" dirty="0"/>
              <a:t> </a:t>
            </a:r>
            <a:r>
              <a:rPr lang="en-US" dirty="0" err="1"/>
              <a:t>metus</a:t>
            </a:r>
            <a:r>
              <a:rPr lang="en-US" dirty="0"/>
              <a:t> </a:t>
            </a:r>
            <a:r>
              <a:rPr lang="en-US" dirty="0" err="1"/>
              <a:t>rutrum</a:t>
            </a:r>
            <a:r>
              <a:rPr lang="en-US" dirty="0"/>
              <a:t> </a:t>
            </a:r>
            <a:r>
              <a:rPr lang="en-US" dirty="0" err="1"/>
              <a:t>orci</a:t>
            </a:r>
            <a:r>
              <a:rPr lang="en-US" dirty="0"/>
              <a:t>, </a:t>
            </a:r>
            <a:r>
              <a:rPr lang="en-US" dirty="0" err="1"/>
              <a:t>quis</a:t>
            </a:r>
            <a:r>
              <a:rPr lang="en-US" dirty="0"/>
              <a:t> </a:t>
            </a:r>
            <a:r>
              <a:rPr lang="en-US" dirty="0" err="1"/>
              <a:t>molestie</a:t>
            </a:r>
            <a:r>
              <a:rPr lang="en-US" dirty="0"/>
              <a:t> </a:t>
            </a:r>
            <a:r>
              <a:rPr lang="en-US" dirty="0" err="1"/>
              <a:t>enim</a:t>
            </a:r>
            <a:r>
              <a:rPr lang="en-US" dirty="0"/>
              <a:t> </a:t>
            </a:r>
            <a:r>
              <a:rPr lang="en-US" dirty="0" err="1"/>
              <a:t>augue</a:t>
            </a:r>
            <a:r>
              <a:rPr lang="en-US" dirty="0"/>
              <a:t> in </a:t>
            </a:r>
            <a:r>
              <a:rPr lang="en-US" dirty="0" err="1"/>
              <a:t>lorem</a:t>
            </a:r>
            <a:r>
              <a:rPr lang="en-US" dirty="0"/>
              <a:t>. </a:t>
            </a:r>
            <a:r>
              <a:rPr lang="en-US" dirty="0" err="1"/>
              <a:t>Vestibulum</a:t>
            </a:r>
            <a:r>
              <a:rPr lang="en-US" dirty="0"/>
              <a:t> </a:t>
            </a:r>
            <a:r>
              <a:rPr lang="en-US" dirty="0" err="1"/>
              <a:t>volutpat</a:t>
            </a:r>
            <a:r>
              <a:rPr lang="en-US" dirty="0"/>
              <a:t> </a:t>
            </a:r>
            <a:r>
              <a:rPr lang="en-US" dirty="0" err="1"/>
              <a:t>sagittis</a:t>
            </a:r>
            <a:r>
              <a:rPr lang="en-US" dirty="0"/>
              <a:t> quam </a:t>
            </a:r>
            <a:r>
              <a:rPr lang="en-US" dirty="0" err="1"/>
              <a:t>varius</a:t>
            </a:r>
            <a:r>
              <a:rPr lang="en-US" dirty="0"/>
              <a:t> </a:t>
            </a:r>
            <a:r>
              <a:rPr lang="en-US" dirty="0" err="1"/>
              <a:t>facilisis</a:t>
            </a:r>
            <a:r>
              <a:rPr lang="en-US" dirty="0"/>
              <a:t>.</a:t>
            </a:r>
          </a:p>
          <a:p>
            <a:pPr lvl="0"/>
            <a:r>
              <a:rPr lang="en-US" dirty="0" err="1"/>
              <a:t>Donec</a:t>
            </a:r>
            <a:r>
              <a:rPr lang="en-US" dirty="0"/>
              <a:t> ligula </a:t>
            </a:r>
            <a:r>
              <a:rPr lang="en-US" dirty="0" err="1"/>
              <a:t>diam</a:t>
            </a:r>
            <a:r>
              <a:rPr lang="en-US" dirty="0"/>
              <a:t>, </a:t>
            </a:r>
            <a:r>
              <a:rPr lang="en-US" dirty="0" err="1"/>
              <a:t>tincidunt</a:t>
            </a:r>
            <a:r>
              <a:rPr lang="en-US" dirty="0"/>
              <a:t> id </a:t>
            </a:r>
            <a:r>
              <a:rPr lang="en-US" dirty="0" err="1"/>
              <a:t>nisl</a:t>
            </a:r>
            <a:r>
              <a:rPr lang="en-US" dirty="0"/>
              <a:t> </a:t>
            </a:r>
            <a:r>
              <a:rPr lang="en-US" dirty="0" err="1"/>
              <a:t>vel</a:t>
            </a:r>
            <a:r>
              <a:rPr lang="en-US" dirty="0"/>
              <a:t>, </a:t>
            </a:r>
            <a:r>
              <a:rPr lang="en-US" dirty="0" err="1"/>
              <a:t>accumsan</a:t>
            </a:r>
            <a:r>
              <a:rPr lang="en-US" dirty="0"/>
              <a:t> </a:t>
            </a:r>
            <a:r>
              <a:rPr lang="en-US" dirty="0" err="1"/>
              <a:t>placerat</a:t>
            </a:r>
            <a:r>
              <a:rPr lang="en-US" dirty="0"/>
              <a:t> </a:t>
            </a:r>
            <a:r>
              <a:rPr lang="en-US" dirty="0" err="1"/>
              <a:t>velit</a:t>
            </a:r>
            <a:r>
              <a:rPr lang="en-US" dirty="0"/>
              <a:t>. </a:t>
            </a:r>
            <a:r>
              <a:rPr lang="en-US" dirty="0" err="1"/>
              <a:t>Nullam</a:t>
            </a:r>
            <a:r>
              <a:rPr lang="en-US" dirty="0"/>
              <a:t> </a:t>
            </a:r>
            <a:r>
              <a:rPr lang="en-US" dirty="0" err="1"/>
              <a:t>sagittis</a:t>
            </a:r>
            <a:r>
              <a:rPr lang="en-US" dirty="0"/>
              <a:t> </a:t>
            </a:r>
            <a:r>
              <a:rPr lang="en-US" dirty="0" err="1"/>
              <a:t>feugiat</a:t>
            </a:r>
            <a:r>
              <a:rPr lang="en-US" dirty="0"/>
              <a:t> </a:t>
            </a:r>
            <a:r>
              <a:rPr lang="en-US" dirty="0" err="1"/>
              <a:t>erat</a:t>
            </a:r>
            <a:r>
              <a:rPr lang="en-US" dirty="0"/>
              <a:t>, </a:t>
            </a:r>
            <a:r>
              <a:rPr lang="en-US" dirty="0" err="1"/>
              <a:t>vel</a:t>
            </a:r>
            <a:r>
              <a:rPr lang="en-US" dirty="0"/>
              <a:t> </a:t>
            </a:r>
            <a:r>
              <a:rPr lang="en-US" dirty="0" err="1"/>
              <a:t>vestibulum</a:t>
            </a:r>
            <a:r>
              <a:rPr lang="en-US" dirty="0"/>
              <a:t> </a:t>
            </a:r>
            <a:r>
              <a:rPr lang="en-US" dirty="0" err="1"/>
              <a:t>lorem</a:t>
            </a:r>
            <a:r>
              <a:rPr lang="en-US" dirty="0"/>
              <a:t> </a:t>
            </a:r>
            <a:r>
              <a:rPr lang="en-US" dirty="0" err="1"/>
              <a:t>facilisis</a:t>
            </a:r>
            <a:r>
              <a:rPr lang="en-US" dirty="0"/>
              <a:t> vitae. </a:t>
            </a:r>
            <a:r>
              <a:rPr lang="en-US" dirty="0" err="1"/>
              <a:t>Duis</a:t>
            </a:r>
            <a:r>
              <a:rPr lang="en-US" dirty="0"/>
              <a:t> </a:t>
            </a:r>
            <a:r>
              <a:rPr lang="en-US" dirty="0" err="1"/>
              <a:t>molestie</a:t>
            </a:r>
            <a:r>
              <a:rPr lang="en-US" dirty="0"/>
              <a:t> </a:t>
            </a:r>
            <a:r>
              <a:rPr lang="en-US" dirty="0" err="1"/>
              <a:t>urna</a:t>
            </a:r>
            <a:r>
              <a:rPr lang="en-US" dirty="0"/>
              <a:t> </a:t>
            </a:r>
            <a:r>
              <a:rPr lang="en-US" dirty="0" err="1"/>
              <a:t>enim</a:t>
            </a:r>
            <a:r>
              <a:rPr lang="en-US" dirty="0"/>
              <a:t>, </a:t>
            </a:r>
            <a:r>
              <a:rPr lang="en-US" dirty="0" err="1"/>
              <a:t>vel</a:t>
            </a:r>
            <a:r>
              <a:rPr lang="en-US" dirty="0"/>
              <a:t> </a:t>
            </a:r>
            <a:r>
              <a:rPr lang="en-US" dirty="0" err="1"/>
              <a:t>scelerisque</a:t>
            </a:r>
            <a:r>
              <a:rPr lang="en-US" dirty="0"/>
              <a:t> </a:t>
            </a:r>
            <a:r>
              <a:rPr lang="en-US" dirty="0" err="1"/>
              <a:t>arcu</a:t>
            </a:r>
            <a:r>
              <a:rPr lang="en-US" dirty="0"/>
              <a:t> </a:t>
            </a:r>
            <a:r>
              <a:rPr lang="en-US" dirty="0" err="1"/>
              <a:t>feugiat</a:t>
            </a:r>
            <a:r>
              <a:rPr lang="en-US" dirty="0"/>
              <a:t> </a:t>
            </a:r>
            <a:r>
              <a:rPr lang="en-US" dirty="0" err="1"/>
              <a:t>eget</a:t>
            </a:r>
            <a:r>
              <a:rPr lang="en-US" dirty="0"/>
              <a:t>. </a:t>
            </a:r>
            <a:r>
              <a:rPr lang="en-US" dirty="0" err="1"/>
              <a:t>Curabitur</a:t>
            </a:r>
            <a:r>
              <a:rPr lang="en-US" dirty="0"/>
              <a:t> </a:t>
            </a:r>
            <a:r>
              <a:rPr lang="en-US" dirty="0" err="1"/>
              <a:t>lobortis</a:t>
            </a:r>
            <a:r>
              <a:rPr lang="en-US" dirty="0"/>
              <a:t>, </a:t>
            </a:r>
            <a:r>
              <a:rPr lang="en-US" dirty="0" err="1"/>
              <a:t>nulla</a:t>
            </a:r>
            <a:r>
              <a:rPr lang="en-US" dirty="0"/>
              <a:t> </a:t>
            </a:r>
            <a:r>
              <a:rPr lang="en-US" dirty="0" err="1"/>
              <a:t>vel</a:t>
            </a:r>
            <a:r>
              <a:rPr lang="en-US" dirty="0"/>
              <a:t> </a:t>
            </a:r>
            <a:r>
              <a:rPr lang="en-US" dirty="0" err="1"/>
              <a:t>dignissim</a:t>
            </a:r>
            <a:r>
              <a:rPr lang="en-US" dirty="0"/>
              <a:t> </a:t>
            </a:r>
            <a:r>
              <a:rPr lang="en-US" dirty="0" err="1"/>
              <a:t>consequat</a:t>
            </a:r>
            <a:r>
              <a:rPr lang="en-US" dirty="0"/>
              <a:t>, </a:t>
            </a:r>
            <a:r>
              <a:rPr lang="en-US" dirty="0" err="1"/>
              <a:t>odio</a:t>
            </a:r>
            <a:r>
              <a:rPr lang="en-US" dirty="0"/>
              <a:t> </a:t>
            </a:r>
            <a:r>
              <a:rPr lang="en-US" dirty="0" err="1"/>
              <a:t>libero</a:t>
            </a:r>
            <a:r>
              <a:rPr lang="en-US" dirty="0"/>
              <a:t> </a:t>
            </a:r>
            <a:r>
              <a:rPr lang="en-US" dirty="0" err="1"/>
              <a:t>pellentesque</a:t>
            </a:r>
            <a:r>
              <a:rPr lang="en-US" dirty="0"/>
              <a:t> </a:t>
            </a:r>
            <a:r>
              <a:rPr lang="en-US" dirty="0" err="1"/>
              <a:t>nunc</a:t>
            </a:r>
            <a:r>
              <a:rPr lang="en-US" dirty="0"/>
              <a:t>, sit </a:t>
            </a:r>
            <a:r>
              <a:rPr lang="en-US" dirty="0" err="1"/>
              <a:t>amet</a:t>
            </a:r>
            <a:r>
              <a:rPr lang="en-US" dirty="0"/>
              <a:t> </a:t>
            </a:r>
            <a:r>
              <a:rPr lang="en-US" dirty="0" err="1"/>
              <a:t>feugiat</a:t>
            </a:r>
            <a:r>
              <a:rPr lang="en-US" dirty="0"/>
              <a:t> </a:t>
            </a:r>
            <a:r>
              <a:rPr lang="en-US" dirty="0" err="1"/>
              <a:t>justo</a:t>
            </a:r>
            <a:r>
              <a:rPr lang="en-US" dirty="0"/>
              <a:t> </a:t>
            </a:r>
            <a:r>
              <a:rPr lang="en-US" dirty="0" err="1"/>
              <a:t>metus</a:t>
            </a:r>
            <a:r>
              <a:rPr lang="en-US" dirty="0"/>
              <a:t> </a:t>
            </a:r>
            <a:r>
              <a:rPr lang="en-US" dirty="0" err="1"/>
              <a:t>nec</a:t>
            </a:r>
            <a:r>
              <a:rPr lang="en-US" dirty="0"/>
              <a:t> </a:t>
            </a:r>
            <a:r>
              <a:rPr lang="en-US" dirty="0" err="1"/>
              <a:t>neque</a:t>
            </a:r>
            <a:r>
              <a:rPr lang="en-US" dirty="0"/>
              <a:t>. </a:t>
            </a:r>
            <a:r>
              <a:rPr lang="en-US" dirty="0" err="1"/>
              <a:t>Donec</a:t>
            </a:r>
            <a:r>
              <a:rPr lang="en-US" dirty="0"/>
              <a:t> non ante ac </a:t>
            </a:r>
            <a:r>
              <a:rPr lang="en-US" dirty="0" err="1"/>
              <a:t>orci</a:t>
            </a:r>
            <a:r>
              <a:rPr lang="en-US" dirty="0"/>
              <a:t> </a:t>
            </a:r>
            <a:r>
              <a:rPr lang="en-US" dirty="0" err="1"/>
              <a:t>elementum</a:t>
            </a:r>
            <a:r>
              <a:rPr lang="en-US" dirty="0"/>
              <a:t> </a:t>
            </a:r>
            <a:r>
              <a:rPr lang="en-US" dirty="0" err="1"/>
              <a:t>iaculis</a:t>
            </a:r>
            <a:r>
              <a:rPr lang="en-US" dirty="0"/>
              <a:t> </a:t>
            </a:r>
            <a:r>
              <a:rPr lang="en-US" dirty="0" err="1"/>
              <a:t>consequat</a:t>
            </a:r>
            <a:r>
              <a:rPr lang="en-US" dirty="0"/>
              <a:t> in </a:t>
            </a:r>
            <a:r>
              <a:rPr lang="en-US" dirty="0" err="1"/>
              <a:t>metus</a:t>
            </a:r>
            <a:r>
              <a:rPr lang="en-US" dirty="0"/>
              <a:t>. </a:t>
            </a:r>
            <a:r>
              <a:rPr lang="en-US" dirty="0" err="1"/>
              <a:t>Interdum</a:t>
            </a:r>
            <a:r>
              <a:rPr lang="en-US" dirty="0"/>
              <a:t> et </a:t>
            </a:r>
            <a:r>
              <a:rPr lang="en-US" dirty="0" err="1"/>
              <a:t>malesuada</a:t>
            </a:r>
            <a:r>
              <a:rPr lang="en-US" dirty="0"/>
              <a:t> fames ac ante </a:t>
            </a:r>
            <a:r>
              <a:rPr lang="en-US" dirty="0" err="1"/>
              <a:t>ipsum</a:t>
            </a:r>
            <a:r>
              <a:rPr lang="en-US" dirty="0"/>
              <a:t> </a:t>
            </a:r>
            <a:r>
              <a:rPr lang="en-US" dirty="0" err="1"/>
              <a:t>primis</a:t>
            </a:r>
            <a:r>
              <a:rPr lang="en-US" dirty="0"/>
              <a:t> in </a:t>
            </a:r>
            <a:r>
              <a:rPr lang="en-US" dirty="0" err="1"/>
              <a:t>faucibus</a:t>
            </a:r>
            <a:r>
              <a:rPr lang="en-US" dirty="0"/>
              <a:t>. </a:t>
            </a:r>
            <a:r>
              <a:rPr lang="en-US" dirty="0" err="1"/>
              <a:t>Mauris</a:t>
            </a:r>
            <a:r>
              <a:rPr lang="en-US" dirty="0"/>
              <a:t> </a:t>
            </a:r>
            <a:r>
              <a:rPr lang="en-US" dirty="0" err="1"/>
              <a:t>volutpat</a:t>
            </a:r>
            <a:r>
              <a:rPr lang="en-US" dirty="0"/>
              <a:t> </a:t>
            </a:r>
            <a:r>
              <a:rPr lang="en-US" dirty="0" err="1"/>
              <a:t>aliquet</a:t>
            </a:r>
            <a:r>
              <a:rPr lang="en-US" dirty="0"/>
              <a:t> </a:t>
            </a:r>
            <a:r>
              <a:rPr lang="en-US" dirty="0" err="1"/>
              <a:t>imperdiet</a:t>
            </a:r>
            <a:r>
              <a:rPr lang="en-US" dirty="0"/>
              <a:t>. </a:t>
            </a:r>
            <a:r>
              <a:rPr lang="en-US" dirty="0" err="1"/>
              <a:t>Suspendisse</a:t>
            </a:r>
            <a:r>
              <a:rPr lang="en-US" dirty="0"/>
              <a:t> </a:t>
            </a:r>
            <a:r>
              <a:rPr lang="en-US" dirty="0" err="1"/>
              <a:t>ultrices</a:t>
            </a:r>
            <a:r>
              <a:rPr lang="en-US" dirty="0"/>
              <a:t> lacus id </a:t>
            </a:r>
            <a:r>
              <a:rPr lang="en-US" dirty="0" err="1"/>
              <a:t>est</a:t>
            </a:r>
            <a:r>
              <a:rPr lang="en-US" dirty="0"/>
              <a:t> </a:t>
            </a:r>
            <a:r>
              <a:rPr lang="en-US" dirty="0" err="1"/>
              <a:t>viverra</a:t>
            </a:r>
            <a:r>
              <a:rPr lang="en-US" dirty="0"/>
              <a:t>, at </a:t>
            </a:r>
            <a:r>
              <a:rPr lang="en-US" dirty="0" err="1"/>
              <a:t>porttitor</a:t>
            </a:r>
            <a:r>
              <a:rPr lang="en-US" dirty="0"/>
              <a:t> </a:t>
            </a:r>
            <a:r>
              <a:rPr lang="en-US" dirty="0" err="1"/>
              <a:t>metus</a:t>
            </a:r>
            <a:r>
              <a:rPr lang="en-US" dirty="0"/>
              <a:t> </a:t>
            </a:r>
            <a:r>
              <a:rPr lang="en-US" dirty="0" err="1"/>
              <a:t>facilisis</a:t>
            </a:r>
            <a:r>
              <a:rPr lang="en-US" dirty="0"/>
              <a:t>. </a:t>
            </a:r>
            <a:r>
              <a:rPr lang="en-US" dirty="0" err="1"/>
              <a:t>Nullam</a:t>
            </a:r>
            <a:r>
              <a:rPr lang="en-US" dirty="0"/>
              <a:t> dolor </a:t>
            </a:r>
            <a:r>
              <a:rPr lang="en-US" dirty="0" err="1"/>
              <a:t>sapien</a:t>
            </a:r>
            <a:r>
              <a:rPr lang="en-US" dirty="0"/>
              <a:t>, </a:t>
            </a:r>
            <a:r>
              <a:rPr lang="en-US" dirty="0" err="1"/>
              <a:t>hendrerit</a:t>
            </a:r>
            <a:r>
              <a:rPr lang="en-US" dirty="0"/>
              <a:t> sit </a:t>
            </a:r>
            <a:r>
              <a:rPr lang="en-US" dirty="0" err="1"/>
              <a:t>amet</a:t>
            </a:r>
            <a:r>
              <a:rPr lang="en-US" dirty="0"/>
              <a:t> </a:t>
            </a:r>
            <a:r>
              <a:rPr lang="en-US" dirty="0" err="1"/>
              <a:t>tellus</a:t>
            </a:r>
            <a:r>
              <a:rPr lang="en-US" dirty="0"/>
              <a:t> </a:t>
            </a:r>
            <a:r>
              <a:rPr lang="en-US" dirty="0" err="1"/>
              <a:t>tristique</a:t>
            </a:r>
            <a:r>
              <a:rPr lang="en-US" dirty="0"/>
              <a:t>, </a:t>
            </a:r>
            <a:r>
              <a:rPr lang="en-US" dirty="0" err="1"/>
              <a:t>tempor</a:t>
            </a:r>
            <a:r>
              <a:rPr lang="en-US" dirty="0"/>
              <a:t> </a:t>
            </a:r>
            <a:r>
              <a:rPr lang="en-US" dirty="0" err="1"/>
              <a:t>iaculis</a:t>
            </a:r>
            <a:r>
              <a:rPr lang="en-US" dirty="0"/>
              <a:t> </a:t>
            </a:r>
            <a:r>
              <a:rPr lang="en-US" dirty="0" err="1"/>
              <a:t>urna</a:t>
            </a:r>
            <a:r>
              <a:rPr lang="en-US" dirty="0"/>
              <a:t>. </a:t>
            </a:r>
            <a:r>
              <a:rPr lang="en-US" dirty="0" err="1"/>
              <a:t>Nulla</a:t>
            </a:r>
            <a:r>
              <a:rPr lang="en-US" dirty="0"/>
              <a:t> a </a:t>
            </a:r>
            <a:r>
              <a:rPr lang="en-US" dirty="0" err="1"/>
              <a:t>aliquam</a:t>
            </a:r>
            <a:r>
              <a:rPr lang="en-US" dirty="0"/>
              <a:t> magna. </a:t>
            </a:r>
            <a:r>
              <a:rPr lang="en-US" dirty="0" err="1"/>
              <a:t>Donec</a:t>
            </a:r>
            <a:r>
              <a:rPr lang="en-US" dirty="0"/>
              <a:t> </a:t>
            </a:r>
            <a:r>
              <a:rPr lang="en-US" dirty="0" err="1"/>
              <a:t>eget</a:t>
            </a:r>
            <a:r>
              <a:rPr lang="en-US" dirty="0"/>
              <a:t> </a:t>
            </a:r>
            <a:r>
              <a:rPr lang="en-US" dirty="0" err="1"/>
              <a:t>felis</a:t>
            </a:r>
            <a:r>
              <a:rPr lang="en-US" dirty="0"/>
              <a:t> in </a:t>
            </a:r>
            <a:r>
              <a:rPr lang="en-US" dirty="0" err="1"/>
              <a:t>felis</a:t>
            </a:r>
            <a:r>
              <a:rPr lang="en-US" dirty="0"/>
              <a:t> </a:t>
            </a:r>
            <a:r>
              <a:rPr lang="en-US" dirty="0" err="1"/>
              <a:t>lacinia</a:t>
            </a:r>
            <a:r>
              <a:rPr lang="en-US" dirty="0"/>
              <a:t> </a:t>
            </a:r>
            <a:r>
              <a:rPr lang="en-US" dirty="0" err="1"/>
              <a:t>porttitor</a:t>
            </a:r>
            <a:r>
              <a:rPr lang="en-US" dirty="0"/>
              <a:t>. </a:t>
            </a:r>
            <a:r>
              <a:rPr lang="en-US" dirty="0" err="1"/>
              <a:t>Proin</a:t>
            </a:r>
            <a:r>
              <a:rPr lang="en-US" dirty="0"/>
              <a:t> </a:t>
            </a:r>
            <a:r>
              <a:rPr lang="en-US" dirty="0" err="1"/>
              <a:t>sollicitudin</a:t>
            </a:r>
            <a:r>
              <a:rPr lang="en-US" dirty="0"/>
              <a:t> ante id </a:t>
            </a:r>
            <a:r>
              <a:rPr lang="en-US" dirty="0" err="1"/>
              <a:t>nisl</a:t>
            </a:r>
            <a:r>
              <a:rPr lang="en-US" dirty="0"/>
              <a:t> </a:t>
            </a:r>
            <a:r>
              <a:rPr lang="en-US" dirty="0" err="1"/>
              <a:t>imperdiet</a:t>
            </a:r>
            <a:r>
              <a:rPr lang="en-US" dirty="0"/>
              <a:t> </a:t>
            </a:r>
            <a:r>
              <a:rPr lang="en-US" dirty="0" err="1"/>
              <a:t>euismod</a:t>
            </a:r>
            <a:r>
              <a:rPr lang="en-US" dirty="0"/>
              <a:t>. </a:t>
            </a:r>
            <a:r>
              <a:rPr lang="en-US" dirty="0" err="1"/>
              <a:t>Aenean</a:t>
            </a:r>
            <a:r>
              <a:rPr lang="en-US" dirty="0"/>
              <a:t> </a:t>
            </a:r>
            <a:r>
              <a:rPr lang="en-US" dirty="0" err="1"/>
              <a:t>vestibulum</a:t>
            </a:r>
            <a:r>
              <a:rPr lang="en-US" dirty="0"/>
              <a:t> non </a:t>
            </a:r>
            <a:r>
              <a:rPr lang="en-US" dirty="0" err="1"/>
              <a:t>metus</a:t>
            </a:r>
            <a:r>
              <a:rPr lang="en-US" dirty="0"/>
              <a:t> vitae </a:t>
            </a:r>
            <a:r>
              <a:rPr lang="en-US" dirty="0" err="1"/>
              <a:t>rutrum</a:t>
            </a:r>
            <a:r>
              <a:rPr lang="en-US" dirty="0"/>
              <a:t>. </a:t>
            </a:r>
            <a:r>
              <a:rPr lang="en-US" dirty="0" err="1"/>
              <a:t>Cras</a:t>
            </a:r>
            <a:r>
              <a:rPr lang="en-US" dirty="0"/>
              <a:t> </a:t>
            </a:r>
            <a:r>
              <a:rPr lang="en-US" dirty="0" err="1"/>
              <a:t>varius</a:t>
            </a:r>
            <a:r>
              <a:rPr lang="en-US" dirty="0"/>
              <a:t> </a:t>
            </a:r>
            <a:r>
              <a:rPr lang="en-US" dirty="0" err="1"/>
              <a:t>condimentum</a:t>
            </a:r>
            <a:r>
              <a:rPr lang="en-US" dirty="0"/>
              <a:t> </a:t>
            </a:r>
            <a:r>
              <a:rPr lang="en-US" dirty="0" err="1"/>
              <a:t>diam</a:t>
            </a:r>
            <a:r>
              <a:rPr lang="en-US" dirty="0"/>
              <a:t>, </a:t>
            </a:r>
            <a:r>
              <a:rPr lang="en-US" dirty="0" err="1"/>
              <a:t>quis</a:t>
            </a:r>
            <a:r>
              <a:rPr lang="en-US" dirty="0"/>
              <a:t> </a:t>
            </a:r>
            <a:r>
              <a:rPr lang="en-US" dirty="0" err="1"/>
              <a:t>euismod</a:t>
            </a:r>
            <a:r>
              <a:rPr lang="en-US" dirty="0"/>
              <a:t> </a:t>
            </a:r>
            <a:r>
              <a:rPr lang="en-US" dirty="0" err="1"/>
              <a:t>erat</a:t>
            </a:r>
            <a:r>
              <a:rPr lang="en-US" dirty="0"/>
              <a:t> </a:t>
            </a:r>
            <a:r>
              <a:rPr lang="en-US" dirty="0" err="1"/>
              <a:t>pharetra</a:t>
            </a:r>
            <a:r>
              <a:rPr lang="en-US" dirty="0"/>
              <a:t> non. </a:t>
            </a:r>
            <a:r>
              <a:rPr lang="en-US" dirty="0" err="1"/>
              <a:t>Sed</a:t>
            </a:r>
            <a:r>
              <a:rPr lang="en-US" dirty="0"/>
              <a:t> </a:t>
            </a:r>
            <a:r>
              <a:rPr lang="en-US" dirty="0" err="1"/>
              <a:t>eget</a:t>
            </a:r>
            <a:r>
              <a:rPr lang="en-US" dirty="0"/>
              <a:t> </a:t>
            </a:r>
            <a:r>
              <a:rPr lang="en-US" dirty="0" err="1"/>
              <a:t>blandit</a:t>
            </a:r>
            <a:r>
              <a:rPr lang="en-US" dirty="0"/>
              <a:t> sem.</a:t>
            </a:r>
          </a:p>
        </p:txBody>
      </p:sp>
    </p:spTree>
    <p:extLst>
      <p:ext uri="{BB962C8B-B14F-4D97-AF65-F5344CB8AC3E}">
        <p14:creationId xmlns:p14="http://schemas.microsoft.com/office/powerpoint/2010/main" val="173168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400"/>
                                        <p:tgtEl>
                                          <p:spTgt spid="6">
                                            <p:txEl>
                                              <p:pRg st="0" end="0"/>
                                            </p:txEl>
                                          </p:spTgt>
                                        </p:tgtEl>
                                      </p:cBhvr>
                                    </p:animEffect>
                                    <p:anim calcmode="lin" valueType="num">
                                      <p:cBhvr>
                                        <p:cTn id="8" dur="4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anim calcmode="lin" valueType="num">
                                      <p:cBhvr>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8">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par>
                                <p:cTn id="18" presetID="10" presetClass="entr" presetSubtype="0" fill="hold" grpId="0" nodeType="withEffect">
                                  <p:stCondLst>
                                    <p:cond delay="80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childTnLst>
                                </p:cTn>
                              </p:par>
                              <p:par>
                                <p:cTn id="21" presetID="10" presetClass="entr" presetSubtype="0" fill="hold" grpId="0" nodeType="withEffect">
                                  <p:stCondLst>
                                    <p:cond delay="80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fade">
                                      <p:cBhvr>
                                        <p:cTn id="23" dur="500"/>
                                        <p:tgtEl>
                                          <p:spTgt spid="9">
                                            <p:txEl>
                                              <p:pRg st="4" end="4"/>
                                            </p:txEl>
                                          </p:spTgt>
                                        </p:tgtEl>
                                      </p:cBhvr>
                                    </p:animEffect>
                                  </p:childTnLst>
                                </p:cTn>
                              </p:par>
                              <p:par>
                                <p:cTn id="24" presetID="10" presetClass="entr" presetSubtype="0" fill="hold" grpId="0" nodeType="withEffect">
                                  <p:stCondLst>
                                    <p:cond delay="800"/>
                                  </p:stCondLst>
                                  <p:childTnLst>
                                    <p:set>
                                      <p:cBhvr>
                                        <p:cTn id="25" dur="1" fill="hold">
                                          <p:stCondLst>
                                            <p:cond delay="0"/>
                                          </p:stCondLst>
                                        </p:cTn>
                                        <p:tgtEl>
                                          <p:spTgt spid="9">
                                            <p:txEl>
                                              <p:pRg st="6" end="6"/>
                                            </p:txEl>
                                          </p:spTgt>
                                        </p:tgtEl>
                                        <p:attrNameLst>
                                          <p:attrName>style.visibility</p:attrName>
                                        </p:attrNameLst>
                                      </p:cBhvr>
                                      <p:to>
                                        <p:strVal val="visible"/>
                                      </p:to>
                                    </p:set>
                                    <p:animEffect transition="in" filter="fade">
                                      <p:cBhvr>
                                        <p:cTn id="26" dur="500"/>
                                        <p:tgtEl>
                                          <p:spTgt spid="9">
                                            <p:txEl>
                                              <p:pRg st="6" end="6"/>
                                            </p:txEl>
                                          </p:spTgt>
                                        </p:tgtEl>
                                      </p:cBhvr>
                                    </p:animEffect>
                                  </p:childTnLst>
                                </p:cTn>
                              </p:par>
                              <p:par>
                                <p:cTn id="27" presetID="10" presetClass="entr" presetSubtype="0" fill="hold" grpId="0" nodeType="withEffect">
                                  <p:stCondLst>
                                    <p:cond delay="800"/>
                                  </p:stCondLst>
                                  <p:childTnLst>
                                    <p:set>
                                      <p:cBhvr>
                                        <p:cTn id="28" dur="1" fill="hold">
                                          <p:stCondLst>
                                            <p:cond delay="0"/>
                                          </p:stCondLst>
                                        </p:cTn>
                                        <p:tgtEl>
                                          <p:spTgt spid="9">
                                            <p:txEl>
                                              <p:pRg st="7" end="7"/>
                                            </p:txEl>
                                          </p:spTgt>
                                        </p:tgtEl>
                                        <p:attrNameLst>
                                          <p:attrName>style.visibility</p:attrName>
                                        </p:attrNameLst>
                                      </p:cBhvr>
                                      <p:to>
                                        <p:strVal val="visible"/>
                                      </p:to>
                                    </p:set>
                                    <p:animEffect transition="in" filter="fade">
                                      <p:cBhvr>
                                        <p:cTn id="29"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400"/>
                        <p:tgtEl>
                          <p:spTgt spid="6"/>
                        </p:tgtEl>
                      </p:cBhvr>
                    </p:animEffect>
                    <p:anim calcmode="lin" valueType="num">
                      <p:cBhvr>
                        <p:cTn dur="400" fill="hold"/>
                        <p:tgtEl>
                          <p:spTgt spid="6"/>
                        </p:tgtEl>
                        <p:attrNameLst>
                          <p:attrName>ppt_x</p:attrName>
                        </p:attrNameLst>
                      </p:cBhvr>
                      <p:tavLst>
                        <p:tav tm="0">
                          <p:val>
                            <p:strVal val="#ppt_x"/>
                          </p:val>
                        </p:tav>
                        <p:tav tm="100000">
                          <p:val>
                            <p:strVal val="#ppt_x"/>
                          </p:val>
                        </p:tav>
                      </p:tavLst>
                    </p:anim>
                    <p:anim calcmode="lin" valueType="num">
                      <p:cBhvr>
                        <p:cTn dur="400" fill="hold"/>
                        <p:tgtEl>
                          <p:spTgt spid="6"/>
                        </p:tgtEl>
                        <p:attrNameLst>
                          <p:attrName>ppt_y</p:attrName>
                        </p:attrNameLst>
                      </p:cBhvr>
                      <p:tavLst>
                        <p:tav tm="0">
                          <p:val>
                            <p:strVal val="#ppt_y+.1"/>
                          </p:val>
                        </p:tav>
                        <p:tav tm="100000">
                          <p:val>
                            <p:strVal val="#ppt_y"/>
                          </p:val>
                        </p:tav>
                      </p:tavLst>
                    </p:anim>
                  </p:childTnLst>
                </p:cTn>
              </p:par>
            </p:tnLst>
          </p:tmpl>
        </p:tmplLst>
      </p:bldP>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anim calcmode="lin" valueType="num">
                      <p:cBhvr>
                        <p:cTn dur="500" fill="hold"/>
                        <p:tgtEl>
                          <p:spTgt spid="8"/>
                        </p:tgtEl>
                        <p:attrNameLst>
                          <p:attrName>ppt_x</p:attrName>
                        </p:attrNameLst>
                      </p:cBhvr>
                      <p:tavLst>
                        <p:tav tm="0">
                          <p:val>
                            <p:strVal val="#ppt_x"/>
                          </p:val>
                        </p:tav>
                        <p:tav tm="100000">
                          <p:val>
                            <p:strVal val="#ppt_x"/>
                          </p:val>
                        </p:tav>
                      </p:tavLst>
                    </p:anim>
                    <p:anim calcmode="lin" valueType="num">
                      <p:cBhvr>
                        <p:cTn dur="5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10" presetClass="entr" presetSubtype="0" fill="hold" nodeType="withEffect">
                  <p:stCondLst>
                    <p:cond delay="8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2"/>
            <a:ext cx="2743200" cy="365125"/>
          </a:xfrm>
          <a:prstGeom prst="rect">
            <a:avLst/>
          </a:prstGeom>
        </p:spPr>
        <p:txBody>
          <a:bodyPr/>
          <a:lstStyle>
            <a:lvl1pPr>
              <a:defRPr/>
            </a:lvl1pPr>
          </a:lstStyle>
          <a:p>
            <a:fld id="{A2B3F2F7-D8C9-4E43-8D7C-873B3821DA85}" type="datetime1">
              <a:rPr lang="zh-CN" altLang="en-US"/>
              <a:pPr/>
              <a:t>2024/1/24</a:t>
            </a:fld>
            <a:endParaRPr lang="zh-CN" altLang="en-US" sz="1680">
              <a:solidFill>
                <a:schemeClr val="tx1"/>
              </a:solidFill>
            </a:endParaRPr>
          </a:p>
        </p:txBody>
      </p:sp>
      <p:sp>
        <p:nvSpPr>
          <p:cNvPr id="4" name="页脚占位符 3"/>
          <p:cNvSpPr>
            <a:spLocks noGrp="1"/>
          </p:cNvSpPr>
          <p:nvPr>
            <p:ph type="ftr" sz="quarter" idx="11"/>
          </p:nvPr>
        </p:nvSpPr>
        <p:spPr>
          <a:xfrm>
            <a:off x="4038600" y="6356352"/>
            <a:ext cx="4114800" cy="365125"/>
          </a:xfrm>
          <a:prstGeom prst="rect">
            <a:avLst/>
          </a:prstGeom>
        </p:spPr>
        <p:txBody>
          <a:bodyPr/>
          <a:lstStyle>
            <a:lvl1pPr>
              <a:defRPr/>
            </a:lvl1pPr>
          </a:lstStyle>
          <a:p>
            <a:endParaRPr lang="zh-CN" altLang="zh-CN"/>
          </a:p>
        </p:txBody>
      </p:sp>
      <p:sp>
        <p:nvSpPr>
          <p:cNvPr id="5" name="灯片编号占位符 4"/>
          <p:cNvSpPr>
            <a:spLocks noGrp="1"/>
          </p:cNvSpPr>
          <p:nvPr>
            <p:ph type="sldNum" sz="quarter" idx="12"/>
          </p:nvPr>
        </p:nvSpPr>
        <p:spPr>
          <a:xfrm>
            <a:off x="8610600" y="6356352"/>
            <a:ext cx="2743200" cy="365125"/>
          </a:xfrm>
          <a:prstGeom prst="rect">
            <a:avLst/>
          </a:prstGeom>
        </p:spPr>
        <p:txBody>
          <a:bodyPr/>
          <a:lstStyle>
            <a:lvl1pPr>
              <a:defRPr/>
            </a:lvl1pPr>
          </a:lstStyle>
          <a:p>
            <a:fld id="{BE49A5DF-8B1F-43DD-BA44-60E67D5F9AA0}" type="slidenum">
              <a:rPr lang="zh-CN" altLang="en-US"/>
              <a:pPr/>
              <a:t>‹#›</a:t>
            </a:fld>
            <a:endParaRPr lang="zh-CN" altLang="en-US" sz="1680">
              <a:solidFill>
                <a:schemeClr val="tx1"/>
              </a:solidFill>
            </a:endParaRPr>
          </a:p>
        </p:txBody>
      </p:sp>
    </p:spTree>
    <p:extLst>
      <p:ext uri="{BB962C8B-B14F-4D97-AF65-F5344CB8AC3E}">
        <p14:creationId xmlns:p14="http://schemas.microsoft.com/office/powerpoint/2010/main" val="211491811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1" y="6356353"/>
            <a:ext cx="2844800" cy="365125"/>
          </a:xfrm>
          <a:prstGeom prst="rect">
            <a:avLst/>
          </a:prstGeom>
        </p:spPr>
        <p:txBody>
          <a:bodyPr/>
          <a:lstStyle/>
          <a:p>
            <a:fld id="{06DB1B64-DBBB-47C8-B605-FDCE552E155A}" type="datetimeFigureOut">
              <a:rPr lang="zh-CN" altLang="en-US" smtClean="0"/>
              <a:t>2024/1/24</a:t>
            </a:fld>
            <a:endParaRPr lang="zh-CN" altLang="en-US"/>
          </a:p>
        </p:txBody>
      </p:sp>
      <p:sp>
        <p:nvSpPr>
          <p:cNvPr id="3" name="页脚占位符 2"/>
          <p:cNvSpPr>
            <a:spLocks noGrp="1"/>
          </p:cNvSpPr>
          <p:nvPr>
            <p:ph type="ftr" sz="quarter" idx="11"/>
          </p:nvPr>
        </p:nvSpPr>
        <p:spPr>
          <a:xfrm>
            <a:off x="4165600" y="6356353"/>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3"/>
            <a:ext cx="2844800" cy="365125"/>
          </a:xfrm>
          <a:prstGeom prst="rect">
            <a:avLst/>
          </a:prstGeom>
        </p:spPr>
        <p:txBody>
          <a:bodyPr/>
          <a:lstStyle/>
          <a:p>
            <a:fld id="{03793D6F-412A-4ABA-AC8C-DAF45DDA03D8}" type="slidenum">
              <a:rPr lang="zh-CN" altLang="en-US" smtClean="0"/>
              <a:t>‹#›</a:t>
            </a:fld>
            <a:endParaRPr lang="zh-CN" altLang="en-US"/>
          </a:p>
        </p:txBody>
      </p:sp>
    </p:spTree>
    <p:extLst>
      <p:ext uri="{BB962C8B-B14F-4D97-AF65-F5344CB8AC3E}">
        <p14:creationId xmlns:p14="http://schemas.microsoft.com/office/powerpoint/2010/main" val="21962819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1" y="6356353"/>
            <a:ext cx="2844800" cy="365125"/>
          </a:xfrm>
          <a:prstGeom prst="rect">
            <a:avLst/>
          </a:prstGeom>
        </p:spPr>
        <p:txBody>
          <a:bodyPr/>
          <a:lstStyle/>
          <a:p>
            <a:fld id="{06DB1B64-DBBB-47C8-B605-FDCE552E155A}" type="datetimeFigureOut">
              <a:rPr lang="zh-CN" altLang="en-US" smtClean="0"/>
              <a:t>2024/1/24</a:t>
            </a:fld>
            <a:endParaRPr lang="zh-CN" altLang="en-US"/>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03793D6F-412A-4ABA-AC8C-DAF45DDA03D8}" type="slidenum">
              <a:rPr lang="zh-CN" altLang="en-US" smtClean="0"/>
              <a:t>‹#›</a:t>
            </a:fld>
            <a:endParaRPr lang="zh-CN" altLang="en-US"/>
          </a:p>
        </p:txBody>
      </p:sp>
    </p:spTree>
    <p:extLst>
      <p:ext uri="{BB962C8B-B14F-4D97-AF65-F5344CB8AC3E}">
        <p14:creationId xmlns:p14="http://schemas.microsoft.com/office/powerpoint/2010/main" val="80446474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userDrawn="1">
  <p:cSld name="3_节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
            <a:ext cx="12192000" cy="6857999"/>
          </a:xfrm>
          <a:prstGeom prst="rect">
            <a:avLst/>
          </a:prstGeom>
        </p:spPr>
      </p:pic>
      <p:cxnSp>
        <p:nvCxnSpPr>
          <p:cNvPr id="3" name="直接连接符 2"/>
          <p:cNvCxnSpPr/>
          <p:nvPr userDrawn="1"/>
        </p:nvCxnSpPr>
        <p:spPr>
          <a:xfrm>
            <a:off x="591672" y="832153"/>
            <a:ext cx="1094590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 name="圆角矩形 3"/>
          <p:cNvSpPr/>
          <p:nvPr userDrawn="1"/>
        </p:nvSpPr>
        <p:spPr>
          <a:xfrm rot="18926425">
            <a:off x="767681" y="476550"/>
            <a:ext cx="216240" cy="216240"/>
          </a:xfrm>
          <a:prstGeom prst="roundRect">
            <a:avLst/>
          </a:prstGeom>
          <a:solidFill>
            <a:schemeClr val="tx1"/>
          </a:soli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939" dirty="0">
              <a:latin typeface="微软雅黑" panose="020B0503020204020204" pitchFamily="34" charset="-122"/>
              <a:ea typeface="微软雅黑" panose="020B0503020204020204" pitchFamily="34" charset="-122"/>
            </a:endParaRPr>
          </a:p>
        </p:txBody>
      </p:sp>
      <p:cxnSp>
        <p:nvCxnSpPr>
          <p:cNvPr id="5" name="直接连接符 4"/>
          <p:cNvCxnSpPr/>
          <p:nvPr userDrawn="1"/>
        </p:nvCxnSpPr>
        <p:spPr>
          <a:xfrm>
            <a:off x="2542227" y="431771"/>
            <a:ext cx="0" cy="3033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924414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50"/>
                                        <p:tgtEl>
                                          <p:spTgt spid="3"/>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50"/>
                                        <p:tgtEl>
                                          <p:spTgt spid="4"/>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C7EDD04-3380-456C-A4C5-9C1D0E1592E4}" type="datetimeFigureOut">
              <a:rPr lang="zh-CN" altLang="en-US" smtClean="0"/>
              <a:t>2024/1/24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370F071-055F-47C1-A42F-B01CE3C799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C7EDD04-3380-456C-A4C5-9C1D0E1592E4}" type="datetimeFigureOut">
              <a:rPr lang="zh-CN" altLang="en-US" smtClean="0"/>
              <a:t>2024/1/24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370F071-055F-47C1-A42F-B01CE3C799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8C7EDD04-3380-456C-A4C5-9C1D0E1592E4}" type="datetimeFigureOut">
              <a:rPr lang="zh-CN" altLang="en-US" smtClean="0"/>
              <a:t>2024/1/24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370F071-055F-47C1-A42F-B01CE3C799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C7EDD04-3380-456C-A4C5-9C1D0E1592E4}" type="datetimeFigureOut">
              <a:rPr lang="zh-CN" altLang="en-US" smtClean="0"/>
              <a:t>2024/1/24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370F071-055F-47C1-A42F-B01CE3C799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C7EDD04-3380-456C-A4C5-9C1D0E1592E4}" type="datetimeFigureOut">
              <a:rPr lang="zh-CN" altLang="en-US" smtClean="0"/>
              <a:t>2024/1/24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370F071-055F-47C1-A42F-B01CE3C799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C7EDD04-3380-456C-A4C5-9C1D0E1592E4}" type="datetimeFigureOut">
              <a:rPr lang="zh-CN" altLang="en-US" smtClean="0"/>
              <a:t>2024/1/24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370F071-055F-47C1-A42F-B01CE3C799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C7EDD04-3380-456C-A4C5-9C1D0E1592E4}" type="datetimeFigureOut">
              <a:rPr lang="zh-CN" altLang="en-US" smtClean="0"/>
              <a:t>2024/1/24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370F071-055F-47C1-A42F-B01CE3C799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C7EDD04-3380-456C-A4C5-9C1D0E1592E4}" type="datetimeFigureOut">
              <a:rPr lang="zh-CN" altLang="en-US" smtClean="0"/>
              <a:t>2024/1/24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370F071-055F-47C1-A42F-B01CE3C799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C7EDD04-3380-456C-A4C5-9C1D0E1592E4}" type="datetimeFigureOut">
              <a:rPr lang="zh-CN" altLang="en-US" smtClean="0"/>
              <a:t>2024/1/24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370F071-055F-47C1-A42F-B01CE3C799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C7EDD04-3380-456C-A4C5-9C1D0E1592E4}" type="datetimeFigureOut">
              <a:rPr lang="zh-CN" altLang="en-US" smtClean="0"/>
              <a:t>2024/1/24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370F071-055F-47C1-A42F-B01CE3C799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C7EDD04-3380-456C-A4C5-9C1D0E1592E4}" type="datetimeFigureOut">
              <a:rPr lang="zh-CN" altLang="en-US" smtClean="0"/>
              <a:t>2024/1/24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370F071-055F-47C1-A42F-B01CE3C799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C7EDD04-3380-456C-A4C5-9C1D0E1592E4}" type="datetimeFigureOut">
              <a:rPr lang="zh-CN" altLang="en-US" smtClean="0"/>
              <a:t>2024/1/24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370F071-055F-47C1-A42F-B01CE3C799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6B89BF-F59C-4561-8F31-0FCA3D94B268}" type="datetimeFigureOut">
              <a:rPr lang="zh-CN" altLang="en-US" smtClean="0"/>
              <a:t>2024/1/24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9D06D95-EDB0-4E3F-89AF-FED7B431F5B8}" type="slidenum">
              <a:rPr lang="zh-CN" altLang="en-US" smtClean="0"/>
              <a:t>‹#›</a:t>
            </a:fld>
            <a:endParaRPr lang="zh-CN" altLang="en-US"/>
          </a:p>
        </p:txBody>
      </p:sp>
    </p:spTree>
    <p:extLst>
      <p:ext uri="{BB962C8B-B14F-4D97-AF65-F5344CB8AC3E}">
        <p14:creationId xmlns:p14="http://schemas.microsoft.com/office/powerpoint/2010/main" val="982303858"/>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6B89BF-F59C-4561-8F31-0FCA3D94B268}" type="datetimeFigureOut">
              <a:rPr lang="zh-CN" altLang="en-US" smtClean="0"/>
              <a:t>2024/1/24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9D06D95-EDB0-4E3F-89AF-FED7B431F5B8}" type="slidenum">
              <a:rPr lang="zh-CN" altLang="en-US" smtClean="0"/>
              <a:t>‹#›</a:t>
            </a:fld>
            <a:endParaRPr lang="zh-CN" altLang="en-US"/>
          </a:p>
        </p:txBody>
      </p:sp>
    </p:spTree>
    <p:extLst>
      <p:ext uri="{BB962C8B-B14F-4D97-AF65-F5344CB8AC3E}">
        <p14:creationId xmlns:p14="http://schemas.microsoft.com/office/powerpoint/2010/main" val="2226609208"/>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6B89BF-F59C-4561-8F31-0FCA3D94B268}" type="datetimeFigureOut">
              <a:rPr lang="zh-CN" altLang="en-US" smtClean="0"/>
              <a:t>2024/1/24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9D06D95-EDB0-4E3F-89AF-FED7B431F5B8}" type="slidenum">
              <a:rPr lang="zh-CN" altLang="en-US" smtClean="0"/>
              <a:t>‹#›</a:t>
            </a:fld>
            <a:endParaRPr lang="zh-CN" altLang="en-US"/>
          </a:p>
        </p:txBody>
      </p:sp>
    </p:spTree>
    <p:extLst>
      <p:ext uri="{BB962C8B-B14F-4D97-AF65-F5344CB8AC3E}">
        <p14:creationId xmlns:p14="http://schemas.microsoft.com/office/powerpoint/2010/main" val="3827146369"/>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6B89BF-F59C-4561-8F31-0FCA3D94B268}" type="datetimeFigureOut">
              <a:rPr lang="zh-CN" altLang="en-US" smtClean="0"/>
              <a:t>2024/1/24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9D06D95-EDB0-4E3F-89AF-FED7B431F5B8}" type="slidenum">
              <a:rPr lang="zh-CN" altLang="en-US" smtClean="0"/>
              <a:t>‹#›</a:t>
            </a:fld>
            <a:endParaRPr lang="zh-CN" altLang="en-US"/>
          </a:p>
        </p:txBody>
      </p:sp>
    </p:spTree>
    <p:extLst>
      <p:ext uri="{BB962C8B-B14F-4D97-AF65-F5344CB8AC3E}">
        <p14:creationId xmlns:p14="http://schemas.microsoft.com/office/powerpoint/2010/main" val="2709195450"/>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6B89BF-F59C-4561-8F31-0FCA3D94B268}" type="datetimeFigureOut">
              <a:rPr lang="zh-CN" altLang="en-US" smtClean="0"/>
              <a:t>2024/1/24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F9D06D95-EDB0-4E3F-89AF-FED7B431F5B8}" type="slidenum">
              <a:rPr lang="zh-CN" altLang="en-US" smtClean="0"/>
              <a:t>‹#›</a:t>
            </a:fld>
            <a:endParaRPr lang="zh-CN" altLang="en-US"/>
          </a:p>
        </p:txBody>
      </p:sp>
    </p:spTree>
    <p:extLst>
      <p:ext uri="{BB962C8B-B14F-4D97-AF65-F5344CB8AC3E}">
        <p14:creationId xmlns:p14="http://schemas.microsoft.com/office/powerpoint/2010/main" val="1925196371"/>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6B89BF-F59C-4561-8F31-0FCA3D94B268}" type="datetimeFigureOut">
              <a:rPr lang="zh-CN" altLang="en-US" smtClean="0"/>
              <a:t>2024/1/24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F9D06D95-EDB0-4E3F-89AF-FED7B431F5B8}" type="slidenum">
              <a:rPr lang="zh-CN" altLang="en-US" smtClean="0"/>
              <a:t>‹#›</a:t>
            </a:fld>
            <a:endParaRPr lang="zh-CN" altLang="en-US"/>
          </a:p>
        </p:txBody>
      </p:sp>
    </p:spTree>
    <p:extLst>
      <p:ext uri="{BB962C8B-B14F-4D97-AF65-F5344CB8AC3E}">
        <p14:creationId xmlns:p14="http://schemas.microsoft.com/office/powerpoint/2010/main" val="3888535889"/>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6B89BF-F59C-4561-8F31-0FCA3D94B268}" type="datetimeFigureOut">
              <a:rPr lang="zh-CN" altLang="en-US" smtClean="0"/>
              <a:t>2024/1/24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9D06D95-EDB0-4E3F-89AF-FED7B431F5B8}" type="slidenum">
              <a:rPr lang="zh-CN" altLang="en-US" smtClean="0"/>
              <a:t>‹#›</a:t>
            </a:fld>
            <a:endParaRPr lang="zh-CN" altLang="en-US"/>
          </a:p>
        </p:txBody>
      </p:sp>
    </p:spTree>
    <p:extLst>
      <p:ext uri="{BB962C8B-B14F-4D97-AF65-F5344CB8AC3E}">
        <p14:creationId xmlns:p14="http://schemas.microsoft.com/office/powerpoint/2010/main" val="937027734"/>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8C7EDD04-3380-456C-A4C5-9C1D0E1592E4}" type="datetimeFigureOut">
              <a:rPr lang="zh-CN" altLang="en-US" smtClean="0"/>
              <a:t>2024/1/24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370F071-055F-47C1-A42F-B01CE3C799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AC6B89BF-F59C-4561-8F31-0FCA3D94B268}" type="datetimeFigureOut">
              <a:rPr lang="zh-CN" altLang="en-US" smtClean="0"/>
              <a:t>2024/1/24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9D06D95-EDB0-4E3F-89AF-FED7B431F5B8}" type="slidenum">
              <a:rPr lang="zh-CN" altLang="en-US" smtClean="0"/>
              <a:t>‹#›</a:t>
            </a:fld>
            <a:endParaRPr lang="zh-CN" altLang="en-US"/>
          </a:p>
        </p:txBody>
      </p:sp>
    </p:spTree>
    <p:extLst>
      <p:ext uri="{BB962C8B-B14F-4D97-AF65-F5344CB8AC3E}">
        <p14:creationId xmlns:p14="http://schemas.microsoft.com/office/powerpoint/2010/main" val="12485489"/>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AC6B89BF-F59C-4561-8F31-0FCA3D94B268}" type="datetimeFigureOut">
              <a:rPr lang="zh-CN" altLang="en-US" smtClean="0"/>
              <a:t>2024/1/24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9D06D95-EDB0-4E3F-89AF-FED7B431F5B8}" type="slidenum">
              <a:rPr lang="zh-CN" altLang="en-US" smtClean="0"/>
              <a:t>‹#›</a:t>
            </a:fld>
            <a:endParaRPr lang="zh-CN" altLang="en-US"/>
          </a:p>
        </p:txBody>
      </p:sp>
    </p:spTree>
    <p:extLst>
      <p:ext uri="{BB962C8B-B14F-4D97-AF65-F5344CB8AC3E}">
        <p14:creationId xmlns:p14="http://schemas.microsoft.com/office/powerpoint/2010/main" val="1387440628"/>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6B89BF-F59C-4561-8F31-0FCA3D94B268}" type="datetimeFigureOut">
              <a:rPr lang="zh-CN" altLang="en-US" smtClean="0"/>
              <a:t>2024/1/24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9D06D95-EDB0-4E3F-89AF-FED7B431F5B8}" type="slidenum">
              <a:rPr lang="zh-CN" altLang="en-US" smtClean="0"/>
              <a:t>‹#›</a:t>
            </a:fld>
            <a:endParaRPr lang="zh-CN" altLang="en-US"/>
          </a:p>
        </p:txBody>
      </p:sp>
    </p:spTree>
    <p:extLst>
      <p:ext uri="{BB962C8B-B14F-4D97-AF65-F5344CB8AC3E}">
        <p14:creationId xmlns:p14="http://schemas.microsoft.com/office/powerpoint/2010/main" val="773322176"/>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6B89BF-F59C-4561-8F31-0FCA3D94B268}" type="datetimeFigureOut">
              <a:rPr lang="zh-CN" altLang="en-US" smtClean="0"/>
              <a:t>2024/1/24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9D06D95-EDB0-4E3F-89AF-FED7B431F5B8}" type="slidenum">
              <a:rPr lang="zh-CN" altLang="en-US" smtClean="0"/>
              <a:t>‹#›</a:t>
            </a:fld>
            <a:endParaRPr lang="zh-CN" altLang="en-US"/>
          </a:p>
        </p:txBody>
      </p:sp>
    </p:spTree>
    <p:extLst>
      <p:ext uri="{BB962C8B-B14F-4D97-AF65-F5344CB8AC3E}">
        <p14:creationId xmlns:p14="http://schemas.microsoft.com/office/powerpoint/2010/main" val="683054585"/>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t="-12009" b="27660"/>
          <a:stretch/>
        </p:blipFill>
        <p:spPr>
          <a:xfrm flipH="1" flipV="1">
            <a:off x="0" y="0"/>
            <a:ext cx="12192000" cy="2305051"/>
          </a:xfrm>
          <a:prstGeom prst="rect">
            <a:avLst/>
          </a:prstGeom>
        </p:spPr>
      </p:pic>
      <p:sp>
        <p:nvSpPr>
          <p:cNvPr id="8" name="文本框 7"/>
          <p:cNvSpPr txBox="1"/>
          <p:nvPr userDrawn="1"/>
        </p:nvSpPr>
        <p:spPr>
          <a:xfrm>
            <a:off x="285750" y="342901"/>
            <a:ext cx="3262432" cy="461665"/>
          </a:xfrm>
          <a:prstGeom prst="rect">
            <a:avLst/>
          </a:prstGeom>
          <a:noFill/>
        </p:spPr>
        <p:txBody>
          <a:bodyPr wrap="non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单击此处添加文字内容</a:t>
            </a:r>
          </a:p>
        </p:txBody>
      </p:sp>
    </p:spTree>
    <p:extLst>
      <p:ext uri="{BB962C8B-B14F-4D97-AF65-F5344CB8AC3E}">
        <p14:creationId xmlns:p14="http://schemas.microsoft.com/office/powerpoint/2010/main" val="4278675926"/>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7"/>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1D6B058F-3419-4783-A32B-A7489A7A2485}" type="datetimeFigureOut">
              <a:rPr lang="zh-CN" altLang="en-US" smtClean="0"/>
              <a:t>2024/1/24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8449673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D6B058F-3419-4783-A32B-A7489A7A2485}" type="datetimeFigureOut">
              <a:rPr lang="zh-CN" altLang="en-US" smtClean="0"/>
              <a:t>2024/1/24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1870103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grpSp>
        <p:nvGrpSpPr>
          <p:cNvPr id="259" name="Group 3"/>
          <p:cNvGrpSpPr/>
          <p:nvPr userDrawn="1"/>
        </p:nvGrpSpPr>
        <p:grpSpPr>
          <a:xfrm rot="10800000" flipV="1">
            <a:off x="2282326" y="6225655"/>
            <a:ext cx="412599" cy="1820482"/>
            <a:chOff x="4980416" y="5037518"/>
            <a:chExt cx="412706" cy="1820482"/>
          </a:xfrm>
        </p:grpSpPr>
        <p:sp>
          <p:nvSpPr>
            <p:cNvPr id="260" name="Freeform 11"/>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1" name="Freeform 12"/>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2" name="Freeform 13"/>
            <p:cNvSpPr>
              <a:spLocks/>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3" name="Freeform 14"/>
            <p:cNvSpPr>
              <a:spLocks/>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4" name="Freeform 15"/>
            <p:cNvSpPr>
              <a:spLocks/>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5" name="Freeform 16"/>
            <p:cNvSpPr>
              <a:spLocks/>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6" name="Freeform 35"/>
            <p:cNvSpPr>
              <a:spLocks/>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7" name="Freeform 36"/>
            <p:cNvSpPr>
              <a:spLocks/>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8" name="Freeform 37"/>
            <p:cNvSpPr>
              <a:spLocks/>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9" name="Freeform 38"/>
            <p:cNvSpPr>
              <a:spLocks/>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0" name="Freeform 39"/>
            <p:cNvSpPr>
              <a:spLocks/>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271" name="Group 4"/>
          <p:cNvGrpSpPr/>
          <p:nvPr userDrawn="1"/>
        </p:nvGrpSpPr>
        <p:grpSpPr>
          <a:xfrm rot="10800000" flipV="1">
            <a:off x="1760016" y="6225655"/>
            <a:ext cx="412599" cy="1502706"/>
            <a:chOff x="5502862" y="5355294"/>
            <a:chExt cx="412706" cy="1502706"/>
          </a:xfrm>
        </p:grpSpPr>
        <p:sp>
          <p:nvSpPr>
            <p:cNvPr id="272"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3"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4"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5"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6"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7"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8"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9"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0"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1"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2"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283" name="Group 7"/>
          <p:cNvGrpSpPr/>
          <p:nvPr userDrawn="1"/>
        </p:nvGrpSpPr>
        <p:grpSpPr>
          <a:xfrm rot="10800000" flipV="1">
            <a:off x="308857" y="6225655"/>
            <a:ext cx="407214" cy="1502706"/>
            <a:chOff x="6959786" y="5355294"/>
            <a:chExt cx="407320" cy="1502706"/>
          </a:xfrm>
        </p:grpSpPr>
        <p:sp>
          <p:nvSpPr>
            <p:cNvPr id="284"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5"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6"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7"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8"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9"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0" name="Freeform 45"/>
            <p:cNvSpPr>
              <a:spLocks/>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1"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2"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3"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4"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295" name="Group 5"/>
          <p:cNvGrpSpPr/>
          <p:nvPr userDrawn="1"/>
        </p:nvGrpSpPr>
        <p:grpSpPr>
          <a:xfrm rot="10800000" flipV="1">
            <a:off x="1263958" y="6225655"/>
            <a:ext cx="403847" cy="2588666"/>
            <a:chOff x="6007804" y="4266641"/>
            <a:chExt cx="403952" cy="2588666"/>
          </a:xfrm>
        </p:grpSpPr>
        <p:sp>
          <p:nvSpPr>
            <p:cNvPr id="296"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7"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8"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9"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0"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1"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2"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3"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4"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5"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6"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07" name="Group 6"/>
          <p:cNvGrpSpPr/>
          <p:nvPr userDrawn="1"/>
        </p:nvGrpSpPr>
        <p:grpSpPr>
          <a:xfrm rot="10800000" flipV="1">
            <a:off x="786071" y="6225655"/>
            <a:ext cx="409232" cy="3142082"/>
            <a:chOff x="6480429" y="3713225"/>
            <a:chExt cx="409339" cy="3142082"/>
          </a:xfrm>
        </p:grpSpPr>
        <p:sp>
          <p:nvSpPr>
            <p:cNvPr id="308" name="Freeform 5"/>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9" name="Freeform 6"/>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0" name="Freeform 7"/>
            <p:cNvSpPr>
              <a:spLocks/>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1" name="Freeform 8"/>
            <p:cNvSpPr>
              <a:spLocks/>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2" name="Freeform 9"/>
            <p:cNvSpPr>
              <a:spLocks/>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3" name="Freeform 10"/>
            <p:cNvSpPr>
              <a:spLocks/>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4" name="Freeform 55"/>
            <p:cNvSpPr>
              <a:spLocks/>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5" name="Freeform 56"/>
            <p:cNvSpPr>
              <a:spLocks/>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6" name="Freeform 57"/>
            <p:cNvSpPr>
              <a:spLocks/>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7" name="Freeform 58"/>
            <p:cNvSpPr>
              <a:spLocks/>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8" name="Freeform 59"/>
            <p:cNvSpPr>
              <a:spLocks/>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19" name="Group 3"/>
          <p:cNvGrpSpPr/>
          <p:nvPr userDrawn="1"/>
        </p:nvGrpSpPr>
        <p:grpSpPr>
          <a:xfrm rot="10800000" flipV="1">
            <a:off x="4579044" y="6225655"/>
            <a:ext cx="412599" cy="1820482"/>
            <a:chOff x="4980416" y="5037518"/>
            <a:chExt cx="412706" cy="1820482"/>
          </a:xfrm>
        </p:grpSpPr>
        <p:sp>
          <p:nvSpPr>
            <p:cNvPr id="320" name="Freeform 11"/>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1" name="Freeform 12"/>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2" name="Freeform 13"/>
            <p:cNvSpPr>
              <a:spLocks/>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3" name="Freeform 14"/>
            <p:cNvSpPr>
              <a:spLocks/>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4" name="Freeform 15"/>
            <p:cNvSpPr>
              <a:spLocks/>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5" name="Freeform 16"/>
            <p:cNvSpPr>
              <a:spLocks/>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6" name="Freeform 35"/>
            <p:cNvSpPr>
              <a:spLocks/>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7" name="Freeform 36"/>
            <p:cNvSpPr>
              <a:spLocks/>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8" name="Freeform 37"/>
            <p:cNvSpPr>
              <a:spLocks/>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9" name="Freeform 38"/>
            <p:cNvSpPr>
              <a:spLocks/>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0" name="Freeform 39"/>
            <p:cNvSpPr>
              <a:spLocks/>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31" name="Group 4"/>
          <p:cNvGrpSpPr/>
          <p:nvPr userDrawn="1"/>
        </p:nvGrpSpPr>
        <p:grpSpPr>
          <a:xfrm rot="10800000" flipV="1">
            <a:off x="3991938" y="6225655"/>
            <a:ext cx="412599" cy="1502706"/>
            <a:chOff x="5502862" y="5355294"/>
            <a:chExt cx="412706" cy="1502706"/>
          </a:xfrm>
        </p:grpSpPr>
        <p:sp>
          <p:nvSpPr>
            <p:cNvPr id="332"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3"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4"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5"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6"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7"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8"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9"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0"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1"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2"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43" name="Group 7"/>
          <p:cNvGrpSpPr/>
          <p:nvPr userDrawn="1"/>
        </p:nvGrpSpPr>
        <p:grpSpPr>
          <a:xfrm rot="10800000" flipV="1">
            <a:off x="2803964" y="6225655"/>
            <a:ext cx="407214" cy="1502706"/>
            <a:chOff x="6959786" y="5355294"/>
            <a:chExt cx="407320" cy="1502706"/>
          </a:xfrm>
        </p:grpSpPr>
        <p:sp>
          <p:nvSpPr>
            <p:cNvPr id="344"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5"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6"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7"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8"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9"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0" name="Freeform 45"/>
            <p:cNvSpPr>
              <a:spLocks/>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1"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2"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3"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4"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55" name="Group 5"/>
          <p:cNvGrpSpPr/>
          <p:nvPr userDrawn="1"/>
        </p:nvGrpSpPr>
        <p:grpSpPr>
          <a:xfrm rot="10800000" flipV="1">
            <a:off x="3368349" y="6225655"/>
            <a:ext cx="403847" cy="2167807"/>
            <a:chOff x="6007804" y="4266641"/>
            <a:chExt cx="403952" cy="2588666"/>
          </a:xfrm>
        </p:grpSpPr>
        <p:sp>
          <p:nvSpPr>
            <p:cNvPr id="356"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7"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8"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9"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0"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1"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2"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3"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4"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5"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6"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67" name="Group 6"/>
          <p:cNvGrpSpPr/>
          <p:nvPr userDrawn="1"/>
        </p:nvGrpSpPr>
        <p:grpSpPr>
          <a:xfrm rot="10800000" flipV="1">
            <a:off x="11470738" y="6225655"/>
            <a:ext cx="409232" cy="3142082"/>
            <a:chOff x="6480429" y="3713225"/>
            <a:chExt cx="409339" cy="3142082"/>
          </a:xfrm>
        </p:grpSpPr>
        <p:sp>
          <p:nvSpPr>
            <p:cNvPr id="368" name="Freeform 5"/>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9" name="Freeform 6"/>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0" name="Freeform 7"/>
            <p:cNvSpPr>
              <a:spLocks/>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1" name="Freeform 8"/>
            <p:cNvSpPr>
              <a:spLocks/>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2" name="Freeform 9"/>
            <p:cNvSpPr>
              <a:spLocks/>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3" name="Freeform 10"/>
            <p:cNvSpPr>
              <a:spLocks/>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4" name="Freeform 55"/>
            <p:cNvSpPr>
              <a:spLocks/>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5" name="Freeform 56"/>
            <p:cNvSpPr>
              <a:spLocks/>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6" name="Freeform 57"/>
            <p:cNvSpPr>
              <a:spLocks/>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7" name="Freeform 58"/>
            <p:cNvSpPr>
              <a:spLocks/>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8" name="Freeform 59"/>
            <p:cNvSpPr>
              <a:spLocks/>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79" name="Group 5"/>
          <p:cNvGrpSpPr/>
          <p:nvPr userDrawn="1"/>
        </p:nvGrpSpPr>
        <p:grpSpPr>
          <a:xfrm rot="10800000" flipV="1">
            <a:off x="5124335" y="6225655"/>
            <a:ext cx="403847" cy="2167807"/>
            <a:chOff x="6007804" y="4266641"/>
            <a:chExt cx="403952" cy="2588666"/>
          </a:xfrm>
        </p:grpSpPr>
        <p:sp>
          <p:nvSpPr>
            <p:cNvPr id="380"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1"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2"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3"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4"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5"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6"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7"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8"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9"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0"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91" name="Group 3"/>
          <p:cNvGrpSpPr/>
          <p:nvPr userDrawn="1"/>
        </p:nvGrpSpPr>
        <p:grpSpPr>
          <a:xfrm rot="10800000" flipV="1">
            <a:off x="8605766" y="6225656"/>
            <a:ext cx="412599" cy="1820482"/>
            <a:chOff x="4980416" y="5037518"/>
            <a:chExt cx="412706" cy="1820482"/>
          </a:xfrm>
        </p:grpSpPr>
        <p:sp>
          <p:nvSpPr>
            <p:cNvPr id="392" name="Freeform 11"/>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3" name="Freeform 12"/>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4" name="Freeform 13"/>
            <p:cNvSpPr>
              <a:spLocks/>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5" name="Freeform 14"/>
            <p:cNvSpPr>
              <a:spLocks/>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6" name="Freeform 15"/>
            <p:cNvSpPr>
              <a:spLocks/>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7" name="Freeform 16"/>
            <p:cNvSpPr>
              <a:spLocks/>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8" name="Freeform 35"/>
            <p:cNvSpPr>
              <a:spLocks/>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9" name="Freeform 36"/>
            <p:cNvSpPr>
              <a:spLocks/>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0" name="Freeform 37"/>
            <p:cNvSpPr>
              <a:spLocks/>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1" name="Freeform 38"/>
            <p:cNvSpPr>
              <a:spLocks/>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2" name="Freeform 39"/>
            <p:cNvSpPr>
              <a:spLocks/>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03" name="Group 4"/>
          <p:cNvGrpSpPr/>
          <p:nvPr userDrawn="1"/>
        </p:nvGrpSpPr>
        <p:grpSpPr>
          <a:xfrm rot="10800000" flipV="1">
            <a:off x="8083456" y="6225657"/>
            <a:ext cx="412599" cy="1494115"/>
            <a:chOff x="5502862" y="5355294"/>
            <a:chExt cx="412706" cy="1502706"/>
          </a:xfrm>
        </p:grpSpPr>
        <p:sp>
          <p:nvSpPr>
            <p:cNvPr id="404"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5"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6"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7"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8"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9"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0"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1"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2"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3"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4"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15" name="Group 3"/>
          <p:cNvGrpSpPr/>
          <p:nvPr userDrawn="1"/>
        </p:nvGrpSpPr>
        <p:grpSpPr>
          <a:xfrm rot="10800000" flipV="1">
            <a:off x="10902484" y="6225657"/>
            <a:ext cx="412599" cy="1497992"/>
            <a:chOff x="4980416" y="5037518"/>
            <a:chExt cx="412706" cy="1820482"/>
          </a:xfrm>
        </p:grpSpPr>
        <p:sp>
          <p:nvSpPr>
            <p:cNvPr id="416" name="Freeform 11"/>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7" name="Freeform 12"/>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8" name="Freeform 13"/>
            <p:cNvSpPr>
              <a:spLocks/>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9" name="Freeform 14"/>
            <p:cNvSpPr>
              <a:spLocks/>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0" name="Freeform 15"/>
            <p:cNvSpPr>
              <a:spLocks/>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1" name="Freeform 16"/>
            <p:cNvSpPr>
              <a:spLocks/>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2" name="Freeform 35"/>
            <p:cNvSpPr>
              <a:spLocks/>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3" name="Freeform 36"/>
            <p:cNvSpPr>
              <a:spLocks/>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4" name="Freeform 37"/>
            <p:cNvSpPr>
              <a:spLocks/>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5" name="Freeform 38"/>
            <p:cNvSpPr>
              <a:spLocks/>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6" name="Freeform 39"/>
            <p:cNvSpPr>
              <a:spLocks/>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27" name="Group 4"/>
          <p:cNvGrpSpPr/>
          <p:nvPr userDrawn="1"/>
        </p:nvGrpSpPr>
        <p:grpSpPr>
          <a:xfrm rot="10800000" flipV="1">
            <a:off x="10315377" y="6225656"/>
            <a:ext cx="412599" cy="1299094"/>
            <a:chOff x="5502862" y="5355294"/>
            <a:chExt cx="412706" cy="1502706"/>
          </a:xfrm>
        </p:grpSpPr>
        <p:sp>
          <p:nvSpPr>
            <p:cNvPr id="428"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9"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0"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1"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2"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3"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4"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5"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6"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7"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8"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39" name="Group 7"/>
          <p:cNvGrpSpPr/>
          <p:nvPr userDrawn="1"/>
        </p:nvGrpSpPr>
        <p:grpSpPr>
          <a:xfrm rot="10800000" flipV="1">
            <a:off x="9127403" y="6225656"/>
            <a:ext cx="407214" cy="1295020"/>
            <a:chOff x="6959786" y="5355294"/>
            <a:chExt cx="407320" cy="1502706"/>
          </a:xfrm>
        </p:grpSpPr>
        <p:sp>
          <p:nvSpPr>
            <p:cNvPr id="440"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1"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2"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3"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4"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5"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6" name="Freeform 45"/>
            <p:cNvSpPr>
              <a:spLocks/>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7"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8"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9"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0"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51" name="Group 5"/>
          <p:cNvGrpSpPr/>
          <p:nvPr userDrawn="1"/>
        </p:nvGrpSpPr>
        <p:grpSpPr>
          <a:xfrm rot="10800000" flipV="1">
            <a:off x="9691788" y="6225657"/>
            <a:ext cx="403847" cy="2106477"/>
            <a:chOff x="6007804" y="4266641"/>
            <a:chExt cx="403952" cy="2588666"/>
          </a:xfrm>
        </p:grpSpPr>
        <p:sp>
          <p:nvSpPr>
            <p:cNvPr id="452"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3"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4"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5"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6"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7"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8"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9"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0"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1"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2"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63" name="Group 6"/>
          <p:cNvGrpSpPr/>
          <p:nvPr userDrawn="1"/>
        </p:nvGrpSpPr>
        <p:grpSpPr>
          <a:xfrm rot="10800000" flipV="1">
            <a:off x="7468562" y="6225657"/>
            <a:ext cx="409232" cy="2412631"/>
            <a:chOff x="6480429" y="3713225"/>
            <a:chExt cx="409339" cy="3142082"/>
          </a:xfrm>
        </p:grpSpPr>
        <p:sp>
          <p:nvSpPr>
            <p:cNvPr id="464" name="Freeform 5"/>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5" name="Freeform 6"/>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6" name="Freeform 7"/>
            <p:cNvSpPr>
              <a:spLocks/>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7" name="Freeform 8"/>
            <p:cNvSpPr>
              <a:spLocks/>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8" name="Freeform 9"/>
            <p:cNvSpPr>
              <a:spLocks/>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9" name="Freeform 10"/>
            <p:cNvSpPr>
              <a:spLocks/>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0" name="Freeform 55"/>
            <p:cNvSpPr>
              <a:spLocks/>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1" name="Freeform 56"/>
            <p:cNvSpPr>
              <a:spLocks/>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2" name="Freeform 57"/>
            <p:cNvSpPr>
              <a:spLocks/>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3" name="Freeform 58"/>
            <p:cNvSpPr>
              <a:spLocks/>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4" name="Freeform 59"/>
            <p:cNvSpPr>
              <a:spLocks/>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75" name="Group 4"/>
          <p:cNvGrpSpPr/>
          <p:nvPr userDrawn="1"/>
        </p:nvGrpSpPr>
        <p:grpSpPr>
          <a:xfrm rot="10800000" flipV="1">
            <a:off x="6865808" y="6225656"/>
            <a:ext cx="412599" cy="1502706"/>
            <a:chOff x="5502862" y="5355294"/>
            <a:chExt cx="412706" cy="1502706"/>
          </a:xfrm>
        </p:grpSpPr>
        <p:sp>
          <p:nvSpPr>
            <p:cNvPr id="476"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7"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8"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9"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0"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1"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2"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3"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4"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5"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6"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87" name="Group 7"/>
          <p:cNvGrpSpPr/>
          <p:nvPr userDrawn="1"/>
        </p:nvGrpSpPr>
        <p:grpSpPr>
          <a:xfrm rot="10800000" flipV="1">
            <a:off x="5686437" y="6225657"/>
            <a:ext cx="407214" cy="1299095"/>
            <a:chOff x="6959786" y="5355294"/>
            <a:chExt cx="407320" cy="1502706"/>
          </a:xfrm>
        </p:grpSpPr>
        <p:sp>
          <p:nvSpPr>
            <p:cNvPr id="488"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9"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0"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1"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2"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3"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4" name="Freeform 45"/>
            <p:cNvSpPr>
              <a:spLocks/>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5"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6"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7"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8"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99" name="Group 5"/>
          <p:cNvGrpSpPr/>
          <p:nvPr userDrawn="1"/>
        </p:nvGrpSpPr>
        <p:grpSpPr>
          <a:xfrm rot="10800000" flipV="1">
            <a:off x="6250822" y="6225656"/>
            <a:ext cx="403847" cy="2167807"/>
            <a:chOff x="6007804" y="4266641"/>
            <a:chExt cx="403952" cy="2588666"/>
          </a:xfrm>
        </p:grpSpPr>
        <p:sp>
          <p:nvSpPr>
            <p:cNvPr id="500"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1"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2"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3"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4"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5"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6"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7"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8"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9"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10"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512" name="组合 511"/>
          <p:cNvGrpSpPr/>
          <p:nvPr userDrawn="1"/>
        </p:nvGrpSpPr>
        <p:grpSpPr>
          <a:xfrm>
            <a:off x="3792" y="231784"/>
            <a:ext cx="758751" cy="693260"/>
            <a:chOff x="0" y="532828"/>
            <a:chExt cx="759125" cy="568897"/>
          </a:xfrm>
        </p:grpSpPr>
        <p:sp>
          <p:nvSpPr>
            <p:cNvPr id="513" name="矩形 512"/>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514" name="矩形 513"/>
            <p:cNvSpPr/>
            <p:nvPr/>
          </p:nvSpPr>
          <p:spPr>
            <a:xfrm>
              <a:off x="341410" y="532828"/>
              <a:ext cx="107228"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515" name="矩形 514"/>
            <p:cNvSpPr/>
            <p:nvPr/>
          </p:nvSpPr>
          <p:spPr>
            <a:xfrm>
              <a:off x="551257" y="532828"/>
              <a:ext cx="67464"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516" name="矩形 515"/>
            <p:cNvSpPr/>
            <p:nvPr/>
          </p:nvSpPr>
          <p:spPr>
            <a:xfrm>
              <a:off x="721341" y="532828"/>
              <a:ext cx="3778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grpSp>
        <p:nvGrpSpPr>
          <p:cNvPr id="517" name="组合 516"/>
          <p:cNvGrpSpPr/>
          <p:nvPr userDrawn="1"/>
        </p:nvGrpSpPr>
        <p:grpSpPr>
          <a:xfrm>
            <a:off x="3791" y="921962"/>
            <a:ext cx="12184419" cy="45708"/>
            <a:chOff x="0" y="532828"/>
            <a:chExt cx="759125" cy="568897"/>
          </a:xfrm>
        </p:grpSpPr>
        <p:sp>
          <p:nvSpPr>
            <p:cNvPr id="518" name="矩形 517"/>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519" name="矩形 518"/>
            <p:cNvSpPr/>
            <p:nvPr/>
          </p:nvSpPr>
          <p:spPr>
            <a:xfrm>
              <a:off x="238791" y="532828"/>
              <a:ext cx="209847"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520" name="矩形 519"/>
            <p:cNvSpPr/>
            <p:nvPr/>
          </p:nvSpPr>
          <p:spPr>
            <a:xfrm>
              <a:off x="448638" y="532828"/>
              <a:ext cx="170083"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521" name="矩形 520"/>
            <p:cNvSpPr/>
            <p:nvPr/>
          </p:nvSpPr>
          <p:spPr>
            <a:xfrm>
              <a:off x="616871" y="532828"/>
              <a:ext cx="14225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spTree>
    <p:extLst>
      <p:ext uri="{BB962C8B-B14F-4D97-AF65-F5344CB8AC3E}">
        <p14:creationId xmlns:p14="http://schemas.microsoft.com/office/powerpoint/2010/main" val="309417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2"/>
                                        </p:tgtEl>
                                        <p:attrNameLst>
                                          <p:attrName>style.visibility</p:attrName>
                                        </p:attrNameLst>
                                      </p:cBhvr>
                                      <p:to>
                                        <p:strVal val="visible"/>
                                      </p:to>
                                    </p:set>
                                    <p:animEffect transition="in" filter="wipe(left)">
                                      <p:cBhvr>
                                        <p:cTn id="7" dur="500"/>
                                        <p:tgtEl>
                                          <p:spTgt spid="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12800" y="1600202"/>
            <a:ext cx="7215717"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8231719" y="1600202"/>
            <a:ext cx="7215716"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D6B058F-3419-4783-A32B-A7489A7A2485}" type="datetimeFigureOut">
              <a:rPr lang="zh-CN" altLang="en-US" smtClean="0"/>
              <a:t>2024/1/24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43D999-5E8C-487F-9530-973DA5E47562}" type="slidenum">
              <a:rPr lang="zh-CN" altLang="en-US" smtClean="0"/>
              <a:t>‹#›</a:t>
            </a:fld>
            <a:endParaRPr lang="zh-CN" altLang="en-US"/>
          </a:p>
        </p:txBody>
      </p:sp>
      <p:sp>
        <p:nvSpPr>
          <p:cNvPr id="9" name="矩形 8"/>
          <p:cNvSpPr/>
          <p:nvPr userDrawn="1"/>
        </p:nvSpPr>
        <p:spPr>
          <a:xfrm>
            <a:off x="8323061" y="6093297"/>
            <a:ext cx="774934" cy="246221"/>
          </a:xfrm>
          <a:prstGeom prst="rect">
            <a:avLst/>
          </a:prstGeom>
        </p:spPr>
        <p:txBody>
          <a:bodyPr wrap="square">
            <a:spAutoFit/>
          </a:bodyPr>
          <a:lstStyle/>
          <a:p>
            <a:pPr marL="0" marR="0" lvl="0" indent="0" defTabSz="914126"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模板下载：</a:t>
            </a:r>
            <a:r>
              <a:rPr kumimoji="0" lang="en-US" altLang="zh-CN" sz="100" b="0" i="0" u="none" strike="noStrike" kern="0" cap="none" spc="0" normalizeH="0" baseline="0" noProof="0" dirty="0">
                <a:ln>
                  <a:noFill/>
                </a:ln>
                <a:solidFill>
                  <a:prstClr val="white"/>
                </a:solidFill>
                <a:effectLst/>
                <a:uLnTx/>
                <a:uFillTx/>
              </a:rPr>
              <a:t>www.1ppt.com/moban/     </a:t>
            </a:r>
            <a:r>
              <a:rPr kumimoji="0" lang="zh-CN" altLang="en-US" sz="100" b="0" i="0" u="none" strike="noStrike" kern="0" cap="none" spc="0" normalizeH="0" baseline="0" noProof="0" dirty="0">
                <a:ln>
                  <a:noFill/>
                </a:ln>
                <a:solidFill>
                  <a:prstClr val="white"/>
                </a:solidFill>
                <a:effectLst/>
                <a:uLnTx/>
                <a:uFillTx/>
              </a:rPr>
              <a:t>行业</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www.1ppt.com/hangye/ </a:t>
            </a:r>
          </a:p>
          <a:p>
            <a:pPr marL="0" marR="0" lvl="0" indent="0" defTabSz="914126"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节日</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www.1ppt.com/jieri/           PPT</a:t>
            </a:r>
            <a:r>
              <a:rPr kumimoji="0" lang="zh-CN" altLang="en-US" sz="100" b="0" i="0" u="none" strike="noStrike" kern="0" cap="none" spc="0" normalizeH="0" baseline="0" noProof="0" dirty="0">
                <a:ln>
                  <a:noFill/>
                </a:ln>
                <a:solidFill>
                  <a:prstClr val="white"/>
                </a:solidFill>
                <a:effectLst/>
                <a:uLnTx/>
                <a:uFillTx/>
              </a:rPr>
              <a:t>素材下载：</a:t>
            </a:r>
            <a:r>
              <a:rPr kumimoji="0" lang="en-US" altLang="zh-CN" sz="100" b="0" i="0" u="none" strike="noStrike" kern="0" cap="none" spc="0" normalizeH="0" baseline="0" noProof="0" dirty="0">
                <a:ln>
                  <a:noFill/>
                </a:ln>
                <a:solidFill>
                  <a:prstClr val="white"/>
                </a:solidFill>
                <a:effectLst/>
                <a:uLnTx/>
                <a:uFillTx/>
              </a:rPr>
              <a:t>www.1ppt.com/sucai/</a:t>
            </a:r>
          </a:p>
          <a:p>
            <a:pPr marL="0" marR="0" lvl="0" indent="0" defTabSz="914126"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背景图片：</a:t>
            </a:r>
            <a:r>
              <a:rPr kumimoji="0" lang="en-US" altLang="zh-CN" sz="100" b="0" i="0" u="none" strike="noStrike" kern="0" cap="none" spc="0" normalizeH="0" baseline="0" noProof="0" dirty="0">
                <a:ln>
                  <a:noFill/>
                </a:ln>
                <a:solidFill>
                  <a:prstClr val="white"/>
                </a:solidFill>
                <a:effectLst/>
                <a:uLnTx/>
                <a:uFillTx/>
              </a:rPr>
              <a:t>www.1ppt.com/beijing/      PPT</a:t>
            </a:r>
            <a:r>
              <a:rPr kumimoji="0" lang="zh-CN" altLang="en-US" sz="100" b="0" i="0" u="none" strike="noStrike" kern="0" cap="none" spc="0" normalizeH="0" baseline="0" noProof="0" dirty="0">
                <a:ln>
                  <a:noFill/>
                </a:ln>
                <a:solidFill>
                  <a:prstClr val="white"/>
                </a:solidFill>
                <a:effectLst/>
                <a:uLnTx/>
                <a:uFillTx/>
              </a:rPr>
              <a:t>图表下载：</a:t>
            </a:r>
            <a:r>
              <a:rPr kumimoji="0" lang="en-US" altLang="zh-CN" sz="100" b="0" i="0" u="none" strike="noStrike" kern="0" cap="none" spc="0" normalizeH="0" baseline="0" noProof="0" dirty="0">
                <a:ln>
                  <a:noFill/>
                </a:ln>
                <a:solidFill>
                  <a:prstClr val="white"/>
                </a:solidFill>
                <a:effectLst/>
                <a:uLnTx/>
                <a:uFillTx/>
              </a:rPr>
              <a:t>www.1ppt.com/tubiao/      </a:t>
            </a:r>
          </a:p>
          <a:p>
            <a:pPr marL="0" marR="0" lvl="0" indent="0" defTabSz="914126"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优秀</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下载：</a:t>
            </a:r>
            <a:r>
              <a:rPr kumimoji="0" lang="en-US" altLang="zh-CN" sz="100" b="0" i="0" u="none" strike="noStrike" kern="0" cap="none" spc="0" normalizeH="0" baseline="0" noProof="0" dirty="0">
                <a:ln>
                  <a:noFill/>
                </a:ln>
                <a:solidFill>
                  <a:prstClr val="white"/>
                </a:solidFill>
                <a:effectLst/>
                <a:uLnTx/>
                <a:uFillTx/>
              </a:rPr>
              <a:t>www.1ppt.com/xiazai/        PPT</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www.1ppt.com/powerpoint/      </a:t>
            </a:r>
          </a:p>
          <a:p>
            <a:pPr marL="0" marR="0" lvl="0" indent="0" defTabSz="914126"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Word</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www.1ppt.com/word/              Excel</a:t>
            </a:r>
            <a:r>
              <a:rPr kumimoji="0" lang="zh-CN" altLang="en-US" sz="100" b="0" i="0" u="none" strike="noStrike" kern="0" cap="none" spc="0" normalizeH="0" baseline="0" noProof="0" dirty="0">
                <a:ln>
                  <a:noFill/>
                </a:ln>
                <a:solidFill>
                  <a:prstClr val="white"/>
                </a:solidFill>
                <a:effectLst/>
                <a:uLnTx/>
                <a:uFillTx/>
              </a:rPr>
              <a:t>教程：</a:t>
            </a:r>
            <a:r>
              <a:rPr kumimoji="0" lang="en-US" altLang="zh-CN" sz="100" b="0" i="0" u="none" strike="noStrike" kern="0" cap="none" spc="0" normalizeH="0" baseline="0" noProof="0" dirty="0">
                <a:ln>
                  <a:noFill/>
                </a:ln>
                <a:solidFill>
                  <a:prstClr val="white"/>
                </a:solidFill>
                <a:effectLst/>
                <a:uLnTx/>
                <a:uFillTx/>
              </a:rPr>
              <a:t>www.1ppt.com/excel/  </a:t>
            </a:r>
          </a:p>
          <a:p>
            <a:pPr marL="0" marR="0" lvl="0" indent="0" defTabSz="914126"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资料下载：</a:t>
            </a:r>
            <a:r>
              <a:rPr kumimoji="0" lang="en-US" altLang="zh-CN" sz="100" b="0" i="0" u="none" strike="noStrike" kern="0" cap="none" spc="0" normalizeH="0" baseline="0" noProof="0" dirty="0">
                <a:ln>
                  <a:noFill/>
                </a:ln>
                <a:solidFill>
                  <a:prstClr val="white"/>
                </a:solidFill>
                <a:effectLst/>
                <a:uLnTx/>
                <a:uFillTx/>
              </a:rPr>
              <a:t>www.1ppt.com/ziliao/                PPT</a:t>
            </a:r>
            <a:r>
              <a:rPr kumimoji="0" lang="zh-CN" altLang="en-US" sz="100" b="0" i="0" u="none" strike="noStrike" kern="0" cap="none" spc="0" normalizeH="0" baseline="0" noProof="0" dirty="0">
                <a:ln>
                  <a:noFill/>
                </a:ln>
                <a:solidFill>
                  <a:prstClr val="white"/>
                </a:solidFill>
                <a:effectLst/>
                <a:uLnTx/>
                <a:uFillTx/>
              </a:rPr>
              <a:t>课件下载：</a:t>
            </a:r>
            <a:r>
              <a:rPr kumimoji="0" lang="en-US" altLang="zh-CN" sz="100" b="0" i="0" u="none" strike="noStrike" kern="0" cap="none" spc="0" normalizeH="0" baseline="0" noProof="0" dirty="0">
                <a:ln>
                  <a:noFill/>
                </a:ln>
                <a:solidFill>
                  <a:prstClr val="white"/>
                </a:solidFill>
                <a:effectLst/>
                <a:uLnTx/>
                <a:uFillTx/>
              </a:rPr>
              <a:t>www.1ppt.com/kejian/ </a:t>
            </a:r>
          </a:p>
          <a:p>
            <a:pPr marL="0" marR="0" lvl="0" indent="0" defTabSz="914126"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范文下载：</a:t>
            </a:r>
            <a:r>
              <a:rPr kumimoji="0" lang="en-US" altLang="zh-CN" sz="100" b="0" i="0" u="none" strike="noStrike" kern="0" cap="none" spc="0" normalizeH="0" baseline="0" noProof="0" dirty="0">
                <a:ln>
                  <a:noFill/>
                </a:ln>
                <a:solidFill>
                  <a:prstClr val="white"/>
                </a:solidFill>
                <a:effectLst/>
                <a:uLnTx/>
                <a:uFillTx/>
              </a:rPr>
              <a:t>www.1ppt.com/fanwen/             </a:t>
            </a:r>
            <a:r>
              <a:rPr kumimoji="0" lang="zh-CN" altLang="en-US" sz="100" b="0" i="0" u="none" strike="noStrike" kern="0" cap="none" spc="0" normalizeH="0" baseline="0" noProof="0" dirty="0">
                <a:ln>
                  <a:noFill/>
                </a:ln>
                <a:solidFill>
                  <a:prstClr val="white"/>
                </a:solidFill>
                <a:effectLst/>
                <a:uLnTx/>
                <a:uFillTx/>
              </a:rPr>
              <a:t>试卷下载：</a:t>
            </a:r>
            <a:r>
              <a:rPr kumimoji="0" lang="en-US" altLang="zh-CN" sz="100" b="0" i="0" u="none" strike="noStrike" kern="0" cap="none" spc="0" normalizeH="0" baseline="0" noProof="0" dirty="0">
                <a:ln>
                  <a:noFill/>
                </a:ln>
                <a:solidFill>
                  <a:prstClr val="white"/>
                </a:solidFill>
                <a:effectLst/>
                <a:uLnTx/>
                <a:uFillTx/>
              </a:rPr>
              <a:t>www.1ppt.com/shiti/  </a:t>
            </a:r>
          </a:p>
          <a:p>
            <a:pPr marL="0" marR="0" lvl="0" indent="0" defTabSz="914126"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教案下载：</a:t>
            </a:r>
            <a:r>
              <a:rPr kumimoji="0" lang="en-US" altLang="zh-CN" sz="100" b="0" i="0" u="none" strike="noStrike" kern="0" cap="none" spc="0" normalizeH="0" baseline="0" noProof="0" dirty="0">
                <a:ln>
                  <a:noFill/>
                </a:ln>
                <a:solidFill>
                  <a:prstClr val="white"/>
                </a:solidFill>
                <a:effectLst/>
                <a:uLnTx/>
                <a:uFillTx/>
              </a:rPr>
              <a:t>www.1ppt.com/jiaoan/        </a:t>
            </a:r>
          </a:p>
          <a:p>
            <a:pPr marL="0" marR="0" lvl="0" indent="0" defTabSz="914126"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字体下载：</a:t>
            </a:r>
            <a:r>
              <a:rPr kumimoji="0" lang="en-US" altLang="zh-CN" sz="100" b="0" i="0" u="none" strike="noStrike" kern="0" cap="none" spc="0" normalizeH="0" baseline="0" noProof="0" dirty="0">
                <a:ln>
                  <a:noFill/>
                </a:ln>
                <a:solidFill>
                  <a:prstClr val="white"/>
                </a:solidFill>
                <a:effectLst/>
                <a:uLnTx/>
                <a:uFillTx/>
              </a:rPr>
              <a:t>www.1ppt.com/ziti/</a:t>
            </a:r>
          </a:p>
          <a:p>
            <a:pPr marL="0" marR="0" lvl="0" indent="0" defTabSz="914126"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 </a:t>
            </a:r>
            <a:endParaRPr kumimoji="0" lang="zh-CN" altLang="en-US" sz="100" b="0" i="0" u="none" strike="noStrike" kern="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8305938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7" y="1535113"/>
            <a:ext cx="5389034" cy="63976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7" y="2174875"/>
            <a:ext cx="5389034"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D6B058F-3419-4783-A32B-A7489A7A2485}" type="datetimeFigureOut">
              <a:rPr lang="zh-CN" altLang="en-US" smtClean="0"/>
              <a:t>2024/1/24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2398982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C7EDD04-3380-456C-A4C5-9C1D0E1592E4}" type="datetimeFigureOut">
              <a:rPr lang="zh-CN" altLang="en-US" smtClean="0"/>
              <a:t>2024/1/24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370F071-055F-47C1-A42F-B01CE3C799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D6B058F-3419-4783-A32B-A7489A7A2485}" type="datetimeFigureOut">
              <a:rPr lang="zh-CN" altLang="en-US" smtClean="0"/>
              <a:t>2024/1/24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26783621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D6B058F-3419-4783-A32B-A7489A7A2485}" type="datetimeFigureOut">
              <a:rPr lang="zh-CN" altLang="en-US" smtClean="0"/>
              <a:t>2024/1/24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16586176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1999"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2"/>
            <a:ext cx="4011084" cy="4691063"/>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D6B058F-3419-4783-A32B-A7489A7A2485}" type="datetimeFigureOut">
              <a:rPr lang="zh-CN" altLang="en-US" smtClean="0"/>
              <a:t>2024/1/24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18505520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8" y="4800600"/>
            <a:ext cx="7315200" cy="566738"/>
          </a:xfrm>
        </p:spPr>
        <p:txBody>
          <a:bodyPr anchor="b"/>
          <a:lstStyle>
            <a:lvl1pPr algn="l">
              <a:defRPr sz="1999" b="1"/>
            </a:lvl1pPr>
          </a:lstStyle>
          <a:p>
            <a:r>
              <a:rPr lang="zh-CN" altLang="en-US"/>
              <a:t>单击此处编辑母版标题样式</a:t>
            </a:r>
          </a:p>
        </p:txBody>
      </p:sp>
      <p:sp>
        <p:nvSpPr>
          <p:cNvPr id="3" name="图片占位符 2"/>
          <p:cNvSpPr>
            <a:spLocks noGrp="1"/>
          </p:cNvSpPr>
          <p:nvPr>
            <p:ph type="pic" idx="1"/>
          </p:nvPr>
        </p:nvSpPr>
        <p:spPr>
          <a:xfrm>
            <a:off x="2389718" y="612775"/>
            <a:ext cx="7315200" cy="4114800"/>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zh-CN" altLang="en-US"/>
          </a:p>
        </p:txBody>
      </p:sp>
      <p:sp>
        <p:nvSpPr>
          <p:cNvPr id="4" name="文本占位符 3"/>
          <p:cNvSpPr>
            <a:spLocks noGrp="1"/>
          </p:cNvSpPr>
          <p:nvPr>
            <p:ph type="body" sz="half" idx="2"/>
          </p:nvPr>
        </p:nvSpPr>
        <p:spPr>
          <a:xfrm>
            <a:off x="2389718" y="5367338"/>
            <a:ext cx="7315200" cy="804862"/>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D6B058F-3419-4783-A32B-A7489A7A2485}" type="datetimeFigureOut">
              <a:rPr lang="zh-CN" altLang="en-US" smtClean="0"/>
              <a:t>2024/1/24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39155002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D6B058F-3419-4783-A32B-A7489A7A2485}" type="datetimeFigureOut">
              <a:rPr lang="zh-CN" altLang="en-US" smtClean="0"/>
              <a:t>2024/1/24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7062225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789833" y="274640"/>
            <a:ext cx="36576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12801" y="274640"/>
            <a:ext cx="10773833"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D6B058F-3419-4783-A32B-A7489A7A2485}" type="datetimeFigureOut">
              <a:rPr lang="zh-CN" altLang="en-US" smtClean="0"/>
              <a:t>2024/1/24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1988179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6" name="矩形 5"/>
          <p:cNvSpPr/>
          <p:nvPr userDrawn="1"/>
        </p:nvSpPr>
        <p:spPr>
          <a:xfrm>
            <a:off x="0" y="1"/>
            <a:ext cx="12192000" cy="5758149"/>
          </a:xfrm>
          <a:prstGeom prst="rect">
            <a:avLst/>
          </a:prstGeom>
          <a:solidFill>
            <a:srgbClr val="B1D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7" name="矩形 6"/>
          <p:cNvSpPr/>
          <p:nvPr userDrawn="1"/>
        </p:nvSpPr>
        <p:spPr>
          <a:xfrm>
            <a:off x="0" y="3349128"/>
            <a:ext cx="12192000" cy="2305624"/>
          </a:xfrm>
          <a:prstGeom prst="rect">
            <a:avLst/>
          </a:prstGeom>
          <a:solidFill>
            <a:srgbClr val="7FC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pic>
        <p:nvPicPr>
          <p:cNvPr id="8" name="图片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08641" y="3676180"/>
            <a:ext cx="1367967" cy="818475"/>
          </a:xfrm>
          <a:prstGeom prst="rect">
            <a:avLst/>
          </a:prstGeom>
        </p:spPr>
      </p:pic>
      <p:pic>
        <p:nvPicPr>
          <p:cNvPr id="9" name="图片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528827" y="2907955"/>
            <a:ext cx="2435276" cy="1457061"/>
          </a:xfrm>
          <a:prstGeom prst="rect">
            <a:avLst/>
          </a:prstGeom>
        </p:spPr>
      </p:pic>
      <p:sp>
        <p:nvSpPr>
          <p:cNvPr id="10" name="矩形 9"/>
          <p:cNvSpPr/>
          <p:nvPr userDrawn="1"/>
        </p:nvSpPr>
        <p:spPr>
          <a:xfrm>
            <a:off x="0" y="5654752"/>
            <a:ext cx="12192000" cy="1203248"/>
          </a:xfrm>
          <a:prstGeom prst="rect">
            <a:avLst/>
          </a:prstGeom>
          <a:solidFill>
            <a:srgbClr val="CE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11" name="矩形 10"/>
          <p:cNvSpPr/>
          <p:nvPr userDrawn="1"/>
        </p:nvSpPr>
        <p:spPr>
          <a:xfrm>
            <a:off x="0" y="5372101"/>
            <a:ext cx="12192000" cy="532941"/>
          </a:xfrm>
          <a:prstGeom prst="rect">
            <a:avLst/>
          </a:prstGeom>
          <a:solidFill>
            <a:srgbClr val="80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pic>
        <p:nvPicPr>
          <p:cNvPr id="12" name="图片 11"/>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192626" y="220338"/>
            <a:ext cx="7725907" cy="6037244"/>
          </a:xfrm>
          <a:prstGeom prst="rect">
            <a:avLst/>
          </a:prstGeom>
        </p:spPr>
      </p:pic>
      <p:pic>
        <p:nvPicPr>
          <p:cNvPr id="13" name="图片 12"/>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28800" y="5654755"/>
            <a:ext cx="3727652" cy="719113"/>
          </a:xfrm>
          <a:prstGeom prst="rect">
            <a:avLst/>
          </a:prstGeom>
        </p:spPr>
      </p:pic>
      <p:pic>
        <p:nvPicPr>
          <p:cNvPr id="14" name="图片 13"/>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8170361" y="5654754"/>
            <a:ext cx="3727652" cy="719113"/>
          </a:xfrm>
          <a:prstGeom prst="rect">
            <a:avLst/>
          </a:prstGeom>
        </p:spPr>
      </p:pic>
      <p:pic>
        <p:nvPicPr>
          <p:cNvPr id="15" name="图片 1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13145" y="448795"/>
            <a:ext cx="2665930" cy="1595064"/>
          </a:xfrm>
          <a:prstGeom prst="rect">
            <a:avLst/>
          </a:prstGeom>
        </p:spPr>
      </p:pic>
      <p:pic>
        <p:nvPicPr>
          <p:cNvPr id="16" name="图片 15"/>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340400" y="5377066"/>
            <a:ext cx="1977089" cy="1327611"/>
          </a:xfrm>
          <a:prstGeom prst="rect">
            <a:avLst/>
          </a:prstGeom>
        </p:spPr>
      </p:pic>
      <p:pic>
        <p:nvPicPr>
          <p:cNvPr id="17" name="图片 16"/>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464050" y="4648051"/>
            <a:ext cx="932800" cy="1916023"/>
          </a:xfrm>
          <a:prstGeom prst="rect">
            <a:avLst/>
          </a:prstGeom>
        </p:spPr>
      </p:pic>
      <p:pic>
        <p:nvPicPr>
          <p:cNvPr id="18" name="图片 17"/>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1374631" y="4523516"/>
            <a:ext cx="1533823" cy="2175240"/>
          </a:xfrm>
          <a:prstGeom prst="rect">
            <a:avLst/>
          </a:prstGeom>
        </p:spPr>
      </p:pic>
      <p:sp>
        <p:nvSpPr>
          <p:cNvPr id="3" name="Date Placeholder 2"/>
          <p:cNvSpPr>
            <a:spLocks noGrp="1"/>
          </p:cNvSpPr>
          <p:nvPr>
            <p:ph type="dt" sz="half" idx="10"/>
          </p:nvPr>
        </p:nvSpPr>
        <p:spPr/>
        <p:txBody>
          <a:bodyPr/>
          <a:lstStyle/>
          <a:p>
            <a:fld id="{652BF15E-3D69-4198-ACBA-4CF21DCC890D}" type="datetimeFigureOut">
              <a:rPr lang="zh-CN" altLang="en-US" smtClean="0"/>
              <a:t>2024/1/24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BF4F8E3B-1BA1-4539-B149-7B70547C67F1}" type="slidenum">
              <a:rPr lang="zh-CN" altLang="en-US" smtClean="0"/>
              <a:t>‹#›</a:t>
            </a:fld>
            <a:endParaRPr lang="zh-CN" altLang="en-US"/>
          </a:p>
        </p:txBody>
      </p:sp>
    </p:spTree>
    <p:extLst>
      <p:ext uri="{BB962C8B-B14F-4D97-AF65-F5344CB8AC3E}">
        <p14:creationId xmlns:p14="http://schemas.microsoft.com/office/powerpoint/2010/main" val="7993602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24/1/2024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855471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24/1/2024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836279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24/1/2024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59281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C7EDD04-3380-456C-A4C5-9C1D0E1592E4}" type="datetimeFigureOut">
              <a:rPr lang="zh-CN" altLang="en-US" smtClean="0"/>
              <a:t>2024/1/24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370F071-055F-47C1-A42F-B01CE3C799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24/1/2024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216281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24/1/2024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011207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24/1/2024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634347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24/1/2024</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900654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47060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24/1/2024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110944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24/1/2024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717244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24/1/2024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595472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24/1/2024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922618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8887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C7EDD04-3380-456C-A4C5-9C1D0E1592E4}" type="datetimeFigureOut">
              <a:rPr lang="zh-CN" altLang="en-US" smtClean="0"/>
              <a:t>2024/1/24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370F071-055F-47C1-A42F-B01CE3C799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451839"/>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6509803"/>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7747143"/>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2024/1/24</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37415011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First Slide">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3845278" y="2587724"/>
            <a:ext cx="4511964" cy="431780"/>
          </a:xfrm>
          <a:prstGeom prst="rect">
            <a:avLst/>
          </a:prstGeom>
        </p:spPr>
        <p:txBody>
          <a:bodyPr vert="horz" lIns="0" tIns="40504" rIns="0" bIns="40504" anchor="ctr"/>
          <a:lstStyle>
            <a:lvl1pPr marL="0" indent="0" algn="ctr">
              <a:lnSpc>
                <a:spcPct val="100000"/>
              </a:lnSpc>
              <a:spcBef>
                <a:spcPts val="0"/>
              </a:spcBef>
              <a:buNone/>
              <a:defRPr sz="4200" b="1">
                <a:solidFill>
                  <a:schemeClr val="tx1">
                    <a:lumMod val="75000"/>
                    <a:lumOff val="25000"/>
                  </a:schemeClr>
                </a:solidFill>
                <a:latin typeface="Lato Light"/>
                <a:cs typeface="Lato Light"/>
              </a:defRPr>
            </a:lvl1pPr>
          </a:lstStyle>
          <a:p>
            <a:pPr lvl="0"/>
            <a:r>
              <a:rPr lang="es-ES_tradnl" dirty="0"/>
              <a:t>TITLE HERE</a:t>
            </a:r>
          </a:p>
        </p:txBody>
      </p:sp>
      <p:sp>
        <p:nvSpPr>
          <p:cNvPr id="9" name="Text Placeholder 7"/>
          <p:cNvSpPr>
            <a:spLocks noGrp="1"/>
          </p:cNvSpPr>
          <p:nvPr>
            <p:ph type="body" sz="quarter" idx="11" hasCustomPrompt="1"/>
          </p:nvPr>
        </p:nvSpPr>
        <p:spPr>
          <a:xfrm>
            <a:off x="3845278" y="3171523"/>
            <a:ext cx="4511964" cy="228451"/>
          </a:xfrm>
          <a:prstGeom prst="rect">
            <a:avLst/>
          </a:prstGeom>
        </p:spPr>
        <p:txBody>
          <a:bodyPr vert="horz" lIns="0" tIns="40504" rIns="0" bIns="40504" anchor="ctr"/>
          <a:lstStyle>
            <a:lvl1pPr marL="0" indent="0" algn="ctr">
              <a:lnSpc>
                <a:spcPct val="100000"/>
              </a:lnSpc>
              <a:spcBef>
                <a:spcPts val="0"/>
              </a:spcBef>
              <a:spcAft>
                <a:spcPts val="0"/>
              </a:spcAft>
              <a:buNone/>
              <a:defRPr sz="1800" b="0">
                <a:solidFill>
                  <a:schemeClr val="accent3"/>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grpSp>
        <p:nvGrpSpPr>
          <p:cNvPr id="3" name="Group 2"/>
          <p:cNvGrpSpPr/>
          <p:nvPr userDrawn="1"/>
        </p:nvGrpSpPr>
        <p:grpSpPr>
          <a:xfrm>
            <a:off x="3845282" y="2360699"/>
            <a:ext cx="4508495" cy="43200"/>
            <a:chOff x="428625" y="3767667"/>
            <a:chExt cx="3263900" cy="69400"/>
          </a:xfrm>
        </p:grpSpPr>
        <p:sp>
          <p:nvSpPr>
            <p:cNvPr id="2" name="Rectangle 1"/>
            <p:cNvSpPr/>
            <p:nvPr userDrawn="1"/>
          </p:nvSpPr>
          <p:spPr>
            <a:xfrm>
              <a:off x="428625" y="3767667"/>
              <a:ext cx="815975" cy="694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5" name="Rectangle 4"/>
            <p:cNvSpPr/>
            <p:nvPr userDrawn="1"/>
          </p:nvSpPr>
          <p:spPr>
            <a:xfrm>
              <a:off x="1244600" y="3767667"/>
              <a:ext cx="815975" cy="694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6" name="Rectangle 5"/>
            <p:cNvSpPr/>
            <p:nvPr userDrawn="1"/>
          </p:nvSpPr>
          <p:spPr>
            <a:xfrm>
              <a:off x="2060575" y="3767667"/>
              <a:ext cx="815975" cy="694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7" name="Rectangle 6"/>
            <p:cNvSpPr/>
            <p:nvPr userDrawn="1"/>
          </p:nvSpPr>
          <p:spPr>
            <a:xfrm>
              <a:off x="2876550" y="3767667"/>
              <a:ext cx="815975" cy="694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grpSp>
      <p:sp>
        <p:nvSpPr>
          <p:cNvPr id="10" name="Text Placeholder 2"/>
          <p:cNvSpPr>
            <a:spLocks noGrp="1"/>
          </p:cNvSpPr>
          <p:nvPr>
            <p:ph type="body" sz="quarter" idx="16" hasCustomPrompt="1"/>
          </p:nvPr>
        </p:nvSpPr>
        <p:spPr>
          <a:xfrm>
            <a:off x="3865739" y="3604097"/>
            <a:ext cx="4488039" cy="1536868"/>
          </a:xfrm>
          <a:prstGeom prst="rect">
            <a:avLst/>
          </a:prstGeom>
        </p:spPr>
        <p:txBody>
          <a:bodyPr vert="horz" lIns="0" tIns="0" rIns="0" bIns="0"/>
          <a:lstStyle>
            <a:lvl1pPr marL="0" indent="0" algn="ctr">
              <a:lnSpc>
                <a:spcPct val="130000"/>
              </a:lnSpc>
              <a:buNone/>
              <a:defRPr sz="144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extLst>
      <p:ext uri="{BB962C8B-B14F-4D97-AF65-F5344CB8AC3E}">
        <p14:creationId xmlns:p14="http://schemas.microsoft.com/office/powerpoint/2010/main" val="3760911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Welcome">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571501" y="2145734"/>
            <a:ext cx="4508500" cy="431780"/>
          </a:xfrm>
          <a:prstGeom prst="rect">
            <a:avLst/>
          </a:prstGeom>
        </p:spPr>
        <p:txBody>
          <a:bodyPr vert="horz" lIns="0" tIns="40504" rIns="0" bIns="40504" anchor="ctr"/>
          <a:lstStyle>
            <a:lvl1pPr marL="0" indent="0" algn="l">
              <a:lnSpc>
                <a:spcPct val="100000"/>
              </a:lnSpc>
              <a:spcBef>
                <a:spcPts val="0"/>
              </a:spcBef>
              <a:buNone/>
              <a:defRPr sz="3000" b="1">
                <a:solidFill>
                  <a:schemeClr val="tx1">
                    <a:lumMod val="75000"/>
                    <a:lumOff val="25000"/>
                  </a:schemeClr>
                </a:solidFill>
                <a:latin typeface="Lato Light"/>
                <a:cs typeface="Lato Light"/>
              </a:defRPr>
            </a:lvl1pPr>
          </a:lstStyle>
          <a:p>
            <a:pPr lvl="0"/>
            <a:r>
              <a:rPr lang="es-ES_tradnl" dirty="0"/>
              <a:t>WELCOME</a:t>
            </a:r>
          </a:p>
        </p:txBody>
      </p:sp>
      <p:sp>
        <p:nvSpPr>
          <p:cNvPr id="9" name="Text Placeholder 7"/>
          <p:cNvSpPr>
            <a:spLocks noGrp="1"/>
          </p:cNvSpPr>
          <p:nvPr>
            <p:ph type="body" sz="quarter" idx="11" hasCustomPrompt="1"/>
          </p:nvPr>
        </p:nvSpPr>
        <p:spPr>
          <a:xfrm>
            <a:off x="571501" y="2810812"/>
            <a:ext cx="45085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r>
              <a:rPr lang="es-ES_tradnl" dirty="0"/>
              <a:t> </a:t>
            </a:r>
            <a:r>
              <a:rPr lang="es-ES_tradnl" dirty="0" err="1"/>
              <a:t>Here</a:t>
            </a:r>
            <a:endParaRPr lang="es-ES_tradnl" dirty="0"/>
          </a:p>
        </p:txBody>
      </p:sp>
      <p:grpSp>
        <p:nvGrpSpPr>
          <p:cNvPr id="3" name="Group 2"/>
          <p:cNvGrpSpPr/>
          <p:nvPr userDrawn="1"/>
        </p:nvGrpSpPr>
        <p:grpSpPr>
          <a:xfrm>
            <a:off x="571501" y="2676173"/>
            <a:ext cx="4511963" cy="43200"/>
            <a:chOff x="428625" y="3767667"/>
            <a:chExt cx="3263900" cy="69400"/>
          </a:xfrm>
        </p:grpSpPr>
        <p:sp>
          <p:nvSpPr>
            <p:cNvPr id="2" name="Rectangle 1"/>
            <p:cNvSpPr/>
            <p:nvPr userDrawn="1"/>
          </p:nvSpPr>
          <p:spPr>
            <a:xfrm>
              <a:off x="428625" y="3767667"/>
              <a:ext cx="815975" cy="694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5" name="Rectangle 4"/>
            <p:cNvSpPr/>
            <p:nvPr userDrawn="1"/>
          </p:nvSpPr>
          <p:spPr>
            <a:xfrm>
              <a:off x="1244600" y="3767667"/>
              <a:ext cx="815975" cy="694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6" name="Rectangle 5"/>
            <p:cNvSpPr/>
            <p:nvPr userDrawn="1"/>
          </p:nvSpPr>
          <p:spPr>
            <a:xfrm>
              <a:off x="2060575" y="3767667"/>
              <a:ext cx="815975" cy="694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7" name="Rectangle 6"/>
            <p:cNvSpPr/>
            <p:nvPr userDrawn="1"/>
          </p:nvSpPr>
          <p:spPr>
            <a:xfrm>
              <a:off x="2876550" y="3767667"/>
              <a:ext cx="815975" cy="694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grpSp>
      <p:sp>
        <p:nvSpPr>
          <p:cNvPr id="10" name="Text Placeholder 2"/>
          <p:cNvSpPr>
            <a:spLocks noGrp="1"/>
          </p:cNvSpPr>
          <p:nvPr>
            <p:ph type="body" sz="quarter" idx="16" hasCustomPrompt="1"/>
          </p:nvPr>
        </p:nvSpPr>
        <p:spPr>
          <a:xfrm>
            <a:off x="591962" y="3141787"/>
            <a:ext cx="4488039" cy="1887384"/>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a:p>
            <a:pPr lvl="0"/>
            <a:endParaRPr lang="en-US" dirty="0"/>
          </a:p>
          <a:p>
            <a:pPr lvl="0"/>
            <a:r>
              <a:rPr lang="en-US" dirty="0" err="1"/>
              <a:t>Duis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 </a:t>
            </a:r>
            <a:r>
              <a:rPr lang="en-US" dirty="0" err="1"/>
              <a:t>Duis</a:t>
            </a:r>
            <a:r>
              <a:rPr lang="en-US" dirty="0"/>
              <a:t> </a:t>
            </a:r>
            <a:r>
              <a:rPr lang="en-US" dirty="0" err="1"/>
              <a:t>quis</a:t>
            </a:r>
            <a:r>
              <a:rPr lang="en-US" dirty="0"/>
              <a:t> </a:t>
            </a:r>
            <a:r>
              <a:rPr lang="en-US" dirty="0" err="1"/>
              <a:t>viverra</a:t>
            </a:r>
            <a:r>
              <a:rPr lang="en-US" dirty="0"/>
              <a:t> </a:t>
            </a:r>
            <a:r>
              <a:rPr lang="en-US" dirty="0" err="1"/>
              <a:t>urna</a:t>
            </a:r>
            <a:r>
              <a:rPr lang="en-US" dirty="0"/>
              <a:t>, in </a:t>
            </a:r>
            <a:r>
              <a:rPr lang="en-US" dirty="0" err="1"/>
              <a:t>ultricies</a:t>
            </a:r>
            <a:r>
              <a:rPr lang="en-US" dirty="0"/>
              <a:t> diam. </a:t>
            </a:r>
          </a:p>
        </p:txBody>
      </p:sp>
    </p:spTree>
    <p:extLst>
      <p:ext uri="{BB962C8B-B14F-4D97-AF65-F5344CB8AC3E}">
        <p14:creationId xmlns:p14="http://schemas.microsoft.com/office/powerpoint/2010/main" val="98033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600"/>
                            </p:stCondLst>
                            <p:childTnLst>
                              <p:par>
                                <p:cTn id="11" presetID="22" presetClass="entr" presetSubtype="8"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par>
                                <p:cTn id="14" presetID="42" presetClass="entr" presetSubtype="0" fill="hold" grpId="0" nodeType="withEffect">
                                  <p:stCondLst>
                                    <p:cond delay="20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fade">
                                      <p:cBhvr>
                                        <p:cTn id="16" dur="500"/>
                                        <p:tgtEl>
                                          <p:spTgt spid="9">
                                            <p:txEl>
                                              <p:pRg st="0" end="0"/>
                                            </p:txEl>
                                          </p:spTgt>
                                        </p:tgtEl>
                                      </p:cBhvr>
                                    </p:animEffect>
                                    <p:anim calcmode="lin" valueType="num">
                                      <p:cBhvr>
                                        <p:cTn id="1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9">
                                            <p:txEl>
                                              <p:pRg st="0" end="0"/>
                                            </p:txEl>
                                          </p:spTgt>
                                        </p:tgtEl>
                                        <p:attrNameLst>
                                          <p:attrName>ppt_y</p:attrName>
                                        </p:attrNameLst>
                                      </p:cBhvr>
                                      <p:tavLst>
                                        <p:tav tm="0">
                                          <p:val>
                                            <p:strVal val="#ppt_y+.1"/>
                                          </p:val>
                                        </p:tav>
                                        <p:tav tm="100000">
                                          <p:val>
                                            <p:strVal val="#ppt_y"/>
                                          </p:val>
                                        </p:tav>
                                      </p:tavLst>
                                    </p:anim>
                                  </p:childTnLst>
                                </p:cTn>
                              </p:par>
                              <p:par>
                                <p:cTn id="19" presetID="10" presetClass="entr" presetSubtype="0" fill="hold" grpId="0" nodeType="withEffect">
                                  <p:stCondLst>
                                    <p:cond delay="80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par>
                                <p:cTn id="22" presetID="10" presetClass="entr" presetSubtype="0" fill="hold" grpId="0" nodeType="withEffect">
                                  <p:stCondLst>
                                    <p:cond delay="800"/>
                                  </p:stCondLst>
                                  <p:childTnLst>
                                    <p:set>
                                      <p:cBhvr>
                                        <p:cTn id="23" dur="1" fill="hold">
                                          <p:stCondLst>
                                            <p:cond delay="0"/>
                                          </p:stCondLst>
                                        </p:cTn>
                                        <p:tgtEl>
                                          <p:spTgt spid="10">
                                            <p:txEl>
                                              <p:pRg st="2" end="2"/>
                                            </p:txEl>
                                          </p:spTgt>
                                        </p:tgtEl>
                                        <p:attrNameLst>
                                          <p:attrName>style.visibility</p:attrName>
                                        </p:attrNameLst>
                                      </p:cBhvr>
                                      <p:to>
                                        <p:strVal val="visible"/>
                                      </p:to>
                                    </p:set>
                                    <p:animEffect transition="in" filter="fade">
                                      <p:cBhvr>
                                        <p:cTn id="24"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Big image with description">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0"/>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tx1">
                    <a:lumMod val="75000"/>
                    <a:lumOff val="25000"/>
                  </a:schemeClr>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 name="Picture Placeholder 2"/>
          <p:cNvSpPr>
            <a:spLocks noGrp="1"/>
          </p:cNvSpPr>
          <p:nvPr>
            <p:ph type="pic" sz="quarter" idx="17"/>
          </p:nvPr>
        </p:nvSpPr>
        <p:spPr>
          <a:xfrm>
            <a:off x="0" y="1533747"/>
            <a:ext cx="12192000" cy="3708812"/>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5" name="Text Placeholder 2"/>
          <p:cNvSpPr>
            <a:spLocks noGrp="1"/>
          </p:cNvSpPr>
          <p:nvPr>
            <p:ph type="body" sz="quarter" idx="16" hasCustomPrompt="1"/>
          </p:nvPr>
        </p:nvSpPr>
        <p:spPr>
          <a:xfrm>
            <a:off x="591962" y="5539545"/>
            <a:ext cx="10973505" cy="779972"/>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 </a:t>
            </a:r>
            <a:r>
              <a:rPr lang="en-US" dirty="0" err="1"/>
              <a:t>Duis</a:t>
            </a:r>
            <a:r>
              <a:rPr lang="en-US" dirty="0"/>
              <a:t> </a:t>
            </a:r>
            <a:r>
              <a:rPr lang="en-US" dirty="0" err="1"/>
              <a:t>quis</a:t>
            </a:r>
            <a:r>
              <a:rPr lang="en-US" dirty="0"/>
              <a:t> </a:t>
            </a:r>
            <a:r>
              <a:rPr lang="en-US" dirty="0" err="1"/>
              <a:t>viverra</a:t>
            </a:r>
            <a:r>
              <a:rPr lang="en-US" dirty="0"/>
              <a:t> </a:t>
            </a:r>
            <a:r>
              <a:rPr lang="en-US" dirty="0" err="1"/>
              <a:t>urna</a:t>
            </a:r>
            <a:r>
              <a:rPr lang="en-US" dirty="0"/>
              <a:t>, in </a:t>
            </a:r>
            <a:r>
              <a:rPr lang="en-US" dirty="0" err="1"/>
              <a:t>ultricies</a:t>
            </a:r>
            <a:r>
              <a:rPr lang="en-US" dirty="0"/>
              <a:t> diam. </a:t>
            </a:r>
          </a:p>
        </p:txBody>
      </p:sp>
    </p:spTree>
    <p:extLst>
      <p:ext uri="{BB962C8B-B14F-4D97-AF65-F5344CB8AC3E}">
        <p14:creationId xmlns:p14="http://schemas.microsoft.com/office/powerpoint/2010/main" val="167920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anim calcmode="lin" valueType="num">
                                      <p:cBhvr>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nodePh="1">
                                  <p:stCondLst>
                                    <p:cond delay="800"/>
                                  </p:stCondLst>
                                  <p:endCondLst>
                                    <p:cond evt="begin" delay="0">
                                      <p:tn val="15"/>
                                    </p:cond>
                                  </p:end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80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4" grpId="0"/>
      <p:bldP spid="5" grpId="0" build="p">
        <p:tmplLst>
          <p:tmpl lvl="1">
            <p:tnLst>
              <p:par>
                <p:cTn presetID="10" presetClass="entr" presetSubtype="0" fill="hold" nodeType="withEffect">
                  <p:stCondLst>
                    <p:cond delay="8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1_Big image with description">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0"/>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tx1">
                    <a:lumMod val="75000"/>
                    <a:lumOff val="25000"/>
                  </a:schemeClr>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 name="Picture Placeholder 2"/>
          <p:cNvSpPr>
            <a:spLocks noGrp="1"/>
          </p:cNvSpPr>
          <p:nvPr>
            <p:ph type="pic" sz="quarter" idx="17"/>
          </p:nvPr>
        </p:nvSpPr>
        <p:spPr>
          <a:xfrm>
            <a:off x="0" y="1533747"/>
            <a:ext cx="12192000" cy="3007774"/>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5" name="Text Placeholder 2"/>
          <p:cNvSpPr>
            <a:spLocks noGrp="1"/>
          </p:cNvSpPr>
          <p:nvPr>
            <p:ph type="body" sz="quarter" idx="16" hasCustomPrompt="1"/>
          </p:nvPr>
        </p:nvSpPr>
        <p:spPr>
          <a:xfrm>
            <a:off x="591962" y="5402385"/>
            <a:ext cx="10973505" cy="779972"/>
          </a:xfrm>
          <a:prstGeom prst="rect">
            <a:avLst/>
          </a:prstGeom>
        </p:spPr>
        <p:txBody>
          <a:bodyPr vert="horz" lIns="0" tIns="0" rIns="0" bIns="0" numCol="2" spcCol="36000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 </a:t>
            </a:r>
            <a:r>
              <a:rPr lang="en-US" dirty="0" err="1"/>
              <a:t>Duis</a:t>
            </a:r>
            <a:r>
              <a:rPr lang="en-US" dirty="0"/>
              <a:t> </a:t>
            </a:r>
            <a:r>
              <a:rPr lang="en-US" dirty="0" err="1"/>
              <a:t>quis</a:t>
            </a:r>
            <a:r>
              <a:rPr lang="en-US" dirty="0"/>
              <a:t> </a:t>
            </a:r>
            <a:r>
              <a:rPr lang="en-US" dirty="0" err="1"/>
              <a:t>viverra</a:t>
            </a:r>
            <a:r>
              <a:rPr lang="en-US" dirty="0"/>
              <a:t> </a:t>
            </a:r>
            <a:r>
              <a:rPr lang="en-US" dirty="0" err="1"/>
              <a:t>urna</a:t>
            </a:r>
            <a:r>
              <a:rPr lang="en-US" dirty="0"/>
              <a:t>, in </a:t>
            </a:r>
            <a:r>
              <a:rPr lang="en-US" dirty="0" err="1"/>
              <a:t>ultricies</a:t>
            </a:r>
            <a:r>
              <a:rPr lang="en-US" dirty="0"/>
              <a:t> diam. </a:t>
            </a:r>
          </a:p>
        </p:txBody>
      </p:sp>
      <p:sp>
        <p:nvSpPr>
          <p:cNvPr id="6" name="Text Placeholder 7"/>
          <p:cNvSpPr>
            <a:spLocks noGrp="1"/>
          </p:cNvSpPr>
          <p:nvPr>
            <p:ph type="body" sz="quarter" idx="18" hasCustomPrompt="1"/>
          </p:nvPr>
        </p:nvSpPr>
        <p:spPr>
          <a:xfrm>
            <a:off x="569384" y="4860492"/>
            <a:ext cx="5543549" cy="431780"/>
          </a:xfrm>
          <a:prstGeom prst="rect">
            <a:avLst/>
          </a:prstGeom>
        </p:spPr>
        <p:txBody>
          <a:bodyPr vert="horz" lIns="0" tIns="40504" rIns="0" bIns="40504" anchor="ctr"/>
          <a:lstStyle>
            <a:lvl1pPr marL="0" indent="0" algn="l">
              <a:lnSpc>
                <a:spcPct val="100000"/>
              </a:lnSpc>
              <a:spcBef>
                <a:spcPts val="0"/>
              </a:spcBef>
              <a:buNone/>
              <a:defRPr sz="1920" b="1" baseline="0">
                <a:solidFill>
                  <a:schemeClr val="tx1">
                    <a:lumMod val="75000"/>
                    <a:lumOff val="25000"/>
                  </a:schemeClr>
                </a:solidFill>
                <a:latin typeface="Lato Light"/>
                <a:cs typeface="Lato Light"/>
              </a:defRPr>
            </a:lvl1pPr>
          </a:lstStyle>
          <a:p>
            <a:pPr lvl="0"/>
            <a:r>
              <a:rPr lang="es-ES_tradnl" dirty="0" err="1"/>
              <a:t>Put</a:t>
            </a:r>
            <a:r>
              <a:rPr lang="es-ES_tradnl" dirty="0"/>
              <a:t> </a:t>
            </a:r>
            <a:r>
              <a:rPr lang="es-ES_tradnl" dirty="0" err="1"/>
              <a:t>your</a:t>
            </a:r>
            <a:r>
              <a:rPr lang="es-ES_tradnl" dirty="0"/>
              <a:t> </a:t>
            </a:r>
            <a:r>
              <a:rPr lang="es-ES_tradnl" dirty="0" err="1"/>
              <a:t>title</a:t>
            </a:r>
            <a:r>
              <a:rPr lang="es-ES_tradnl" dirty="0"/>
              <a:t> </a:t>
            </a:r>
            <a:r>
              <a:rPr lang="es-ES_tradnl" dirty="0" err="1"/>
              <a:t>here</a:t>
            </a:r>
            <a:endParaRPr lang="es-ES_tradnl" dirty="0"/>
          </a:p>
        </p:txBody>
      </p:sp>
    </p:spTree>
    <p:extLst>
      <p:ext uri="{BB962C8B-B14F-4D97-AF65-F5344CB8AC3E}">
        <p14:creationId xmlns:p14="http://schemas.microsoft.com/office/powerpoint/2010/main" val="1133849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anim calcmode="lin" valueType="num">
                                      <p:cBhvr>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nodePh="1">
                                  <p:stCondLst>
                                    <p:cond delay="800"/>
                                  </p:stCondLst>
                                  <p:endCondLst>
                                    <p:cond evt="begin" delay="0">
                                      <p:tn val="15"/>
                                    </p:cond>
                                  </p:end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80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500"/>
                                        <p:tgtEl>
                                          <p:spTgt spid="5">
                                            <p:txEl>
                                              <p:pRg st="0" end="0"/>
                                            </p:txEl>
                                          </p:spTgt>
                                        </p:tgtEl>
                                      </p:cBhvr>
                                    </p:animEffect>
                                  </p:childTnLst>
                                </p:cTn>
                              </p:par>
                              <p:par>
                                <p:cTn id="21" presetID="42" presetClass="entr" presetSubtype="0" fill="hold" grpId="0" nodeType="withEffect">
                                  <p:stCondLst>
                                    <p:cond delay="20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fade">
                                      <p:cBhvr>
                                        <p:cTn id="23" dur="400"/>
                                        <p:tgtEl>
                                          <p:spTgt spid="6">
                                            <p:txEl>
                                              <p:pRg st="0" end="0"/>
                                            </p:txEl>
                                          </p:spTgt>
                                        </p:tgtEl>
                                      </p:cBhvr>
                                    </p:animEffect>
                                    <p:anim calcmode="lin" valueType="num">
                                      <p:cBhvr>
                                        <p:cTn id="24" dur="4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5" dur="4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4" grpId="0"/>
      <p:bldP spid="5" grpId="0" build="p">
        <p:tmplLst>
          <p:tmpl lvl="1">
            <p:tnLst>
              <p:par>
                <p:cTn presetID="10" presetClass="entr" presetSubtype="0" fill="hold" nodeType="withEffect">
                  <p:stCondLst>
                    <p:cond delay="8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400"/>
                        <p:tgtEl>
                          <p:spTgt spid="6"/>
                        </p:tgtEl>
                      </p:cBhvr>
                    </p:animEffect>
                    <p:anim calcmode="lin" valueType="num">
                      <p:cBhvr>
                        <p:cTn dur="400" fill="hold"/>
                        <p:tgtEl>
                          <p:spTgt spid="6"/>
                        </p:tgtEl>
                        <p:attrNameLst>
                          <p:attrName>ppt_x</p:attrName>
                        </p:attrNameLst>
                      </p:cBhvr>
                      <p:tavLst>
                        <p:tav tm="0">
                          <p:val>
                            <p:strVal val="#ppt_x"/>
                          </p:val>
                        </p:tav>
                        <p:tav tm="100000">
                          <p:val>
                            <p:strVal val="#ppt_x"/>
                          </p:val>
                        </p:tav>
                      </p:tavLst>
                    </p:anim>
                    <p:anim calcmode="lin" valueType="num">
                      <p:cBhvr>
                        <p:cTn dur="400" fill="hold"/>
                        <p:tgtEl>
                          <p:spTgt spid="6"/>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Side image with color bar">
    <p:spTree>
      <p:nvGrpSpPr>
        <p:cNvPr id="1" name=""/>
        <p:cNvGrpSpPr/>
        <p:nvPr/>
      </p:nvGrpSpPr>
      <p:grpSpPr>
        <a:xfrm>
          <a:off x="0" y="0"/>
          <a:ext cx="0" cy="0"/>
          <a:chOff x="0" y="0"/>
          <a:chExt cx="0" cy="0"/>
        </a:xfrm>
      </p:grpSpPr>
      <p:sp>
        <p:nvSpPr>
          <p:cNvPr id="2" name="Rectangle 1"/>
          <p:cNvSpPr/>
          <p:nvPr userDrawn="1"/>
        </p:nvSpPr>
        <p:spPr>
          <a:xfrm>
            <a:off x="6050845" y="1533747"/>
            <a:ext cx="6141156" cy="3708812"/>
          </a:xfrm>
          <a:prstGeom prst="rect">
            <a:avLst/>
          </a:prstGeom>
          <a:solidFill>
            <a:schemeClr val="accent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8" name="Text Placeholder 7"/>
          <p:cNvSpPr>
            <a:spLocks noGrp="1"/>
          </p:cNvSpPr>
          <p:nvPr>
            <p:ph type="body" sz="quarter" idx="10" hasCustomPrompt="1"/>
          </p:nvPr>
        </p:nvSpPr>
        <p:spPr>
          <a:xfrm>
            <a:off x="603251" y="324580"/>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tx1">
                    <a:lumMod val="75000"/>
                    <a:lumOff val="25000"/>
                  </a:schemeClr>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 name="Picture Placeholder 2"/>
          <p:cNvSpPr>
            <a:spLocks noGrp="1"/>
          </p:cNvSpPr>
          <p:nvPr>
            <p:ph type="pic" sz="quarter" idx="17"/>
          </p:nvPr>
        </p:nvSpPr>
        <p:spPr>
          <a:xfrm>
            <a:off x="1" y="1533747"/>
            <a:ext cx="6321777" cy="3708812"/>
          </a:xfrm>
          <a:custGeom>
            <a:avLst/>
            <a:gdLst/>
            <a:ahLst/>
            <a:cxnLst/>
            <a:rect l="l" t="t" r="r" b="b"/>
            <a:pathLst>
              <a:path w="4741333" h="3090677">
                <a:moveTo>
                  <a:pt x="0" y="0"/>
                </a:moveTo>
                <a:lnTo>
                  <a:pt x="4538133" y="0"/>
                </a:lnTo>
                <a:lnTo>
                  <a:pt x="4538133" y="1312678"/>
                </a:lnTo>
                <a:lnTo>
                  <a:pt x="4741333" y="1515878"/>
                </a:lnTo>
                <a:lnTo>
                  <a:pt x="4538133" y="1719078"/>
                </a:lnTo>
                <a:lnTo>
                  <a:pt x="4538133" y="3090677"/>
                </a:lnTo>
                <a:lnTo>
                  <a:pt x="0" y="3090677"/>
                </a:ln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5" name="Text Placeholder 2"/>
          <p:cNvSpPr>
            <a:spLocks noGrp="1"/>
          </p:cNvSpPr>
          <p:nvPr>
            <p:ph type="body" sz="quarter" idx="16" hasCustomPrompt="1"/>
          </p:nvPr>
        </p:nvSpPr>
        <p:spPr>
          <a:xfrm>
            <a:off x="591962" y="5539545"/>
            <a:ext cx="10973505" cy="779972"/>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 </a:t>
            </a:r>
            <a:r>
              <a:rPr lang="en-US" dirty="0" err="1"/>
              <a:t>Duis</a:t>
            </a:r>
            <a:r>
              <a:rPr lang="en-US" dirty="0"/>
              <a:t> </a:t>
            </a:r>
            <a:r>
              <a:rPr lang="en-US" dirty="0" err="1"/>
              <a:t>quis</a:t>
            </a:r>
            <a:r>
              <a:rPr lang="en-US" dirty="0"/>
              <a:t> </a:t>
            </a:r>
            <a:r>
              <a:rPr lang="en-US" dirty="0" err="1"/>
              <a:t>viverra</a:t>
            </a:r>
            <a:r>
              <a:rPr lang="en-US" dirty="0"/>
              <a:t> </a:t>
            </a:r>
            <a:r>
              <a:rPr lang="en-US" dirty="0" err="1"/>
              <a:t>urna</a:t>
            </a:r>
            <a:r>
              <a:rPr lang="en-US" dirty="0"/>
              <a:t>, in </a:t>
            </a:r>
            <a:r>
              <a:rPr lang="en-US" dirty="0" err="1"/>
              <a:t>ultricies</a:t>
            </a:r>
            <a:r>
              <a:rPr lang="en-US" dirty="0"/>
              <a:t> diam. </a:t>
            </a:r>
          </a:p>
        </p:txBody>
      </p:sp>
      <p:sp>
        <p:nvSpPr>
          <p:cNvPr id="10" name="Text Placeholder 7"/>
          <p:cNvSpPr>
            <a:spLocks noGrp="1"/>
          </p:cNvSpPr>
          <p:nvPr>
            <p:ph type="body" sz="quarter" idx="18" hasCustomPrompt="1"/>
          </p:nvPr>
        </p:nvSpPr>
        <p:spPr>
          <a:xfrm>
            <a:off x="6672438" y="2259910"/>
            <a:ext cx="4893029"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example</a:t>
            </a:r>
            <a:endParaRPr lang="es-ES_tradnl" dirty="0"/>
          </a:p>
        </p:txBody>
      </p:sp>
      <p:sp>
        <p:nvSpPr>
          <p:cNvPr id="11" name="Text Placeholder 7"/>
          <p:cNvSpPr>
            <a:spLocks noGrp="1"/>
          </p:cNvSpPr>
          <p:nvPr>
            <p:ph type="body" sz="quarter" idx="19" hasCustomPrompt="1"/>
          </p:nvPr>
        </p:nvSpPr>
        <p:spPr>
          <a:xfrm>
            <a:off x="6672438" y="2762433"/>
            <a:ext cx="4893029"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2" name="Text Placeholder 2"/>
          <p:cNvSpPr>
            <a:spLocks noGrp="1"/>
          </p:cNvSpPr>
          <p:nvPr>
            <p:ph type="body" sz="quarter" idx="20" hasCustomPrompt="1"/>
          </p:nvPr>
        </p:nvSpPr>
        <p:spPr>
          <a:xfrm>
            <a:off x="6672438" y="3121469"/>
            <a:ext cx="4893029" cy="1572456"/>
          </a:xfrm>
          <a:prstGeom prst="rect">
            <a:avLst/>
          </a:prstGeom>
        </p:spPr>
        <p:txBody>
          <a:bodyPr vert="horz" lIns="0" tIns="0" rIns="0" bIns="0"/>
          <a:lstStyle>
            <a:lvl1pPr marL="0" indent="0" algn="just">
              <a:lnSpc>
                <a:spcPct val="130000"/>
              </a:lnSpc>
              <a:buNone/>
              <a:defRPr sz="1080">
                <a:solidFill>
                  <a:schemeClr val="bg1">
                    <a:lumMod val="95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 </a:t>
            </a:r>
            <a:r>
              <a:rPr lang="en-US" dirty="0" err="1"/>
              <a:t>Duis</a:t>
            </a:r>
            <a:r>
              <a:rPr lang="en-US" dirty="0"/>
              <a:t> </a:t>
            </a:r>
            <a:r>
              <a:rPr lang="en-US" dirty="0" err="1"/>
              <a:t>quis</a:t>
            </a:r>
            <a:r>
              <a:rPr lang="en-US" dirty="0"/>
              <a:t> </a:t>
            </a:r>
            <a:r>
              <a:rPr lang="en-US" dirty="0" err="1"/>
              <a:t>viverra</a:t>
            </a:r>
            <a:r>
              <a:rPr lang="en-US" dirty="0"/>
              <a:t> </a:t>
            </a:r>
            <a:r>
              <a:rPr lang="en-US" dirty="0" err="1"/>
              <a:t>urna</a:t>
            </a:r>
            <a:r>
              <a:rPr lang="en-US" dirty="0"/>
              <a:t>, in </a:t>
            </a:r>
            <a:r>
              <a:rPr lang="en-US" dirty="0" err="1"/>
              <a:t>ultricies</a:t>
            </a:r>
            <a:r>
              <a:rPr lang="en-US" dirty="0"/>
              <a:t> diam. </a:t>
            </a:r>
          </a:p>
        </p:txBody>
      </p:sp>
    </p:spTree>
    <p:extLst>
      <p:ext uri="{BB962C8B-B14F-4D97-AF65-F5344CB8AC3E}">
        <p14:creationId xmlns:p14="http://schemas.microsoft.com/office/powerpoint/2010/main" val="1925773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anim calcmode="lin" valueType="num">
                                      <p:cBhvr>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nodePh="1">
                                  <p:stCondLst>
                                    <p:cond delay="800"/>
                                  </p:stCondLst>
                                  <p:endCondLst>
                                    <p:cond evt="begin" delay="0">
                                      <p:tn val="15"/>
                                    </p:cond>
                                  </p:end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par>
                          <p:cTn id="18" fill="hold">
                            <p:stCondLst>
                              <p:cond delay="1300"/>
                            </p:stCondLst>
                            <p:childTnLst>
                              <p:par>
                                <p:cTn id="19" presetID="10" presetClass="entr" presetSubtype="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par>
                                <p:cTn id="22" presetID="42" presetClass="entr" presetSubtype="0" fill="hold" grpId="0" nodeType="withEffect">
                                  <p:stCondLst>
                                    <p:cond delay="20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fade">
                                      <p:cBhvr>
                                        <p:cTn id="24" dur="400"/>
                                        <p:tgtEl>
                                          <p:spTgt spid="10">
                                            <p:txEl>
                                              <p:pRg st="0" end="0"/>
                                            </p:txEl>
                                          </p:spTgt>
                                        </p:tgtEl>
                                      </p:cBhvr>
                                    </p:animEffect>
                                    <p:anim calcmode="lin" valueType="num">
                                      <p:cBhvr>
                                        <p:cTn id="25" dur="4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6" dur="400" fill="hold"/>
                                        <p:tgtEl>
                                          <p:spTgt spid="10">
                                            <p:txEl>
                                              <p:pRg st="0" end="0"/>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200"/>
                                  </p:stCondLst>
                                  <p:childTnLst>
                                    <p:set>
                                      <p:cBhvr>
                                        <p:cTn id="28" dur="1" fill="hold">
                                          <p:stCondLst>
                                            <p:cond delay="0"/>
                                          </p:stCondLst>
                                        </p:cTn>
                                        <p:tgtEl>
                                          <p:spTgt spid="11">
                                            <p:txEl>
                                              <p:pRg st="0" end="0"/>
                                            </p:txEl>
                                          </p:spTgt>
                                        </p:tgtEl>
                                        <p:attrNameLst>
                                          <p:attrName>style.visibility</p:attrName>
                                        </p:attrNameLst>
                                      </p:cBhvr>
                                      <p:to>
                                        <p:strVal val="visible"/>
                                      </p:to>
                                    </p:set>
                                    <p:animEffect transition="in" filter="fade">
                                      <p:cBhvr>
                                        <p:cTn id="29" dur="500"/>
                                        <p:tgtEl>
                                          <p:spTgt spid="11">
                                            <p:txEl>
                                              <p:pRg st="0" end="0"/>
                                            </p:txEl>
                                          </p:spTgt>
                                        </p:tgtEl>
                                      </p:cBhvr>
                                    </p:animEffect>
                                    <p:anim calcmode="lin" valueType="num">
                                      <p:cBhvr>
                                        <p:cTn id="30"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11">
                                            <p:txEl>
                                              <p:pRg st="0" end="0"/>
                                            </p:txEl>
                                          </p:spTgt>
                                        </p:tgtEl>
                                        <p:attrNameLst>
                                          <p:attrName>ppt_y</p:attrName>
                                        </p:attrNameLst>
                                      </p:cBhvr>
                                      <p:tavLst>
                                        <p:tav tm="0">
                                          <p:val>
                                            <p:strVal val="#ppt_y+.1"/>
                                          </p:val>
                                        </p:tav>
                                        <p:tav tm="100000">
                                          <p:val>
                                            <p:strVal val="#ppt_y"/>
                                          </p:val>
                                        </p:tav>
                                      </p:tavLst>
                                    </p:anim>
                                  </p:childTnLst>
                                </p:cTn>
                              </p:par>
                              <p:par>
                                <p:cTn id="32" presetID="10" presetClass="entr" presetSubtype="0" fill="hold" grpId="0" nodeType="withEffect">
                                  <p:stCondLst>
                                    <p:cond delay="800"/>
                                  </p:stCondLst>
                                  <p:childTnLst>
                                    <p:set>
                                      <p:cBhvr>
                                        <p:cTn id="33" dur="1" fill="hold">
                                          <p:stCondLst>
                                            <p:cond delay="0"/>
                                          </p:stCondLst>
                                        </p:cTn>
                                        <p:tgtEl>
                                          <p:spTgt spid="12">
                                            <p:txEl>
                                              <p:pRg st="0" end="0"/>
                                            </p:txEl>
                                          </p:spTgt>
                                        </p:tgtEl>
                                        <p:attrNameLst>
                                          <p:attrName>style.visibility</p:attrName>
                                        </p:attrNameLst>
                                      </p:cBhvr>
                                      <p:to>
                                        <p:strVal val="visible"/>
                                      </p:to>
                                    </p:set>
                                    <p:animEffect transition="in" filter="fade">
                                      <p:cBhvr>
                                        <p:cTn id="34" dur="500"/>
                                        <p:tgtEl>
                                          <p:spTgt spid="12">
                                            <p:txEl>
                                              <p:pRg st="0" end="0"/>
                                            </p:txEl>
                                          </p:spTgt>
                                        </p:tgtEl>
                                      </p:cBhvr>
                                    </p:animEffect>
                                  </p:childTnLst>
                                </p:cTn>
                              </p:par>
                              <p:par>
                                <p:cTn id="35" presetID="10" presetClass="entr" presetSubtype="0" fill="hold" grpId="0" nodeType="withEffect">
                                  <p:stCondLst>
                                    <p:cond delay="80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fade">
                                      <p:cBhvr>
                                        <p:cTn id="3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4" grpId="0"/>
      <p:bldP spid="5" grpId="0" build="p">
        <p:tmplLst>
          <p:tmpl lvl="1">
            <p:tnLst>
              <p:par>
                <p:cTn presetID="10" presetClass="entr" presetSubtype="0" fill="hold" nodeType="withEffect">
                  <p:stCondLst>
                    <p:cond delay="8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10" grpId="0" build="p">
        <p:tmplLst>
          <p:tmpl lvl="1">
            <p:tnLst>
              <p:par>
                <p:cTn presetID="42" presetClass="entr" presetSubtype="0" fill="hold" nodeType="withEffect">
                  <p:stCondLst>
                    <p:cond delay="200"/>
                  </p:stCondLst>
                  <p:childTnLst>
                    <p:set>
                      <p:cBhvr>
                        <p:cTn dur="1" fill="hold">
                          <p:stCondLst>
                            <p:cond delay="0"/>
                          </p:stCondLst>
                        </p:cTn>
                        <p:tgtEl>
                          <p:spTgt spid="10"/>
                        </p:tgtEl>
                        <p:attrNameLst>
                          <p:attrName>style.visibility</p:attrName>
                        </p:attrNameLst>
                      </p:cBhvr>
                      <p:to>
                        <p:strVal val="visible"/>
                      </p:to>
                    </p:set>
                    <p:animEffect transition="in" filter="fade">
                      <p:cBhvr>
                        <p:cTn dur="400"/>
                        <p:tgtEl>
                          <p:spTgt spid="10"/>
                        </p:tgtEl>
                      </p:cBhvr>
                    </p:animEffect>
                    <p:anim calcmode="lin" valueType="num">
                      <p:cBhvr>
                        <p:cTn dur="400" fill="hold"/>
                        <p:tgtEl>
                          <p:spTgt spid="10"/>
                        </p:tgtEl>
                        <p:attrNameLst>
                          <p:attrName>ppt_x</p:attrName>
                        </p:attrNameLst>
                      </p:cBhvr>
                      <p:tavLst>
                        <p:tav tm="0">
                          <p:val>
                            <p:strVal val="#ppt_x"/>
                          </p:val>
                        </p:tav>
                        <p:tav tm="100000">
                          <p:val>
                            <p:strVal val="#ppt_x"/>
                          </p:val>
                        </p:tav>
                      </p:tavLst>
                    </p:anim>
                    <p:anim calcmode="lin" valueType="num">
                      <p:cBhvr>
                        <p:cTn dur="400" fill="hold"/>
                        <p:tgtEl>
                          <p:spTgt spid="10"/>
                        </p:tgtEl>
                        <p:attrNameLst>
                          <p:attrName>ppt_y</p:attrName>
                        </p:attrNameLst>
                      </p:cBhvr>
                      <p:tavLst>
                        <p:tav tm="0">
                          <p:val>
                            <p:strVal val="#ppt_y+.1"/>
                          </p:val>
                        </p:tav>
                        <p:tav tm="100000">
                          <p:val>
                            <p:strVal val="#ppt_y"/>
                          </p:val>
                        </p:tav>
                      </p:tavLst>
                    </p:anim>
                  </p:childTnLst>
                </p:cTn>
              </p:par>
            </p:tnLst>
          </p:tmpl>
        </p:tmplLst>
      </p:bldP>
      <p:bldP spid="11" grpId="0" build="p">
        <p:tmplLst>
          <p:tmpl lvl="1">
            <p:tnLst>
              <p:par>
                <p:cTn presetID="42" presetClass="entr" presetSubtype="0" fill="hold" nodeType="withEffect">
                  <p:stCondLst>
                    <p:cond delay="2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anim calcmode="lin" valueType="num">
                      <p:cBhvr>
                        <p:cTn dur="500" fill="hold"/>
                        <p:tgtEl>
                          <p:spTgt spid="11"/>
                        </p:tgtEl>
                        <p:attrNameLst>
                          <p:attrName>ppt_x</p:attrName>
                        </p:attrNameLst>
                      </p:cBhvr>
                      <p:tavLst>
                        <p:tav tm="0">
                          <p:val>
                            <p:strVal val="#ppt_x"/>
                          </p:val>
                        </p:tav>
                        <p:tav tm="100000">
                          <p:val>
                            <p:strVal val="#ppt_x"/>
                          </p:val>
                        </p:tav>
                      </p:tavLst>
                    </p:anim>
                    <p:anim calcmode="lin" valueType="num">
                      <p:cBhvr>
                        <p:cTn dur="500" fill="hold"/>
                        <p:tgtEl>
                          <p:spTgt spid="11"/>
                        </p:tgtEl>
                        <p:attrNameLst>
                          <p:attrName>ppt_y</p:attrName>
                        </p:attrNameLst>
                      </p:cBhvr>
                      <p:tavLst>
                        <p:tav tm="0">
                          <p:val>
                            <p:strVal val="#ppt_y+.1"/>
                          </p:val>
                        </p:tav>
                        <p:tav tm="100000">
                          <p:val>
                            <p:strVal val="#ppt_y"/>
                          </p:val>
                        </p:tav>
                      </p:tavLst>
                    </p:anim>
                  </p:childTnLst>
                </p:cTn>
              </p:par>
            </p:tnLst>
          </p:tmpl>
        </p:tmplLst>
      </p:bldP>
      <p:bldP spid="12" grpId="0" build="p">
        <p:tmplLst>
          <p:tmpl lvl="1">
            <p:tnLst>
              <p:par>
                <p:cTn presetID="10" presetClass="entr" presetSubtype="0" fill="hold" nodeType="withEffect">
                  <p:stCondLst>
                    <p:cond delay="8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Services slide 1">
    <p:spTree>
      <p:nvGrpSpPr>
        <p:cNvPr id="1" name=""/>
        <p:cNvGrpSpPr/>
        <p:nvPr/>
      </p:nvGrpSpPr>
      <p:grpSpPr>
        <a:xfrm>
          <a:off x="0" y="0"/>
          <a:ext cx="0" cy="0"/>
          <a:chOff x="0" y="0"/>
          <a:chExt cx="0" cy="0"/>
        </a:xfrm>
      </p:grpSpPr>
      <p:sp>
        <p:nvSpPr>
          <p:cNvPr id="2" name="Rectangle 1"/>
          <p:cNvSpPr/>
          <p:nvPr userDrawn="1"/>
        </p:nvSpPr>
        <p:spPr>
          <a:xfrm>
            <a:off x="1" y="1965961"/>
            <a:ext cx="12192000" cy="2801723"/>
          </a:xfrm>
          <a:prstGeom prst="rect">
            <a:avLst/>
          </a:prstGeom>
          <a:solidFill>
            <a:schemeClr val="accent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8" name="Text Placeholder 7"/>
          <p:cNvSpPr>
            <a:spLocks noGrp="1"/>
          </p:cNvSpPr>
          <p:nvPr>
            <p:ph type="body" sz="quarter" idx="10" hasCustomPrompt="1"/>
          </p:nvPr>
        </p:nvSpPr>
        <p:spPr>
          <a:xfrm>
            <a:off x="603251" y="324580"/>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tx1">
                    <a:lumMod val="75000"/>
                    <a:lumOff val="25000"/>
                  </a:schemeClr>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3" name="Text Placeholder 7"/>
          <p:cNvSpPr>
            <a:spLocks noGrp="1"/>
          </p:cNvSpPr>
          <p:nvPr>
            <p:ph type="body" sz="quarter" idx="39" hasCustomPrompt="1"/>
          </p:nvPr>
        </p:nvSpPr>
        <p:spPr>
          <a:xfrm>
            <a:off x="1209325" y="2221081"/>
            <a:ext cx="1205083" cy="1009799"/>
          </a:xfrm>
          <a:prstGeom prst="rect">
            <a:avLst/>
          </a:prstGeom>
        </p:spPr>
        <p:txBody>
          <a:bodyPr vert="horz" lIns="0" tIns="103884" rIns="0" bIns="103884" anchor="ctr"/>
          <a:lstStyle>
            <a:lvl1pPr marL="0" indent="0" algn="ctr">
              <a:lnSpc>
                <a:spcPct val="100000"/>
              </a:lnSpc>
              <a:spcBef>
                <a:spcPts val="0"/>
              </a:spcBef>
              <a:buNone/>
              <a:defRPr sz="4800" b="1">
                <a:solidFill>
                  <a:schemeClr val="accent2"/>
                </a:solidFill>
                <a:latin typeface="FontAwesome"/>
                <a:cs typeface="FontAwesome"/>
              </a:defRPr>
            </a:lvl1pPr>
          </a:lstStyle>
          <a:p>
            <a:pPr lvl="0"/>
            <a:r>
              <a:rPr lang="es-ES_tradnl" dirty="0" err="1"/>
              <a:t>icon</a:t>
            </a:r>
            <a:endParaRPr lang="es-ES_tradnl" dirty="0"/>
          </a:p>
        </p:txBody>
      </p:sp>
      <p:sp>
        <p:nvSpPr>
          <p:cNvPr id="14" name="Text Placeholder 7"/>
          <p:cNvSpPr>
            <a:spLocks noGrp="1"/>
          </p:cNvSpPr>
          <p:nvPr>
            <p:ph type="body" sz="quarter" idx="18" hasCustomPrompt="1"/>
          </p:nvPr>
        </p:nvSpPr>
        <p:spPr>
          <a:xfrm>
            <a:off x="569383" y="3251305"/>
            <a:ext cx="2393948" cy="431780"/>
          </a:xfrm>
          <a:prstGeom prst="rect">
            <a:avLst/>
          </a:prstGeom>
        </p:spPr>
        <p:txBody>
          <a:bodyPr vert="horz" lIns="0" tIns="40504" rIns="0" bIns="40504" anchor="ctr"/>
          <a:lstStyle>
            <a:lvl1pPr marL="0" indent="0" algn="ctr">
              <a:lnSpc>
                <a:spcPct val="100000"/>
              </a:lnSpc>
              <a:spcBef>
                <a:spcPts val="0"/>
              </a:spcBef>
              <a:buNone/>
              <a:defRPr sz="1920" b="1" baseline="0">
                <a:solidFill>
                  <a:schemeClr val="bg1"/>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15" name="Text Placeholder 2"/>
          <p:cNvSpPr>
            <a:spLocks noGrp="1"/>
          </p:cNvSpPr>
          <p:nvPr>
            <p:ph type="body" sz="quarter" idx="40" hasCustomPrompt="1"/>
          </p:nvPr>
        </p:nvSpPr>
        <p:spPr>
          <a:xfrm>
            <a:off x="552452" y="3713565"/>
            <a:ext cx="2410881" cy="779972"/>
          </a:xfrm>
          <a:prstGeom prst="rect">
            <a:avLst/>
          </a:prstGeom>
        </p:spPr>
        <p:txBody>
          <a:bodyPr vert="horz" lIns="0" tIns="0" rIns="0" bIns="0"/>
          <a:lstStyle>
            <a:lvl1pPr marL="0" indent="0" algn="ctr">
              <a:lnSpc>
                <a:spcPct val="130000"/>
              </a:lnSpc>
              <a:buNone/>
              <a:defRPr sz="1080">
                <a:solidFill>
                  <a:schemeClr val="bg1"/>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16" name="Text Placeholder 7"/>
          <p:cNvSpPr>
            <a:spLocks noGrp="1"/>
          </p:cNvSpPr>
          <p:nvPr>
            <p:ph type="body" sz="quarter" idx="41" hasCustomPrompt="1"/>
          </p:nvPr>
        </p:nvSpPr>
        <p:spPr>
          <a:xfrm>
            <a:off x="4054125" y="2221081"/>
            <a:ext cx="1205083" cy="1009799"/>
          </a:xfrm>
          <a:prstGeom prst="rect">
            <a:avLst/>
          </a:prstGeom>
        </p:spPr>
        <p:txBody>
          <a:bodyPr vert="horz" lIns="0" tIns="103884" rIns="0" bIns="103884" anchor="ctr"/>
          <a:lstStyle>
            <a:lvl1pPr marL="0" indent="0" algn="ctr">
              <a:lnSpc>
                <a:spcPct val="100000"/>
              </a:lnSpc>
              <a:spcBef>
                <a:spcPts val="0"/>
              </a:spcBef>
              <a:buNone/>
              <a:defRPr sz="4800" b="1">
                <a:solidFill>
                  <a:schemeClr val="accent3"/>
                </a:solidFill>
                <a:latin typeface="FontAwesome"/>
                <a:cs typeface="FontAwesome"/>
              </a:defRPr>
            </a:lvl1pPr>
          </a:lstStyle>
          <a:p>
            <a:pPr lvl="0"/>
            <a:r>
              <a:rPr lang="es-ES_tradnl" dirty="0" err="1"/>
              <a:t>icon</a:t>
            </a:r>
            <a:endParaRPr lang="es-ES_tradnl" dirty="0"/>
          </a:p>
        </p:txBody>
      </p:sp>
      <p:sp>
        <p:nvSpPr>
          <p:cNvPr id="17" name="Text Placeholder 7"/>
          <p:cNvSpPr>
            <a:spLocks noGrp="1"/>
          </p:cNvSpPr>
          <p:nvPr>
            <p:ph type="body" sz="quarter" idx="42" hasCustomPrompt="1"/>
          </p:nvPr>
        </p:nvSpPr>
        <p:spPr>
          <a:xfrm>
            <a:off x="3414183" y="3251305"/>
            <a:ext cx="2393948" cy="431780"/>
          </a:xfrm>
          <a:prstGeom prst="rect">
            <a:avLst/>
          </a:prstGeom>
        </p:spPr>
        <p:txBody>
          <a:bodyPr vert="horz" lIns="0" tIns="40504" rIns="0" bIns="40504" anchor="ctr"/>
          <a:lstStyle>
            <a:lvl1pPr marL="0" indent="0" algn="ctr">
              <a:lnSpc>
                <a:spcPct val="100000"/>
              </a:lnSpc>
              <a:spcBef>
                <a:spcPts val="0"/>
              </a:spcBef>
              <a:buNone/>
              <a:defRPr sz="1920" b="1" baseline="0">
                <a:solidFill>
                  <a:schemeClr val="bg1"/>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18" name="Text Placeholder 2"/>
          <p:cNvSpPr>
            <a:spLocks noGrp="1"/>
          </p:cNvSpPr>
          <p:nvPr>
            <p:ph type="body" sz="quarter" idx="43" hasCustomPrompt="1"/>
          </p:nvPr>
        </p:nvSpPr>
        <p:spPr>
          <a:xfrm>
            <a:off x="3397252" y="3713565"/>
            <a:ext cx="2410881" cy="779972"/>
          </a:xfrm>
          <a:prstGeom prst="rect">
            <a:avLst/>
          </a:prstGeom>
        </p:spPr>
        <p:txBody>
          <a:bodyPr vert="horz" lIns="0" tIns="0" rIns="0" bIns="0"/>
          <a:lstStyle>
            <a:lvl1pPr marL="0" indent="0" algn="ctr">
              <a:lnSpc>
                <a:spcPct val="130000"/>
              </a:lnSpc>
              <a:buNone/>
              <a:defRPr sz="1080">
                <a:solidFill>
                  <a:schemeClr val="bg1"/>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19" name="Text Placeholder 7"/>
          <p:cNvSpPr>
            <a:spLocks noGrp="1"/>
          </p:cNvSpPr>
          <p:nvPr>
            <p:ph type="body" sz="quarter" idx="44" hasCustomPrompt="1"/>
          </p:nvPr>
        </p:nvSpPr>
        <p:spPr>
          <a:xfrm>
            <a:off x="6932792" y="2221081"/>
            <a:ext cx="1205083" cy="1009799"/>
          </a:xfrm>
          <a:prstGeom prst="rect">
            <a:avLst/>
          </a:prstGeom>
        </p:spPr>
        <p:txBody>
          <a:bodyPr vert="horz" lIns="0" tIns="103884" rIns="0" bIns="103884" anchor="ctr"/>
          <a:lstStyle>
            <a:lvl1pPr marL="0" indent="0" algn="ctr">
              <a:lnSpc>
                <a:spcPct val="100000"/>
              </a:lnSpc>
              <a:spcBef>
                <a:spcPts val="0"/>
              </a:spcBef>
              <a:buNone/>
              <a:defRPr sz="4800" b="1">
                <a:solidFill>
                  <a:schemeClr val="accent4"/>
                </a:solidFill>
                <a:latin typeface="FontAwesome"/>
                <a:cs typeface="FontAwesome"/>
              </a:defRPr>
            </a:lvl1pPr>
          </a:lstStyle>
          <a:p>
            <a:pPr lvl="0"/>
            <a:r>
              <a:rPr lang="es-ES_tradnl" dirty="0" err="1"/>
              <a:t>icon</a:t>
            </a:r>
            <a:endParaRPr lang="es-ES_tradnl" dirty="0"/>
          </a:p>
        </p:txBody>
      </p:sp>
      <p:sp>
        <p:nvSpPr>
          <p:cNvPr id="20" name="Text Placeholder 7"/>
          <p:cNvSpPr>
            <a:spLocks noGrp="1"/>
          </p:cNvSpPr>
          <p:nvPr>
            <p:ph type="body" sz="quarter" idx="45" hasCustomPrompt="1"/>
          </p:nvPr>
        </p:nvSpPr>
        <p:spPr>
          <a:xfrm>
            <a:off x="6292850" y="3251305"/>
            <a:ext cx="2393948" cy="431780"/>
          </a:xfrm>
          <a:prstGeom prst="rect">
            <a:avLst/>
          </a:prstGeom>
        </p:spPr>
        <p:txBody>
          <a:bodyPr vert="horz" lIns="0" tIns="40504" rIns="0" bIns="40504" anchor="ctr"/>
          <a:lstStyle>
            <a:lvl1pPr marL="0" indent="0" algn="ctr">
              <a:lnSpc>
                <a:spcPct val="100000"/>
              </a:lnSpc>
              <a:spcBef>
                <a:spcPts val="0"/>
              </a:spcBef>
              <a:buNone/>
              <a:defRPr sz="1920" b="1" baseline="0">
                <a:solidFill>
                  <a:schemeClr val="bg1"/>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21" name="Text Placeholder 2"/>
          <p:cNvSpPr>
            <a:spLocks noGrp="1"/>
          </p:cNvSpPr>
          <p:nvPr>
            <p:ph type="body" sz="quarter" idx="46" hasCustomPrompt="1"/>
          </p:nvPr>
        </p:nvSpPr>
        <p:spPr>
          <a:xfrm>
            <a:off x="6275918" y="3713565"/>
            <a:ext cx="2410881" cy="779972"/>
          </a:xfrm>
          <a:prstGeom prst="rect">
            <a:avLst/>
          </a:prstGeom>
        </p:spPr>
        <p:txBody>
          <a:bodyPr vert="horz" lIns="0" tIns="0" rIns="0" bIns="0"/>
          <a:lstStyle>
            <a:lvl1pPr marL="0" indent="0" algn="ctr">
              <a:lnSpc>
                <a:spcPct val="130000"/>
              </a:lnSpc>
              <a:buNone/>
              <a:defRPr sz="1080">
                <a:solidFill>
                  <a:schemeClr val="bg1"/>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22" name="Text Placeholder 7"/>
          <p:cNvSpPr>
            <a:spLocks noGrp="1"/>
          </p:cNvSpPr>
          <p:nvPr>
            <p:ph type="body" sz="quarter" idx="47" hasCustomPrompt="1"/>
          </p:nvPr>
        </p:nvSpPr>
        <p:spPr>
          <a:xfrm>
            <a:off x="9822044" y="2221081"/>
            <a:ext cx="1205083" cy="1009799"/>
          </a:xfrm>
          <a:prstGeom prst="rect">
            <a:avLst/>
          </a:prstGeom>
        </p:spPr>
        <p:txBody>
          <a:bodyPr vert="horz" lIns="0" tIns="103884" rIns="0" bIns="103884" anchor="ctr"/>
          <a:lstStyle>
            <a:lvl1pPr marL="0" indent="0" algn="ctr">
              <a:lnSpc>
                <a:spcPct val="100000"/>
              </a:lnSpc>
              <a:spcBef>
                <a:spcPts val="0"/>
              </a:spcBef>
              <a:buNone/>
              <a:defRPr sz="4800" b="1">
                <a:solidFill>
                  <a:schemeClr val="accent5"/>
                </a:solidFill>
                <a:latin typeface="FontAwesome"/>
                <a:cs typeface="FontAwesome"/>
              </a:defRPr>
            </a:lvl1pPr>
          </a:lstStyle>
          <a:p>
            <a:pPr lvl="0"/>
            <a:r>
              <a:rPr lang="es-ES_tradnl" dirty="0" err="1"/>
              <a:t>icon</a:t>
            </a:r>
            <a:endParaRPr lang="es-ES_tradnl" dirty="0"/>
          </a:p>
        </p:txBody>
      </p:sp>
      <p:sp>
        <p:nvSpPr>
          <p:cNvPr id="23" name="Text Placeholder 7"/>
          <p:cNvSpPr>
            <a:spLocks noGrp="1"/>
          </p:cNvSpPr>
          <p:nvPr>
            <p:ph type="body" sz="quarter" idx="48" hasCustomPrompt="1"/>
          </p:nvPr>
        </p:nvSpPr>
        <p:spPr>
          <a:xfrm>
            <a:off x="9182102" y="3251305"/>
            <a:ext cx="2393948" cy="431780"/>
          </a:xfrm>
          <a:prstGeom prst="rect">
            <a:avLst/>
          </a:prstGeom>
        </p:spPr>
        <p:txBody>
          <a:bodyPr vert="horz" lIns="0" tIns="40504" rIns="0" bIns="40504" anchor="ctr"/>
          <a:lstStyle>
            <a:lvl1pPr marL="0" indent="0" algn="ctr">
              <a:lnSpc>
                <a:spcPct val="100000"/>
              </a:lnSpc>
              <a:spcBef>
                <a:spcPts val="0"/>
              </a:spcBef>
              <a:buNone/>
              <a:defRPr sz="1920" b="1" baseline="0">
                <a:solidFill>
                  <a:schemeClr val="bg1"/>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24" name="Text Placeholder 2"/>
          <p:cNvSpPr>
            <a:spLocks noGrp="1"/>
          </p:cNvSpPr>
          <p:nvPr>
            <p:ph type="body" sz="quarter" idx="49" hasCustomPrompt="1"/>
          </p:nvPr>
        </p:nvSpPr>
        <p:spPr>
          <a:xfrm>
            <a:off x="9165170" y="3713565"/>
            <a:ext cx="2410881" cy="779972"/>
          </a:xfrm>
          <a:prstGeom prst="rect">
            <a:avLst/>
          </a:prstGeom>
        </p:spPr>
        <p:txBody>
          <a:bodyPr vert="horz" lIns="0" tIns="0" rIns="0" bIns="0"/>
          <a:lstStyle>
            <a:lvl1pPr marL="0" indent="0" algn="ctr">
              <a:lnSpc>
                <a:spcPct val="130000"/>
              </a:lnSpc>
              <a:buNone/>
              <a:defRPr sz="1080">
                <a:solidFill>
                  <a:schemeClr val="bg1"/>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25" name="Text Placeholder 2"/>
          <p:cNvSpPr>
            <a:spLocks noGrp="1"/>
          </p:cNvSpPr>
          <p:nvPr>
            <p:ph type="body" sz="quarter" idx="16" hasCustomPrompt="1"/>
          </p:nvPr>
        </p:nvSpPr>
        <p:spPr>
          <a:xfrm>
            <a:off x="591962" y="5356665"/>
            <a:ext cx="10973505" cy="779972"/>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a:t>
            </a:r>
          </a:p>
        </p:txBody>
      </p:sp>
    </p:spTree>
    <p:extLst>
      <p:ext uri="{BB962C8B-B14F-4D97-AF65-F5344CB8AC3E}">
        <p14:creationId xmlns:p14="http://schemas.microsoft.com/office/powerpoint/2010/main" val="147311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anim calcmode="lin" valueType="num">
                                      <p:cBhvr>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700"/>
                            </p:stCondLst>
                            <p:childTnLst>
                              <p:par>
                                <p:cTn id="16" presetID="10"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par>
                          <p:cTn id="19" fill="hold">
                            <p:stCondLst>
                              <p:cond delay="1200"/>
                            </p:stCondLst>
                            <p:childTnLst>
                              <p:par>
                                <p:cTn id="20" presetID="53" presetClass="entr" presetSubtype="16" fill="hold" grpId="0" nodeType="after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 calcmode="lin" valueType="num">
                                      <p:cBhvr>
                                        <p:cTn id="22" dur="3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3" dur="3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4" dur="300"/>
                                        <p:tgtEl>
                                          <p:spTgt spid="13">
                                            <p:txEl>
                                              <p:pRg st="0" end="0"/>
                                            </p:txEl>
                                          </p:spTgt>
                                        </p:tgtEl>
                                      </p:cBhvr>
                                    </p:animEffect>
                                  </p:childTnLst>
                                </p:cTn>
                              </p:par>
                              <p:par>
                                <p:cTn id="25" presetID="42" presetClass="entr" presetSubtype="0" fill="hold" grpId="0" nodeType="withEffect">
                                  <p:stCondLst>
                                    <p:cond delay="20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fade">
                                      <p:cBhvr>
                                        <p:cTn id="27" dur="400"/>
                                        <p:tgtEl>
                                          <p:spTgt spid="14">
                                            <p:txEl>
                                              <p:pRg st="0" end="0"/>
                                            </p:txEl>
                                          </p:spTgt>
                                        </p:tgtEl>
                                      </p:cBhvr>
                                    </p:animEffect>
                                    <p:anim calcmode="lin" valueType="num">
                                      <p:cBhvr>
                                        <p:cTn id="28" dur="4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29" dur="400" fill="hold"/>
                                        <p:tgtEl>
                                          <p:spTgt spid="14">
                                            <p:txEl>
                                              <p:pRg st="0" end="0"/>
                                            </p:txEl>
                                          </p:spTgt>
                                        </p:tgtEl>
                                        <p:attrNameLst>
                                          <p:attrName>ppt_y</p:attrName>
                                        </p:attrNameLst>
                                      </p:cBhvr>
                                      <p:tavLst>
                                        <p:tav tm="0">
                                          <p:val>
                                            <p:strVal val="#ppt_y+.1"/>
                                          </p:val>
                                        </p:tav>
                                        <p:tav tm="100000">
                                          <p:val>
                                            <p:strVal val="#ppt_y"/>
                                          </p:val>
                                        </p:tav>
                                      </p:tavLst>
                                    </p:anim>
                                  </p:childTnLst>
                                </p:cTn>
                              </p:par>
                              <p:par>
                                <p:cTn id="30" presetID="10" presetClass="entr" presetSubtype="0" fill="hold" grpId="0" nodeType="withEffect">
                                  <p:stCondLst>
                                    <p:cond delay="800"/>
                                  </p:stCondLst>
                                  <p:childTnLst>
                                    <p:set>
                                      <p:cBhvr>
                                        <p:cTn id="31" dur="1" fill="hold">
                                          <p:stCondLst>
                                            <p:cond delay="0"/>
                                          </p:stCondLst>
                                        </p:cTn>
                                        <p:tgtEl>
                                          <p:spTgt spid="15">
                                            <p:txEl>
                                              <p:pRg st="0" end="0"/>
                                            </p:txEl>
                                          </p:spTgt>
                                        </p:tgtEl>
                                        <p:attrNameLst>
                                          <p:attrName>style.visibility</p:attrName>
                                        </p:attrNameLst>
                                      </p:cBhvr>
                                      <p:to>
                                        <p:strVal val="visible"/>
                                      </p:to>
                                    </p:set>
                                    <p:animEffect transition="in" filter="fade">
                                      <p:cBhvr>
                                        <p:cTn id="32" dur="500"/>
                                        <p:tgtEl>
                                          <p:spTgt spid="15">
                                            <p:txEl>
                                              <p:pRg st="0" end="0"/>
                                            </p:txEl>
                                          </p:spTgt>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6">
                                            <p:txEl>
                                              <p:pRg st="0" end="0"/>
                                            </p:txEl>
                                          </p:spTgt>
                                        </p:tgtEl>
                                        <p:attrNameLst>
                                          <p:attrName>style.visibility</p:attrName>
                                        </p:attrNameLst>
                                      </p:cBhvr>
                                      <p:to>
                                        <p:strVal val="visible"/>
                                      </p:to>
                                    </p:set>
                                    <p:anim calcmode="lin" valueType="num">
                                      <p:cBhvr>
                                        <p:cTn id="36" dur="3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37" dur="3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38" dur="300"/>
                                        <p:tgtEl>
                                          <p:spTgt spid="16">
                                            <p:txEl>
                                              <p:pRg st="0" end="0"/>
                                            </p:txEl>
                                          </p:spTgt>
                                        </p:tgtEl>
                                      </p:cBhvr>
                                    </p:animEffect>
                                  </p:childTnLst>
                                </p:cTn>
                              </p:par>
                              <p:par>
                                <p:cTn id="39" presetID="42" presetClass="entr" presetSubtype="0" fill="hold" grpId="0" nodeType="withEffect">
                                  <p:stCondLst>
                                    <p:cond delay="200"/>
                                  </p:stCondLst>
                                  <p:childTnLst>
                                    <p:set>
                                      <p:cBhvr>
                                        <p:cTn id="40" dur="1" fill="hold">
                                          <p:stCondLst>
                                            <p:cond delay="0"/>
                                          </p:stCondLst>
                                        </p:cTn>
                                        <p:tgtEl>
                                          <p:spTgt spid="17">
                                            <p:txEl>
                                              <p:pRg st="0" end="0"/>
                                            </p:txEl>
                                          </p:spTgt>
                                        </p:tgtEl>
                                        <p:attrNameLst>
                                          <p:attrName>style.visibility</p:attrName>
                                        </p:attrNameLst>
                                      </p:cBhvr>
                                      <p:to>
                                        <p:strVal val="visible"/>
                                      </p:to>
                                    </p:set>
                                    <p:animEffect transition="in" filter="fade">
                                      <p:cBhvr>
                                        <p:cTn id="41" dur="400"/>
                                        <p:tgtEl>
                                          <p:spTgt spid="17">
                                            <p:txEl>
                                              <p:pRg st="0" end="0"/>
                                            </p:txEl>
                                          </p:spTgt>
                                        </p:tgtEl>
                                      </p:cBhvr>
                                    </p:animEffect>
                                    <p:anim calcmode="lin" valueType="num">
                                      <p:cBhvr>
                                        <p:cTn id="42" dur="4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43" dur="400" fill="hold"/>
                                        <p:tgtEl>
                                          <p:spTgt spid="17">
                                            <p:txEl>
                                              <p:pRg st="0" end="0"/>
                                            </p:txEl>
                                          </p:spTgt>
                                        </p:tgtEl>
                                        <p:attrNameLst>
                                          <p:attrName>ppt_y</p:attrName>
                                        </p:attrNameLst>
                                      </p:cBhvr>
                                      <p:tavLst>
                                        <p:tav tm="0">
                                          <p:val>
                                            <p:strVal val="#ppt_y+.1"/>
                                          </p:val>
                                        </p:tav>
                                        <p:tav tm="100000">
                                          <p:val>
                                            <p:strVal val="#ppt_y"/>
                                          </p:val>
                                        </p:tav>
                                      </p:tavLst>
                                    </p:anim>
                                  </p:childTnLst>
                                </p:cTn>
                              </p:par>
                              <p:par>
                                <p:cTn id="44" presetID="10" presetClass="entr" presetSubtype="0" fill="hold" grpId="0" nodeType="withEffect">
                                  <p:stCondLst>
                                    <p:cond delay="800"/>
                                  </p:stCondLst>
                                  <p:childTnLst>
                                    <p:set>
                                      <p:cBhvr>
                                        <p:cTn id="45" dur="1" fill="hold">
                                          <p:stCondLst>
                                            <p:cond delay="0"/>
                                          </p:stCondLst>
                                        </p:cTn>
                                        <p:tgtEl>
                                          <p:spTgt spid="18">
                                            <p:txEl>
                                              <p:pRg st="0" end="0"/>
                                            </p:txEl>
                                          </p:spTgt>
                                        </p:tgtEl>
                                        <p:attrNameLst>
                                          <p:attrName>style.visibility</p:attrName>
                                        </p:attrNameLst>
                                      </p:cBhvr>
                                      <p:to>
                                        <p:strVal val="visible"/>
                                      </p:to>
                                    </p:set>
                                    <p:animEffect transition="in" filter="fade">
                                      <p:cBhvr>
                                        <p:cTn id="46" dur="500"/>
                                        <p:tgtEl>
                                          <p:spTgt spid="18">
                                            <p:txEl>
                                              <p:pRg st="0" end="0"/>
                                            </p:txEl>
                                          </p:spTgt>
                                        </p:tgtEl>
                                      </p:cBhvr>
                                    </p:animEffect>
                                  </p:childTnLst>
                                </p:cTn>
                              </p:par>
                            </p:childTnLst>
                          </p:cTn>
                        </p:par>
                        <p:par>
                          <p:cTn id="47" fill="hold">
                            <p:stCondLst>
                              <p:cond delay="3800"/>
                            </p:stCondLst>
                            <p:childTnLst>
                              <p:par>
                                <p:cTn id="48" presetID="53" presetClass="entr" presetSubtype="16" fill="hold" grpId="0" nodeType="afterEffect">
                                  <p:stCondLst>
                                    <p:cond delay="0"/>
                                  </p:stCondLst>
                                  <p:childTnLst>
                                    <p:set>
                                      <p:cBhvr>
                                        <p:cTn id="49" dur="1" fill="hold">
                                          <p:stCondLst>
                                            <p:cond delay="0"/>
                                          </p:stCondLst>
                                        </p:cTn>
                                        <p:tgtEl>
                                          <p:spTgt spid="19">
                                            <p:txEl>
                                              <p:pRg st="0" end="0"/>
                                            </p:txEl>
                                          </p:spTgt>
                                        </p:tgtEl>
                                        <p:attrNameLst>
                                          <p:attrName>style.visibility</p:attrName>
                                        </p:attrNameLst>
                                      </p:cBhvr>
                                      <p:to>
                                        <p:strVal val="visible"/>
                                      </p:to>
                                    </p:set>
                                    <p:anim calcmode="lin" valueType="num">
                                      <p:cBhvr>
                                        <p:cTn id="50" dur="3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51" dur="30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52" dur="300"/>
                                        <p:tgtEl>
                                          <p:spTgt spid="19">
                                            <p:txEl>
                                              <p:pRg st="0" end="0"/>
                                            </p:txEl>
                                          </p:spTgt>
                                        </p:tgtEl>
                                      </p:cBhvr>
                                    </p:animEffect>
                                  </p:childTnLst>
                                </p:cTn>
                              </p:par>
                              <p:par>
                                <p:cTn id="53" presetID="42" presetClass="entr" presetSubtype="0" fill="hold" grpId="0" nodeType="withEffect">
                                  <p:stCondLst>
                                    <p:cond delay="200"/>
                                  </p:stCondLst>
                                  <p:childTnLst>
                                    <p:set>
                                      <p:cBhvr>
                                        <p:cTn id="54" dur="1" fill="hold">
                                          <p:stCondLst>
                                            <p:cond delay="0"/>
                                          </p:stCondLst>
                                        </p:cTn>
                                        <p:tgtEl>
                                          <p:spTgt spid="20">
                                            <p:txEl>
                                              <p:pRg st="0" end="0"/>
                                            </p:txEl>
                                          </p:spTgt>
                                        </p:tgtEl>
                                        <p:attrNameLst>
                                          <p:attrName>style.visibility</p:attrName>
                                        </p:attrNameLst>
                                      </p:cBhvr>
                                      <p:to>
                                        <p:strVal val="visible"/>
                                      </p:to>
                                    </p:set>
                                    <p:animEffect transition="in" filter="fade">
                                      <p:cBhvr>
                                        <p:cTn id="55" dur="400"/>
                                        <p:tgtEl>
                                          <p:spTgt spid="20">
                                            <p:txEl>
                                              <p:pRg st="0" end="0"/>
                                            </p:txEl>
                                          </p:spTgt>
                                        </p:tgtEl>
                                      </p:cBhvr>
                                    </p:animEffect>
                                    <p:anim calcmode="lin" valueType="num">
                                      <p:cBhvr>
                                        <p:cTn id="56" dur="4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57" dur="400" fill="hold"/>
                                        <p:tgtEl>
                                          <p:spTgt spid="20">
                                            <p:txEl>
                                              <p:pRg st="0" end="0"/>
                                            </p:txEl>
                                          </p:spTgt>
                                        </p:tgtEl>
                                        <p:attrNameLst>
                                          <p:attrName>ppt_y</p:attrName>
                                        </p:attrNameLst>
                                      </p:cBhvr>
                                      <p:tavLst>
                                        <p:tav tm="0">
                                          <p:val>
                                            <p:strVal val="#ppt_y+.1"/>
                                          </p:val>
                                        </p:tav>
                                        <p:tav tm="100000">
                                          <p:val>
                                            <p:strVal val="#ppt_y"/>
                                          </p:val>
                                        </p:tav>
                                      </p:tavLst>
                                    </p:anim>
                                  </p:childTnLst>
                                </p:cTn>
                              </p:par>
                              <p:par>
                                <p:cTn id="58" presetID="10" presetClass="entr" presetSubtype="0" fill="hold" grpId="0" nodeType="withEffect">
                                  <p:stCondLst>
                                    <p:cond delay="800"/>
                                  </p:stCondLst>
                                  <p:childTnLst>
                                    <p:set>
                                      <p:cBhvr>
                                        <p:cTn id="59" dur="1" fill="hold">
                                          <p:stCondLst>
                                            <p:cond delay="0"/>
                                          </p:stCondLst>
                                        </p:cTn>
                                        <p:tgtEl>
                                          <p:spTgt spid="21">
                                            <p:txEl>
                                              <p:pRg st="0" end="0"/>
                                            </p:txEl>
                                          </p:spTgt>
                                        </p:tgtEl>
                                        <p:attrNameLst>
                                          <p:attrName>style.visibility</p:attrName>
                                        </p:attrNameLst>
                                      </p:cBhvr>
                                      <p:to>
                                        <p:strVal val="visible"/>
                                      </p:to>
                                    </p:set>
                                    <p:animEffect transition="in" filter="fade">
                                      <p:cBhvr>
                                        <p:cTn id="60" dur="500"/>
                                        <p:tgtEl>
                                          <p:spTgt spid="21">
                                            <p:txEl>
                                              <p:pRg st="0" end="0"/>
                                            </p:txEl>
                                          </p:spTgt>
                                        </p:tgtEl>
                                      </p:cBhvr>
                                    </p:animEffect>
                                  </p:childTnLst>
                                </p:cTn>
                              </p:par>
                            </p:childTnLst>
                          </p:cTn>
                        </p:par>
                        <p:par>
                          <p:cTn id="61" fill="hold">
                            <p:stCondLst>
                              <p:cond delay="5100"/>
                            </p:stCondLst>
                            <p:childTnLst>
                              <p:par>
                                <p:cTn id="62" presetID="53" presetClass="entr" presetSubtype="16" fill="hold" grpId="0" nodeType="afterEffect">
                                  <p:stCondLst>
                                    <p:cond delay="0"/>
                                  </p:stCondLst>
                                  <p:childTnLst>
                                    <p:set>
                                      <p:cBhvr>
                                        <p:cTn id="63" dur="1" fill="hold">
                                          <p:stCondLst>
                                            <p:cond delay="0"/>
                                          </p:stCondLst>
                                        </p:cTn>
                                        <p:tgtEl>
                                          <p:spTgt spid="22">
                                            <p:txEl>
                                              <p:pRg st="0" end="0"/>
                                            </p:txEl>
                                          </p:spTgt>
                                        </p:tgtEl>
                                        <p:attrNameLst>
                                          <p:attrName>style.visibility</p:attrName>
                                        </p:attrNameLst>
                                      </p:cBhvr>
                                      <p:to>
                                        <p:strVal val="visible"/>
                                      </p:to>
                                    </p:set>
                                    <p:anim calcmode="lin" valueType="num">
                                      <p:cBhvr>
                                        <p:cTn id="64" dur="3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65" dur="3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66" dur="300"/>
                                        <p:tgtEl>
                                          <p:spTgt spid="22">
                                            <p:txEl>
                                              <p:pRg st="0" end="0"/>
                                            </p:txEl>
                                          </p:spTgt>
                                        </p:tgtEl>
                                      </p:cBhvr>
                                    </p:animEffect>
                                  </p:childTnLst>
                                </p:cTn>
                              </p:par>
                              <p:par>
                                <p:cTn id="67" presetID="42" presetClass="entr" presetSubtype="0" fill="hold" grpId="0" nodeType="withEffect">
                                  <p:stCondLst>
                                    <p:cond delay="200"/>
                                  </p:stCondLst>
                                  <p:childTnLst>
                                    <p:set>
                                      <p:cBhvr>
                                        <p:cTn id="68" dur="1" fill="hold">
                                          <p:stCondLst>
                                            <p:cond delay="0"/>
                                          </p:stCondLst>
                                        </p:cTn>
                                        <p:tgtEl>
                                          <p:spTgt spid="23">
                                            <p:txEl>
                                              <p:pRg st="0" end="0"/>
                                            </p:txEl>
                                          </p:spTgt>
                                        </p:tgtEl>
                                        <p:attrNameLst>
                                          <p:attrName>style.visibility</p:attrName>
                                        </p:attrNameLst>
                                      </p:cBhvr>
                                      <p:to>
                                        <p:strVal val="visible"/>
                                      </p:to>
                                    </p:set>
                                    <p:animEffect transition="in" filter="fade">
                                      <p:cBhvr>
                                        <p:cTn id="69" dur="400"/>
                                        <p:tgtEl>
                                          <p:spTgt spid="23">
                                            <p:txEl>
                                              <p:pRg st="0" end="0"/>
                                            </p:txEl>
                                          </p:spTgt>
                                        </p:tgtEl>
                                      </p:cBhvr>
                                    </p:animEffect>
                                    <p:anim calcmode="lin" valueType="num">
                                      <p:cBhvr>
                                        <p:cTn id="70" dur="4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71" dur="400" fill="hold"/>
                                        <p:tgtEl>
                                          <p:spTgt spid="23">
                                            <p:txEl>
                                              <p:pRg st="0" end="0"/>
                                            </p:txEl>
                                          </p:spTgt>
                                        </p:tgtEl>
                                        <p:attrNameLst>
                                          <p:attrName>ppt_y</p:attrName>
                                        </p:attrNameLst>
                                      </p:cBhvr>
                                      <p:tavLst>
                                        <p:tav tm="0">
                                          <p:val>
                                            <p:strVal val="#ppt_y+.1"/>
                                          </p:val>
                                        </p:tav>
                                        <p:tav tm="100000">
                                          <p:val>
                                            <p:strVal val="#ppt_y"/>
                                          </p:val>
                                        </p:tav>
                                      </p:tavLst>
                                    </p:anim>
                                  </p:childTnLst>
                                </p:cTn>
                              </p:par>
                              <p:par>
                                <p:cTn id="72" presetID="10" presetClass="entr" presetSubtype="0" fill="hold" grpId="0" nodeType="withEffect">
                                  <p:stCondLst>
                                    <p:cond delay="800"/>
                                  </p:stCondLst>
                                  <p:childTnLst>
                                    <p:set>
                                      <p:cBhvr>
                                        <p:cTn id="73" dur="1" fill="hold">
                                          <p:stCondLst>
                                            <p:cond delay="0"/>
                                          </p:stCondLst>
                                        </p:cTn>
                                        <p:tgtEl>
                                          <p:spTgt spid="24">
                                            <p:txEl>
                                              <p:pRg st="0" end="0"/>
                                            </p:txEl>
                                          </p:spTgt>
                                        </p:tgtEl>
                                        <p:attrNameLst>
                                          <p:attrName>style.visibility</p:attrName>
                                        </p:attrNameLst>
                                      </p:cBhvr>
                                      <p:to>
                                        <p:strVal val="visible"/>
                                      </p:to>
                                    </p:set>
                                    <p:animEffect transition="in" filter="fade">
                                      <p:cBhvr>
                                        <p:cTn id="74" dur="500"/>
                                        <p:tgtEl>
                                          <p:spTgt spid="24">
                                            <p:txEl>
                                              <p:pRg st="0" end="0"/>
                                            </p:txEl>
                                          </p:spTgt>
                                        </p:tgtEl>
                                      </p:cBhvr>
                                    </p:animEffect>
                                  </p:childTnLst>
                                </p:cTn>
                              </p:par>
                              <p:par>
                                <p:cTn id="75" presetID="10" presetClass="entr" presetSubtype="0" fill="hold" grpId="0" nodeType="withEffect">
                                  <p:stCondLst>
                                    <p:cond delay="800"/>
                                  </p:stCondLst>
                                  <p:childTnLst>
                                    <p:set>
                                      <p:cBhvr>
                                        <p:cTn id="76" dur="1" fill="hold">
                                          <p:stCondLst>
                                            <p:cond delay="0"/>
                                          </p:stCondLst>
                                        </p:cTn>
                                        <p:tgtEl>
                                          <p:spTgt spid="25">
                                            <p:txEl>
                                              <p:pRg st="0" end="0"/>
                                            </p:txEl>
                                          </p:spTgt>
                                        </p:tgtEl>
                                        <p:attrNameLst>
                                          <p:attrName>style.visibility</p:attrName>
                                        </p:attrNameLst>
                                      </p:cBhvr>
                                      <p:to>
                                        <p:strVal val="visible"/>
                                      </p:to>
                                    </p:set>
                                    <p:animEffect transition="in" filter="fade">
                                      <p:cBhvr>
                                        <p:cTn id="77"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3" grpId="0" build="p">
        <p:tmplLst>
          <p:tmpl lvl="1">
            <p:tnLst>
              <p:par>
                <p:cTn presetID="53" presetClass="entr" presetSubtype="16"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300" fill="hold"/>
                        <p:tgtEl>
                          <p:spTgt spid="13"/>
                        </p:tgtEl>
                        <p:attrNameLst>
                          <p:attrName>ppt_w</p:attrName>
                        </p:attrNameLst>
                      </p:cBhvr>
                      <p:tavLst>
                        <p:tav tm="0">
                          <p:val>
                            <p:fltVal val="0"/>
                          </p:val>
                        </p:tav>
                        <p:tav tm="100000">
                          <p:val>
                            <p:strVal val="#ppt_w"/>
                          </p:val>
                        </p:tav>
                      </p:tavLst>
                    </p:anim>
                    <p:anim calcmode="lin" valueType="num">
                      <p:cBhvr>
                        <p:cTn dur="300" fill="hold"/>
                        <p:tgtEl>
                          <p:spTgt spid="13"/>
                        </p:tgtEl>
                        <p:attrNameLst>
                          <p:attrName>ppt_h</p:attrName>
                        </p:attrNameLst>
                      </p:cBhvr>
                      <p:tavLst>
                        <p:tav tm="0">
                          <p:val>
                            <p:fltVal val="0"/>
                          </p:val>
                        </p:tav>
                        <p:tav tm="100000">
                          <p:val>
                            <p:strVal val="#ppt_h"/>
                          </p:val>
                        </p:tav>
                      </p:tavLst>
                    </p:anim>
                    <p:animEffect transition="in" filter="fade">
                      <p:cBhvr>
                        <p:cTn dur="300"/>
                        <p:tgtEl>
                          <p:spTgt spid="13"/>
                        </p:tgtEl>
                      </p:cBhvr>
                    </p:animEffect>
                  </p:childTnLst>
                </p:cTn>
              </p:par>
            </p:tnLst>
          </p:tmpl>
        </p:tmplLst>
      </p:bldP>
      <p:bldP spid="14" grpId="0" build="p">
        <p:tmplLst>
          <p:tmpl lvl="1">
            <p:tnLst>
              <p:par>
                <p:cTn presetID="42" presetClass="entr" presetSubtype="0" fill="hold" nodeType="withEffect">
                  <p:stCondLst>
                    <p:cond delay="200"/>
                  </p:stCondLst>
                  <p:childTnLst>
                    <p:set>
                      <p:cBhvr>
                        <p:cTn dur="1" fill="hold">
                          <p:stCondLst>
                            <p:cond delay="0"/>
                          </p:stCondLst>
                        </p:cTn>
                        <p:tgtEl>
                          <p:spTgt spid="14"/>
                        </p:tgtEl>
                        <p:attrNameLst>
                          <p:attrName>style.visibility</p:attrName>
                        </p:attrNameLst>
                      </p:cBhvr>
                      <p:to>
                        <p:strVal val="visible"/>
                      </p:to>
                    </p:set>
                    <p:animEffect transition="in" filter="fade">
                      <p:cBhvr>
                        <p:cTn dur="400"/>
                        <p:tgtEl>
                          <p:spTgt spid="14"/>
                        </p:tgtEl>
                      </p:cBhvr>
                    </p:animEffect>
                    <p:anim calcmode="lin" valueType="num">
                      <p:cBhvr>
                        <p:cTn dur="400" fill="hold"/>
                        <p:tgtEl>
                          <p:spTgt spid="14"/>
                        </p:tgtEl>
                        <p:attrNameLst>
                          <p:attrName>ppt_x</p:attrName>
                        </p:attrNameLst>
                      </p:cBhvr>
                      <p:tavLst>
                        <p:tav tm="0">
                          <p:val>
                            <p:strVal val="#ppt_x"/>
                          </p:val>
                        </p:tav>
                        <p:tav tm="100000">
                          <p:val>
                            <p:strVal val="#ppt_x"/>
                          </p:val>
                        </p:tav>
                      </p:tavLst>
                    </p:anim>
                    <p:anim calcmode="lin" valueType="num">
                      <p:cBhvr>
                        <p:cTn dur="400" fill="hold"/>
                        <p:tgtEl>
                          <p:spTgt spid="14"/>
                        </p:tgtEl>
                        <p:attrNameLst>
                          <p:attrName>ppt_y</p:attrName>
                        </p:attrNameLst>
                      </p:cBhvr>
                      <p:tavLst>
                        <p:tav tm="0">
                          <p:val>
                            <p:strVal val="#ppt_y+.1"/>
                          </p:val>
                        </p:tav>
                        <p:tav tm="100000">
                          <p:val>
                            <p:strVal val="#ppt_y"/>
                          </p:val>
                        </p:tav>
                      </p:tavLst>
                    </p:anim>
                  </p:childTnLst>
                </p:cTn>
              </p:par>
            </p:tnLst>
          </p:tmpl>
        </p:tmplLst>
      </p:bldP>
      <p:bldP spid="15" grpId="0" build="p">
        <p:tmplLst>
          <p:tmpl lvl="1">
            <p:tnLst>
              <p:par>
                <p:cTn presetID="10" presetClass="entr" presetSubtype="0" fill="hold" nodeType="withEffect">
                  <p:stCondLst>
                    <p:cond delay="8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53" presetClass="entr" presetSubtype="16"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p:cTn dur="300" fill="hold"/>
                        <p:tgtEl>
                          <p:spTgt spid="16"/>
                        </p:tgtEl>
                        <p:attrNameLst>
                          <p:attrName>ppt_w</p:attrName>
                        </p:attrNameLst>
                      </p:cBhvr>
                      <p:tavLst>
                        <p:tav tm="0">
                          <p:val>
                            <p:fltVal val="0"/>
                          </p:val>
                        </p:tav>
                        <p:tav tm="100000">
                          <p:val>
                            <p:strVal val="#ppt_w"/>
                          </p:val>
                        </p:tav>
                      </p:tavLst>
                    </p:anim>
                    <p:anim calcmode="lin" valueType="num">
                      <p:cBhvr>
                        <p:cTn dur="300" fill="hold"/>
                        <p:tgtEl>
                          <p:spTgt spid="16"/>
                        </p:tgtEl>
                        <p:attrNameLst>
                          <p:attrName>ppt_h</p:attrName>
                        </p:attrNameLst>
                      </p:cBhvr>
                      <p:tavLst>
                        <p:tav tm="0">
                          <p:val>
                            <p:fltVal val="0"/>
                          </p:val>
                        </p:tav>
                        <p:tav tm="100000">
                          <p:val>
                            <p:strVal val="#ppt_h"/>
                          </p:val>
                        </p:tav>
                      </p:tavLst>
                    </p:anim>
                    <p:animEffect transition="in" filter="fade">
                      <p:cBhvr>
                        <p:cTn dur="300"/>
                        <p:tgtEl>
                          <p:spTgt spid="16"/>
                        </p:tgtEl>
                      </p:cBhvr>
                    </p:animEffect>
                  </p:childTnLst>
                </p:cTn>
              </p:par>
            </p:tnLst>
          </p:tmpl>
        </p:tmplLst>
      </p:bldP>
      <p:bldP spid="17" grpId="0" build="p">
        <p:tmplLst>
          <p:tmpl lvl="1">
            <p:tnLst>
              <p:par>
                <p:cTn presetID="42" presetClass="entr" presetSubtype="0" fill="hold" nodeType="withEffect">
                  <p:stCondLst>
                    <p:cond delay="200"/>
                  </p:stCondLst>
                  <p:childTnLst>
                    <p:set>
                      <p:cBhvr>
                        <p:cTn dur="1" fill="hold">
                          <p:stCondLst>
                            <p:cond delay="0"/>
                          </p:stCondLst>
                        </p:cTn>
                        <p:tgtEl>
                          <p:spTgt spid="17"/>
                        </p:tgtEl>
                        <p:attrNameLst>
                          <p:attrName>style.visibility</p:attrName>
                        </p:attrNameLst>
                      </p:cBhvr>
                      <p:to>
                        <p:strVal val="visible"/>
                      </p:to>
                    </p:set>
                    <p:animEffect transition="in" filter="fade">
                      <p:cBhvr>
                        <p:cTn dur="400"/>
                        <p:tgtEl>
                          <p:spTgt spid="17"/>
                        </p:tgtEl>
                      </p:cBhvr>
                    </p:animEffect>
                    <p:anim calcmode="lin" valueType="num">
                      <p:cBhvr>
                        <p:cTn dur="400" fill="hold"/>
                        <p:tgtEl>
                          <p:spTgt spid="17"/>
                        </p:tgtEl>
                        <p:attrNameLst>
                          <p:attrName>ppt_x</p:attrName>
                        </p:attrNameLst>
                      </p:cBhvr>
                      <p:tavLst>
                        <p:tav tm="0">
                          <p:val>
                            <p:strVal val="#ppt_x"/>
                          </p:val>
                        </p:tav>
                        <p:tav tm="100000">
                          <p:val>
                            <p:strVal val="#ppt_x"/>
                          </p:val>
                        </p:tav>
                      </p:tavLst>
                    </p:anim>
                    <p:anim calcmode="lin" valueType="num">
                      <p:cBhvr>
                        <p:cTn dur="400" fill="hold"/>
                        <p:tgtEl>
                          <p:spTgt spid="17"/>
                        </p:tgtEl>
                        <p:attrNameLst>
                          <p:attrName>ppt_y</p:attrName>
                        </p:attrNameLst>
                      </p:cBhvr>
                      <p:tavLst>
                        <p:tav tm="0">
                          <p:val>
                            <p:strVal val="#ppt_y+.1"/>
                          </p:val>
                        </p:tav>
                        <p:tav tm="100000">
                          <p:val>
                            <p:strVal val="#ppt_y"/>
                          </p:val>
                        </p:tav>
                      </p:tavLst>
                    </p:anim>
                  </p:childTnLst>
                </p:cTn>
              </p:par>
            </p:tnLst>
          </p:tmpl>
        </p:tmplLst>
      </p:bldP>
      <p:bldP spid="18" grpId="0" build="p">
        <p:tmplLst>
          <p:tmpl lvl="1">
            <p:tnLst>
              <p:par>
                <p:cTn presetID="10" presetClass="entr" presetSubtype="0" fill="hold" nodeType="withEffect">
                  <p:stCondLst>
                    <p:cond delay="80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53" presetClass="entr" presetSubtype="16"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p:cTn dur="300" fill="hold"/>
                        <p:tgtEl>
                          <p:spTgt spid="19"/>
                        </p:tgtEl>
                        <p:attrNameLst>
                          <p:attrName>ppt_w</p:attrName>
                        </p:attrNameLst>
                      </p:cBhvr>
                      <p:tavLst>
                        <p:tav tm="0">
                          <p:val>
                            <p:fltVal val="0"/>
                          </p:val>
                        </p:tav>
                        <p:tav tm="100000">
                          <p:val>
                            <p:strVal val="#ppt_w"/>
                          </p:val>
                        </p:tav>
                      </p:tavLst>
                    </p:anim>
                    <p:anim calcmode="lin" valueType="num">
                      <p:cBhvr>
                        <p:cTn dur="300" fill="hold"/>
                        <p:tgtEl>
                          <p:spTgt spid="19"/>
                        </p:tgtEl>
                        <p:attrNameLst>
                          <p:attrName>ppt_h</p:attrName>
                        </p:attrNameLst>
                      </p:cBhvr>
                      <p:tavLst>
                        <p:tav tm="0">
                          <p:val>
                            <p:fltVal val="0"/>
                          </p:val>
                        </p:tav>
                        <p:tav tm="100000">
                          <p:val>
                            <p:strVal val="#ppt_h"/>
                          </p:val>
                        </p:tav>
                      </p:tavLst>
                    </p:anim>
                    <p:animEffect transition="in" filter="fade">
                      <p:cBhvr>
                        <p:cTn dur="300"/>
                        <p:tgtEl>
                          <p:spTgt spid="19"/>
                        </p:tgtEl>
                      </p:cBhvr>
                    </p:animEffect>
                  </p:childTnLst>
                </p:cTn>
              </p:par>
            </p:tnLst>
          </p:tmpl>
        </p:tmplLst>
      </p:bldP>
      <p:bldP spid="20" grpId="0" build="p">
        <p:tmplLst>
          <p:tmpl lvl="1">
            <p:tnLst>
              <p:par>
                <p:cTn presetID="42" presetClass="entr" presetSubtype="0" fill="hold" nodeType="withEffect">
                  <p:stCondLst>
                    <p:cond delay="200"/>
                  </p:stCondLst>
                  <p:childTnLst>
                    <p:set>
                      <p:cBhvr>
                        <p:cTn dur="1" fill="hold">
                          <p:stCondLst>
                            <p:cond delay="0"/>
                          </p:stCondLst>
                        </p:cTn>
                        <p:tgtEl>
                          <p:spTgt spid="20"/>
                        </p:tgtEl>
                        <p:attrNameLst>
                          <p:attrName>style.visibility</p:attrName>
                        </p:attrNameLst>
                      </p:cBhvr>
                      <p:to>
                        <p:strVal val="visible"/>
                      </p:to>
                    </p:set>
                    <p:animEffect transition="in" filter="fade">
                      <p:cBhvr>
                        <p:cTn dur="400"/>
                        <p:tgtEl>
                          <p:spTgt spid="20"/>
                        </p:tgtEl>
                      </p:cBhvr>
                    </p:animEffect>
                    <p:anim calcmode="lin" valueType="num">
                      <p:cBhvr>
                        <p:cTn dur="400" fill="hold"/>
                        <p:tgtEl>
                          <p:spTgt spid="20"/>
                        </p:tgtEl>
                        <p:attrNameLst>
                          <p:attrName>ppt_x</p:attrName>
                        </p:attrNameLst>
                      </p:cBhvr>
                      <p:tavLst>
                        <p:tav tm="0">
                          <p:val>
                            <p:strVal val="#ppt_x"/>
                          </p:val>
                        </p:tav>
                        <p:tav tm="100000">
                          <p:val>
                            <p:strVal val="#ppt_x"/>
                          </p:val>
                        </p:tav>
                      </p:tavLst>
                    </p:anim>
                    <p:anim calcmode="lin" valueType="num">
                      <p:cBhvr>
                        <p:cTn dur="400" fill="hold"/>
                        <p:tgtEl>
                          <p:spTgt spid="20"/>
                        </p:tgtEl>
                        <p:attrNameLst>
                          <p:attrName>ppt_y</p:attrName>
                        </p:attrNameLst>
                      </p:cBhvr>
                      <p:tavLst>
                        <p:tav tm="0">
                          <p:val>
                            <p:strVal val="#ppt_y+.1"/>
                          </p:val>
                        </p:tav>
                        <p:tav tm="100000">
                          <p:val>
                            <p:strVal val="#ppt_y"/>
                          </p:val>
                        </p:tav>
                      </p:tavLst>
                    </p:anim>
                  </p:childTnLst>
                </p:cTn>
              </p:par>
            </p:tnLst>
          </p:tmpl>
        </p:tmplLst>
      </p:bldP>
      <p:bldP spid="21" grpId="0" build="p">
        <p:tmplLst>
          <p:tmpl lvl="1">
            <p:tnLst>
              <p:par>
                <p:cTn presetID="10" presetClass="entr" presetSubtype="0" fill="hold" nodeType="withEffect">
                  <p:stCondLst>
                    <p:cond delay="8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53" presetClass="entr" presetSubtype="16"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p:cTn dur="300" fill="hold"/>
                        <p:tgtEl>
                          <p:spTgt spid="22"/>
                        </p:tgtEl>
                        <p:attrNameLst>
                          <p:attrName>ppt_w</p:attrName>
                        </p:attrNameLst>
                      </p:cBhvr>
                      <p:tavLst>
                        <p:tav tm="0">
                          <p:val>
                            <p:fltVal val="0"/>
                          </p:val>
                        </p:tav>
                        <p:tav tm="100000">
                          <p:val>
                            <p:strVal val="#ppt_w"/>
                          </p:val>
                        </p:tav>
                      </p:tavLst>
                    </p:anim>
                    <p:anim calcmode="lin" valueType="num">
                      <p:cBhvr>
                        <p:cTn dur="300" fill="hold"/>
                        <p:tgtEl>
                          <p:spTgt spid="22"/>
                        </p:tgtEl>
                        <p:attrNameLst>
                          <p:attrName>ppt_h</p:attrName>
                        </p:attrNameLst>
                      </p:cBhvr>
                      <p:tavLst>
                        <p:tav tm="0">
                          <p:val>
                            <p:fltVal val="0"/>
                          </p:val>
                        </p:tav>
                        <p:tav tm="100000">
                          <p:val>
                            <p:strVal val="#ppt_h"/>
                          </p:val>
                        </p:tav>
                      </p:tavLst>
                    </p:anim>
                    <p:animEffect transition="in" filter="fade">
                      <p:cBhvr>
                        <p:cTn dur="300"/>
                        <p:tgtEl>
                          <p:spTgt spid="22"/>
                        </p:tgtEl>
                      </p:cBhvr>
                    </p:animEffect>
                  </p:childTnLst>
                </p:cTn>
              </p:par>
            </p:tnLst>
          </p:tmpl>
        </p:tmplLst>
      </p:bldP>
      <p:bldP spid="23" grpId="0" build="p">
        <p:tmplLst>
          <p:tmpl lvl="1">
            <p:tnLst>
              <p:par>
                <p:cTn presetID="42" presetClass="entr" presetSubtype="0" fill="hold" nodeType="withEffect">
                  <p:stCondLst>
                    <p:cond delay="200"/>
                  </p:stCondLst>
                  <p:childTnLst>
                    <p:set>
                      <p:cBhvr>
                        <p:cTn dur="1" fill="hold">
                          <p:stCondLst>
                            <p:cond delay="0"/>
                          </p:stCondLst>
                        </p:cTn>
                        <p:tgtEl>
                          <p:spTgt spid="23"/>
                        </p:tgtEl>
                        <p:attrNameLst>
                          <p:attrName>style.visibility</p:attrName>
                        </p:attrNameLst>
                      </p:cBhvr>
                      <p:to>
                        <p:strVal val="visible"/>
                      </p:to>
                    </p:set>
                    <p:animEffect transition="in" filter="fade">
                      <p:cBhvr>
                        <p:cTn dur="400"/>
                        <p:tgtEl>
                          <p:spTgt spid="23"/>
                        </p:tgtEl>
                      </p:cBhvr>
                    </p:animEffect>
                    <p:anim calcmode="lin" valueType="num">
                      <p:cBhvr>
                        <p:cTn dur="400" fill="hold"/>
                        <p:tgtEl>
                          <p:spTgt spid="23"/>
                        </p:tgtEl>
                        <p:attrNameLst>
                          <p:attrName>ppt_x</p:attrName>
                        </p:attrNameLst>
                      </p:cBhvr>
                      <p:tavLst>
                        <p:tav tm="0">
                          <p:val>
                            <p:strVal val="#ppt_x"/>
                          </p:val>
                        </p:tav>
                        <p:tav tm="100000">
                          <p:val>
                            <p:strVal val="#ppt_x"/>
                          </p:val>
                        </p:tav>
                      </p:tavLst>
                    </p:anim>
                    <p:anim calcmode="lin" valueType="num">
                      <p:cBhvr>
                        <p:cTn dur="400" fill="hold"/>
                        <p:tgtEl>
                          <p:spTgt spid="23"/>
                        </p:tgtEl>
                        <p:attrNameLst>
                          <p:attrName>ppt_y</p:attrName>
                        </p:attrNameLst>
                      </p:cBhvr>
                      <p:tavLst>
                        <p:tav tm="0">
                          <p:val>
                            <p:strVal val="#ppt_y+.1"/>
                          </p:val>
                        </p:tav>
                        <p:tav tm="100000">
                          <p:val>
                            <p:strVal val="#ppt_y"/>
                          </p:val>
                        </p:tav>
                      </p:tavLst>
                    </p:anim>
                  </p:childTnLst>
                </p:cTn>
              </p:par>
            </p:tnLst>
          </p:tmpl>
        </p:tmplLst>
      </p:bldP>
      <p:bldP spid="24" grpId="0" build="p">
        <p:tmplLst>
          <p:tmpl lvl="1">
            <p:tnLst>
              <p:par>
                <p:cTn presetID="10" presetClass="entr" presetSubtype="0" fill="hold" nodeType="withEffect">
                  <p:stCondLst>
                    <p:cond delay="80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build="p">
        <p:tmplLst>
          <p:tmpl lvl="1">
            <p:tnLst>
              <p:par>
                <p:cTn presetID="10" presetClass="entr" presetSubtype="0" fill="hold" nodeType="withEffect">
                  <p:stCondLst>
                    <p:cond delay="8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C7EDD04-3380-456C-A4C5-9C1D0E1592E4}" type="datetimeFigureOut">
              <a:rPr lang="zh-CN" altLang="en-US" smtClean="0"/>
              <a:t>2024/1/24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370F071-055F-47C1-A42F-B01CE3C799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Iconic list 2">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0"/>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tx1">
                    <a:lumMod val="75000"/>
                    <a:lumOff val="25000"/>
                  </a:schemeClr>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 name="Rounded Rectangle 2"/>
          <p:cNvSpPr/>
          <p:nvPr userDrawn="1"/>
        </p:nvSpPr>
        <p:spPr>
          <a:xfrm>
            <a:off x="603251" y="1715377"/>
            <a:ext cx="869949" cy="782954"/>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13" name="Text Placeholder 7"/>
          <p:cNvSpPr>
            <a:spLocks noGrp="1"/>
          </p:cNvSpPr>
          <p:nvPr>
            <p:ph type="body" sz="quarter" idx="39" hasCustomPrompt="1"/>
          </p:nvPr>
        </p:nvSpPr>
        <p:spPr>
          <a:xfrm>
            <a:off x="684392" y="1761098"/>
            <a:ext cx="704141" cy="674519"/>
          </a:xfrm>
          <a:prstGeom prst="rect">
            <a:avLst/>
          </a:prstGeom>
        </p:spPr>
        <p:txBody>
          <a:bodyPr vert="horz" lIns="0" tIns="103884" rIns="0" bIns="103884" anchor="ctr"/>
          <a:lstStyle>
            <a:lvl1pPr marL="0" indent="0" algn="ctr">
              <a:lnSpc>
                <a:spcPct val="100000"/>
              </a:lnSpc>
              <a:spcBef>
                <a:spcPts val="0"/>
              </a:spcBef>
              <a:buNone/>
              <a:defRPr sz="1920" b="1">
                <a:solidFill>
                  <a:schemeClr val="bg1"/>
                </a:solidFill>
                <a:latin typeface="FontAwesome"/>
                <a:cs typeface="FontAwesome"/>
              </a:defRPr>
            </a:lvl1pPr>
          </a:lstStyle>
          <a:p>
            <a:pPr lvl="0"/>
            <a:r>
              <a:rPr lang="es-ES_tradnl" dirty="0" err="1"/>
              <a:t>icon</a:t>
            </a:r>
            <a:endParaRPr lang="es-ES_tradnl" dirty="0"/>
          </a:p>
        </p:txBody>
      </p:sp>
      <p:sp>
        <p:nvSpPr>
          <p:cNvPr id="26" name="Text Placeholder 7"/>
          <p:cNvSpPr>
            <a:spLocks noGrp="1"/>
          </p:cNvSpPr>
          <p:nvPr>
            <p:ph type="body" sz="quarter" idx="19" hasCustomPrompt="1"/>
          </p:nvPr>
        </p:nvSpPr>
        <p:spPr>
          <a:xfrm>
            <a:off x="1805518" y="1715377"/>
            <a:ext cx="1953679"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27" name="Text Placeholder 2"/>
          <p:cNvSpPr>
            <a:spLocks noGrp="1"/>
          </p:cNvSpPr>
          <p:nvPr>
            <p:ph type="body" sz="quarter" idx="16" hasCustomPrompt="1"/>
          </p:nvPr>
        </p:nvSpPr>
        <p:spPr>
          <a:xfrm>
            <a:off x="1805519" y="2025110"/>
            <a:ext cx="4121148"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
        <p:nvSpPr>
          <p:cNvPr id="28" name="Rounded Rectangle 27"/>
          <p:cNvSpPr/>
          <p:nvPr userDrawn="1"/>
        </p:nvSpPr>
        <p:spPr>
          <a:xfrm>
            <a:off x="6252635" y="1715377"/>
            <a:ext cx="869949" cy="782954"/>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29" name="Text Placeholder 7"/>
          <p:cNvSpPr>
            <a:spLocks noGrp="1"/>
          </p:cNvSpPr>
          <p:nvPr>
            <p:ph type="body" sz="quarter" idx="40" hasCustomPrompt="1"/>
          </p:nvPr>
        </p:nvSpPr>
        <p:spPr>
          <a:xfrm>
            <a:off x="6333776" y="1761098"/>
            <a:ext cx="704141" cy="674519"/>
          </a:xfrm>
          <a:prstGeom prst="rect">
            <a:avLst/>
          </a:prstGeom>
        </p:spPr>
        <p:txBody>
          <a:bodyPr vert="horz" lIns="0" tIns="103884" rIns="0" bIns="103884" anchor="ctr"/>
          <a:lstStyle>
            <a:lvl1pPr marL="0" indent="0" algn="ctr">
              <a:lnSpc>
                <a:spcPct val="100000"/>
              </a:lnSpc>
              <a:spcBef>
                <a:spcPts val="0"/>
              </a:spcBef>
              <a:buNone/>
              <a:defRPr sz="1920" b="1">
                <a:solidFill>
                  <a:schemeClr val="bg1"/>
                </a:solidFill>
                <a:latin typeface="FontAwesome"/>
                <a:cs typeface="FontAwesome"/>
              </a:defRPr>
            </a:lvl1pPr>
          </a:lstStyle>
          <a:p>
            <a:pPr lvl="0"/>
            <a:r>
              <a:rPr lang="es-ES_tradnl" dirty="0" err="1"/>
              <a:t>icon</a:t>
            </a:r>
            <a:endParaRPr lang="es-ES_tradnl" dirty="0"/>
          </a:p>
        </p:txBody>
      </p:sp>
      <p:sp>
        <p:nvSpPr>
          <p:cNvPr id="30" name="Text Placeholder 7"/>
          <p:cNvSpPr>
            <a:spLocks noGrp="1"/>
          </p:cNvSpPr>
          <p:nvPr>
            <p:ph type="body" sz="quarter" idx="41" hasCustomPrompt="1"/>
          </p:nvPr>
        </p:nvSpPr>
        <p:spPr>
          <a:xfrm>
            <a:off x="7454902" y="1715377"/>
            <a:ext cx="1953679"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31" name="Text Placeholder 2"/>
          <p:cNvSpPr>
            <a:spLocks noGrp="1"/>
          </p:cNvSpPr>
          <p:nvPr>
            <p:ph type="body" sz="quarter" idx="42" hasCustomPrompt="1"/>
          </p:nvPr>
        </p:nvSpPr>
        <p:spPr>
          <a:xfrm>
            <a:off x="7454903" y="2025110"/>
            <a:ext cx="4121148"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
        <p:nvSpPr>
          <p:cNvPr id="32" name="Rounded Rectangle 31"/>
          <p:cNvSpPr/>
          <p:nvPr userDrawn="1"/>
        </p:nvSpPr>
        <p:spPr>
          <a:xfrm>
            <a:off x="603251" y="3193657"/>
            <a:ext cx="869949" cy="782954"/>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33" name="Text Placeholder 7"/>
          <p:cNvSpPr>
            <a:spLocks noGrp="1"/>
          </p:cNvSpPr>
          <p:nvPr>
            <p:ph type="body" sz="quarter" idx="43" hasCustomPrompt="1"/>
          </p:nvPr>
        </p:nvSpPr>
        <p:spPr>
          <a:xfrm>
            <a:off x="684392" y="3239378"/>
            <a:ext cx="704141" cy="674519"/>
          </a:xfrm>
          <a:prstGeom prst="rect">
            <a:avLst/>
          </a:prstGeom>
        </p:spPr>
        <p:txBody>
          <a:bodyPr vert="horz" lIns="0" tIns="103884" rIns="0" bIns="103884" anchor="ctr"/>
          <a:lstStyle>
            <a:lvl1pPr marL="0" indent="0" algn="ctr">
              <a:lnSpc>
                <a:spcPct val="100000"/>
              </a:lnSpc>
              <a:spcBef>
                <a:spcPts val="0"/>
              </a:spcBef>
              <a:buNone/>
              <a:defRPr sz="1920" b="1">
                <a:solidFill>
                  <a:schemeClr val="bg1"/>
                </a:solidFill>
                <a:latin typeface="FontAwesome"/>
                <a:cs typeface="FontAwesome"/>
              </a:defRPr>
            </a:lvl1pPr>
          </a:lstStyle>
          <a:p>
            <a:pPr lvl="0"/>
            <a:r>
              <a:rPr lang="es-ES_tradnl" dirty="0" err="1"/>
              <a:t>icon</a:t>
            </a:r>
            <a:endParaRPr lang="es-ES_tradnl" dirty="0"/>
          </a:p>
        </p:txBody>
      </p:sp>
      <p:sp>
        <p:nvSpPr>
          <p:cNvPr id="34" name="Text Placeholder 7"/>
          <p:cNvSpPr>
            <a:spLocks noGrp="1"/>
          </p:cNvSpPr>
          <p:nvPr>
            <p:ph type="body" sz="quarter" idx="44" hasCustomPrompt="1"/>
          </p:nvPr>
        </p:nvSpPr>
        <p:spPr>
          <a:xfrm>
            <a:off x="1805518" y="3193657"/>
            <a:ext cx="1953679"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35" name="Text Placeholder 2"/>
          <p:cNvSpPr>
            <a:spLocks noGrp="1"/>
          </p:cNvSpPr>
          <p:nvPr>
            <p:ph type="body" sz="quarter" idx="45" hasCustomPrompt="1"/>
          </p:nvPr>
        </p:nvSpPr>
        <p:spPr>
          <a:xfrm>
            <a:off x="1805519" y="3503390"/>
            <a:ext cx="4121148"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
        <p:nvSpPr>
          <p:cNvPr id="36" name="Rounded Rectangle 35"/>
          <p:cNvSpPr/>
          <p:nvPr userDrawn="1"/>
        </p:nvSpPr>
        <p:spPr>
          <a:xfrm>
            <a:off x="6252635" y="3193657"/>
            <a:ext cx="869949" cy="782954"/>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37" name="Text Placeholder 7"/>
          <p:cNvSpPr>
            <a:spLocks noGrp="1"/>
          </p:cNvSpPr>
          <p:nvPr>
            <p:ph type="body" sz="quarter" idx="46" hasCustomPrompt="1"/>
          </p:nvPr>
        </p:nvSpPr>
        <p:spPr>
          <a:xfrm>
            <a:off x="6333776" y="3239378"/>
            <a:ext cx="704141" cy="674519"/>
          </a:xfrm>
          <a:prstGeom prst="rect">
            <a:avLst/>
          </a:prstGeom>
        </p:spPr>
        <p:txBody>
          <a:bodyPr vert="horz" lIns="0" tIns="103884" rIns="0" bIns="103884" anchor="ctr"/>
          <a:lstStyle>
            <a:lvl1pPr marL="0" indent="0" algn="ctr">
              <a:lnSpc>
                <a:spcPct val="100000"/>
              </a:lnSpc>
              <a:spcBef>
                <a:spcPts val="0"/>
              </a:spcBef>
              <a:buNone/>
              <a:defRPr sz="1920" b="1">
                <a:solidFill>
                  <a:schemeClr val="bg1"/>
                </a:solidFill>
                <a:latin typeface="FontAwesome"/>
                <a:cs typeface="FontAwesome"/>
              </a:defRPr>
            </a:lvl1pPr>
          </a:lstStyle>
          <a:p>
            <a:pPr lvl="0"/>
            <a:r>
              <a:rPr lang="es-ES_tradnl" dirty="0" err="1"/>
              <a:t>icon</a:t>
            </a:r>
            <a:endParaRPr lang="es-ES_tradnl" dirty="0"/>
          </a:p>
        </p:txBody>
      </p:sp>
      <p:sp>
        <p:nvSpPr>
          <p:cNvPr id="38" name="Text Placeholder 7"/>
          <p:cNvSpPr>
            <a:spLocks noGrp="1"/>
          </p:cNvSpPr>
          <p:nvPr>
            <p:ph type="body" sz="quarter" idx="47" hasCustomPrompt="1"/>
          </p:nvPr>
        </p:nvSpPr>
        <p:spPr>
          <a:xfrm>
            <a:off x="7454902" y="3193657"/>
            <a:ext cx="1953679"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39" name="Text Placeholder 2"/>
          <p:cNvSpPr>
            <a:spLocks noGrp="1"/>
          </p:cNvSpPr>
          <p:nvPr>
            <p:ph type="body" sz="quarter" idx="48" hasCustomPrompt="1"/>
          </p:nvPr>
        </p:nvSpPr>
        <p:spPr>
          <a:xfrm>
            <a:off x="7454903" y="3503390"/>
            <a:ext cx="4121148"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
        <p:nvSpPr>
          <p:cNvPr id="40" name="Rounded Rectangle 39"/>
          <p:cNvSpPr/>
          <p:nvPr userDrawn="1"/>
        </p:nvSpPr>
        <p:spPr>
          <a:xfrm>
            <a:off x="603251" y="4671937"/>
            <a:ext cx="869949" cy="782954"/>
          </a:xfrm>
          <a:prstGeom prst="roundRect">
            <a:avLst>
              <a:gd name="adj" fmla="val 5000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41" name="Text Placeholder 7"/>
          <p:cNvSpPr>
            <a:spLocks noGrp="1"/>
          </p:cNvSpPr>
          <p:nvPr>
            <p:ph type="body" sz="quarter" idx="49" hasCustomPrompt="1"/>
          </p:nvPr>
        </p:nvSpPr>
        <p:spPr>
          <a:xfrm>
            <a:off x="684392" y="4717658"/>
            <a:ext cx="704141" cy="674519"/>
          </a:xfrm>
          <a:prstGeom prst="rect">
            <a:avLst/>
          </a:prstGeom>
        </p:spPr>
        <p:txBody>
          <a:bodyPr vert="horz" lIns="0" tIns="103884" rIns="0" bIns="103884" anchor="ctr"/>
          <a:lstStyle>
            <a:lvl1pPr marL="0" indent="0" algn="ctr">
              <a:lnSpc>
                <a:spcPct val="100000"/>
              </a:lnSpc>
              <a:spcBef>
                <a:spcPts val="0"/>
              </a:spcBef>
              <a:buNone/>
              <a:defRPr sz="1920" b="1">
                <a:solidFill>
                  <a:schemeClr val="bg1"/>
                </a:solidFill>
                <a:latin typeface="FontAwesome"/>
                <a:cs typeface="FontAwesome"/>
              </a:defRPr>
            </a:lvl1pPr>
          </a:lstStyle>
          <a:p>
            <a:pPr lvl="0"/>
            <a:r>
              <a:rPr lang="es-ES_tradnl" dirty="0" err="1"/>
              <a:t>icon</a:t>
            </a:r>
            <a:endParaRPr lang="es-ES_tradnl" dirty="0"/>
          </a:p>
        </p:txBody>
      </p:sp>
      <p:sp>
        <p:nvSpPr>
          <p:cNvPr id="42" name="Text Placeholder 7"/>
          <p:cNvSpPr>
            <a:spLocks noGrp="1"/>
          </p:cNvSpPr>
          <p:nvPr>
            <p:ph type="body" sz="quarter" idx="50" hasCustomPrompt="1"/>
          </p:nvPr>
        </p:nvSpPr>
        <p:spPr>
          <a:xfrm>
            <a:off x="1805518" y="4671937"/>
            <a:ext cx="1953679"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43" name="Text Placeholder 2"/>
          <p:cNvSpPr>
            <a:spLocks noGrp="1"/>
          </p:cNvSpPr>
          <p:nvPr>
            <p:ph type="body" sz="quarter" idx="51" hasCustomPrompt="1"/>
          </p:nvPr>
        </p:nvSpPr>
        <p:spPr>
          <a:xfrm>
            <a:off x="1805519" y="4981670"/>
            <a:ext cx="4121148"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
        <p:nvSpPr>
          <p:cNvPr id="44" name="Rounded Rectangle 43"/>
          <p:cNvSpPr/>
          <p:nvPr userDrawn="1"/>
        </p:nvSpPr>
        <p:spPr>
          <a:xfrm>
            <a:off x="6252635" y="4671937"/>
            <a:ext cx="869949" cy="782954"/>
          </a:xfrm>
          <a:prstGeom prst="roundRect">
            <a:avLst>
              <a:gd name="adj" fmla="val 5000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45" name="Text Placeholder 7"/>
          <p:cNvSpPr>
            <a:spLocks noGrp="1"/>
          </p:cNvSpPr>
          <p:nvPr>
            <p:ph type="body" sz="quarter" idx="52" hasCustomPrompt="1"/>
          </p:nvPr>
        </p:nvSpPr>
        <p:spPr>
          <a:xfrm>
            <a:off x="6333776" y="4717658"/>
            <a:ext cx="704141" cy="674519"/>
          </a:xfrm>
          <a:prstGeom prst="rect">
            <a:avLst/>
          </a:prstGeom>
        </p:spPr>
        <p:txBody>
          <a:bodyPr vert="horz" lIns="0" tIns="103884" rIns="0" bIns="103884" anchor="ctr"/>
          <a:lstStyle>
            <a:lvl1pPr marL="0" indent="0" algn="ctr">
              <a:lnSpc>
                <a:spcPct val="100000"/>
              </a:lnSpc>
              <a:spcBef>
                <a:spcPts val="0"/>
              </a:spcBef>
              <a:buNone/>
              <a:defRPr sz="1920" b="1">
                <a:solidFill>
                  <a:schemeClr val="bg1"/>
                </a:solidFill>
                <a:latin typeface="FontAwesome"/>
                <a:cs typeface="FontAwesome"/>
              </a:defRPr>
            </a:lvl1pPr>
          </a:lstStyle>
          <a:p>
            <a:pPr lvl="0"/>
            <a:r>
              <a:rPr lang="es-ES_tradnl" dirty="0" err="1"/>
              <a:t>icon</a:t>
            </a:r>
            <a:endParaRPr lang="es-ES_tradnl" dirty="0"/>
          </a:p>
        </p:txBody>
      </p:sp>
      <p:sp>
        <p:nvSpPr>
          <p:cNvPr id="46" name="Text Placeholder 7"/>
          <p:cNvSpPr>
            <a:spLocks noGrp="1"/>
          </p:cNvSpPr>
          <p:nvPr>
            <p:ph type="body" sz="quarter" idx="53" hasCustomPrompt="1"/>
          </p:nvPr>
        </p:nvSpPr>
        <p:spPr>
          <a:xfrm>
            <a:off x="7454902" y="4671937"/>
            <a:ext cx="1953679"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47" name="Text Placeholder 2"/>
          <p:cNvSpPr>
            <a:spLocks noGrp="1"/>
          </p:cNvSpPr>
          <p:nvPr>
            <p:ph type="body" sz="quarter" idx="54" hasCustomPrompt="1"/>
          </p:nvPr>
        </p:nvSpPr>
        <p:spPr>
          <a:xfrm>
            <a:off x="7454903" y="4981670"/>
            <a:ext cx="4121148"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Tree>
    <p:extLst>
      <p:ext uri="{BB962C8B-B14F-4D97-AF65-F5344CB8AC3E}">
        <p14:creationId xmlns:p14="http://schemas.microsoft.com/office/powerpoint/2010/main" val="2704769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anim calcmode="lin" valueType="num">
                                      <p:cBhvr>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700"/>
                            </p:stCondLst>
                            <p:childTnLst>
                              <p:par>
                                <p:cTn id="16" presetID="53" presetClass="entr" presetSubtype="16"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400" fill="hold"/>
                                        <p:tgtEl>
                                          <p:spTgt spid="3"/>
                                        </p:tgtEl>
                                        <p:attrNameLst>
                                          <p:attrName>ppt_w</p:attrName>
                                        </p:attrNameLst>
                                      </p:cBhvr>
                                      <p:tavLst>
                                        <p:tav tm="0">
                                          <p:val>
                                            <p:fltVal val="0"/>
                                          </p:val>
                                        </p:tav>
                                        <p:tav tm="100000">
                                          <p:val>
                                            <p:strVal val="#ppt_w"/>
                                          </p:val>
                                        </p:tav>
                                      </p:tavLst>
                                    </p:anim>
                                    <p:anim calcmode="lin" valueType="num">
                                      <p:cBhvr>
                                        <p:cTn id="19" dur="400" fill="hold"/>
                                        <p:tgtEl>
                                          <p:spTgt spid="3"/>
                                        </p:tgtEl>
                                        <p:attrNameLst>
                                          <p:attrName>ppt_h</p:attrName>
                                        </p:attrNameLst>
                                      </p:cBhvr>
                                      <p:tavLst>
                                        <p:tav tm="0">
                                          <p:val>
                                            <p:fltVal val="0"/>
                                          </p:val>
                                        </p:tav>
                                        <p:tav tm="100000">
                                          <p:val>
                                            <p:strVal val="#ppt_h"/>
                                          </p:val>
                                        </p:tav>
                                      </p:tavLst>
                                    </p:anim>
                                    <p:animEffect transition="in" filter="fade">
                                      <p:cBhvr>
                                        <p:cTn id="20" dur="400"/>
                                        <p:tgtEl>
                                          <p:spTgt spid="3"/>
                                        </p:tgtEl>
                                      </p:cBhvr>
                                    </p:animEffect>
                                  </p:childTnLst>
                                </p:cTn>
                              </p:par>
                            </p:childTnLst>
                          </p:cTn>
                        </p:par>
                        <p:par>
                          <p:cTn id="21" fill="hold">
                            <p:stCondLst>
                              <p:cond delay="1100"/>
                            </p:stCondLst>
                            <p:childTnLst>
                              <p:par>
                                <p:cTn id="22" presetID="53" presetClass="entr" presetSubtype="16" fill="hold" grpId="0" nodeType="afterEffect">
                                  <p:stCondLst>
                                    <p:cond delay="0"/>
                                  </p:stCondLst>
                                  <p:childTnLst>
                                    <p:set>
                                      <p:cBhvr>
                                        <p:cTn id="23" dur="1" fill="hold">
                                          <p:stCondLst>
                                            <p:cond delay="0"/>
                                          </p:stCondLst>
                                        </p:cTn>
                                        <p:tgtEl>
                                          <p:spTgt spid="13">
                                            <p:txEl>
                                              <p:pRg st="0" end="0"/>
                                            </p:txEl>
                                          </p:spTgt>
                                        </p:tgtEl>
                                        <p:attrNameLst>
                                          <p:attrName>style.visibility</p:attrName>
                                        </p:attrNameLst>
                                      </p:cBhvr>
                                      <p:to>
                                        <p:strVal val="visible"/>
                                      </p:to>
                                    </p:set>
                                    <p:anim calcmode="lin" valueType="num">
                                      <p:cBhvr>
                                        <p:cTn id="24" dur="3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5" dur="3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6" dur="300"/>
                                        <p:tgtEl>
                                          <p:spTgt spid="13">
                                            <p:txEl>
                                              <p:pRg st="0" end="0"/>
                                            </p:txEl>
                                          </p:spTgt>
                                        </p:tgtEl>
                                      </p:cBhvr>
                                    </p:animEffect>
                                  </p:childTnLst>
                                </p:cTn>
                              </p:par>
                              <p:par>
                                <p:cTn id="27" presetID="42" presetClass="entr" presetSubtype="0" fill="hold" grpId="0" nodeType="withEffect">
                                  <p:stCondLst>
                                    <p:cond delay="200"/>
                                  </p:stCondLst>
                                  <p:childTnLst>
                                    <p:set>
                                      <p:cBhvr>
                                        <p:cTn id="28" dur="1" fill="hold">
                                          <p:stCondLst>
                                            <p:cond delay="0"/>
                                          </p:stCondLst>
                                        </p:cTn>
                                        <p:tgtEl>
                                          <p:spTgt spid="26">
                                            <p:txEl>
                                              <p:pRg st="0" end="0"/>
                                            </p:txEl>
                                          </p:spTgt>
                                        </p:tgtEl>
                                        <p:attrNameLst>
                                          <p:attrName>style.visibility</p:attrName>
                                        </p:attrNameLst>
                                      </p:cBhvr>
                                      <p:to>
                                        <p:strVal val="visible"/>
                                      </p:to>
                                    </p:set>
                                    <p:animEffect transition="in" filter="fade">
                                      <p:cBhvr>
                                        <p:cTn id="29" dur="500"/>
                                        <p:tgtEl>
                                          <p:spTgt spid="26">
                                            <p:txEl>
                                              <p:pRg st="0" end="0"/>
                                            </p:txEl>
                                          </p:spTgt>
                                        </p:tgtEl>
                                      </p:cBhvr>
                                    </p:animEffect>
                                    <p:anim calcmode="lin" valueType="num">
                                      <p:cBhvr>
                                        <p:cTn id="30"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26">
                                            <p:txEl>
                                              <p:pRg st="0" end="0"/>
                                            </p:txEl>
                                          </p:spTgt>
                                        </p:tgtEl>
                                        <p:attrNameLst>
                                          <p:attrName>ppt_y</p:attrName>
                                        </p:attrNameLst>
                                      </p:cBhvr>
                                      <p:tavLst>
                                        <p:tav tm="0">
                                          <p:val>
                                            <p:strVal val="#ppt_y+.1"/>
                                          </p:val>
                                        </p:tav>
                                        <p:tav tm="100000">
                                          <p:val>
                                            <p:strVal val="#ppt_y"/>
                                          </p:val>
                                        </p:tav>
                                      </p:tavLst>
                                    </p:anim>
                                  </p:childTnLst>
                                </p:cTn>
                              </p:par>
                              <p:par>
                                <p:cTn id="32" presetID="10" presetClass="entr" presetSubtype="0" fill="hold" grpId="0" nodeType="withEffect">
                                  <p:stCondLst>
                                    <p:cond delay="800"/>
                                  </p:stCondLst>
                                  <p:childTnLst>
                                    <p:set>
                                      <p:cBhvr>
                                        <p:cTn id="33" dur="1" fill="hold">
                                          <p:stCondLst>
                                            <p:cond delay="0"/>
                                          </p:stCondLst>
                                        </p:cTn>
                                        <p:tgtEl>
                                          <p:spTgt spid="27">
                                            <p:txEl>
                                              <p:pRg st="0" end="0"/>
                                            </p:txEl>
                                          </p:spTgt>
                                        </p:tgtEl>
                                        <p:attrNameLst>
                                          <p:attrName>style.visibility</p:attrName>
                                        </p:attrNameLst>
                                      </p:cBhvr>
                                      <p:to>
                                        <p:strVal val="visible"/>
                                      </p:to>
                                    </p:set>
                                    <p:animEffect transition="in" filter="fade">
                                      <p:cBhvr>
                                        <p:cTn id="34" dur="500"/>
                                        <p:tgtEl>
                                          <p:spTgt spid="27">
                                            <p:txEl>
                                              <p:pRg st="0" end="0"/>
                                            </p:txEl>
                                          </p:spTgt>
                                        </p:tgtEl>
                                      </p:cBhvr>
                                    </p:animEffect>
                                  </p:childTnLst>
                                </p:cTn>
                              </p:par>
                            </p:childTnLst>
                          </p:cTn>
                        </p:par>
                        <p:par>
                          <p:cTn id="35" fill="hold">
                            <p:stCondLst>
                              <p:cond delay="2400"/>
                            </p:stCondLst>
                            <p:childTnLst>
                              <p:par>
                                <p:cTn id="36" presetID="5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400" fill="hold"/>
                                        <p:tgtEl>
                                          <p:spTgt spid="28"/>
                                        </p:tgtEl>
                                        <p:attrNameLst>
                                          <p:attrName>ppt_w</p:attrName>
                                        </p:attrNameLst>
                                      </p:cBhvr>
                                      <p:tavLst>
                                        <p:tav tm="0">
                                          <p:val>
                                            <p:fltVal val="0"/>
                                          </p:val>
                                        </p:tav>
                                        <p:tav tm="100000">
                                          <p:val>
                                            <p:strVal val="#ppt_w"/>
                                          </p:val>
                                        </p:tav>
                                      </p:tavLst>
                                    </p:anim>
                                    <p:anim calcmode="lin" valueType="num">
                                      <p:cBhvr>
                                        <p:cTn id="39" dur="400" fill="hold"/>
                                        <p:tgtEl>
                                          <p:spTgt spid="28"/>
                                        </p:tgtEl>
                                        <p:attrNameLst>
                                          <p:attrName>ppt_h</p:attrName>
                                        </p:attrNameLst>
                                      </p:cBhvr>
                                      <p:tavLst>
                                        <p:tav tm="0">
                                          <p:val>
                                            <p:fltVal val="0"/>
                                          </p:val>
                                        </p:tav>
                                        <p:tav tm="100000">
                                          <p:val>
                                            <p:strVal val="#ppt_h"/>
                                          </p:val>
                                        </p:tav>
                                      </p:tavLst>
                                    </p:anim>
                                    <p:animEffect transition="in" filter="fade">
                                      <p:cBhvr>
                                        <p:cTn id="40" dur="400"/>
                                        <p:tgtEl>
                                          <p:spTgt spid="28"/>
                                        </p:tgtEl>
                                      </p:cBhvr>
                                    </p:animEffect>
                                  </p:childTnLst>
                                </p:cTn>
                              </p:par>
                            </p:childTnLst>
                          </p:cTn>
                        </p:par>
                        <p:par>
                          <p:cTn id="41" fill="hold">
                            <p:stCondLst>
                              <p:cond delay="2800"/>
                            </p:stCondLst>
                            <p:childTnLst>
                              <p:par>
                                <p:cTn id="42" presetID="53" presetClass="entr" presetSubtype="16" fill="hold" grpId="0" nodeType="afterEffect">
                                  <p:stCondLst>
                                    <p:cond delay="0"/>
                                  </p:stCondLst>
                                  <p:childTnLst>
                                    <p:set>
                                      <p:cBhvr>
                                        <p:cTn id="43" dur="1" fill="hold">
                                          <p:stCondLst>
                                            <p:cond delay="0"/>
                                          </p:stCondLst>
                                        </p:cTn>
                                        <p:tgtEl>
                                          <p:spTgt spid="29">
                                            <p:txEl>
                                              <p:pRg st="0" end="0"/>
                                            </p:txEl>
                                          </p:spTgt>
                                        </p:tgtEl>
                                        <p:attrNameLst>
                                          <p:attrName>style.visibility</p:attrName>
                                        </p:attrNameLst>
                                      </p:cBhvr>
                                      <p:to>
                                        <p:strVal val="visible"/>
                                      </p:to>
                                    </p:set>
                                    <p:anim calcmode="lin" valueType="num">
                                      <p:cBhvr>
                                        <p:cTn id="44" dur="3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45" dur="3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46" dur="300"/>
                                        <p:tgtEl>
                                          <p:spTgt spid="29">
                                            <p:txEl>
                                              <p:pRg st="0" end="0"/>
                                            </p:txEl>
                                          </p:spTgt>
                                        </p:tgtEl>
                                      </p:cBhvr>
                                    </p:animEffect>
                                  </p:childTnLst>
                                </p:cTn>
                              </p:par>
                              <p:par>
                                <p:cTn id="47" presetID="42" presetClass="entr" presetSubtype="0" fill="hold" grpId="0" nodeType="withEffect">
                                  <p:stCondLst>
                                    <p:cond delay="200"/>
                                  </p:stCondLst>
                                  <p:childTnLst>
                                    <p:set>
                                      <p:cBhvr>
                                        <p:cTn id="48" dur="1" fill="hold">
                                          <p:stCondLst>
                                            <p:cond delay="0"/>
                                          </p:stCondLst>
                                        </p:cTn>
                                        <p:tgtEl>
                                          <p:spTgt spid="30">
                                            <p:txEl>
                                              <p:pRg st="0" end="0"/>
                                            </p:txEl>
                                          </p:spTgt>
                                        </p:tgtEl>
                                        <p:attrNameLst>
                                          <p:attrName>style.visibility</p:attrName>
                                        </p:attrNameLst>
                                      </p:cBhvr>
                                      <p:to>
                                        <p:strVal val="visible"/>
                                      </p:to>
                                    </p:set>
                                    <p:animEffect transition="in" filter="fade">
                                      <p:cBhvr>
                                        <p:cTn id="49" dur="500"/>
                                        <p:tgtEl>
                                          <p:spTgt spid="30">
                                            <p:txEl>
                                              <p:pRg st="0" end="0"/>
                                            </p:txEl>
                                          </p:spTgt>
                                        </p:tgtEl>
                                      </p:cBhvr>
                                    </p:animEffect>
                                    <p:anim calcmode="lin" valueType="num">
                                      <p:cBhvr>
                                        <p:cTn id="50"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51" dur="500" fill="hold"/>
                                        <p:tgtEl>
                                          <p:spTgt spid="30">
                                            <p:txEl>
                                              <p:pRg st="0" end="0"/>
                                            </p:txEl>
                                          </p:spTgt>
                                        </p:tgtEl>
                                        <p:attrNameLst>
                                          <p:attrName>ppt_y</p:attrName>
                                        </p:attrNameLst>
                                      </p:cBhvr>
                                      <p:tavLst>
                                        <p:tav tm="0">
                                          <p:val>
                                            <p:strVal val="#ppt_y+.1"/>
                                          </p:val>
                                        </p:tav>
                                        <p:tav tm="100000">
                                          <p:val>
                                            <p:strVal val="#ppt_y"/>
                                          </p:val>
                                        </p:tav>
                                      </p:tavLst>
                                    </p:anim>
                                  </p:childTnLst>
                                </p:cTn>
                              </p:par>
                              <p:par>
                                <p:cTn id="52" presetID="10" presetClass="entr" presetSubtype="0" fill="hold" grpId="0" nodeType="withEffect">
                                  <p:stCondLst>
                                    <p:cond delay="800"/>
                                  </p:stCondLst>
                                  <p:childTnLst>
                                    <p:set>
                                      <p:cBhvr>
                                        <p:cTn id="53" dur="1" fill="hold">
                                          <p:stCondLst>
                                            <p:cond delay="0"/>
                                          </p:stCondLst>
                                        </p:cTn>
                                        <p:tgtEl>
                                          <p:spTgt spid="31">
                                            <p:txEl>
                                              <p:pRg st="0" end="0"/>
                                            </p:txEl>
                                          </p:spTgt>
                                        </p:tgtEl>
                                        <p:attrNameLst>
                                          <p:attrName>style.visibility</p:attrName>
                                        </p:attrNameLst>
                                      </p:cBhvr>
                                      <p:to>
                                        <p:strVal val="visible"/>
                                      </p:to>
                                    </p:set>
                                    <p:animEffect transition="in" filter="fade">
                                      <p:cBhvr>
                                        <p:cTn id="54" dur="500"/>
                                        <p:tgtEl>
                                          <p:spTgt spid="31">
                                            <p:txEl>
                                              <p:pRg st="0" end="0"/>
                                            </p:txEl>
                                          </p:spTgt>
                                        </p:tgtEl>
                                      </p:cBhvr>
                                    </p:animEffect>
                                  </p:childTnLst>
                                </p:cTn>
                              </p:par>
                            </p:childTnLst>
                          </p:cTn>
                        </p:par>
                        <p:par>
                          <p:cTn id="55" fill="hold">
                            <p:stCondLst>
                              <p:cond delay="4100"/>
                            </p:stCondLst>
                            <p:childTnLst>
                              <p:par>
                                <p:cTn id="56" presetID="53" presetClass="entr" presetSubtype="16"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400" fill="hold"/>
                                        <p:tgtEl>
                                          <p:spTgt spid="32"/>
                                        </p:tgtEl>
                                        <p:attrNameLst>
                                          <p:attrName>ppt_w</p:attrName>
                                        </p:attrNameLst>
                                      </p:cBhvr>
                                      <p:tavLst>
                                        <p:tav tm="0">
                                          <p:val>
                                            <p:fltVal val="0"/>
                                          </p:val>
                                        </p:tav>
                                        <p:tav tm="100000">
                                          <p:val>
                                            <p:strVal val="#ppt_w"/>
                                          </p:val>
                                        </p:tav>
                                      </p:tavLst>
                                    </p:anim>
                                    <p:anim calcmode="lin" valueType="num">
                                      <p:cBhvr>
                                        <p:cTn id="59" dur="400" fill="hold"/>
                                        <p:tgtEl>
                                          <p:spTgt spid="32"/>
                                        </p:tgtEl>
                                        <p:attrNameLst>
                                          <p:attrName>ppt_h</p:attrName>
                                        </p:attrNameLst>
                                      </p:cBhvr>
                                      <p:tavLst>
                                        <p:tav tm="0">
                                          <p:val>
                                            <p:fltVal val="0"/>
                                          </p:val>
                                        </p:tav>
                                        <p:tav tm="100000">
                                          <p:val>
                                            <p:strVal val="#ppt_h"/>
                                          </p:val>
                                        </p:tav>
                                      </p:tavLst>
                                    </p:anim>
                                    <p:animEffect transition="in" filter="fade">
                                      <p:cBhvr>
                                        <p:cTn id="60" dur="400"/>
                                        <p:tgtEl>
                                          <p:spTgt spid="32"/>
                                        </p:tgtEl>
                                      </p:cBhvr>
                                    </p:animEffect>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3">
                                            <p:txEl>
                                              <p:pRg st="0" end="0"/>
                                            </p:txEl>
                                          </p:spTgt>
                                        </p:tgtEl>
                                        <p:attrNameLst>
                                          <p:attrName>style.visibility</p:attrName>
                                        </p:attrNameLst>
                                      </p:cBhvr>
                                      <p:to>
                                        <p:strVal val="visible"/>
                                      </p:to>
                                    </p:set>
                                    <p:anim calcmode="lin" valueType="num">
                                      <p:cBhvr>
                                        <p:cTn id="64" dur="3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65" dur="3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66" dur="300"/>
                                        <p:tgtEl>
                                          <p:spTgt spid="33">
                                            <p:txEl>
                                              <p:pRg st="0" end="0"/>
                                            </p:txEl>
                                          </p:spTgt>
                                        </p:tgtEl>
                                      </p:cBhvr>
                                    </p:animEffect>
                                  </p:childTnLst>
                                </p:cTn>
                              </p:par>
                              <p:par>
                                <p:cTn id="67" presetID="42" presetClass="entr" presetSubtype="0" fill="hold" grpId="0" nodeType="withEffect">
                                  <p:stCondLst>
                                    <p:cond delay="200"/>
                                  </p:stCondLst>
                                  <p:childTnLst>
                                    <p:set>
                                      <p:cBhvr>
                                        <p:cTn id="68" dur="1" fill="hold">
                                          <p:stCondLst>
                                            <p:cond delay="0"/>
                                          </p:stCondLst>
                                        </p:cTn>
                                        <p:tgtEl>
                                          <p:spTgt spid="34">
                                            <p:txEl>
                                              <p:pRg st="0" end="0"/>
                                            </p:txEl>
                                          </p:spTgt>
                                        </p:tgtEl>
                                        <p:attrNameLst>
                                          <p:attrName>style.visibility</p:attrName>
                                        </p:attrNameLst>
                                      </p:cBhvr>
                                      <p:to>
                                        <p:strVal val="visible"/>
                                      </p:to>
                                    </p:set>
                                    <p:animEffect transition="in" filter="fade">
                                      <p:cBhvr>
                                        <p:cTn id="69" dur="500"/>
                                        <p:tgtEl>
                                          <p:spTgt spid="34">
                                            <p:txEl>
                                              <p:pRg st="0" end="0"/>
                                            </p:txEl>
                                          </p:spTgt>
                                        </p:tgtEl>
                                      </p:cBhvr>
                                    </p:animEffect>
                                    <p:anim calcmode="lin" valueType="num">
                                      <p:cBhvr>
                                        <p:cTn id="70"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71" dur="500" fill="hold"/>
                                        <p:tgtEl>
                                          <p:spTgt spid="34">
                                            <p:txEl>
                                              <p:pRg st="0" end="0"/>
                                            </p:txEl>
                                          </p:spTgt>
                                        </p:tgtEl>
                                        <p:attrNameLst>
                                          <p:attrName>ppt_y</p:attrName>
                                        </p:attrNameLst>
                                      </p:cBhvr>
                                      <p:tavLst>
                                        <p:tav tm="0">
                                          <p:val>
                                            <p:strVal val="#ppt_y+.1"/>
                                          </p:val>
                                        </p:tav>
                                        <p:tav tm="100000">
                                          <p:val>
                                            <p:strVal val="#ppt_y"/>
                                          </p:val>
                                        </p:tav>
                                      </p:tavLst>
                                    </p:anim>
                                  </p:childTnLst>
                                </p:cTn>
                              </p:par>
                              <p:par>
                                <p:cTn id="72" presetID="10" presetClass="entr" presetSubtype="0" fill="hold" grpId="0" nodeType="withEffect">
                                  <p:stCondLst>
                                    <p:cond delay="800"/>
                                  </p:stCondLst>
                                  <p:childTnLst>
                                    <p:set>
                                      <p:cBhvr>
                                        <p:cTn id="73" dur="1" fill="hold">
                                          <p:stCondLst>
                                            <p:cond delay="0"/>
                                          </p:stCondLst>
                                        </p:cTn>
                                        <p:tgtEl>
                                          <p:spTgt spid="35">
                                            <p:txEl>
                                              <p:pRg st="0" end="0"/>
                                            </p:txEl>
                                          </p:spTgt>
                                        </p:tgtEl>
                                        <p:attrNameLst>
                                          <p:attrName>style.visibility</p:attrName>
                                        </p:attrNameLst>
                                      </p:cBhvr>
                                      <p:to>
                                        <p:strVal val="visible"/>
                                      </p:to>
                                    </p:set>
                                    <p:animEffect transition="in" filter="fade">
                                      <p:cBhvr>
                                        <p:cTn id="74" dur="500"/>
                                        <p:tgtEl>
                                          <p:spTgt spid="35">
                                            <p:txEl>
                                              <p:pRg st="0" end="0"/>
                                            </p:txEl>
                                          </p:spTgt>
                                        </p:tgtEl>
                                      </p:cBhvr>
                                    </p:animEffect>
                                  </p:childTnLst>
                                </p:cTn>
                              </p:par>
                            </p:childTnLst>
                          </p:cTn>
                        </p:par>
                        <p:par>
                          <p:cTn id="75" fill="hold">
                            <p:stCondLst>
                              <p:cond delay="5800"/>
                            </p:stCondLst>
                            <p:childTnLst>
                              <p:par>
                                <p:cTn id="76" presetID="53" presetClass="entr" presetSubtype="16"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 calcmode="lin" valueType="num">
                                      <p:cBhvr>
                                        <p:cTn id="78" dur="400" fill="hold"/>
                                        <p:tgtEl>
                                          <p:spTgt spid="36"/>
                                        </p:tgtEl>
                                        <p:attrNameLst>
                                          <p:attrName>ppt_w</p:attrName>
                                        </p:attrNameLst>
                                      </p:cBhvr>
                                      <p:tavLst>
                                        <p:tav tm="0">
                                          <p:val>
                                            <p:fltVal val="0"/>
                                          </p:val>
                                        </p:tav>
                                        <p:tav tm="100000">
                                          <p:val>
                                            <p:strVal val="#ppt_w"/>
                                          </p:val>
                                        </p:tav>
                                      </p:tavLst>
                                    </p:anim>
                                    <p:anim calcmode="lin" valueType="num">
                                      <p:cBhvr>
                                        <p:cTn id="79" dur="400" fill="hold"/>
                                        <p:tgtEl>
                                          <p:spTgt spid="36"/>
                                        </p:tgtEl>
                                        <p:attrNameLst>
                                          <p:attrName>ppt_h</p:attrName>
                                        </p:attrNameLst>
                                      </p:cBhvr>
                                      <p:tavLst>
                                        <p:tav tm="0">
                                          <p:val>
                                            <p:fltVal val="0"/>
                                          </p:val>
                                        </p:tav>
                                        <p:tav tm="100000">
                                          <p:val>
                                            <p:strVal val="#ppt_h"/>
                                          </p:val>
                                        </p:tav>
                                      </p:tavLst>
                                    </p:anim>
                                    <p:animEffect transition="in" filter="fade">
                                      <p:cBhvr>
                                        <p:cTn id="80" dur="400"/>
                                        <p:tgtEl>
                                          <p:spTgt spid="36"/>
                                        </p:tgtEl>
                                      </p:cBhvr>
                                    </p:animEffect>
                                  </p:childTnLst>
                                </p:cTn>
                              </p:par>
                            </p:childTnLst>
                          </p:cTn>
                        </p:par>
                        <p:par>
                          <p:cTn id="81" fill="hold">
                            <p:stCondLst>
                              <p:cond delay="6200"/>
                            </p:stCondLst>
                            <p:childTnLst>
                              <p:par>
                                <p:cTn id="82" presetID="53" presetClass="entr" presetSubtype="16" fill="hold" grpId="0" nodeType="afterEffect">
                                  <p:stCondLst>
                                    <p:cond delay="0"/>
                                  </p:stCondLst>
                                  <p:childTnLst>
                                    <p:set>
                                      <p:cBhvr>
                                        <p:cTn id="83" dur="1" fill="hold">
                                          <p:stCondLst>
                                            <p:cond delay="0"/>
                                          </p:stCondLst>
                                        </p:cTn>
                                        <p:tgtEl>
                                          <p:spTgt spid="37">
                                            <p:txEl>
                                              <p:pRg st="0" end="0"/>
                                            </p:txEl>
                                          </p:spTgt>
                                        </p:tgtEl>
                                        <p:attrNameLst>
                                          <p:attrName>style.visibility</p:attrName>
                                        </p:attrNameLst>
                                      </p:cBhvr>
                                      <p:to>
                                        <p:strVal val="visible"/>
                                      </p:to>
                                    </p:set>
                                    <p:anim calcmode="lin" valueType="num">
                                      <p:cBhvr>
                                        <p:cTn id="84" dur="3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85" dur="300" fill="hold"/>
                                        <p:tgtEl>
                                          <p:spTgt spid="37">
                                            <p:txEl>
                                              <p:pRg st="0" end="0"/>
                                            </p:txEl>
                                          </p:spTgt>
                                        </p:tgtEl>
                                        <p:attrNameLst>
                                          <p:attrName>ppt_h</p:attrName>
                                        </p:attrNameLst>
                                      </p:cBhvr>
                                      <p:tavLst>
                                        <p:tav tm="0">
                                          <p:val>
                                            <p:fltVal val="0"/>
                                          </p:val>
                                        </p:tav>
                                        <p:tav tm="100000">
                                          <p:val>
                                            <p:strVal val="#ppt_h"/>
                                          </p:val>
                                        </p:tav>
                                      </p:tavLst>
                                    </p:anim>
                                    <p:animEffect transition="in" filter="fade">
                                      <p:cBhvr>
                                        <p:cTn id="86" dur="300"/>
                                        <p:tgtEl>
                                          <p:spTgt spid="37">
                                            <p:txEl>
                                              <p:pRg st="0" end="0"/>
                                            </p:txEl>
                                          </p:spTgt>
                                        </p:tgtEl>
                                      </p:cBhvr>
                                    </p:animEffect>
                                  </p:childTnLst>
                                </p:cTn>
                              </p:par>
                              <p:par>
                                <p:cTn id="87" presetID="42" presetClass="entr" presetSubtype="0" fill="hold" grpId="0" nodeType="withEffect">
                                  <p:stCondLst>
                                    <p:cond delay="200"/>
                                  </p:stCondLst>
                                  <p:childTnLst>
                                    <p:set>
                                      <p:cBhvr>
                                        <p:cTn id="88" dur="1" fill="hold">
                                          <p:stCondLst>
                                            <p:cond delay="0"/>
                                          </p:stCondLst>
                                        </p:cTn>
                                        <p:tgtEl>
                                          <p:spTgt spid="38">
                                            <p:txEl>
                                              <p:pRg st="0" end="0"/>
                                            </p:txEl>
                                          </p:spTgt>
                                        </p:tgtEl>
                                        <p:attrNameLst>
                                          <p:attrName>style.visibility</p:attrName>
                                        </p:attrNameLst>
                                      </p:cBhvr>
                                      <p:to>
                                        <p:strVal val="visible"/>
                                      </p:to>
                                    </p:set>
                                    <p:animEffect transition="in" filter="fade">
                                      <p:cBhvr>
                                        <p:cTn id="89" dur="500"/>
                                        <p:tgtEl>
                                          <p:spTgt spid="38">
                                            <p:txEl>
                                              <p:pRg st="0" end="0"/>
                                            </p:txEl>
                                          </p:spTgt>
                                        </p:tgtEl>
                                      </p:cBhvr>
                                    </p:animEffect>
                                    <p:anim calcmode="lin" valueType="num">
                                      <p:cBhvr>
                                        <p:cTn id="90"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91" dur="500" fill="hold"/>
                                        <p:tgtEl>
                                          <p:spTgt spid="38">
                                            <p:txEl>
                                              <p:pRg st="0" end="0"/>
                                            </p:txEl>
                                          </p:spTgt>
                                        </p:tgtEl>
                                        <p:attrNameLst>
                                          <p:attrName>ppt_y</p:attrName>
                                        </p:attrNameLst>
                                      </p:cBhvr>
                                      <p:tavLst>
                                        <p:tav tm="0">
                                          <p:val>
                                            <p:strVal val="#ppt_y+.1"/>
                                          </p:val>
                                        </p:tav>
                                        <p:tav tm="100000">
                                          <p:val>
                                            <p:strVal val="#ppt_y"/>
                                          </p:val>
                                        </p:tav>
                                      </p:tavLst>
                                    </p:anim>
                                  </p:childTnLst>
                                </p:cTn>
                              </p:par>
                              <p:par>
                                <p:cTn id="92" presetID="10" presetClass="entr" presetSubtype="0" fill="hold" grpId="0" nodeType="withEffect">
                                  <p:stCondLst>
                                    <p:cond delay="800"/>
                                  </p:stCondLst>
                                  <p:childTnLst>
                                    <p:set>
                                      <p:cBhvr>
                                        <p:cTn id="93" dur="1" fill="hold">
                                          <p:stCondLst>
                                            <p:cond delay="0"/>
                                          </p:stCondLst>
                                        </p:cTn>
                                        <p:tgtEl>
                                          <p:spTgt spid="39">
                                            <p:txEl>
                                              <p:pRg st="0" end="0"/>
                                            </p:txEl>
                                          </p:spTgt>
                                        </p:tgtEl>
                                        <p:attrNameLst>
                                          <p:attrName>style.visibility</p:attrName>
                                        </p:attrNameLst>
                                      </p:cBhvr>
                                      <p:to>
                                        <p:strVal val="visible"/>
                                      </p:to>
                                    </p:set>
                                    <p:animEffect transition="in" filter="fade">
                                      <p:cBhvr>
                                        <p:cTn id="94" dur="500"/>
                                        <p:tgtEl>
                                          <p:spTgt spid="39">
                                            <p:txEl>
                                              <p:pRg st="0" end="0"/>
                                            </p:txEl>
                                          </p:spTgt>
                                        </p:tgtEl>
                                      </p:cBhvr>
                                    </p:animEffect>
                                  </p:childTnLst>
                                </p:cTn>
                              </p:par>
                            </p:childTnLst>
                          </p:cTn>
                        </p:par>
                        <p:par>
                          <p:cTn id="95" fill="hold">
                            <p:stCondLst>
                              <p:cond delay="7500"/>
                            </p:stCondLst>
                            <p:childTnLst>
                              <p:par>
                                <p:cTn id="96" presetID="53" presetClass="entr" presetSubtype="16" fill="hold" grpId="0" nodeType="afterEffect">
                                  <p:stCondLst>
                                    <p:cond delay="0"/>
                                  </p:stCondLst>
                                  <p:childTnLst>
                                    <p:set>
                                      <p:cBhvr>
                                        <p:cTn id="97" dur="1" fill="hold">
                                          <p:stCondLst>
                                            <p:cond delay="0"/>
                                          </p:stCondLst>
                                        </p:cTn>
                                        <p:tgtEl>
                                          <p:spTgt spid="40"/>
                                        </p:tgtEl>
                                        <p:attrNameLst>
                                          <p:attrName>style.visibility</p:attrName>
                                        </p:attrNameLst>
                                      </p:cBhvr>
                                      <p:to>
                                        <p:strVal val="visible"/>
                                      </p:to>
                                    </p:set>
                                    <p:anim calcmode="lin" valueType="num">
                                      <p:cBhvr>
                                        <p:cTn id="98" dur="400" fill="hold"/>
                                        <p:tgtEl>
                                          <p:spTgt spid="40"/>
                                        </p:tgtEl>
                                        <p:attrNameLst>
                                          <p:attrName>ppt_w</p:attrName>
                                        </p:attrNameLst>
                                      </p:cBhvr>
                                      <p:tavLst>
                                        <p:tav tm="0">
                                          <p:val>
                                            <p:fltVal val="0"/>
                                          </p:val>
                                        </p:tav>
                                        <p:tav tm="100000">
                                          <p:val>
                                            <p:strVal val="#ppt_w"/>
                                          </p:val>
                                        </p:tav>
                                      </p:tavLst>
                                    </p:anim>
                                    <p:anim calcmode="lin" valueType="num">
                                      <p:cBhvr>
                                        <p:cTn id="99" dur="400" fill="hold"/>
                                        <p:tgtEl>
                                          <p:spTgt spid="40"/>
                                        </p:tgtEl>
                                        <p:attrNameLst>
                                          <p:attrName>ppt_h</p:attrName>
                                        </p:attrNameLst>
                                      </p:cBhvr>
                                      <p:tavLst>
                                        <p:tav tm="0">
                                          <p:val>
                                            <p:fltVal val="0"/>
                                          </p:val>
                                        </p:tav>
                                        <p:tav tm="100000">
                                          <p:val>
                                            <p:strVal val="#ppt_h"/>
                                          </p:val>
                                        </p:tav>
                                      </p:tavLst>
                                    </p:anim>
                                    <p:animEffect transition="in" filter="fade">
                                      <p:cBhvr>
                                        <p:cTn id="100" dur="400"/>
                                        <p:tgtEl>
                                          <p:spTgt spid="40"/>
                                        </p:tgtEl>
                                      </p:cBhvr>
                                    </p:animEffect>
                                  </p:childTnLst>
                                </p:cTn>
                              </p:par>
                            </p:childTnLst>
                          </p:cTn>
                        </p:par>
                        <p:par>
                          <p:cTn id="101" fill="hold">
                            <p:stCondLst>
                              <p:cond delay="7900"/>
                            </p:stCondLst>
                            <p:childTnLst>
                              <p:par>
                                <p:cTn id="102" presetID="53" presetClass="entr" presetSubtype="16" fill="hold" grpId="0" nodeType="afterEffect">
                                  <p:stCondLst>
                                    <p:cond delay="0"/>
                                  </p:stCondLst>
                                  <p:childTnLst>
                                    <p:set>
                                      <p:cBhvr>
                                        <p:cTn id="103" dur="1" fill="hold">
                                          <p:stCondLst>
                                            <p:cond delay="0"/>
                                          </p:stCondLst>
                                        </p:cTn>
                                        <p:tgtEl>
                                          <p:spTgt spid="41">
                                            <p:txEl>
                                              <p:pRg st="0" end="0"/>
                                            </p:txEl>
                                          </p:spTgt>
                                        </p:tgtEl>
                                        <p:attrNameLst>
                                          <p:attrName>style.visibility</p:attrName>
                                        </p:attrNameLst>
                                      </p:cBhvr>
                                      <p:to>
                                        <p:strVal val="visible"/>
                                      </p:to>
                                    </p:set>
                                    <p:anim calcmode="lin" valueType="num">
                                      <p:cBhvr>
                                        <p:cTn id="104" dur="300" fill="hold"/>
                                        <p:tgtEl>
                                          <p:spTgt spid="41">
                                            <p:txEl>
                                              <p:pRg st="0" end="0"/>
                                            </p:txEl>
                                          </p:spTgt>
                                        </p:tgtEl>
                                        <p:attrNameLst>
                                          <p:attrName>ppt_w</p:attrName>
                                        </p:attrNameLst>
                                      </p:cBhvr>
                                      <p:tavLst>
                                        <p:tav tm="0">
                                          <p:val>
                                            <p:fltVal val="0"/>
                                          </p:val>
                                        </p:tav>
                                        <p:tav tm="100000">
                                          <p:val>
                                            <p:strVal val="#ppt_w"/>
                                          </p:val>
                                        </p:tav>
                                      </p:tavLst>
                                    </p:anim>
                                    <p:anim calcmode="lin" valueType="num">
                                      <p:cBhvr>
                                        <p:cTn id="105" dur="300" fill="hold"/>
                                        <p:tgtEl>
                                          <p:spTgt spid="41">
                                            <p:txEl>
                                              <p:pRg st="0" end="0"/>
                                            </p:txEl>
                                          </p:spTgt>
                                        </p:tgtEl>
                                        <p:attrNameLst>
                                          <p:attrName>ppt_h</p:attrName>
                                        </p:attrNameLst>
                                      </p:cBhvr>
                                      <p:tavLst>
                                        <p:tav tm="0">
                                          <p:val>
                                            <p:fltVal val="0"/>
                                          </p:val>
                                        </p:tav>
                                        <p:tav tm="100000">
                                          <p:val>
                                            <p:strVal val="#ppt_h"/>
                                          </p:val>
                                        </p:tav>
                                      </p:tavLst>
                                    </p:anim>
                                    <p:animEffect transition="in" filter="fade">
                                      <p:cBhvr>
                                        <p:cTn id="106" dur="300"/>
                                        <p:tgtEl>
                                          <p:spTgt spid="41">
                                            <p:txEl>
                                              <p:pRg st="0" end="0"/>
                                            </p:txEl>
                                          </p:spTgt>
                                        </p:tgtEl>
                                      </p:cBhvr>
                                    </p:animEffect>
                                  </p:childTnLst>
                                </p:cTn>
                              </p:par>
                              <p:par>
                                <p:cTn id="107" presetID="42" presetClass="entr" presetSubtype="0" fill="hold" grpId="0" nodeType="withEffect">
                                  <p:stCondLst>
                                    <p:cond delay="200"/>
                                  </p:stCondLst>
                                  <p:childTnLst>
                                    <p:set>
                                      <p:cBhvr>
                                        <p:cTn id="108" dur="1" fill="hold">
                                          <p:stCondLst>
                                            <p:cond delay="0"/>
                                          </p:stCondLst>
                                        </p:cTn>
                                        <p:tgtEl>
                                          <p:spTgt spid="42">
                                            <p:txEl>
                                              <p:pRg st="0" end="0"/>
                                            </p:txEl>
                                          </p:spTgt>
                                        </p:tgtEl>
                                        <p:attrNameLst>
                                          <p:attrName>style.visibility</p:attrName>
                                        </p:attrNameLst>
                                      </p:cBhvr>
                                      <p:to>
                                        <p:strVal val="visible"/>
                                      </p:to>
                                    </p:set>
                                    <p:animEffect transition="in" filter="fade">
                                      <p:cBhvr>
                                        <p:cTn id="109" dur="500"/>
                                        <p:tgtEl>
                                          <p:spTgt spid="42">
                                            <p:txEl>
                                              <p:pRg st="0" end="0"/>
                                            </p:txEl>
                                          </p:spTgt>
                                        </p:tgtEl>
                                      </p:cBhvr>
                                    </p:animEffect>
                                    <p:anim calcmode="lin" valueType="num">
                                      <p:cBhvr>
                                        <p:cTn id="110"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111" dur="500" fill="hold"/>
                                        <p:tgtEl>
                                          <p:spTgt spid="42">
                                            <p:txEl>
                                              <p:pRg st="0" end="0"/>
                                            </p:txEl>
                                          </p:spTgt>
                                        </p:tgtEl>
                                        <p:attrNameLst>
                                          <p:attrName>ppt_y</p:attrName>
                                        </p:attrNameLst>
                                      </p:cBhvr>
                                      <p:tavLst>
                                        <p:tav tm="0">
                                          <p:val>
                                            <p:strVal val="#ppt_y+.1"/>
                                          </p:val>
                                        </p:tav>
                                        <p:tav tm="100000">
                                          <p:val>
                                            <p:strVal val="#ppt_y"/>
                                          </p:val>
                                        </p:tav>
                                      </p:tavLst>
                                    </p:anim>
                                  </p:childTnLst>
                                </p:cTn>
                              </p:par>
                              <p:par>
                                <p:cTn id="112" presetID="10" presetClass="entr" presetSubtype="0" fill="hold" grpId="0" nodeType="withEffect">
                                  <p:stCondLst>
                                    <p:cond delay="800"/>
                                  </p:stCondLst>
                                  <p:childTnLst>
                                    <p:set>
                                      <p:cBhvr>
                                        <p:cTn id="113" dur="1" fill="hold">
                                          <p:stCondLst>
                                            <p:cond delay="0"/>
                                          </p:stCondLst>
                                        </p:cTn>
                                        <p:tgtEl>
                                          <p:spTgt spid="43">
                                            <p:txEl>
                                              <p:pRg st="0" end="0"/>
                                            </p:txEl>
                                          </p:spTgt>
                                        </p:tgtEl>
                                        <p:attrNameLst>
                                          <p:attrName>style.visibility</p:attrName>
                                        </p:attrNameLst>
                                      </p:cBhvr>
                                      <p:to>
                                        <p:strVal val="visible"/>
                                      </p:to>
                                    </p:set>
                                    <p:animEffect transition="in" filter="fade">
                                      <p:cBhvr>
                                        <p:cTn id="114" dur="500"/>
                                        <p:tgtEl>
                                          <p:spTgt spid="43">
                                            <p:txEl>
                                              <p:pRg st="0" end="0"/>
                                            </p:txEl>
                                          </p:spTgt>
                                        </p:tgtEl>
                                      </p:cBhvr>
                                    </p:animEffect>
                                  </p:childTnLst>
                                </p:cTn>
                              </p:par>
                            </p:childTnLst>
                          </p:cTn>
                        </p:par>
                        <p:par>
                          <p:cTn id="115" fill="hold">
                            <p:stCondLst>
                              <p:cond delay="9200"/>
                            </p:stCondLst>
                            <p:childTnLst>
                              <p:par>
                                <p:cTn id="116" presetID="53" presetClass="entr" presetSubtype="16" fill="hold" grpId="0" nodeType="afterEffect">
                                  <p:stCondLst>
                                    <p:cond delay="0"/>
                                  </p:stCondLst>
                                  <p:childTnLst>
                                    <p:set>
                                      <p:cBhvr>
                                        <p:cTn id="117" dur="1" fill="hold">
                                          <p:stCondLst>
                                            <p:cond delay="0"/>
                                          </p:stCondLst>
                                        </p:cTn>
                                        <p:tgtEl>
                                          <p:spTgt spid="44"/>
                                        </p:tgtEl>
                                        <p:attrNameLst>
                                          <p:attrName>style.visibility</p:attrName>
                                        </p:attrNameLst>
                                      </p:cBhvr>
                                      <p:to>
                                        <p:strVal val="visible"/>
                                      </p:to>
                                    </p:set>
                                    <p:anim calcmode="lin" valueType="num">
                                      <p:cBhvr>
                                        <p:cTn id="118" dur="400" fill="hold"/>
                                        <p:tgtEl>
                                          <p:spTgt spid="44"/>
                                        </p:tgtEl>
                                        <p:attrNameLst>
                                          <p:attrName>ppt_w</p:attrName>
                                        </p:attrNameLst>
                                      </p:cBhvr>
                                      <p:tavLst>
                                        <p:tav tm="0">
                                          <p:val>
                                            <p:fltVal val="0"/>
                                          </p:val>
                                        </p:tav>
                                        <p:tav tm="100000">
                                          <p:val>
                                            <p:strVal val="#ppt_w"/>
                                          </p:val>
                                        </p:tav>
                                      </p:tavLst>
                                    </p:anim>
                                    <p:anim calcmode="lin" valueType="num">
                                      <p:cBhvr>
                                        <p:cTn id="119" dur="400" fill="hold"/>
                                        <p:tgtEl>
                                          <p:spTgt spid="44"/>
                                        </p:tgtEl>
                                        <p:attrNameLst>
                                          <p:attrName>ppt_h</p:attrName>
                                        </p:attrNameLst>
                                      </p:cBhvr>
                                      <p:tavLst>
                                        <p:tav tm="0">
                                          <p:val>
                                            <p:fltVal val="0"/>
                                          </p:val>
                                        </p:tav>
                                        <p:tav tm="100000">
                                          <p:val>
                                            <p:strVal val="#ppt_h"/>
                                          </p:val>
                                        </p:tav>
                                      </p:tavLst>
                                    </p:anim>
                                    <p:animEffect transition="in" filter="fade">
                                      <p:cBhvr>
                                        <p:cTn id="120" dur="400"/>
                                        <p:tgtEl>
                                          <p:spTgt spid="44"/>
                                        </p:tgtEl>
                                      </p:cBhvr>
                                    </p:animEffect>
                                  </p:childTnLst>
                                </p:cTn>
                              </p:par>
                            </p:childTnLst>
                          </p:cTn>
                        </p:par>
                        <p:par>
                          <p:cTn id="121" fill="hold">
                            <p:stCondLst>
                              <p:cond delay="9600"/>
                            </p:stCondLst>
                            <p:childTnLst>
                              <p:par>
                                <p:cTn id="122" presetID="53" presetClass="entr" presetSubtype="16" fill="hold" grpId="0" nodeType="afterEffect">
                                  <p:stCondLst>
                                    <p:cond delay="0"/>
                                  </p:stCondLst>
                                  <p:childTnLst>
                                    <p:set>
                                      <p:cBhvr>
                                        <p:cTn id="123" dur="1" fill="hold">
                                          <p:stCondLst>
                                            <p:cond delay="0"/>
                                          </p:stCondLst>
                                        </p:cTn>
                                        <p:tgtEl>
                                          <p:spTgt spid="45">
                                            <p:txEl>
                                              <p:pRg st="0" end="0"/>
                                            </p:txEl>
                                          </p:spTgt>
                                        </p:tgtEl>
                                        <p:attrNameLst>
                                          <p:attrName>style.visibility</p:attrName>
                                        </p:attrNameLst>
                                      </p:cBhvr>
                                      <p:to>
                                        <p:strVal val="visible"/>
                                      </p:to>
                                    </p:set>
                                    <p:anim calcmode="lin" valueType="num">
                                      <p:cBhvr>
                                        <p:cTn id="124" dur="300" fill="hold"/>
                                        <p:tgtEl>
                                          <p:spTgt spid="45">
                                            <p:txEl>
                                              <p:pRg st="0" end="0"/>
                                            </p:txEl>
                                          </p:spTgt>
                                        </p:tgtEl>
                                        <p:attrNameLst>
                                          <p:attrName>ppt_w</p:attrName>
                                        </p:attrNameLst>
                                      </p:cBhvr>
                                      <p:tavLst>
                                        <p:tav tm="0">
                                          <p:val>
                                            <p:fltVal val="0"/>
                                          </p:val>
                                        </p:tav>
                                        <p:tav tm="100000">
                                          <p:val>
                                            <p:strVal val="#ppt_w"/>
                                          </p:val>
                                        </p:tav>
                                      </p:tavLst>
                                    </p:anim>
                                    <p:anim calcmode="lin" valueType="num">
                                      <p:cBhvr>
                                        <p:cTn id="125" dur="300" fill="hold"/>
                                        <p:tgtEl>
                                          <p:spTgt spid="45">
                                            <p:txEl>
                                              <p:pRg st="0" end="0"/>
                                            </p:txEl>
                                          </p:spTgt>
                                        </p:tgtEl>
                                        <p:attrNameLst>
                                          <p:attrName>ppt_h</p:attrName>
                                        </p:attrNameLst>
                                      </p:cBhvr>
                                      <p:tavLst>
                                        <p:tav tm="0">
                                          <p:val>
                                            <p:fltVal val="0"/>
                                          </p:val>
                                        </p:tav>
                                        <p:tav tm="100000">
                                          <p:val>
                                            <p:strVal val="#ppt_h"/>
                                          </p:val>
                                        </p:tav>
                                      </p:tavLst>
                                    </p:anim>
                                    <p:animEffect transition="in" filter="fade">
                                      <p:cBhvr>
                                        <p:cTn id="126" dur="300"/>
                                        <p:tgtEl>
                                          <p:spTgt spid="45">
                                            <p:txEl>
                                              <p:pRg st="0" end="0"/>
                                            </p:txEl>
                                          </p:spTgt>
                                        </p:tgtEl>
                                      </p:cBhvr>
                                    </p:animEffect>
                                  </p:childTnLst>
                                </p:cTn>
                              </p:par>
                              <p:par>
                                <p:cTn id="127" presetID="42" presetClass="entr" presetSubtype="0" fill="hold" grpId="0" nodeType="withEffect">
                                  <p:stCondLst>
                                    <p:cond delay="200"/>
                                  </p:stCondLst>
                                  <p:childTnLst>
                                    <p:set>
                                      <p:cBhvr>
                                        <p:cTn id="128" dur="1" fill="hold">
                                          <p:stCondLst>
                                            <p:cond delay="0"/>
                                          </p:stCondLst>
                                        </p:cTn>
                                        <p:tgtEl>
                                          <p:spTgt spid="46">
                                            <p:txEl>
                                              <p:pRg st="0" end="0"/>
                                            </p:txEl>
                                          </p:spTgt>
                                        </p:tgtEl>
                                        <p:attrNameLst>
                                          <p:attrName>style.visibility</p:attrName>
                                        </p:attrNameLst>
                                      </p:cBhvr>
                                      <p:to>
                                        <p:strVal val="visible"/>
                                      </p:to>
                                    </p:set>
                                    <p:animEffect transition="in" filter="fade">
                                      <p:cBhvr>
                                        <p:cTn id="129" dur="500"/>
                                        <p:tgtEl>
                                          <p:spTgt spid="46">
                                            <p:txEl>
                                              <p:pRg st="0" end="0"/>
                                            </p:txEl>
                                          </p:spTgt>
                                        </p:tgtEl>
                                      </p:cBhvr>
                                    </p:animEffect>
                                    <p:anim calcmode="lin" valueType="num">
                                      <p:cBhvr>
                                        <p:cTn id="130"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1" dur="500" fill="hold"/>
                                        <p:tgtEl>
                                          <p:spTgt spid="46">
                                            <p:txEl>
                                              <p:pRg st="0" end="0"/>
                                            </p:txEl>
                                          </p:spTgt>
                                        </p:tgtEl>
                                        <p:attrNameLst>
                                          <p:attrName>ppt_y</p:attrName>
                                        </p:attrNameLst>
                                      </p:cBhvr>
                                      <p:tavLst>
                                        <p:tav tm="0">
                                          <p:val>
                                            <p:strVal val="#ppt_y+.1"/>
                                          </p:val>
                                        </p:tav>
                                        <p:tav tm="100000">
                                          <p:val>
                                            <p:strVal val="#ppt_y"/>
                                          </p:val>
                                        </p:tav>
                                      </p:tavLst>
                                    </p:anim>
                                  </p:childTnLst>
                                </p:cTn>
                              </p:par>
                              <p:par>
                                <p:cTn id="132" presetID="10" presetClass="entr" presetSubtype="0" fill="hold" grpId="0" nodeType="withEffect">
                                  <p:stCondLst>
                                    <p:cond delay="800"/>
                                  </p:stCondLst>
                                  <p:childTnLst>
                                    <p:set>
                                      <p:cBhvr>
                                        <p:cTn id="133" dur="1" fill="hold">
                                          <p:stCondLst>
                                            <p:cond delay="0"/>
                                          </p:stCondLst>
                                        </p:cTn>
                                        <p:tgtEl>
                                          <p:spTgt spid="47">
                                            <p:txEl>
                                              <p:pRg st="0" end="0"/>
                                            </p:txEl>
                                          </p:spTgt>
                                        </p:tgtEl>
                                        <p:attrNameLst>
                                          <p:attrName>style.visibility</p:attrName>
                                        </p:attrNameLst>
                                      </p:cBhvr>
                                      <p:to>
                                        <p:strVal val="visible"/>
                                      </p:to>
                                    </p:set>
                                    <p:animEffect transition="in" filter="fade">
                                      <p:cBhvr>
                                        <p:cTn id="134" dur="500"/>
                                        <p:tgtEl>
                                          <p:spTgt spid="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3" grpId="0" animBg="1"/>
      <p:bldP spid="13" grpId="0" build="p">
        <p:tmplLst>
          <p:tmpl lvl="1">
            <p:tnLst>
              <p:par>
                <p:cTn presetID="53" presetClass="entr" presetSubtype="16"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300" fill="hold"/>
                        <p:tgtEl>
                          <p:spTgt spid="13"/>
                        </p:tgtEl>
                        <p:attrNameLst>
                          <p:attrName>ppt_w</p:attrName>
                        </p:attrNameLst>
                      </p:cBhvr>
                      <p:tavLst>
                        <p:tav tm="0">
                          <p:val>
                            <p:fltVal val="0"/>
                          </p:val>
                        </p:tav>
                        <p:tav tm="100000">
                          <p:val>
                            <p:strVal val="#ppt_w"/>
                          </p:val>
                        </p:tav>
                      </p:tavLst>
                    </p:anim>
                    <p:anim calcmode="lin" valueType="num">
                      <p:cBhvr>
                        <p:cTn dur="300" fill="hold"/>
                        <p:tgtEl>
                          <p:spTgt spid="13"/>
                        </p:tgtEl>
                        <p:attrNameLst>
                          <p:attrName>ppt_h</p:attrName>
                        </p:attrNameLst>
                      </p:cBhvr>
                      <p:tavLst>
                        <p:tav tm="0">
                          <p:val>
                            <p:fltVal val="0"/>
                          </p:val>
                        </p:tav>
                        <p:tav tm="100000">
                          <p:val>
                            <p:strVal val="#ppt_h"/>
                          </p:val>
                        </p:tav>
                      </p:tavLst>
                    </p:anim>
                    <p:animEffect transition="in" filter="fade">
                      <p:cBhvr>
                        <p:cTn dur="300"/>
                        <p:tgtEl>
                          <p:spTgt spid="13"/>
                        </p:tgtEl>
                      </p:cBhvr>
                    </p:animEffect>
                  </p:childTnLst>
                </p:cTn>
              </p:par>
            </p:tnLst>
          </p:tmpl>
        </p:tmplLst>
      </p:bldP>
      <p:bldP spid="26" grpId="0" build="p">
        <p:tmplLst>
          <p:tmpl lvl="1">
            <p:tnLst>
              <p:par>
                <p:cTn presetID="42" presetClass="entr" presetSubtype="0"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anim calcmode="lin" valueType="num">
                      <p:cBhvr>
                        <p:cTn dur="500" fill="hold"/>
                        <p:tgtEl>
                          <p:spTgt spid="26"/>
                        </p:tgtEl>
                        <p:attrNameLst>
                          <p:attrName>ppt_x</p:attrName>
                        </p:attrNameLst>
                      </p:cBhvr>
                      <p:tavLst>
                        <p:tav tm="0">
                          <p:val>
                            <p:strVal val="#ppt_x"/>
                          </p:val>
                        </p:tav>
                        <p:tav tm="100000">
                          <p:val>
                            <p:strVal val="#ppt_x"/>
                          </p:val>
                        </p:tav>
                      </p:tavLst>
                    </p:anim>
                    <p:anim calcmode="lin" valueType="num">
                      <p:cBhvr>
                        <p:cTn dur="500" fill="hold"/>
                        <p:tgtEl>
                          <p:spTgt spid="26"/>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10" presetClass="entr" presetSubtype="0" fill="hold" nodeType="withEffect">
                  <p:stCondLst>
                    <p:cond delay="8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animBg="1"/>
      <p:bldP spid="29" grpId="0" build="p">
        <p:tmplLst>
          <p:tmpl lvl="1">
            <p:tnLst>
              <p:par>
                <p:cTn presetID="53" presetClass="entr" presetSubtype="16"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p:cTn dur="300" fill="hold"/>
                        <p:tgtEl>
                          <p:spTgt spid="29"/>
                        </p:tgtEl>
                        <p:attrNameLst>
                          <p:attrName>ppt_w</p:attrName>
                        </p:attrNameLst>
                      </p:cBhvr>
                      <p:tavLst>
                        <p:tav tm="0">
                          <p:val>
                            <p:fltVal val="0"/>
                          </p:val>
                        </p:tav>
                        <p:tav tm="100000">
                          <p:val>
                            <p:strVal val="#ppt_w"/>
                          </p:val>
                        </p:tav>
                      </p:tavLst>
                    </p:anim>
                    <p:anim calcmode="lin" valueType="num">
                      <p:cBhvr>
                        <p:cTn dur="300" fill="hold"/>
                        <p:tgtEl>
                          <p:spTgt spid="29"/>
                        </p:tgtEl>
                        <p:attrNameLst>
                          <p:attrName>ppt_h</p:attrName>
                        </p:attrNameLst>
                      </p:cBhvr>
                      <p:tavLst>
                        <p:tav tm="0">
                          <p:val>
                            <p:fltVal val="0"/>
                          </p:val>
                        </p:tav>
                        <p:tav tm="100000">
                          <p:val>
                            <p:strVal val="#ppt_h"/>
                          </p:val>
                        </p:tav>
                      </p:tavLst>
                    </p:anim>
                    <p:animEffect transition="in" filter="fade">
                      <p:cBhvr>
                        <p:cTn dur="300"/>
                        <p:tgtEl>
                          <p:spTgt spid="29"/>
                        </p:tgtEl>
                      </p:cBhvr>
                    </p:animEffect>
                  </p:childTnLst>
                </p:cTn>
              </p:par>
            </p:tnLst>
          </p:tmpl>
        </p:tmplLst>
      </p:bldP>
      <p:bldP spid="30" grpId="0" build="p">
        <p:tmplLst>
          <p:tmpl lvl="1">
            <p:tnLst>
              <p:par>
                <p:cTn presetID="42" presetClass="entr" presetSubtype="0" fill="hold" nodeType="withEffect">
                  <p:stCondLst>
                    <p:cond delay="20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anim calcmode="lin" valueType="num">
                      <p:cBhvr>
                        <p:cTn dur="500" fill="hold"/>
                        <p:tgtEl>
                          <p:spTgt spid="30"/>
                        </p:tgtEl>
                        <p:attrNameLst>
                          <p:attrName>ppt_x</p:attrName>
                        </p:attrNameLst>
                      </p:cBhvr>
                      <p:tavLst>
                        <p:tav tm="0">
                          <p:val>
                            <p:strVal val="#ppt_x"/>
                          </p:val>
                        </p:tav>
                        <p:tav tm="100000">
                          <p:val>
                            <p:strVal val="#ppt_x"/>
                          </p:val>
                        </p:tav>
                      </p:tavLst>
                    </p:anim>
                    <p:anim calcmode="lin" valueType="num">
                      <p:cBhvr>
                        <p:cTn dur="500" fill="hold"/>
                        <p:tgtEl>
                          <p:spTgt spid="30"/>
                        </p:tgtEl>
                        <p:attrNameLst>
                          <p:attrName>ppt_y</p:attrName>
                        </p:attrNameLst>
                      </p:cBhvr>
                      <p:tavLst>
                        <p:tav tm="0">
                          <p:val>
                            <p:strVal val="#ppt_y+.1"/>
                          </p:val>
                        </p:tav>
                        <p:tav tm="100000">
                          <p:val>
                            <p:strVal val="#ppt_y"/>
                          </p:val>
                        </p:tav>
                      </p:tavLst>
                    </p:anim>
                  </p:childTnLst>
                </p:cTn>
              </p:par>
            </p:tnLst>
          </p:tmpl>
        </p:tmplLst>
      </p:bldP>
      <p:bldP spid="31" grpId="0" build="p">
        <p:tmplLst>
          <p:tmpl lvl="1">
            <p:tnLst>
              <p:par>
                <p:cTn presetID="10" presetClass="entr" presetSubtype="0" fill="hold" nodeType="withEffect">
                  <p:stCondLst>
                    <p:cond delay="8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animBg="1"/>
      <p:bldP spid="33" grpId="0" build="p">
        <p:tmplLst>
          <p:tmpl lvl="1">
            <p:tnLst>
              <p:par>
                <p:cTn presetID="53" presetClass="entr" presetSubtype="16"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p:cTn dur="300" fill="hold"/>
                        <p:tgtEl>
                          <p:spTgt spid="33"/>
                        </p:tgtEl>
                        <p:attrNameLst>
                          <p:attrName>ppt_w</p:attrName>
                        </p:attrNameLst>
                      </p:cBhvr>
                      <p:tavLst>
                        <p:tav tm="0">
                          <p:val>
                            <p:fltVal val="0"/>
                          </p:val>
                        </p:tav>
                        <p:tav tm="100000">
                          <p:val>
                            <p:strVal val="#ppt_w"/>
                          </p:val>
                        </p:tav>
                      </p:tavLst>
                    </p:anim>
                    <p:anim calcmode="lin" valueType="num">
                      <p:cBhvr>
                        <p:cTn dur="300" fill="hold"/>
                        <p:tgtEl>
                          <p:spTgt spid="33"/>
                        </p:tgtEl>
                        <p:attrNameLst>
                          <p:attrName>ppt_h</p:attrName>
                        </p:attrNameLst>
                      </p:cBhvr>
                      <p:tavLst>
                        <p:tav tm="0">
                          <p:val>
                            <p:fltVal val="0"/>
                          </p:val>
                        </p:tav>
                        <p:tav tm="100000">
                          <p:val>
                            <p:strVal val="#ppt_h"/>
                          </p:val>
                        </p:tav>
                      </p:tavLst>
                    </p:anim>
                    <p:animEffect transition="in" filter="fade">
                      <p:cBhvr>
                        <p:cTn dur="300"/>
                        <p:tgtEl>
                          <p:spTgt spid="33"/>
                        </p:tgtEl>
                      </p:cBhvr>
                    </p:animEffect>
                  </p:childTnLst>
                </p:cTn>
              </p:par>
            </p:tnLst>
          </p:tmpl>
        </p:tmplLst>
      </p:bldP>
      <p:bldP spid="34" grpId="0" build="p">
        <p:tmplLst>
          <p:tmpl lvl="1">
            <p:tnLst>
              <p:par>
                <p:cTn presetID="42"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anim calcmode="lin" valueType="num">
                      <p:cBhvr>
                        <p:cTn dur="500" fill="hold"/>
                        <p:tgtEl>
                          <p:spTgt spid="34"/>
                        </p:tgtEl>
                        <p:attrNameLst>
                          <p:attrName>ppt_x</p:attrName>
                        </p:attrNameLst>
                      </p:cBhvr>
                      <p:tavLst>
                        <p:tav tm="0">
                          <p:val>
                            <p:strVal val="#ppt_x"/>
                          </p:val>
                        </p:tav>
                        <p:tav tm="100000">
                          <p:val>
                            <p:strVal val="#ppt_x"/>
                          </p:val>
                        </p:tav>
                      </p:tavLst>
                    </p:anim>
                    <p:anim calcmode="lin" valueType="num">
                      <p:cBhvr>
                        <p:cTn dur="500" fill="hold"/>
                        <p:tgtEl>
                          <p:spTgt spid="34"/>
                        </p:tgtEl>
                        <p:attrNameLst>
                          <p:attrName>ppt_y</p:attrName>
                        </p:attrNameLst>
                      </p:cBhvr>
                      <p:tavLst>
                        <p:tav tm="0">
                          <p:val>
                            <p:strVal val="#ppt_y+.1"/>
                          </p:val>
                        </p:tav>
                        <p:tav tm="100000">
                          <p:val>
                            <p:strVal val="#ppt_y"/>
                          </p:val>
                        </p:tav>
                      </p:tavLst>
                    </p:anim>
                  </p:childTnLst>
                </p:cTn>
              </p:par>
            </p:tnLst>
          </p:tmpl>
        </p:tmplLst>
      </p:bldP>
      <p:bldP spid="35" grpId="0" build="p">
        <p:tmplLst>
          <p:tmpl lvl="1">
            <p:tnLst>
              <p:par>
                <p:cTn presetID="10" presetClass="entr" presetSubtype="0" fill="hold" nodeType="withEffect">
                  <p:stCondLst>
                    <p:cond delay="8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animBg="1"/>
      <p:bldP spid="37" grpId="0" build="p">
        <p:tmplLst>
          <p:tmpl lvl="1">
            <p:tnLst>
              <p:par>
                <p:cTn presetID="53" presetClass="entr" presetSubtype="16"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p:cTn dur="300" fill="hold"/>
                        <p:tgtEl>
                          <p:spTgt spid="37"/>
                        </p:tgtEl>
                        <p:attrNameLst>
                          <p:attrName>ppt_w</p:attrName>
                        </p:attrNameLst>
                      </p:cBhvr>
                      <p:tavLst>
                        <p:tav tm="0">
                          <p:val>
                            <p:fltVal val="0"/>
                          </p:val>
                        </p:tav>
                        <p:tav tm="100000">
                          <p:val>
                            <p:strVal val="#ppt_w"/>
                          </p:val>
                        </p:tav>
                      </p:tavLst>
                    </p:anim>
                    <p:anim calcmode="lin" valueType="num">
                      <p:cBhvr>
                        <p:cTn dur="300" fill="hold"/>
                        <p:tgtEl>
                          <p:spTgt spid="37"/>
                        </p:tgtEl>
                        <p:attrNameLst>
                          <p:attrName>ppt_h</p:attrName>
                        </p:attrNameLst>
                      </p:cBhvr>
                      <p:tavLst>
                        <p:tav tm="0">
                          <p:val>
                            <p:fltVal val="0"/>
                          </p:val>
                        </p:tav>
                        <p:tav tm="100000">
                          <p:val>
                            <p:strVal val="#ppt_h"/>
                          </p:val>
                        </p:tav>
                      </p:tavLst>
                    </p:anim>
                    <p:animEffect transition="in" filter="fade">
                      <p:cBhvr>
                        <p:cTn dur="300"/>
                        <p:tgtEl>
                          <p:spTgt spid="37"/>
                        </p:tgtEl>
                      </p:cBhvr>
                    </p:animEffect>
                  </p:childTnLst>
                </p:cTn>
              </p:par>
            </p:tnLst>
          </p:tmpl>
        </p:tmplLst>
      </p:bldP>
      <p:bldP spid="38" grpId="0" build="p">
        <p:tmplLst>
          <p:tmpl lvl="1">
            <p:tnLst>
              <p:par>
                <p:cTn presetID="42" presetClass="entr" presetSubtype="0" fill="hold" nodeType="withEffect">
                  <p:stCondLst>
                    <p:cond delay="20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anim calcmode="lin" valueType="num">
                      <p:cBhvr>
                        <p:cTn dur="500" fill="hold"/>
                        <p:tgtEl>
                          <p:spTgt spid="38"/>
                        </p:tgtEl>
                        <p:attrNameLst>
                          <p:attrName>ppt_x</p:attrName>
                        </p:attrNameLst>
                      </p:cBhvr>
                      <p:tavLst>
                        <p:tav tm="0">
                          <p:val>
                            <p:strVal val="#ppt_x"/>
                          </p:val>
                        </p:tav>
                        <p:tav tm="100000">
                          <p:val>
                            <p:strVal val="#ppt_x"/>
                          </p:val>
                        </p:tav>
                      </p:tavLst>
                    </p:anim>
                    <p:anim calcmode="lin" valueType="num">
                      <p:cBhvr>
                        <p:cTn dur="500" fill="hold"/>
                        <p:tgtEl>
                          <p:spTgt spid="38"/>
                        </p:tgtEl>
                        <p:attrNameLst>
                          <p:attrName>ppt_y</p:attrName>
                        </p:attrNameLst>
                      </p:cBhvr>
                      <p:tavLst>
                        <p:tav tm="0">
                          <p:val>
                            <p:strVal val="#ppt_y+.1"/>
                          </p:val>
                        </p:tav>
                        <p:tav tm="100000">
                          <p:val>
                            <p:strVal val="#ppt_y"/>
                          </p:val>
                        </p:tav>
                      </p:tavLst>
                    </p:anim>
                  </p:childTnLst>
                </p:cTn>
              </p:par>
            </p:tnLst>
          </p:tmpl>
        </p:tmplLst>
      </p:bldP>
      <p:bldP spid="39" grpId="0" build="p">
        <p:tmplLst>
          <p:tmpl lvl="1">
            <p:tnLst>
              <p:par>
                <p:cTn presetID="10" presetClass="entr" presetSubtype="0" fill="hold" nodeType="withEffect">
                  <p:stCondLst>
                    <p:cond delay="80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animBg="1"/>
      <p:bldP spid="41" grpId="0" build="p">
        <p:tmplLst>
          <p:tmpl lvl="1">
            <p:tnLst>
              <p:par>
                <p:cTn presetID="53" presetClass="entr" presetSubtype="16"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p:cTn dur="300" fill="hold"/>
                        <p:tgtEl>
                          <p:spTgt spid="41"/>
                        </p:tgtEl>
                        <p:attrNameLst>
                          <p:attrName>ppt_w</p:attrName>
                        </p:attrNameLst>
                      </p:cBhvr>
                      <p:tavLst>
                        <p:tav tm="0">
                          <p:val>
                            <p:fltVal val="0"/>
                          </p:val>
                        </p:tav>
                        <p:tav tm="100000">
                          <p:val>
                            <p:strVal val="#ppt_w"/>
                          </p:val>
                        </p:tav>
                      </p:tavLst>
                    </p:anim>
                    <p:anim calcmode="lin" valueType="num">
                      <p:cBhvr>
                        <p:cTn dur="300" fill="hold"/>
                        <p:tgtEl>
                          <p:spTgt spid="41"/>
                        </p:tgtEl>
                        <p:attrNameLst>
                          <p:attrName>ppt_h</p:attrName>
                        </p:attrNameLst>
                      </p:cBhvr>
                      <p:tavLst>
                        <p:tav tm="0">
                          <p:val>
                            <p:fltVal val="0"/>
                          </p:val>
                        </p:tav>
                        <p:tav tm="100000">
                          <p:val>
                            <p:strVal val="#ppt_h"/>
                          </p:val>
                        </p:tav>
                      </p:tavLst>
                    </p:anim>
                    <p:animEffect transition="in" filter="fade">
                      <p:cBhvr>
                        <p:cTn dur="300"/>
                        <p:tgtEl>
                          <p:spTgt spid="41"/>
                        </p:tgtEl>
                      </p:cBhvr>
                    </p:animEffect>
                  </p:childTnLst>
                </p:cTn>
              </p:par>
            </p:tnLst>
          </p:tmpl>
        </p:tmplLst>
      </p:bldP>
      <p:bldP spid="42" grpId="0" build="p">
        <p:tmplLst>
          <p:tmpl lvl="1">
            <p:tnLst>
              <p:par>
                <p:cTn presetID="42" presetClass="entr" presetSubtype="0" fill="hold" nodeType="withEffect">
                  <p:stCondLst>
                    <p:cond delay="20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anim calcmode="lin" valueType="num">
                      <p:cBhvr>
                        <p:cTn dur="500" fill="hold"/>
                        <p:tgtEl>
                          <p:spTgt spid="42"/>
                        </p:tgtEl>
                        <p:attrNameLst>
                          <p:attrName>ppt_x</p:attrName>
                        </p:attrNameLst>
                      </p:cBhvr>
                      <p:tavLst>
                        <p:tav tm="0">
                          <p:val>
                            <p:strVal val="#ppt_x"/>
                          </p:val>
                        </p:tav>
                        <p:tav tm="100000">
                          <p:val>
                            <p:strVal val="#ppt_x"/>
                          </p:val>
                        </p:tav>
                      </p:tavLst>
                    </p:anim>
                    <p:anim calcmode="lin" valueType="num">
                      <p:cBhvr>
                        <p:cTn dur="500" fill="hold"/>
                        <p:tgtEl>
                          <p:spTgt spid="42"/>
                        </p:tgtEl>
                        <p:attrNameLst>
                          <p:attrName>ppt_y</p:attrName>
                        </p:attrNameLst>
                      </p:cBhvr>
                      <p:tavLst>
                        <p:tav tm="0">
                          <p:val>
                            <p:strVal val="#ppt_y+.1"/>
                          </p:val>
                        </p:tav>
                        <p:tav tm="100000">
                          <p:val>
                            <p:strVal val="#ppt_y"/>
                          </p:val>
                        </p:tav>
                      </p:tavLst>
                    </p:anim>
                  </p:childTnLst>
                </p:cTn>
              </p:par>
            </p:tnLst>
          </p:tmpl>
        </p:tmplLst>
      </p:bldP>
      <p:bldP spid="43" grpId="0" build="p">
        <p:tmplLst>
          <p:tmpl lvl="1">
            <p:tnLst>
              <p:par>
                <p:cTn presetID="10" presetClass="entr" presetSubtype="0" fill="hold" nodeType="withEffect">
                  <p:stCondLst>
                    <p:cond delay="80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animBg="1"/>
      <p:bldP spid="45" grpId="0" build="p">
        <p:tmplLst>
          <p:tmpl lvl="1">
            <p:tnLst>
              <p:par>
                <p:cTn presetID="53" presetClass="entr" presetSubtype="16"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 calcmode="lin" valueType="num">
                      <p:cBhvr>
                        <p:cTn dur="300" fill="hold"/>
                        <p:tgtEl>
                          <p:spTgt spid="45"/>
                        </p:tgtEl>
                        <p:attrNameLst>
                          <p:attrName>ppt_w</p:attrName>
                        </p:attrNameLst>
                      </p:cBhvr>
                      <p:tavLst>
                        <p:tav tm="0">
                          <p:val>
                            <p:fltVal val="0"/>
                          </p:val>
                        </p:tav>
                        <p:tav tm="100000">
                          <p:val>
                            <p:strVal val="#ppt_w"/>
                          </p:val>
                        </p:tav>
                      </p:tavLst>
                    </p:anim>
                    <p:anim calcmode="lin" valueType="num">
                      <p:cBhvr>
                        <p:cTn dur="300" fill="hold"/>
                        <p:tgtEl>
                          <p:spTgt spid="45"/>
                        </p:tgtEl>
                        <p:attrNameLst>
                          <p:attrName>ppt_h</p:attrName>
                        </p:attrNameLst>
                      </p:cBhvr>
                      <p:tavLst>
                        <p:tav tm="0">
                          <p:val>
                            <p:fltVal val="0"/>
                          </p:val>
                        </p:tav>
                        <p:tav tm="100000">
                          <p:val>
                            <p:strVal val="#ppt_h"/>
                          </p:val>
                        </p:tav>
                      </p:tavLst>
                    </p:anim>
                    <p:animEffect transition="in" filter="fade">
                      <p:cBhvr>
                        <p:cTn dur="300"/>
                        <p:tgtEl>
                          <p:spTgt spid="45"/>
                        </p:tgtEl>
                      </p:cBhvr>
                    </p:animEffect>
                  </p:childTnLst>
                </p:cTn>
              </p:par>
            </p:tnLst>
          </p:tmpl>
        </p:tmplLst>
      </p:bldP>
      <p:bldP spid="46" grpId="0" build="p">
        <p:tmplLst>
          <p:tmpl lvl="1">
            <p:tnLst>
              <p:par>
                <p:cTn presetID="42" presetClass="entr" presetSubtype="0" fill="hold" nodeType="withEffect">
                  <p:stCondLst>
                    <p:cond delay="20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anim calcmode="lin" valueType="num">
                      <p:cBhvr>
                        <p:cTn dur="500" fill="hold"/>
                        <p:tgtEl>
                          <p:spTgt spid="46"/>
                        </p:tgtEl>
                        <p:attrNameLst>
                          <p:attrName>ppt_x</p:attrName>
                        </p:attrNameLst>
                      </p:cBhvr>
                      <p:tavLst>
                        <p:tav tm="0">
                          <p:val>
                            <p:strVal val="#ppt_x"/>
                          </p:val>
                        </p:tav>
                        <p:tav tm="100000">
                          <p:val>
                            <p:strVal val="#ppt_x"/>
                          </p:val>
                        </p:tav>
                      </p:tavLst>
                    </p:anim>
                    <p:anim calcmode="lin" valueType="num">
                      <p:cBhvr>
                        <p:cTn dur="500" fill="hold"/>
                        <p:tgtEl>
                          <p:spTgt spid="46"/>
                        </p:tgtEl>
                        <p:attrNameLst>
                          <p:attrName>ppt_y</p:attrName>
                        </p:attrNameLst>
                      </p:cBhvr>
                      <p:tavLst>
                        <p:tav tm="0">
                          <p:val>
                            <p:strVal val="#ppt_y+.1"/>
                          </p:val>
                        </p:tav>
                        <p:tav tm="100000">
                          <p:val>
                            <p:strVal val="#ppt_y"/>
                          </p:val>
                        </p:tav>
                      </p:tavLst>
                    </p:anim>
                  </p:childTnLst>
                </p:cTn>
              </p:par>
            </p:tnLst>
          </p:tmpl>
        </p:tmplLst>
      </p:bldP>
      <p:bldP spid="47" grpId="0" build="p">
        <p:tmplLst>
          <p:tmpl lvl="1">
            <p:tnLst>
              <p:par>
                <p:cTn presetID="10" presetClass="entr" presetSubtype="0" fill="hold" nodeType="withEffect">
                  <p:stCondLst>
                    <p:cond delay="80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320"/>
            <a:ext cx="10972800" cy="1143000"/>
          </a:xfrm>
          <a:prstGeom prst="rect">
            <a:avLst/>
          </a:prstGeom>
        </p:spPr>
        <p:txBody>
          <a:bodyPr/>
          <a:lstStyle/>
          <a:p>
            <a:r>
              <a:rPr lang="zh-CN" altLang="en-US"/>
              <a:t>单击此处编辑母版标题样式</a:t>
            </a:r>
          </a:p>
        </p:txBody>
      </p:sp>
      <p:sp>
        <p:nvSpPr>
          <p:cNvPr id="4" name="矩形 3"/>
          <p:cNvSpPr/>
          <p:nvPr userDrawn="1"/>
        </p:nvSpPr>
        <p:spPr>
          <a:xfrm>
            <a:off x="9397293" y="6147631"/>
            <a:ext cx="1033515" cy="276999"/>
          </a:xfrm>
          <a:prstGeom prst="rect">
            <a:avLst/>
          </a:prstGeom>
        </p:spPr>
        <p:txBody>
          <a:bodyPr wrap="square">
            <a:spAutoFit/>
          </a:bodyPr>
          <a:lstStyle/>
          <a:p>
            <a:pPr marL="0" marR="0" lvl="0" indent="0" defTabSz="1097280" eaLnBrk="1" fontAlgn="auto" latinLnBrk="0" hangingPunct="1">
              <a:lnSpc>
                <a:spcPct val="100000"/>
              </a:lnSpc>
              <a:spcBef>
                <a:spcPts val="0"/>
              </a:spcBef>
              <a:spcAft>
                <a:spcPts val="0"/>
              </a:spcAft>
              <a:buClrTx/>
              <a:buSzTx/>
              <a:buFontTx/>
              <a:buNone/>
              <a:tabLst/>
              <a:defRPr/>
            </a:pPr>
            <a:r>
              <a:rPr kumimoji="0" lang="en-US" altLang="zh-CN" sz="120" b="0" i="0" u="none" strike="noStrike" kern="0" cap="none" spc="0" normalizeH="0" baseline="0" noProof="0" dirty="0">
                <a:ln>
                  <a:noFill/>
                </a:ln>
                <a:solidFill>
                  <a:schemeClr val="tx1">
                    <a:lumMod val="75000"/>
                    <a:lumOff val="25000"/>
                  </a:schemeClr>
                </a:solidFill>
                <a:effectLst/>
                <a:uLnTx/>
                <a:uFillTx/>
              </a:rPr>
              <a:t>PPT</a:t>
            </a:r>
            <a:r>
              <a:rPr kumimoji="0" lang="zh-CN" altLang="en-US" sz="120" b="0" i="0" u="none" strike="noStrike" kern="0" cap="none" spc="0" normalizeH="0" baseline="0" noProof="0" dirty="0">
                <a:ln>
                  <a:noFill/>
                </a:ln>
                <a:solidFill>
                  <a:schemeClr val="tx1">
                    <a:lumMod val="75000"/>
                    <a:lumOff val="25000"/>
                  </a:schemeClr>
                </a:solidFill>
                <a:effectLst/>
                <a:uLnTx/>
                <a:uFillTx/>
              </a:rPr>
              <a:t>模板下载：</a:t>
            </a:r>
            <a:r>
              <a:rPr kumimoji="0" lang="en-US" altLang="zh-CN" sz="120" b="0" i="0" u="none" strike="noStrike" kern="0" cap="none" spc="0" normalizeH="0" baseline="0" noProof="0" dirty="0">
                <a:ln>
                  <a:noFill/>
                </a:ln>
                <a:solidFill>
                  <a:schemeClr val="tx1">
                    <a:lumMod val="75000"/>
                    <a:lumOff val="25000"/>
                  </a:schemeClr>
                </a:solidFill>
                <a:effectLst/>
                <a:uLnTx/>
                <a:uFillTx/>
              </a:rPr>
              <a:t>www.1ppt.com/moban/     </a:t>
            </a:r>
            <a:r>
              <a:rPr kumimoji="0" lang="zh-CN" altLang="en-US" sz="120" b="0" i="0" u="none" strike="noStrike" kern="0" cap="none" spc="0" normalizeH="0" baseline="0" noProof="0" dirty="0">
                <a:ln>
                  <a:noFill/>
                </a:ln>
                <a:solidFill>
                  <a:schemeClr val="tx1">
                    <a:lumMod val="75000"/>
                    <a:lumOff val="25000"/>
                  </a:schemeClr>
                </a:solidFill>
                <a:effectLst/>
                <a:uLnTx/>
                <a:uFillTx/>
              </a:rPr>
              <a:t>行业</a:t>
            </a:r>
            <a:r>
              <a:rPr kumimoji="0" lang="en-US" altLang="zh-CN" sz="120" b="0" i="0" u="none" strike="noStrike" kern="0" cap="none" spc="0" normalizeH="0" baseline="0" noProof="0" dirty="0">
                <a:ln>
                  <a:noFill/>
                </a:ln>
                <a:solidFill>
                  <a:schemeClr val="tx1">
                    <a:lumMod val="75000"/>
                    <a:lumOff val="25000"/>
                  </a:schemeClr>
                </a:solidFill>
                <a:effectLst/>
                <a:uLnTx/>
                <a:uFillTx/>
              </a:rPr>
              <a:t>PPT</a:t>
            </a:r>
            <a:r>
              <a:rPr kumimoji="0" lang="zh-CN" altLang="en-US" sz="120" b="0" i="0" u="none" strike="noStrike" kern="0" cap="none" spc="0" normalizeH="0" baseline="0" noProof="0" dirty="0">
                <a:ln>
                  <a:noFill/>
                </a:ln>
                <a:solidFill>
                  <a:schemeClr val="tx1">
                    <a:lumMod val="75000"/>
                    <a:lumOff val="25000"/>
                  </a:schemeClr>
                </a:solidFill>
                <a:effectLst/>
                <a:uLnTx/>
                <a:uFillTx/>
              </a:rPr>
              <a:t>模板：</a:t>
            </a:r>
            <a:r>
              <a:rPr kumimoji="0" lang="en-US" altLang="zh-CN" sz="120" b="0" i="0" u="none" strike="noStrike" kern="0" cap="none" spc="0" normalizeH="0" baseline="0" noProof="0" dirty="0">
                <a:ln>
                  <a:noFill/>
                </a:ln>
                <a:solidFill>
                  <a:schemeClr val="tx1">
                    <a:lumMod val="75000"/>
                    <a:lumOff val="25000"/>
                  </a:schemeClr>
                </a:solidFill>
                <a:effectLst/>
                <a:uLnTx/>
                <a:uFillTx/>
              </a:rPr>
              <a:t>www.1ppt.com/hangye/ </a:t>
            </a:r>
          </a:p>
          <a:p>
            <a:pPr marL="0" marR="0" lvl="0" indent="0" defTabSz="1097280" eaLnBrk="1" fontAlgn="auto" latinLnBrk="0" hangingPunct="1">
              <a:lnSpc>
                <a:spcPct val="100000"/>
              </a:lnSpc>
              <a:spcBef>
                <a:spcPts val="0"/>
              </a:spcBef>
              <a:spcAft>
                <a:spcPts val="0"/>
              </a:spcAft>
              <a:buClrTx/>
              <a:buSzTx/>
              <a:buFontTx/>
              <a:buNone/>
              <a:tabLst/>
              <a:defRPr/>
            </a:pPr>
            <a:r>
              <a:rPr kumimoji="0" lang="zh-CN" altLang="en-US" sz="120" b="0" i="0" u="none" strike="noStrike" kern="0" cap="none" spc="0" normalizeH="0" baseline="0" noProof="0" dirty="0">
                <a:ln>
                  <a:noFill/>
                </a:ln>
                <a:solidFill>
                  <a:schemeClr val="tx1">
                    <a:lumMod val="75000"/>
                    <a:lumOff val="25000"/>
                  </a:schemeClr>
                </a:solidFill>
                <a:effectLst/>
                <a:uLnTx/>
                <a:uFillTx/>
              </a:rPr>
              <a:t>节日</a:t>
            </a:r>
            <a:r>
              <a:rPr kumimoji="0" lang="en-US" altLang="zh-CN" sz="120" b="0" i="0" u="none" strike="noStrike" kern="0" cap="none" spc="0" normalizeH="0" baseline="0" noProof="0" dirty="0">
                <a:ln>
                  <a:noFill/>
                </a:ln>
                <a:solidFill>
                  <a:schemeClr val="tx1">
                    <a:lumMod val="75000"/>
                    <a:lumOff val="25000"/>
                  </a:schemeClr>
                </a:solidFill>
                <a:effectLst/>
                <a:uLnTx/>
                <a:uFillTx/>
              </a:rPr>
              <a:t>PPT</a:t>
            </a:r>
            <a:r>
              <a:rPr kumimoji="0" lang="zh-CN" altLang="en-US" sz="120" b="0" i="0" u="none" strike="noStrike" kern="0" cap="none" spc="0" normalizeH="0" baseline="0" noProof="0" dirty="0">
                <a:ln>
                  <a:noFill/>
                </a:ln>
                <a:solidFill>
                  <a:schemeClr val="tx1">
                    <a:lumMod val="75000"/>
                    <a:lumOff val="25000"/>
                  </a:schemeClr>
                </a:solidFill>
                <a:effectLst/>
                <a:uLnTx/>
                <a:uFillTx/>
              </a:rPr>
              <a:t>模板：</a:t>
            </a:r>
            <a:r>
              <a:rPr kumimoji="0" lang="en-US" altLang="zh-CN" sz="120" b="0" i="0" u="none" strike="noStrike" kern="0" cap="none" spc="0" normalizeH="0" baseline="0" noProof="0" dirty="0">
                <a:ln>
                  <a:noFill/>
                </a:ln>
                <a:solidFill>
                  <a:schemeClr val="tx1">
                    <a:lumMod val="75000"/>
                    <a:lumOff val="25000"/>
                  </a:schemeClr>
                </a:solidFill>
                <a:effectLst/>
                <a:uLnTx/>
                <a:uFillTx/>
              </a:rPr>
              <a:t>www.1ppt.com/jieri/           PPT</a:t>
            </a:r>
            <a:r>
              <a:rPr kumimoji="0" lang="zh-CN" altLang="en-US" sz="120" b="0" i="0" u="none" strike="noStrike" kern="0" cap="none" spc="0" normalizeH="0" baseline="0" noProof="0" dirty="0">
                <a:ln>
                  <a:noFill/>
                </a:ln>
                <a:solidFill>
                  <a:schemeClr val="tx1">
                    <a:lumMod val="75000"/>
                    <a:lumOff val="25000"/>
                  </a:schemeClr>
                </a:solidFill>
                <a:effectLst/>
                <a:uLnTx/>
                <a:uFillTx/>
              </a:rPr>
              <a:t>素材下载：</a:t>
            </a:r>
            <a:r>
              <a:rPr kumimoji="0" lang="en-US" altLang="zh-CN" sz="120" b="0" i="0" u="none" strike="noStrike" kern="0" cap="none" spc="0" normalizeH="0" baseline="0" noProof="0" dirty="0">
                <a:ln>
                  <a:noFill/>
                </a:ln>
                <a:solidFill>
                  <a:schemeClr val="tx1">
                    <a:lumMod val="75000"/>
                    <a:lumOff val="25000"/>
                  </a:schemeClr>
                </a:solidFill>
                <a:effectLst/>
                <a:uLnTx/>
                <a:uFillTx/>
              </a:rPr>
              <a:t>www.1ppt.com/sucai/</a:t>
            </a:r>
          </a:p>
          <a:p>
            <a:pPr marL="0" marR="0" lvl="0" indent="0" defTabSz="1097280" eaLnBrk="1" fontAlgn="auto" latinLnBrk="0" hangingPunct="1">
              <a:lnSpc>
                <a:spcPct val="100000"/>
              </a:lnSpc>
              <a:spcBef>
                <a:spcPts val="0"/>
              </a:spcBef>
              <a:spcAft>
                <a:spcPts val="0"/>
              </a:spcAft>
              <a:buClrTx/>
              <a:buSzTx/>
              <a:buFontTx/>
              <a:buNone/>
              <a:tabLst/>
              <a:defRPr/>
            </a:pPr>
            <a:r>
              <a:rPr kumimoji="0" lang="en-US" altLang="zh-CN" sz="120" b="0" i="0" u="none" strike="noStrike" kern="0" cap="none" spc="0" normalizeH="0" baseline="0" noProof="0" dirty="0">
                <a:ln>
                  <a:noFill/>
                </a:ln>
                <a:solidFill>
                  <a:schemeClr val="tx1">
                    <a:lumMod val="75000"/>
                    <a:lumOff val="25000"/>
                  </a:schemeClr>
                </a:solidFill>
                <a:effectLst/>
                <a:uLnTx/>
                <a:uFillTx/>
              </a:rPr>
              <a:t>PPT</a:t>
            </a:r>
            <a:r>
              <a:rPr kumimoji="0" lang="zh-CN" altLang="en-US" sz="120" b="0" i="0" u="none" strike="noStrike" kern="0" cap="none" spc="0" normalizeH="0" baseline="0" noProof="0" dirty="0">
                <a:ln>
                  <a:noFill/>
                </a:ln>
                <a:solidFill>
                  <a:schemeClr val="tx1">
                    <a:lumMod val="75000"/>
                    <a:lumOff val="25000"/>
                  </a:schemeClr>
                </a:solidFill>
                <a:effectLst/>
                <a:uLnTx/>
                <a:uFillTx/>
              </a:rPr>
              <a:t>背景图片：</a:t>
            </a:r>
            <a:r>
              <a:rPr kumimoji="0" lang="en-US" altLang="zh-CN" sz="120" b="0" i="0" u="none" strike="noStrike" kern="0" cap="none" spc="0" normalizeH="0" baseline="0" noProof="0" dirty="0">
                <a:ln>
                  <a:noFill/>
                </a:ln>
                <a:solidFill>
                  <a:schemeClr val="tx1">
                    <a:lumMod val="75000"/>
                    <a:lumOff val="25000"/>
                  </a:schemeClr>
                </a:solidFill>
                <a:effectLst/>
                <a:uLnTx/>
                <a:uFillTx/>
              </a:rPr>
              <a:t>www.1ppt.com/beijing/      PPT</a:t>
            </a:r>
            <a:r>
              <a:rPr kumimoji="0" lang="zh-CN" altLang="en-US" sz="120" b="0" i="0" u="none" strike="noStrike" kern="0" cap="none" spc="0" normalizeH="0" baseline="0" noProof="0" dirty="0">
                <a:ln>
                  <a:noFill/>
                </a:ln>
                <a:solidFill>
                  <a:schemeClr val="tx1">
                    <a:lumMod val="75000"/>
                    <a:lumOff val="25000"/>
                  </a:schemeClr>
                </a:solidFill>
                <a:effectLst/>
                <a:uLnTx/>
                <a:uFillTx/>
              </a:rPr>
              <a:t>图表下载：</a:t>
            </a:r>
            <a:r>
              <a:rPr kumimoji="0" lang="en-US" altLang="zh-CN" sz="120" b="0" i="0" u="none" strike="noStrike" kern="0" cap="none" spc="0" normalizeH="0" baseline="0" noProof="0" dirty="0">
                <a:ln>
                  <a:noFill/>
                </a:ln>
                <a:solidFill>
                  <a:schemeClr val="tx1">
                    <a:lumMod val="75000"/>
                    <a:lumOff val="25000"/>
                  </a:schemeClr>
                </a:solidFill>
                <a:effectLst/>
                <a:uLnTx/>
                <a:uFillTx/>
              </a:rPr>
              <a:t>www.1ppt.com/tubiao/      </a:t>
            </a:r>
          </a:p>
          <a:p>
            <a:pPr marL="0" marR="0" lvl="0" indent="0" defTabSz="1097280" eaLnBrk="1" fontAlgn="auto" latinLnBrk="0" hangingPunct="1">
              <a:lnSpc>
                <a:spcPct val="100000"/>
              </a:lnSpc>
              <a:spcBef>
                <a:spcPts val="0"/>
              </a:spcBef>
              <a:spcAft>
                <a:spcPts val="0"/>
              </a:spcAft>
              <a:buClrTx/>
              <a:buSzTx/>
              <a:buFontTx/>
              <a:buNone/>
              <a:tabLst/>
              <a:defRPr/>
            </a:pPr>
            <a:r>
              <a:rPr kumimoji="0" lang="zh-CN" altLang="en-US" sz="120" b="0" i="0" u="none" strike="noStrike" kern="0" cap="none" spc="0" normalizeH="0" baseline="0" noProof="0" dirty="0">
                <a:ln>
                  <a:noFill/>
                </a:ln>
                <a:solidFill>
                  <a:schemeClr val="tx1">
                    <a:lumMod val="75000"/>
                    <a:lumOff val="25000"/>
                  </a:schemeClr>
                </a:solidFill>
                <a:effectLst/>
                <a:uLnTx/>
                <a:uFillTx/>
              </a:rPr>
              <a:t>优秀</a:t>
            </a:r>
            <a:r>
              <a:rPr kumimoji="0" lang="en-US" altLang="zh-CN" sz="120" b="0" i="0" u="none" strike="noStrike" kern="0" cap="none" spc="0" normalizeH="0" baseline="0" noProof="0" dirty="0">
                <a:ln>
                  <a:noFill/>
                </a:ln>
                <a:solidFill>
                  <a:schemeClr val="tx1">
                    <a:lumMod val="75000"/>
                    <a:lumOff val="25000"/>
                  </a:schemeClr>
                </a:solidFill>
                <a:effectLst/>
                <a:uLnTx/>
                <a:uFillTx/>
              </a:rPr>
              <a:t>PPT</a:t>
            </a:r>
            <a:r>
              <a:rPr kumimoji="0" lang="zh-CN" altLang="en-US" sz="120" b="0" i="0" u="none" strike="noStrike" kern="0" cap="none" spc="0" normalizeH="0" baseline="0" noProof="0" dirty="0">
                <a:ln>
                  <a:noFill/>
                </a:ln>
                <a:solidFill>
                  <a:schemeClr val="tx1">
                    <a:lumMod val="75000"/>
                    <a:lumOff val="25000"/>
                  </a:schemeClr>
                </a:solidFill>
                <a:effectLst/>
                <a:uLnTx/>
                <a:uFillTx/>
              </a:rPr>
              <a:t>下载：</a:t>
            </a:r>
            <a:r>
              <a:rPr kumimoji="0" lang="en-US" altLang="zh-CN" sz="120" b="0" i="0" u="none" strike="noStrike" kern="0" cap="none" spc="0" normalizeH="0" baseline="0" noProof="0" dirty="0">
                <a:ln>
                  <a:noFill/>
                </a:ln>
                <a:solidFill>
                  <a:schemeClr val="tx1">
                    <a:lumMod val="75000"/>
                    <a:lumOff val="25000"/>
                  </a:schemeClr>
                </a:solidFill>
                <a:effectLst/>
                <a:uLnTx/>
                <a:uFillTx/>
              </a:rPr>
              <a:t>www.1ppt.com/xiazai/        PPT</a:t>
            </a:r>
            <a:r>
              <a:rPr kumimoji="0" lang="zh-CN" altLang="en-US" sz="120" b="0" i="0" u="none" strike="noStrike" kern="0" cap="none" spc="0" normalizeH="0" baseline="0" noProof="0" dirty="0">
                <a:ln>
                  <a:noFill/>
                </a:ln>
                <a:solidFill>
                  <a:schemeClr val="tx1">
                    <a:lumMod val="75000"/>
                    <a:lumOff val="25000"/>
                  </a:schemeClr>
                </a:solidFill>
                <a:effectLst/>
                <a:uLnTx/>
                <a:uFillTx/>
              </a:rPr>
              <a:t>教程： </a:t>
            </a:r>
            <a:r>
              <a:rPr kumimoji="0" lang="en-US" altLang="zh-CN" sz="120" b="0" i="0" u="none" strike="noStrike" kern="0" cap="none" spc="0" normalizeH="0" baseline="0" noProof="0" dirty="0">
                <a:ln>
                  <a:noFill/>
                </a:ln>
                <a:solidFill>
                  <a:schemeClr val="tx1">
                    <a:lumMod val="75000"/>
                    <a:lumOff val="25000"/>
                  </a:schemeClr>
                </a:solidFill>
                <a:effectLst/>
                <a:uLnTx/>
                <a:uFillTx/>
              </a:rPr>
              <a:t>www.1ppt.com/powerpoint/      </a:t>
            </a:r>
          </a:p>
          <a:p>
            <a:pPr marL="0" marR="0" lvl="0" indent="0" defTabSz="1097280" eaLnBrk="1" fontAlgn="auto" latinLnBrk="0" hangingPunct="1">
              <a:lnSpc>
                <a:spcPct val="100000"/>
              </a:lnSpc>
              <a:spcBef>
                <a:spcPts val="0"/>
              </a:spcBef>
              <a:spcAft>
                <a:spcPts val="0"/>
              </a:spcAft>
              <a:buClrTx/>
              <a:buSzTx/>
              <a:buFontTx/>
              <a:buNone/>
              <a:tabLst/>
              <a:defRPr/>
            </a:pPr>
            <a:r>
              <a:rPr kumimoji="0" lang="en-US" altLang="zh-CN" sz="120" b="0" i="0" u="none" strike="noStrike" kern="0" cap="none" spc="0" normalizeH="0" baseline="0" noProof="0" dirty="0">
                <a:ln>
                  <a:noFill/>
                </a:ln>
                <a:solidFill>
                  <a:schemeClr val="tx1">
                    <a:lumMod val="75000"/>
                    <a:lumOff val="25000"/>
                  </a:schemeClr>
                </a:solidFill>
                <a:effectLst/>
                <a:uLnTx/>
                <a:uFillTx/>
              </a:rPr>
              <a:t>Word</a:t>
            </a:r>
            <a:r>
              <a:rPr kumimoji="0" lang="zh-CN" altLang="en-US" sz="120" b="0" i="0" u="none" strike="noStrike" kern="0" cap="none" spc="0" normalizeH="0" baseline="0" noProof="0" dirty="0">
                <a:ln>
                  <a:noFill/>
                </a:ln>
                <a:solidFill>
                  <a:schemeClr val="tx1">
                    <a:lumMod val="75000"/>
                    <a:lumOff val="25000"/>
                  </a:schemeClr>
                </a:solidFill>
                <a:effectLst/>
                <a:uLnTx/>
                <a:uFillTx/>
              </a:rPr>
              <a:t>教程： </a:t>
            </a:r>
            <a:r>
              <a:rPr kumimoji="0" lang="en-US" altLang="zh-CN" sz="120" b="0" i="0" u="none" strike="noStrike" kern="0" cap="none" spc="0" normalizeH="0" baseline="0" noProof="0" dirty="0">
                <a:ln>
                  <a:noFill/>
                </a:ln>
                <a:solidFill>
                  <a:schemeClr val="tx1">
                    <a:lumMod val="75000"/>
                    <a:lumOff val="25000"/>
                  </a:schemeClr>
                </a:solidFill>
                <a:effectLst/>
                <a:uLnTx/>
                <a:uFillTx/>
              </a:rPr>
              <a:t>www.1ppt.com/word/              Excel</a:t>
            </a:r>
            <a:r>
              <a:rPr kumimoji="0" lang="zh-CN" altLang="en-US" sz="120" b="0" i="0" u="none" strike="noStrike" kern="0" cap="none" spc="0" normalizeH="0" baseline="0" noProof="0" dirty="0">
                <a:ln>
                  <a:noFill/>
                </a:ln>
                <a:solidFill>
                  <a:schemeClr val="tx1">
                    <a:lumMod val="75000"/>
                    <a:lumOff val="25000"/>
                  </a:schemeClr>
                </a:solidFill>
                <a:effectLst/>
                <a:uLnTx/>
                <a:uFillTx/>
              </a:rPr>
              <a:t>教程：</a:t>
            </a:r>
            <a:r>
              <a:rPr kumimoji="0" lang="en-US" altLang="zh-CN" sz="120" b="0" i="0" u="none" strike="noStrike" kern="0" cap="none" spc="0" normalizeH="0" baseline="0" noProof="0" dirty="0">
                <a:ln>
                  <a:noFill/>
                </a:ln>
                <a:solidFill>
                  <a:schemeClr val="tx1">
                    <a:lumMod val="75000"/>
                    <a:lumOff val="25000"/>
                  </a:schemeClr>
                </a:solidFill>
                <a:effectLst/>
                <a:uLnTx/>
                <a:uFillTx/>
              </a:rPr>
              <a:t>www.1ppt.com/excel/  </a:t>
            </a:r>
          </a:p>
          <a:p>
            <a:pPr marL="0" marR="0" lvl="0" indent="0" defTabSz="1097280" eaLnBrk="1" fontAlgn="auto" latinLnBrk="0" hangingPunct="1">
              <a:lnSpc>
                <a:spcPct val="100000"/>
              </a:lnSpc>
              <a:spcBef>
                <a:spcPts val="0"/>
              </a:spcBef>
              <a:spcAft>
                <a:spcPts val="0"/>
              </a:spcAft>
              <a:buClrTx/>
              <a:buSzTx/>
              <a:buFontTx/>
              <a:buNone/>
              <a:tabLst/>
              <a:defRPr/>
            </a:pPr>
            <a:r>
              <a:rPr kumimoji="0" lang="zh-CN" altLang="en-US" sz="120" b="0" i="0" u="none" strike="noStrike" kern="0" cap="none" spc="0" normalizeH="0" baseline="0" noProof="0" dirty="0">
                <a:ln>
                  <a:noFill/>
                </a:ln>
                <a:solidFill>
                  <a:schemeClr val="tx1">
                    <a:lumMod val="75000"/>
                    <a:lumOff val="25000"/>
                  </a:schemeClr>
                </a:solidFill>
                <a:effectLst/>
                <a:uLnTx/>
                <a:uFillTx/>
              </a:rPr>
              <a:t>资料下载：</a:t>
            </a:r>
            <a:r>
              <a:rPr kumimoji="0" lang="en-US" altLang="zh-CN" sz="120" b="0" i="0" u="none" strike="noStrike" kern="0" cap="none" spc="0" normalizeH="0" baseline="0" noProof="0" dirty="0">
                <a:ln>
                  <a:noFill/>
                </a:ln>
                <a:solidFill>
                  <a:schemeClr val="tx1">
                    <a:lumMod val="75000"/>
                    <a:lumOff val="25000"/>
                  </a:schemeClr>
                </a:solidFill>
                <a:effectLst/>
                <a:uLnTx/>
                <a:uFillTx/>
              </a:rPr>
              <a:t>www.1ppt.com/ziliao/                PPT</a:t>
            </a:r>
            <a:r>
              <a:rPr kumimoji="0" lang="zh-CN" altLang="en-US" sz="120" b="0" i="0" u="none" strike="noStrike" kern="0" cap="none" spc="0" normalizeH="0" baseline="0" noProof="0" dirty="0">
                <a:ln>
                  <a:noFill/>
                </a:ln>
                <a:solidFill>
                  <a:schemeClr val="tx1">
                    <a:lumMod val="75000"/>
                    <a:lumOff val="25000"/>
                  </a:schemeClr>
                </a:solidFill>
                <a:effectLst/>
                <a:uLnTx/>
                <a:uFillTx/>
              </a:rPr>
              <a:t>课件下载：</a:t>
            </a:r>
            <a:r>
              <a:rPr kumimoji="0" lang="en-US" altLang="zh-CN" sz="120" b="0" i="0" u="none" strike="noStrike" kern="0" cap="none" spc="0" normalizeH="0" baseline="0" noProof="0" dirty="0">
                <a:ln>
                  <a:noFill/>
                </a:ln>
                <a:solidFill>
                  <a:schemeClr val="tx1">
                    <a:lumMod val="75000"/>
                    <a:lumOff val="25000"/>
                  </a:schemeClr>
                </a:solidFill>
                <a:effectLst/>
                <a:uLnTx/>
                <a:uFillTx/>
              </a:rPr>
              <a:t>www.1ppt.com/kejian/ </a:t>
            </a:r>
          </a:p>
          <a:p>
            <a:pPr marL="0" marR="0" lvl="0" indent="0" defTabSz="1097280" eaLnBrk="1" fontAlgn="auto" latinLnBrk="0" hangingPunct="1">
              <a:lnSpc>
                <a:spcPct val="100000"/>
              </a:lnSpc>
              <a:spcBef>
                <a:spcPts val="0"/>
              </a:spcBef>
              <a:spcAft>
                <a:spcPts val="0"/>
              </a:spcAft>
              <a:buClrTx/>
              <a:buSzTx/>
              <a:buFontTx/>
              <a:buNone/>
              <a:tabLst/>
              <a:defRPr/>
            </a:pPr>
            <a:r>
              <a:rPr kumimoji="0" lang="zh-CN" altLang="en-US" sz="120" b="0" i="0" u="none" strike="noStrike" kern="0" cap="none" spc="0" normalizeH="0" baseline="0" noProof="0" dirty="0">
                <a:ln>
                  <a:noFill/>
                </a:ln>
                <a:solidFill>
                  <a:schemeClr val="tx1">
                    <a:lumMod val="75000"/>
                    <a:lumOff val="25000"/>
                  </a:schemeClr>
                </a:solidFill>
                <a:effectLst/>
                <a:uLnTx/>
                <a:uFillTx/>
              </a:rPr>
              <a:t>范文下载：</a:t>
            </a:r>
            <a:r>
              <a:rPr kumimoji="0" lang="en-US" altLang="zh-CN" sz="120" b="0" i="0" u="none" strike="noStrike" kern="0" cap="none" spc="0" normalizeH="0" baseline="0" noProof="0" dirty="0">
                <a:ln>
                  <a:noFill/>
                </a:ln>
                <a:solidFill>
                  <a:schemeClr val="tx1">
                    <a:lumMod val="75000"/>
                    <a:lumOff val="25000"/>
                  </a:schemeClr>
                </a:solidFill>
                <a:effectLst/>
                <a:uLnTx/>
                <a:uFillTx/>
              </a:rPr>
              <a:t>www.1ppt.com/fanwen/             </a:t>
            </a:r>
            <a:r>
              <a:rPr kumimoji="0" lang="zh-CN" altLang="en-US" sz="120" b="0" i="0" u="none" strike="noStrike" kern="0" cap="none" spc="0" normalizeH="0" baseline="0" noProof="0" dirty="0">
                <a:ln>
                  <a:noFill/>
                </a:ln>
                <a:solidFill>
                  <a:schemeClr val="tx1">
                    <a:lumMod val="75000"/>
                    <a:lumOff val="25000"/>
                  </a:schemeClr>
                </a:solidFill>
                <a:effectLst/>
                <a:uLnTx/>
                <a:uFillTx/>
              </a:rPr>
              <a:t>试卷下载：</a:t>
            </a:r>
            <a:r>
              <a:rPr kumimoji="0" lang="en-US" altLang="zh-CN" sz="120" b="0" i="0" u="none" strike="noStrike" kern="0" cap="none" spc="0" normalizeH="0" baseline="0" noProof="0" dirty="0">
                <a:ln>
                  <a:noFill/>
                </a:ln>
                <a:solidFill>
                  <a:schemeClr val="tx1">
                    <a:lumMod val="75000"/>
                    <a:lumOff val="25000"/>
                  </a:schemeClr>
                </a:solidFill>
                <a:effectLst/>
                <a:uLnTx/>
                <a:uFillTx/>
              </a:rPr>
              <a:t>www.1ppt.com/shiti/  </a:t>
            </a:r>
          </a:p>
          <a:p>
            <a:pPr marL="0" marR="0" lvl="0" indent="0" defTabSz="1097280" eaLnBrk="1" fontAlgn="auto" latinLnBrk="0" hangingPunct="1">
              <a:lnSpc>
                <a:spcPct val="100000"/>
              </a:lnSpc>
              <a:spcBef>
                <a:spcPts val="0"/>
              </a:spcBef>
              <a:spcAft>
                <a:spcPts val="0"/>
              </a:spcAft>
              <a:buClrTx/>
              <a:buSzTx/>
              <a:buFontTx/>
              <a:buNone/>
              <a:tabLst/>
              <a:defRPr/>
            </a:pPr>
            <a:r>
              <a:rPr kumimoji="0" lang="zh-CN" altLang="en-US" sz="120" b="0" i="0" u="none" strike="noStrike" kern="0" cap="none" spc="0" normalizeH="0" baseline="0" noProof="0" dirty="0">
                <a:ln>
                  <a:noFill/>
                </a:ln>
                <a:solidFill>
                  <a:schemeClr val="tx1">
                    <a:lumMod val="75000"/>
                    <a:lumOff val="25000"/>
                  </a:schemeClr>
                </a:solidFill>
                <a:effectLst/>
                <a:uLnTx/>
                <a:uFillTx/>
              </a:rPr>
              <a:t>教案下载：</a:t>
            </a:r>
            <a:r>
              <a:rPr kumimoji="0" lang="en-US" altLang="zh-CN" sz="120" b="0" i="0" u="none" strike="noStrike" kern="0" cap="none" spc="0" normalizeH="0" baseline="0" noProof="0" dirty="0">
                <a:ln>
                  <a:noFill/>
                </a:ln>
                <a:solidFill>
                  <a:schemeClr val="tx1">
                    <a:lumMod val="75000"/>
                    <a:lumOff val="25000"/>
                  </a:schemeClr>
                </a:solidFill>
                <a:effectLst/>
                <a:uLnTx/>
                <a:uFillTx/>
              </a:rPr>
              <a:t>www.1ppt.com/jiaoan/        </a:t>
            </a:r>
          </a:p>
          <a:p>
            <a:pPr marL="0" marR="0" lvl="0" indent="0" defTabSz="1097280" eaLnBrk="1" fontAlgn="auto" latinLnBrk="0" hangingPunct="1">
              <a:lnSpc>
                <a:spcPct val="100000"/>
              </a:lnSpc>
              <a:spcBef>
                <a:spcPts val="0"/>
              </a:spcBef>
              <a:spcAft>
                <a:spcPts val="0"/>
              </a:spcAft>
              <a:buClrTx/>
              <a:buSzTx/>
              <a:buFontTx/>
              <a:buNone/>
              <a:tabLst/>
              <a:defRPr/>
            </a:pPr>
            <a:r>
              <a:rPr kumimoji="0" lang="zh-CN" altLang="en-US" sz="120" b="0" i="0" u="none" strike="noStrike" kern="0" cap="none" spc="0" normalizeH="0" baseline="0" noProof="0" dirty="0">
                <a:ln>
                  <a:noFill/>
                </a:ln>
                <a:solidFill>
                  <a:schemeClr val="tx1">
                    <a:lumMod val="75000"/>
                    <a:lumOff val="25000"/>
                  </a:schemeClr>
                </a:solidFill>
                <a:effectLst/>
                <a:uLnTx/>
                <a:uFillTx/>
              </a:rPr>
              <a:t>字体下载：</a:t>
            </a:r>
            <a:r>
              <a:rPr kumimoji="0" lang="en-US" altLang="zh-CN" sz="120" b="0" i="0" u="none" strike="noStrike" kern="0" cap="none" spc="0" normalizeH="0" baseline="0" noProof="0" dirty="0">
                <a:ln>
                  <a:noFill/>
                </a:ln>
                <a:solidFill>
                  <a:schemeClr val="tx1">
                    <a:lumMod val="75000"/>
                    <a:lumOff val="25000"/>
                  </a:schemeClr>
                </a:solidFill>
                <a:effectLst/>
                <a:uLnTx/>
                <a:uFillTx/>
              </a:rPr>
              <a:t>www.1ppt.com/ziti/</a:t>
            </a:r>
          </a:p>
          <a:p>
            <a:pPr marL="0" marR="0" lvl="0" indent="0" defTabSz="1097280" eaLnBrk="1" fontAlgn="auto" latinLnBrk="0" hangingPunct="1">
              <a:lnSpc>
                <a:spcPct val="100000"/>
              </a:lnSpc>
              <a:spcBef>
                <a:spcPts val="0"/>
              </a:spcBef>
              <a:spcAft>
                <a:spcPts val="0"/>
              </a:spcAft>
              <a:buClrTx/>
              <a:buSzTx/>
              <a:buFontTx/>
              <a:buNone/>
              <a:tabLst/>
              <a:defRPr/>
            </a:pPr>
            <a:r>
              <a:rPr kumimoji="0" lang="en-US" altLang="zh-CN" sz="120" b="0" i="0" u="none" strike="noStrike" kern="0" cap="none" spc="0" normalizeH="0" baseline="0" noProof="0" dirty="0">
                <a:ln>
                  <a:noFill/>
                </a:ln>
                <a:solidFill>
                  <a:schemeClr val="tx1">
                    <a:lumMod val="75000"/>
                    <a:lumOff val="25000"/>
                  </a:schemeClr>
                </a:solidFill>
                <a:effectLst/>
                <a:uLnTx/>
                <a:uFillTx/>
              </a:rPr>
              <a:t> </a:t>
            </a:r>
            <a:endParaRPr kumimoji="0" lang="zh-CN" altLang="en-US" sz="120" b="0" i="0" u="none" strike="noStrike" kern="0" cap="none" spc="0" normalizeH="0" baseline="0" noProof="0" dirty="0">
              <a:ln>
                <a:noFill/>
              </a:ln>
              <a:solidFill>
                <a:schemeClr val="tx1">
                  <a:lumMod val="75000"/>
                  <a:lumOff val="25000"/>
                </a:schemeClr>
              </a:solidFill>
              <a:effectLst/>
              <a:uLnTx/>
              <a:uFillTx/>
            </a:endParaRPr>
          </a:p>
        </p:txBody>
      </p:sp>
      <p:sp>
        <p:nvSpPr>
          <p:cNvPr id="5" name="Text Placeholder 7"/>
          <p:cNvSpPr>
            <a:spLocks noGrp="1"/>
          </p:cNvSpPr>
          <p:nvPr>
            <p:ph type="body" sz="quarter" idx="10" hasCustomPrompt="1"/>
          </p:nvPr>
        </p:nvSpPr>
        <p:spPr>
          <a:xfrm>
            <a:off x="603251" y="324580"/>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tx1">
                    <a:lumMod val="75000"/>
                    <a:lumOff val="25000"/>
                  </a:schemeClr>
                </a:solidFill>
                <a:latin typeface="Lato Light"/>
                <a:cs typeface="Lato Light"/>
              </a:defRPr>
            </a:lvl1pPr>
          </a:lstStyle>
          <a:p>
            <a:pPr lvl="0"/>
            <a:r>
              <a:rPr lang="es-ES_tradnl" dirty="0"/>
              <a:t>Text </a:t>
            </a:r>
            <a:r>
              <a:rPr lang="es-ES_tradnl" dirty="0" err="1"/>
              <a:t>example</a:t>
            </a:r>
            <a:endParaRPr lang="es-ES_tradnl" dirty="0"/>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7" name="Rounded Rectangle 2"/>
          <p:cNvSpPr/>
          <p:nvPr userDrawn="1"/>
        </p:nvSpPr>
        <p:spPr>
          <a:xfrm>
            <a:off x="603251" y="1715377"/>
            <a:ext cx="869949" cy="782954"/>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8" name="Text Placeholder 7"/>
          <p:cNvSpPr>
            <a:spLocks noGrp="1"/>
          </p:cNvSpPr>
          <p:nvPr>
            <p:ph type="body" sz="quarter" idx="39" hasCustomPrompt="1"/>
          </p:nvPr>
        </p:nvSpPr>
        <p:spPr>
          <a:xfrm>
            <a:off x="684392" y="1761098"/>
            <a:ext cx="704141" cy="674519"/>
          </a:xfrm>
          <a:prstGeom prst="rect">
            <a:avLst/>
          </a:prstGeom>
        </p:spPr>
        <p:txBody>
          <a:bodyPr vert="horz" lIns="0" tIns="103884" rIns="0" bIns="103884" anchor="ctr"/>
          <a:lstStyle>
            <a:lvl1pPr marL="0" indent="0" algn="ctr">
              <a:lnSpc>
                <a:spcPct val="100000"/>
              </a:lnSpc>
              <a:spcBef>
                <a:spcPts val="0"/>
              </a:spcBef>
              <a:buNone/>
              <a:defRPr sz="1920" b="1">
                <a:solidFill>
                  <a:schemeClr val="bg1"/>
                </a:solidFill>
                <a:latin typeface="FontAwesome"/>
                <a:cs typeface="FontAwesome"/>
              </a:defRPr>
            </a:lvl1pPr>
          </a:lstStyle>
          <a:p>
            <a:pPr lvl="0"/>
            <a:r>
              <a:rPr lang="es-ES_tradnl" dirty="0" err="1"/>
              <a:t>icon</a:t>
            </a:r>
            <a:endParaRPr lang="es-ES_tradnl" dirty="0"/>
          </a:p>
        </p:txBody>
      </p:sp>
      <p:sp>
        <p:nvSpPr>
          <p:cNvPr id="9" name="Text Placeholder 7"/>
          <p:cNvSpPr>
            <a:spLocks noGrp="1"/>
          </p:cNvSpPr>
          <p:nvPr>
            <p:ph type="body" sz="quarter" idx="19" hasCustomPrompt="1"/>
          </p:nvPr>
        </p:nvSpPr>
        <p:spPr>
          <a:xfrm>
            <a:off x="1805518" y="1715377"/>
            <a:ext cx="1953679"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10" name="Text Placeholder 2"/>
          <p:cNvSpPr>
            <a:spLocks noGrp="1"/>
          </p:cNvSpPr>
          <p:nvPr>
            <p:ph type="body" sz="quarter" idx="16" hasCustomPrompt="1"/>
          </p:nvPr>
        </p:nvSpPr>
        <p:spPr>
          <a:xfrm>
            <a:off x="1805519" y="2025110"/>
            <a:ext cx="4121148"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
        <p:nvSpPr>
          <p:cNvPr id="11" name="Rounded Rectangle 27"/>
          <p:cNvSpPr/>
          <p:nvPr userDrawn="1"/>
        </p:nvSpPr>
        <p:spPr>
          <a:xfrm>
            <a:off x="6252635" y="1715377"/>
            <a:ext cx="869949" cy="782954"/>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12" name="Text Placeholder 7"/>
          <p:cNvSpPr>
            <a:spLocks noGrp="1"/>
          </p:cNvSpPr>
          <p:nvPr>
            <p:ph type="body" sz="quarter" idx="40" hasCustomPrompt="1"/>
          </p:nvPr>
        </p:nvSpPr>
        <p:spPr>
          <a:xfrm>
            <a:off x="6333776" y="1761098"/>
            <a:ext cx="704141" cy="674519"/>
          </a:xfrm>
          <a:prstGeom prst="rect">
            <a:avLst/>
          </a:prstGeom>
        </p:spPr>
        <p:txBody>
          <a:bodyPr vert="horz" lIns="0" tIns="103884" rIns="0" bIns="103884" anchor="ctr"/>
          <a:lstStyle>
            <a:lvl1pPr marL="0" indent="0" algn="ctr">
              <a:lnSpc>
                <a:spcPct val="100000"/>
              </a:lnSpc>
              <a:spcBef>
                <a:spcPts val="0"/>
              </a:spcBef>
              <a:buNone/>
              <a:defRPr sz="1920" b="1">
                <a:solidFill>
                  <a:schemeClr val="bg1"/>
                </a:solidFill>
                <a:latin typeface="FontAwesome"/>
                <a:cs typeface="FontAwesome"/>
              </a:defRPr>
            </a:lvl1pPr>
          </a:lstStyle>
          <a:p>
            <a:pPr lvl="0"/>
            <a:r>
              <a:rPr lang="es-ES_tradnl" dirty="0" err="1"/>
              <a:t>icon</a:t>
            </a:r>
            <a:endParaRPr lang="es-ES_tradnl" dirty="0"/>
          </a:p>
        </p:txBody>
      </p:sp>
      <p:sp>
        <p:nvSpPr>
          <p:cNvPr id="13" name="Text Placeholder 7"/>
          <p:cNvSpPr>
            <a:spLocks noGrp="1"/>
          </p:cNvSpPr>
          <p:nvPr>
            <p:ph type="body" sz="quarter" idx="41" hasCustomPrompt="1"/>
          </p:nvPr>
        </p:nvSpPr>
        <p:spPr>
          <a:xfrm>
            <a:off x="7454902" y="1715377"/>
            <a:ext cx="1953679"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14" name="Text Placeholder 2"/>
          <p:cNvSpPr>
            <a:spLocks noGrp="1"/>
          </p:cNvSpPr>
          <p:nvPr>
            <p:ph type="body" sz="quarter" idx="42" hasCustomPrompt="1"/>
          </p:nvPr>
        </p:nvSpPr>
        <p:spPr>
          <a:xfrm>
            <a:off x="7454903" y="2025110"/>
            <a:ext cx="4121148"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
        <p:nvSpPr>
          <p:cNvPr id="15" name="Rounded Rectangle 31"/>
          <p:cNvSpPr/>
          <p:nvPr userDrawn="1"/>
        </p:nvSpPr>
        <p:spPr>
          <a:xfrm>
            <a:off x="603251" y="3193657"/>
            <a:ext cx="869949" cy="782954"/>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16" name="Text Placeholder 7"/>
          <p:cNvSpPr>
            <a:spLocks noGrp="1"/>
          </p:cNvSpPr>
          <p:nvPr>
            <p:ph type="body" sz="quarter" idx="43" hasCustomPrompt="1"/>
          </p:nvPr>
        </p:nvSpPr>
        <p:spPr>
          <a:xfrm>
            <a:off x="684392" y="3239378"/>
            <a:ext cx="704141" cy="674519"/>
          </a:xfrm>
          <a:prstGeom prst="rect">
            <a:avLst/>
          </a:prstGeom>
        </p:spPr>
        <p:txBody>
          <a:bodyPr vert="horz" lIns="0" tIns="103884" rIns="0" bIns="103884" anchor="ctr"/>
          <a:lstStyle>
            <a:lvl1pPr marL="0" indent="0" algn="ctr">
              <a:lnSpc>
                <a:spcPct val="100000"/>
              </a:lnSpc>
              <a:spcBef>
                <a:spcPts val="0"/>
              </a:spcBef>
              <a:buNone/>
              <a:defRPr sz="1920" b="1">
                <a:solidFill>
                  <a:schemeClr val="bg1"/>
                </a:solidFill>
                <a:latin typeface="FontAwesome"/>
                <a:cs typeface="FontAwesome"/>
              </a:defRPr>
            </a:lvl1pPr>
          </a:lstStyle>
          <a:p>
            <a:pPr lvl="0"/>
            <a:r>
              <a:rPr lang="es-ES_tradnl" dirty="0" err="1"/>
              <a:t>icon</a:t>
            </a:r>
            <a:endParaRPr lang="es-ES_tradnl" dirty="0"/>
          </a:p>
        </p:txBody>
      </p:sp>
      <p:sp>
        <p:nvSpPr>
          <p:cNvPr id="17" name="Text Placeholder 7"/>
          <p:cNvSpPr>
            <a:spLocks noGrp="1"/>
          </p:cNvSpPr>
          <p:nvPr>
            <p:ph type="body" sz="quarter" idx="44" hasCustomPrompt="1"/>
          </p:nvPr>
        </p:nvSpPr>
        <p:spPr>
          <a:xfrm>
            <a:off x="1805518" y="3193657"/>
            <a:ext cx="1953679"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18" name="Text Placeholder 2"/>
          <p:cNvSpPr>
            <a:spLocks noGrp="1"/>
          </p:cNvSpPr>
          <p:nvPr>
            <p:ph type="body" sz="quarter" idx="45" hasCustomPrompt="1"/>
          </p:nvPr>
        </p:nvSpPr>
        <p:spPr>
          <a:xfrm>
            <a:off x="1805519" y="3503390"/>
            <a:ext cx="4121148"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
        <p:nvSpPr>
          <p:cNvPr id="19" name="Rounded Rectangle 35"/>
          <p:cNvSpPr/>
          <p:nvPr userDrawn="1"/>
        </p:nvSpPr>
        <p:spPr>
          <a:xfrm>
            <a:off x="6252635" y="3193657"/>
            <a:ext cx="869949" cy="782954"/>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20" name="Text Placeholder 7"/>
          <p:cNvSpPr>
            <a:spLocks noGrp="1"/>
          </p:cNvSpPr>
          <p:nvPr>
            <p:ph type="body" sz="quarter" idx="46" hasCustomPrompt="1"/>
          </p:nvPr>
        </p:nvSpPr>
        <p:spPr>
          <a:xfrm>
            <a:off x="6333776" y="3239378"/>
            <a:ext cx="704141" cy="674519"/>
          </a:xfrm>
          <a:prstGeom prst="rect">
            <a:avLst/>
          </a:prstGeom>
        </p:spPr>
        <p:txBody>
          <a:bodyPr vert="horz" lIns="0" tIns="103884" rIns="0" bIns="103884" anchor="ctr"/>
          <a:lstStyle>
            <a:lvl1pPr marL="0" indent="0" algn="ctr">
              <a:lnSpc>
                <a:spcPct val="100000"/>
              </a:lnSpc>
              <a:spcBef>
                <a:spcPts val="0"/>
              </a:spcBef>
              <a:buNone/>
              <a:defRPr sz="1920" b="1">
                <a:solidFill>
                  <a:schemeClr val="bg1"/>
                </a:solidFill>
                <a:latin typeface="FontAwesome"/>
                <a:cs typeface="FontAwesome"/>
              </a:defRPr>
            </a:lvl1pPr>
          </a:lstStyle>
          <a:p>
            <a:pPr lvl="0"/>
            <a:r>
              <a:rPr lang="es-ES_tradnl" dirty="0" err="1"/>
              <a:t>icon</a:t>
            </a:r>
            <a:endParaRPr lang="es-ES_tradnl" dirty="0"/>
          </a:p>
        </p:txBody>
      </p:sp>
      <p:sp>
        <p:nvSpPr>
          <p:cNvPr id="21" name="Text Placeholder 7"/>
          <p:cNvSpPr>
            <a:spLocks noGrp="1"/>
          </p:cNvSpPr>
          <p:nvPr>
            <p:ph type="body" sz="quarter" idx="47" hasCustomPrompt="1"/>
          </p:nvPr>
        </p:nvSpPr>
        <p:spPr>
          <a:xfrm>
            <a:off x="7454902" y="3193657"/>
            <a:ext cx="1953679"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22" name="Text Placeholder 2"/>
          <p:cNvSpPr>
            <a:spLocks noGrp="1"/>
          </p:cNvSpPr>
          <p:nvPr>
            <p:ph type="body" sz="quarter" idx="48" hasCustomPrompt="1"/>
          </p:nvPr>
        </p:nvSpPr>
        <p:spPr>
          <a:xfrm>
            <a:off x="7454903" y="3503390"/>
            <a:ext cx="4121148"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
        <p:nvSpPr>
          <p:cNvPr id="23" name="Rounded Rectangle 39"/>
          <p:cNvSpPr/>
          <p:nvPr userDrawn="1"/>
        </p:nvSpPr>
        <p:spPr>
          <a:xfrm>
            <a:off x="603251" y="4671937"/>
            <a:ext cx="869949" cy="782954"/>
          </a:xfrm>
          <a:prstGeom prst="roundRect">
            <a:avLst>
              <a:gd name="adj" fmla="val 5000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24" name="Text Placeholder 7"/>
          <p:cNvSpPr>
            <a:spLocks noGrp="1"/>
          </p:cNvSpPr>
          <p:nvPr>
            <p:ph type="body" sz="quarter" idx="49" hasCustomPrompt="1"/>
          </p:nvPr>
        </p:nvSpPr>
        <p:spPr>
          <a:xfrm>
            <a:off x="684392" y="4717658"/>
            <a:ext cx="704141" cy="674519"/>
          </a:xfrm>
          <a:prstGeom prst="rect">
            <a:avLst/>
          </a:prstGeom>
        </p:spPr>
        <p:txBody>
          <a:bodyPr vert="horz" lIns="0" tIns="103884" rIns="0" bIns="103884" anchor="ctr"/>
          <a:lstStyle>
            <a:lvl1pPr marL="0" indent="0" algn="ctr">
              <a:lnSpc>
                <a:spcPct val="100000"/>
              </a:lnSpc>
              <a:spcBef>
                <a:spcPts val="0"/>
              </a:spcBef>
              <a:buNone/>
              <a:defRPr sz="1920" b="1">
                <a:solidFill>
                  <a:schemeClr val="bg1"/>
                </a:solidFill>
                <a:latin typeface="FontAwesome"/>
                <a:cs typeface="FontAwesome"/>
              </a:defRPr>
            </a:lvl1pPr>
          </a:lstStyle>
          <a:p>
            <a:pPr lvl="0"/>
            <a:r>
              <a:rPr lang="es-ES_tradnl" dirty="0" err="1"/>
              <a:t>icon</a:t>
            </a:r>
            <a:endParaRPr lang="es-ES_tradnl" dirty="0"/>
          </a:p>
        </p:txBody>
      </p:sp>
      <p:sp>
        <p:nvSpPr>
          <p:cNvPr id="25" name="Text Placeholder 7"/>
          <p:cNvSpPr>
            <a:spLocks noGrp="1"/>
          </p:cNvSpPr>
          <p:nvPr>
            <p:ph type="body" sz="quarter" idx="50" hasCustomPrompt="1"/>
          </p:nvPr>
        </p:nvSpPr>
        <p:spPr>
          <a:xfrm>
            <a:off x="1805518" y="4671937"/>
            <a:ext cx="1953679"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26" name="Text Placeholder 2"/>
          <p:cNvSpPr>
            <a:spLocks noGrp="1"/>
          </p:cNvSpPr>
          <p:nvPr>
            <p:ph type="body" sz="quarter" idx="51" hasCustomPrompt="1"/>
          </p:nvPr>
        </p:nvSpPr>
        <p:spPr>
          <a:xfrm>
            <a:off x="1805519" y="4981670"/>
            <a:ext cx="4121148"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
        <p:nvSpPr>
          <p:cNvPr id="27" name="Rounded Rectangle 43"/>
          <p:cNvSpPr/>
          <p:nvPr userDrawn="1"/>
        </p:nvSpPr>
        <p:spPr>
          <a:xfrm>
            <a:off x="6252635" y="4671937"/>
            <a:ext cx="869949" cy="782954"/>
          </a:xfrm>
          <a:prstGeom prst="roundRect">
            <a:avLst>
              <a:gd name="adj" fmla="val 5000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28" name="Text Placeholder 7"/>
          <p:cNvSpPr>
            <a:spLocks noGrp="1"/>
          </p:cNvSpPr>
          <p:nvPr>
            <p:ph type="body" sz="quarter" idx="52" hasCustomPrompt="1"/>
          </p:nvPr>
        </p:nvSpPr>
        <p:spPr>
          <a:xfrm>
            <a:off x="6333776" y="4717658"/>
            <a:ext cx="704141" cy="674519"/>
          </a:xfrm>
          <a:prstGeom prst="rect">
            <a:avLst/>
          </a:prstGeom>
        </p:spPr>
        <p:txBody>
          <a:bodyPr vert="horz" lIns="0" tIns="103884" rIns="0" bIns="103884" anchor="ctr"/>
          <a:lstStyle>
            <a:lvl1pPr marL="0" indent="0" algn="ctr">
              <a:lnSpc>
                <a:spcPct val="100000"/>
              </a:lnSpc>
              <a:spcBef>
                <a:spcPts val="0"/>
              </a:spcBef>
              <a:buNone/>
              <a:defRPr sz="1920" b="1">
                <a:solidFill>
                  <a:schemeClr val="bg1"/>
                </a:solidFill>
                <a:latin typeface="FontAwesome"/>
                <a:cs typeface="FontAwesome"/>
              </a:defRPr>
            </a:lvl1pPr>
          </a:lstStyle>
          <a:p>
            <a:pPr lvl="0"/>
            <a:r>
              <a:rPr lang="es-ES_tradnl" dirty="0" err="1"/>
              <a:t>icon</a:t>
            </a:r>
            <a:endParaRPr lang="es-ES_tradnl" dirty="0"/>
          </a:p>
        </p:txBody>
      </p:sp>
      <p:sp>
        <p:nvSpPr>
          <p:cNvPr id="29" name="Text Placeholder 7"/>
          <p:cNvSpPr>
            <a:spLocks noGrp="1"/>
          </p:cNvSpPr>
          <p:nvPr>
            <p:ph type="body" sz="quarter" idx="53" hasCustomPrompt="1"/>
          </p:nvPr>
        </p:nvSpPr>
        <p:spPr>
          <a:xfrm>
            <a:off x="7454902" y="4671937"/>
            <a:ext cx="1953679"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30" name="Text Placeholder 2"/>
          <p:cNvSpPr>
            <a:spLocks noGrp="1"/>
          </p:cNvSpPr>
          <p:nvPr>
            <p:ph type="body" sz="quarter" idx="54" hasCustomPrompt="1"/>
          </p:nvPr>
        </p:nvSpPr>
        <p:spPr>
          <a:xfrm>
            <a:off x="7454903" y="4981670"/>
            <a:ext cx="4121148"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Tree>
    <p:extLst>
      <p:ext uri="{BB962C8B-B14F-4D97-AF65-F5344CB8AC3E}">
        <p14:creationId xmlns:p14="http://schemas.microsoft.com/office/powerpoint/2010/main" val="3660715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400"/>
                                        <p:tgtEl>
                                          <p:spTgt spid="5">
                                            <p:txEl>
                                              <p:pRg st="0" end="0"/>
                                            </p:txEl>
                                          </p:spTgt>
                                        </p:tgtEl>
                                      </p:cBhvr>
                                    </p:animEffect>
                                    <p:anim calcmode="lin" valueType="num">
                                      <p:cBhvr>
                                        <p:cTn id="8"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anim calcmode="lin" valueType="num">
                                      <p:cBhvr>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700"/>
                            </p:stCondLst>
                            <p:childTnLst>
                              <p:par>
                                <p:cTn id="16" presetID="53" presetClass="entr" presetSubtype="16"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400" fill="hold"/>
                                        <p:tgtEl>
                                          <p:spTgt spid="7"/>
                                        </p:tgtEl>
                                        <p:attrNameLst>
                                          <p:attrName>ppt_w</p:attrName>
                                        </p:attrNameLst>
                                      </p:cBhvr>
                                      <p:tavLst>
                                        <p:tav tm="0">
                                          <p:val>
                                            <p:fltVal val="0"/>
                                          </p:val>
                                        </p:tav>
                                        <p:tav tm="100000">
                                          <p:val>
                                            <p:strVal val="#ppt_w"/>
                                          </p:val>
                                        </p:tav>
                                      </p:tavLst>
                                    </p:anim>
                                    <p:anim calcmode="lin" valueType="num">
                                      <p:cBhvr>
                                        <p:cTn id="19" dur="400" fill="hold"/>
                                        <p:tgtEl>
                                          <p:spTgt spid="7"/>
                                        </p:tgtEl>
                                        <p:attrNameLst>
                                          <p:attrName>ppt_h</p:attrName>
                                        </p:attrNameLst>
                                      </p:cBhvr>
                                      <p:tavLst>
                                        <p:tav tm="0">
                                          <p:val>
                                            <p:fltVal val="0"/>
                                          </p:val>
                                        </p:tav>
                                        <p:tav tm="100000">
                                          <p:val>
                                            <p:strVal val="#ppt_h"/>
                                          </p:val>
                                        </p:tav>
                                      </p:tavLst>
                                    </p:anim>
                                    <p:animEffect transition="in" filter="fade">
                                      <p:cBhvr>
                                        <p:cTn id="20" dur="400"/>
                                        <p:tgtEl>
                                          <p:spTgt spid="7"/>
                                        </p:tgtEl>
                                      </p:cBhvr>
                                    </p:animEffect>
                                  </p:childTnLst>
                                </p:cTn>
                              </p:par>
                            </p:childTnLst>
                          </p:cTn>
                        </p:par>
                        <p:par>
                          <p:cTn id="21" fill="hold">
                            <p:stCondLst>
                              <p:cond delay="1100"/>
                            </p:stCondLst>
                            <p:childTnLst>
                              <p:par>
                                <p:cTn id="22" presetID="53" presetClass="entr" presetSubtype="16" fill="hold" grpId="0" nodeType="after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 calcmode="lin" valueType="num">
                                      <p:cBhvr>
                                        <p:cTn id="24" dur="3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5" dur="3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26" dur="300"/>
                                        <p:tgtEl>
                                          <p:spTgt spid="8">
                                            <p:txEl>
                                              <p:pRg st="0" end="0"/>
                                            </p:txEl>
                                          </p:spTgt>
                                        </p:tgtEl>
                                      </p:cBhvr>
                                    </p:animEffect>
                                  </p:childTnLst>
                                </p:cTn>
                              </p:par>
                              <p:par>
                                <p:cTn id="27" presetID="42" presetClass="entr" presetSubtype="0" fill="hold" grpId="0" nodeType="withEffect">
                                  <p:stCondLst>
                                    <p:cond delay="200"/>
                                  </p:stCondLst>
                                  <p:childTnLst>
                                    <p:set>
                                      <p:cBhvr>
                                        <p:cTn id="28" dur="1" fill="hold">
                                          <p:stCondLst>
                                            <p:cond delay="0"/>
                                          </p:stCondLst>
                                        </p:cTn>
                                        <p:tgtEl>
                                          <p:spTgt spid="9">
                                            <p:txEl>
                                              <p:pRg st="0" end="0"/>
                                            </p:txEl>
                                          </p:spTgt>
                                        </p:tgtEl>
                                        <p:attrNameLst>
                                          <p:attrName>style.visibility</p:attrName>
                                        </p:attrNameLst>
                                      </p:cBhvr>
                                      <p:to>
                                        <p:strVal val="visible"/>
                                      </p:to>
                                    </p:set>
                                    <p:animEffect transition="in" filter="fade">
                                      <p:cBhvr>
                                        <p:cTn id="29" dur="500"/>
                                        <p:tgtEl>
                                          <p:spTgt spid="9">
                                            <p:txEl>
                                              <p:pRg st="0" end="0"/>
                                            </p:txEl>
                                          </p:spTgt>
                                        </p:tgtEl>
                                      </p:cBhvr>
                                    </p:animEffect>
                                    <p:anim calcmode="lin" valueType="num">
                                      <p:cBhvr>
                                        <p:cTn id="30"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9">
                                            <p:txEl>
                                              <p:pRg st="0" end="0"/>
                                            </p:txEl>
                                          </p:spTgt>
                                        </p:tgtEl>
                                        <p:attrNameLst>
                                          <p:attrName>ppt_y</p:attrName>
                                        </p:attrNameLst>
                                      </p:cBhvr>
                                      <p:tavLst>
                                        <p:tav tm="0">
                                          <p:val>
                                            <p:strVal val="#ppt_y+.1"/>
                                          </p:val>
                                        </p:tav>
                                        <p:tav tm="100000">
                                          <p:val>
                                            <p:strVal val="#ppt_y"/>
                                          </p:val>
                                        </p:tav>
                                      </p:tavLst>
                                    </p:anim>
                                  </p:childTnLst>
                                </p:cTn>
                              </p:par>
                              <p:par>
                                <p:cTn id="32" presetID="10" presetClass="entr" presetSubtype="0" fill="hold" grpId="0" nodeType="withEffect">
                                  <p:stCondLst>
                                    <p:cond delay="800"/>
                                  </p:stCondLst>
                                  <p:childTnLst>
                                    <p:set>
                                      <p:cBhvr>
                                        <p:cTn id="33" dur="1" fill="hold">
                                          <p:stCondLst>
                                            <p:cond delay="0"/>
                                          </p:stCondLst>
                                        </p:cTn>
                                        <p:tgtEl>
                                          <p:spTgt spid="10">
                                            <p:txEl>
                                              <p:pRg st="0" end="0"/>
                                            </p:txEl>
                                          </p:spTgt>
                                        </p:tgtEl>
                                        <p:attrNameLst>
                                          <p:attrName>style.visibility</p:attrName>
                                        </p:attrNameLst>
                                      </p:cBhvr>
                                      <p:to>
                                        <p:strVal val="visible"/>
                                      </p:to>
                                    </p:set>
                                    <p:animEffect transition="in" filter="fade">
                                      <p:cBhvr>
                                        <p:cTn id="34" dur="500"/>
                                        <p:tgtEl>
                                          <p:spTgt spid="10">
                                            <p:txEl>
                                              <p:pRg st="0" end="0"/>
                                            </p:txEl>
                                          </p:spTgt>
                                        </p:tgtEl>
                                      </p:cBhvr>
                                    </p:animEffect>
                                  </p:childTnLst>
                                </p:cTn>
                              </p:par>
                            </p:childTnLst>
                          </p:cTn>
                        </p:par>
                        <p:par>
                          <p:cTn id="35" fill="hold">
                            <p:stCondLst>
                              <p:cond delay="2400"/>
                            </p:stCondLst>
                            <p:childTnLst>
                              <p:par>
                                <p:cTn id="36" presetID="53" presetClass="entr" presetSubtype="16"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400" fill="hold"/>
                                        <p:tgtEl>
                                          <p:spTgt spid="11"/>
                                        </p:tgtEl>
                                        <p:attrNameLst>
                                          <p:attrName>ppt_w</p:attrName>
                                        </p:attrNameLst>
                                      </p:cBhvr>
                                      <p:tavLst>
                                        <p:tav tm="0">
                                          <p:val>
                                            <p:fltVal val="0"/>
                                          </p:val>
                                        </p:tav>
                                        <p:tav tm="100000">
                                          <p:val>
                                            <p:strVal val="#ppt_w"/>
                                          </p:val>
                                        </p:tav>
                                      </p:tavLst>
                                    </p:anim>
                                    <p:anim calcmode="lin" valueType="num">
                                      <p:cBhvr>
                                        <p:cTn id="39" dur="400" fill="hold"/>
                                        <p:tgtEl>
                                          <p:spTgt spid="11"/>
                                        </p:tgtEl>
                                        <p:attrNameLst>
                                          <p:attrName>ppt_h</p:attrName>
                                        </p:attrNameLst>
                                      </p:cBhvr>
                                      <p:tavLst>
                                        <p:tav tm="0">
                                          <p:val>
                                            <p:fltVal val="0"/>
                                          </p:val>
                                        </p:tav>
                                        <p:tav tm="100000">
                                          <p:val>
                                            <p:strVal val="#ppt_h"/>
                                          </p:val>
                                        </p:tav>
                                      </p:tavLst>
                                    </p:anim>
                                    <p:animEffect transition="in" filter="fade">
                                      <p:cBhvr>
                                        <p:cTn id="40" dur="400"/>
                                        <p:tgtEl>
                                          <p:spTgt spid="11"/>
                                        </p:tgtEl>
                                      </p:cBhvr>
                                    </p:animEffect>
                                  </p:childTnLst>
                                </p:cTn>
                              </p:par>
                            </p:childTnLst>
                          </p:cTn>
                        </p:par>
                        <p:par>
                          <p:cTn id="41" fill="hold">
                            <p:stCondLst>
                              <p:cond delay="2800"/>
                            </p:stCondLst>
                            <p:childTnLst>
                              <p:par>
                                <p:cTn id="42" presetID="53" presetClass="entr" presetSubtype="16" fill="hold" grpId="0" nodeType="afterEffect">
                                  <p:stCondLst>
                                    <p:cond delay="0"/>
                                  </p:stCondLst>
                                  <p:childTnLst>
                                    <p:set>
                                      <p:cBhvr>
                                        <p:cTn id="43" dur="1" fill="hold">
                                          <p:stCondLst>
                                            <p:cond delay="0"/>
                                          </p:stCondLst>
                                        </p:cTn>
                                        <p:tgtEl>
                                          <p:spTgt spid="12">
                                            <p:txEl>
                                              <p:pRg st="0" end="0"/>
                                            </p:txEl>
                                          </p:spTgt>
                                        </p:tgtEl>
                                        <p:attrNameLst>
                                          <p:attrName>style.visibility</p:attrName>
                                        </p:attrNameLst>
                                      </p:cBhvr>
                                      <p:to>
                                        <p:strVal val="visible"/>
                                      </p:to>
                                    </p:set>
                                    <p:anim calcmode="lin" valueType="num">
                                      <p:cBhvr>
                                        <p:cTn id="44" dur="3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45" dur="3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46" dur="300"/>
                                        <p:tgtEl>
                                          <p:spTgt spid="12">
                                            <p:txEl>
                                              <p:pRg st="0" end="0"/>
                                            </p:txEl>
                                          </p:spTgt>
                                        </p:tgtEl>
                                      </p:cBhvr>
                                    </p:animEffect>
                                  </p:childTnLst>
                                </p:cTn>
                              </p:par>
                              <p:par>
                                <p:cTn id="47" presetID="42" presetClass="entr" presetSubtype="0" fill="hold" grpId="0" nodeType="withEffect">
                                  <p:stCondLst>
                                    <p:cond delay="200"/>
                                  </p:stCondLst>
                                  <p:childTnLst>
                                    <p:set>
                                      <p:cBhvr>
                                        <p:cTn id="48" dur="1" fill="hold">
                                          <p:stCondLst>
                                            <p:cond delay="0"/>
                                          </p:stCondLst>
                                        </p:cTn>
                                        <p:tgtEl>
                                          <p:spTgt spid="13">
                                            <p:txEl>
                                              <p:pRg st="0" end="0"/>
                                            </p:txEl>
                                          </p:spTgt>
                                        </p:tgtEl>
                                        <p:attrNameLst>
                                          <p:attrName>style.visibility</p:attrName>
                                        </p:attrNameLst>
                                      </p:cBhvr>
                                      <p:to>
                                        <p:strVal val="visible"/>
                                      </p:to>
                                    </p:set>
                                    <p:animEffect transition="in" filter="fade">
                                      <p:cBhvr>
                                        <p:cTn id="49" dur="500"/>
                                        <p:tgtEl>
                                          <p:spTgt spid="13">
                                            <p:txEl>
                                              <p:pRg st="0" end="0"/>
                                            </p:txEl>
                                          </p:spTgt>
                                        </p:tgtEl>
                                      </p:cBhvr>
                                    </p:animEffect>
                                    <p:anim calcmode="lin" valueType="num">
                                      <p:cBhvr>
                                        <p:cTn id="50"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51" dur="500" fill="hold"/>
                                        <p:tgtEl>
                                          <p:spTgt spid="13">
                                            <p:txEl>
                                              <p:pRg st="0" end="0"/>
                                            </p:txEl>
                                          </p:spTgt>
                                        </p:tgtEl>
                                        <p:attrNameLst>
                                          <p:attrName>ppt_y</p:attrName>
                                        </p:attrNameLst>
                                      </p:cBhvr>
                                      <p:tavLst>
                                        <p:tav tm="0">
                                          <p:val>
                                            <p:strVal val="#ppt_y+.1"/>
                                          </p:val>
                                        </p:tav>
                                        <p:tav tm="100000">
                                          <p:val>
                                            <p:strVal val="#ppt_y"/>
                                          </p:val>
                                        </p:tav>
                                      </p:tavLst>
                                    </p:anim>
                                  </p:childTnLst>
                                </p:cTn>
                              </p:par>
                              <p:par>
                                <p:cTn id="52" presetID="10" presetClass="entr" presetSubtype="0" fill="hold" grpId="0" nodeType="withEffect">
                                  <p:stCondLst>
                                    <p:cond delay="800"/>
                                  </p:stCondLst>
                                  <p:childTnLst>
                                    <p:set>
                                      <p:cBhvr>
                                        <p:cTn id="53" dur="1" fill="hold">
                                          <p:stCondLst>
                                            <p:cond delay="0"/>
                                          </p:stCondLst>
                                        </p:cTn>
                                        <p:tgtEl>
                                          <p:spTgt spid="14">
                                            <p:txEl>
                                              <p:pRg st="0" end="0"/>
                                            </p:txEl>
                                          </p:spTgt>
                                        </p:tgtEl>
                                        <p:attrNameLst>
                                          <p:attrName>style.visibility</p:attrName>
                                        </p:attrNameLst>
                                      </p:cBhvr>
                                      <p:to>
                                        <p:strVal val="visible"/>
                                      </p:to>
                                    </p:set>
                                    <p:animEffect transition="in" filter="fade">
                                      <p:cBhvr>
                                        <p:cTn id="54" dur="500"/>
                                        <p:tgtEl>
                                          <p:spTgt spid="14">
                                            <p:txEl>
                                              <p:pRg st="0" end="0"/>
                                            </p:txEl>
                                          </p:spTgt>
                                        </p:tgtEl>
                                      </p:cBhvr>
                                    </p:animEffect>
                                  </p:childTnLst>
                                </p:cTn>
                              </p:par>
                            </p:childTnLst>
                          </p:cTn>
                        </p:par>
                        <p:par>
                          <p:cTn id="55" fill="hold">
                            <p:stCondLst>
                              <p:cond delay="4100"/>
                            </p:stCondLst>
                            <p:childTnLst>
                              <p:par>
                                <p:cTn id="56" presetID="53" presetClass="entr" presetSubtype="16" fill="hold" grpId="0" nodeType="after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p:cTn id="58" dur="400" fill="hold"/>
                                        <p:tgtEl>
                                          <p:spTgt spid="15"/>
                                        </p:tgtEl>
                                        <p:attrNameLst>
                                          <p:attrName>ppt_w</p:attrName>
                                        </p:attrNameLst>
                                      </p:cBhvr>
                                      <p:tavLst>
                                        <p:tav tm="0">
                                          <p:val>
                                            <p:fltVal val="0"/>
                                          </p:val>
                                        </p:tav>
                                        <p:tav tm="100000">
                                          <p:val>
                                            <p:strVal val="#ppt_w"/>
                                          </p:val>
                                        </p:tav>
                                      </p:tavLst>
                                    </p:anim>
                                    <p:anim calcmode="lin" valueType="num">
                                      <p:cBhvr>
                                        <p:cTn id="59" dur="400" fill="hold"/>
                                        <p:tgtEl>
                                          <p:spTgt spid="15"/>
                                        </p:tgtEl>
                                        <p:attrNameLst>
                                          <p:attrName>ppt_h</p:attrName>
                                        </p:attrNameLst>
                                      </p:cBhvr>
                                      <p:tavLst>
                                        <p:tav tm="0">
                                          <p:val>
                                            <p:fltVal val="0"/>
                                          </p:val>
                                        </p:tav>
                                        <p:tav tm="100000">
                                          <p:val>
                                            <p:strVal val="#ppt_h"/>
                                          </p:val>
                                        </p:tav>
                                      </p:tavLst>
                                    </p:anim>
                                    <p:animEffect transition="in" filter="fade">
                                      <p:cBhvr>
                                        <p:cTn id="60" dur="400"/>
                                        <p:tgtEl>
                                          <p:spTgt spid="15"/>
                                        </p:tgtEl>
                                      </p:cBhvr>
                                    </p:animEffect>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16">
                                            <p:txEl>
                                              <p:pRg st="0" end="0"/>
                                            </p:txEl>
                                          </p:spTgt>
                                        </p:tgtEl>
                                        <p:attrNameLst>
                                          <p:attrName>style.visibility</p:attrName>
                                        </p:attrNameLst>
                                      </p:cBhvr>
                                      <p:to>
                                        <p:strVal val="visible"/>
                                      </p:to>
                                    </p:set>
                                    <p:anim calcmode="lin" valueType="num">
                                      <p:cBhvr>
                                        <p:cTn id="64" dur="3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65" dur="3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66" dur="300"/>
                                        <p:tgtEl>
                                          <p:spTgt spid="16">
                                            <p:txEl>
                                              <p:pRg st="0" end="0"/>
                                            </p:txEl>
                                          </p:spTgt>
                                        </p:tgtEl>
                                      </p:cBhvr>
                                    </p:animEffect>
                                  </p:childTnLst>
                                </p:cTn>
                              </p:par>
                              <p:par>
                                <p:cTn id="67" presetID="42" presetClass="entr" presetSubtype="0" fill="hold" grpId="0" nodeType="withEffect">
                                  <p:stCondLst>
                                    <p:cond delay="200"/>
                                  </p:stCondLst>
                                  <p:childTnLst>
                                    <p:set>
                                      <p:cBhvr>
                                        <p:cTn id="68" dur="1" fill="hold">
                                          <p:stCondLst>
                                            <p:cond delay="0"/>
                                          </p:stCondLst>
                                        </p:cTn>
                                        <p:tgtEl>
                                          <p:spTgt spid="17">
                                            <p:txEl>
                                              <p:pRg st="0" end="0"/>
                                            </p:txEl>
                                          </p:spTgt>
                                        </p:tgtEl>
                                        <p:attrNameLst>
                                          <p:attrName>style.visibility</p:attrName>
                                        </p:attrNameLst>
                                      </p:cBhvr>
                                      <p:to>
                                        <p:strVal val="visible"/>
                                      </p:to>
                                    </p:set>
                                    <p:animEffect transition="in" filter="fade">
                                      <p:cBhvr>
                                        <p:cTn id="69" dur="500"/>
                                        <p:tgtEl>
                                          <p:spTgt spid="17">
                                            <p:txEl>
                                              <p:pRg st="0" end="0"/>
                                            </p:txEl>
                                          </p:spTgt>
                                        </p:tgtEl>
                                      </p:cBhvr>
                                    </p:animEffect>
                                    <p:anim calcmode="lin" valueType="num">
                                      <p:cBhvr>
                                        <p:cTn id="70"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0" end="0"/>
                                            </p:txEl>
                                          </p:spTgt>
                                        </p:tgtEl>
                                        <p:attrNameLst>
                                          <p:attrName>ppt_y</p:attrName>
                                        </p:attrNameLst>
                                      </p:cBhvr>
                                      <p:tavLst>
                                        <p:tav tm="0">
                                          <p:val>
                                            <p:strVal val="#ppt_y+.1"/>
                                          </p:val>
                                        </p:tav>
                                        <p:tav tm="100000">
                                          <p:val>
                                            <p:strVal val="#ppt_y"/>
                                          </p:val>
                                        </p:tav>
                                      </p:tavLst>
                                    </p:anim>
                                  </p:childTnLst>
                                </p:cTn>
                              </p:par>
                              <p:par>
                                <p:cTn id="72" presetID="10" presetClass="entr" presetSubtype="0" fill="hold" grpId="0" nodeType="withEffect">
                                  <p:stCondLst>
                                    <p:cond delay="800"/>
                                  </p:stCondLst>
                                  <p:childTnLst>
                                    <p:set>
                                      <p:cBhvr>
                                        <p:cTn id="73" dur="1" fill="hold">
                                          <p:stCondLst>
                                            <p:cond delay="0"/>
                                          </p:stCondLst>
                                        </p:cTn>
                                        <p:tgtEl>
                                          <p:spTgt spid="18">
                                            <p:txEl>
                                              <p:pRg st="0" end="0"/>
                                            </p:txEl>
                                          </p:spTgt>
                                        </p:tgtEl>
                                        <p:attrNameLst>
                                          <p:attrName>style.visibility</p:attrName>
                                        </p:attrNameLst>
                                      </p:cBhvr>
                                      <p:to>
                                        <p:strVal val="visible"/>
                                      </p:to>
                                    </p:set>
                                    <p:animEffect transition="in" filter="fade">
                                      <p:cBhvr>
                                        <p:cTn id="74" dur="500"/>
                                        <p:tgtEl>
                                          <p:spTgt spid="18">
                                            <p:txEl>
                                              <p:pRg st="0" end="0"/>
                                            </p:txEl>
                                          </p:spTgt>
                                        </p:tgtEl>
                                      </p:cBhvr>
                                    </p:animEffect>
                                  </p:childTnLst>
                                </p:cTn>
                              </p:par>
                            </p:childTnLst>
                          </p:cTn>
                        </p:par>
                        <p:par>
                          <p:cTn id="75" fill="hold">
                            <p:stCondLst>
                              <p:cond delay="5800"/>
                            </p:stCondLst>
                            <p:childTnLst>
                              <p:par>
                                <p:cTn id="76" presetID="53" presetClass="entr" presetSubtype="16" fill="hold" grpId="0" nodeType="after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p:cTn id="78" dur="400" fill="hold"/>
                                        <p:tgtEl>
                                          <p:spTgt spid="19"/>
                                        </p:tgtEl>
                                        <p:attrNameLst>
                                          <p:attrName>ppt_w</p:attrName>
                                        </p:attrNameLst>
                                      </p:cBhvr>
                                      <p:tavLst>
                                        <p:tav tm="0">
                                          <p:val>
                                            <p:fltVal val="0"/>
                                          </p:val>
                                        </p:tav>
                                        <p:tav tm="100000">
                                          <p:val>
                                            <p:strVal val="#ppt_w"/>
                                          </p:val>
                                        </p:tav>
                                      </p:tavLst>
                                    </p:anim>
                                    <p:anim calcmode="lin" valueType="num">
                                      <p:cBhvr>
                                        <p:cTn id="79" dur="400" fill="hold"/>
                                        <p:tgtEl>
                                          <p:spTgt spid="19"/>
                                        </p:tgtEl>
                                        <p:attrNameLst>
                                          <p:attrName>ppt_h</p:attrName>
                                        </p:attrNameLst>
                                      </p:cBhvr>
                                      <p:tavLst>
                                        <p:tav tm="0">
                                          <p:val>
                                            <p:fltVal val="0"/>
                                          </p:val>
                                        </p:tav>
                                        <p:tav tm="100000">
                                          <p:val>
                                            <p:strVal val="#ppt_h"/>
                                          </p:val>
                                        </p:tav>
                                      </p:tavLst>
                                    </p:anim>
                                    <p:animEffect transition="in" filter="fade">
                                      <p:cBhvr>
                                        <p:cTn id="80" dur="400"/>
                                        <p:tgtEl>
                                          <p:spTgt spid="19"/>
                                        </p:tgtEl>
                                      </p:cBhvr>
                                    </p:animEffect>
                                  </p:childTnLst>
                                </p:cTn>
                              </p:par>
                            </p:childTnLst>
                          </p:cTn>
                        </p:par>
                        <p:par>
                          <p:cTn id="81" fill="hold">
                            <p:stCondLst>
                              <p:cond delay="6200"/>
                            </p:stCondLst>
                            <p:childTnLst>
                              <p:par>
                                <p:cTn id="82" presetID="53" presetClass="entr" presetSubtype="16" fill="hold" grpId="0" nodeType="afterEffect">
                                  <p:stCondLst>
                                    <p:cond delay="0"/>
                                  </p:stCondLst>
                                  <p:childTnLst>
                                    <p:set>
                                      <p:cBhvr>
                                        <p:cTn id="83" dur="1" fill="hold">
                                          <p:stCondLst>
                                            <p:cond delay="0"/>
                                          </p:stCondLst>
                                        </p:cTn>
                                        <p:tgtEl>
                                          <p:spTgt spid="20">
                                            <p:txEl>
                                              <p:pRg st="0" end="0"/>
                                            </p:txEl>
                                          </p:spTgt>
                                        </p:tgtEl>
                                        <p:attrNameLst>
                                          <p:attrName>style.visibility</p:attrName>
                                        </p:attrNameLst>
                                      </p:cBhvr>
                                      <p:to>
                                        <p:strVal val="visible"/>
                                      </p:to>
                                    </p:set>
                                    <p:anim calcmode="lin" valueType="num">
                                      <p:cBhvr>
                                        <p:cTn id="84" dur="3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85" dur="3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86" dur="300"/>
                                        <p:tgtEl>
                                          <p:spTgt spid="20">
                                            <p:txEl>
                                              <p:pRg st="0" end="0"/>
                                            </p:txEl>
                                          </p:spTgt>
                                        </p:tgtEl>
                                      </p:cBhvr>
                                    </p:animEffect>
                                  </p:childTnLst>
                                </p:cTn>
                              </p:par>
                              <p:par>
                                <p:cTn id="87" presetID="42" presetClass="entr" presetSubtype="0" fill="hold" grpId="0" nodeType="withEffect">
                                  <p:stCondLst>
                                    <p:cond delay="200"/>
                                  </p:stCondLst>
                                  <p:childTnLst>
                                    <p:set>
                                      <p:cBhvr>
                                        <p:cTn id="88" dur="1" fill="hold">
                                          <p:stCondLst>
                                            <p:cond delay="0"/>
                                          </p:stCondLst>
                                        </p:cTn>
                                        <p:tgtEl>
                                          <p:spTgt spid="21">
                                            <p:txEl>
                                              <p:pRg st="0" end="0"/>
                                            </p:txEl>
                                          </p:spTgt>
                                        </p:tgtEl>
                                        <p:attrNameLst>
                                          <p:attrName>style.visibility</p:attrName>
                                        </p:attrNameLst>
                                      </p:cBhvr>
                                      <p:to>
                                        <p:strVal val="visible"/>
                                      </p:to>
                                    </p:set>
                                    <p:animEffect transition="in" filter="fade">
                                      <p:cBhvr>
                                        <p:cTn id="89" dur="500"/>
                                        <p:tgtEl>
                                          <p:spTgt spid="21">
                                            <p:txEl>
                                              <p:pRg st="0" end="0"/>
                                            </p:txEl>
                                          </p:spTgt>
                                        </p:tgtEl>
                                      </p:cBhvr>
                                    </p:animEffect>
                                    <p:anim calcmode="lin" valueType="num">
                                      <p:cBhvr>
                                        <p:cTn id="90"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91" dur="500" fill="hold"/>
                                        <p:tgtEl>
                                          <p:spTgt spid="21">
                                            <p:txEl>
                                              <p:pRg st="0" end="0"/>
                                            </p:txEl>
                                          </p:spTgt>
                                        </p:tgtEl>
                                        <p:attrNameLst>
                                          <p:attrName>ppt_y</p:attrName>
                                        </p:attrNameLst>
                                      </p:cBhvr>
                                      <p:tavLst>
                                        <p:tav tm="0">
                                          <p:val>
                                            <p:strVal val="#ppt_y+.1"/>
                                          </p:val>
                                        </p:tav>
                                        <p:tav tm="100000">
                                          <p:val>
                                            <p:strVal val="#ppt_y"/>
                                          </p:val>
                                        </p:tav>
                                      </p:tavLst>
                                    </p:anim>
                                  </p:childTnLst>
                                </p:cTn>
                              </p:par>
                              <p:par>
                                <p:cTn id="92" presetID="10" presetClass="entr" presetSubtype="0" fill="hold" grpId="0" nodeType="withEffect">
                                  <p:stCondLst>
                                    <p:cond delay="800"/>
                                  </p:stCondLst>
                                  <p:childTnLst>
                                    <p:set>
                                      <p:cBhvr>
                                        <p:cTn id="93" dur="1" fill="hold">
                                          <p:stCondLst>
                                            <p:cond delay="0"/>
                                          </p:stCondLst>
                                        </p:cTn>
                                        <p:tgtEl>
                                          <p:spTgt spid="22">
                                            <p:txEl>
                                              <p:pRg st="0" end="0"/>
                                            </p:txEl>
                                          </p:spTgt>
                                        </p:tgtEl>
                                        <p:attrNameLst>
                                          <p:attrName>style.visibility</p:attrName>
                                        </p:attrNameLst>
                                      </p:cBhvr>
                                      <p:to>
                                        <p:strVal val="visible"/>
                                      </p:to>
                                    </p:set>
                                    <p:animEffect transition="in" filter="fade">
                                      <p:cBhvr>
                                        <p:cTn id="94" dur="500"/>
                                        <p:tgtEl>
                                          <p:spTgt spid="22">
                                            <p:txEl>
                                              <p:pRg st="0" end="0"/>
                                            </p:txEl>
                                          </p:spTgt>
                                        </p:tgtEl>
                                      </p:cBhvr>
                                    </p:animEffect>
                                  </p:childTnLst>
                                </p:cTn>
                              </p:par>
                            </p:childTnLst>
                          </p:cTn>
                        </p:par>
                        <p:par>
                          <p:cTn id="95" fill="hold">
                            <p:stCondLst>
                              <p:cond delay="7500"/>
                            </p:stCondLst>
                            <p:childTnLst>
                              <p:par>
                                <p:cTn id="96" presetID="53" presetClass="entr" presetSubtype="16" fill="hold" grpId="0" nodeType="afterEffect">
                                  <p:stCondLst>
                                    <p:cond delay="0"/>
                                  </p:stCondLst>
                                  <p:childTnLst>
                                    <p:set>
                                      <p:cBhvr>
                                        <p:cTn id="97" dur="1" fill="hold">
                                          <p:stCondLst>
                                            <p:cond delay="0"/>
                                          </p:stCondLst>
                                        </p:cTn>
                                        <p:tgtEl>
                                          <p:spTgt spid="23"/>
                                        </p:tgtEl>
                                        <p:attrNameLst>
                                          <p:attrName>style.visibility</p:attrName>
                                        </p:attrNameLst>
                                      </p:cBhvr>
                                      <p:to>
                                        <p:strVal val="visible"/>
                                      </p:to>
                                    </p:set>
                                    <p:anim calcmode="lin" valueType="num">
                                      <p:cBhvr>
                                        <p:cTn id="98" dur="400" fill="hold"/>
                                        <p:tgtEl>
                                          <p:spTgt spid="23"/>
                                        </p:tgtEl>
                                        <p:attrNameLst>
                                          <p:attrName>ppt_w</p:attrName>
                                        </p:attrNameLst>
                                      </p:cBhvr>
                                      <p:tavLst>
                                        <p:tav tm="0">
                                          <p:val>
                                            <p:fltVal val="0"/>
                                          </p:val>
                                        </p:tav>
                                        <p:tav tm="100000">
                                          <p:val>
                                            <p:strVal val="#ppt_w"/>
                                          </p:val>
                                        </p:tav>
                                      </p:tavLst>
                                    </p:anim>
                                    <p:anim calcmode="lin" valueType="num">
                                      <p:cBhvr>
                                        <p:cTn id="99" dur="400" fill="hold"/>
                                        <p:tgtEl>
                                          <p:spTgt spid="23"/>
                                        </p:tgtEl>
                                        <p:attrNameLst>
                                          <p:attrName>ppt_h</p:attrName>
                                        </p:attrNameLst>
                                      </p:cBhvr>
                                      <p:tavLst>
                                        <p:tav tm="0">
                                          <p:val>
                                            <p:fltVal val="0"/>
                                          </p:val>
                                        </p:tav>
                                        <p:tav tm="100000">
                                          <p:val>
                                            <p:strVal val="#ppt_h"/>
                                          </p:val>
                                        </p:tav>
                                      </p:tavLst>
                                    </p:anim>
                                    <p:animEffect transition="in" filter="fade">
                                      <p:cBhvr>
                                        <p:cTn id="100" dur="400"/>
                                        <p:tgtEl>
                                          <p:spTgt spid="23"/>
                                        </p:tgtEl>
                                      </p:cBhvr>
                                    </p:animEffect>
                                  </p:childTnLst>
                                </p:cTn>
                              </p:par>
                            </p:childTnLst>
                          </p:cTn>
                        </p:par>
                        <p:par>
                          <p:cTn id="101" fill="hold">
                            <p:stCondLst>
                              <p:cond delay="7900"/>
                            </p:stCondLst>
                            <p:childTnLst>
                              <p:par>
                                <p:cTn id="102" presetID="53" presetClass="entr" presetSubtype="16" fill="hold" grpId="0" nodeType="afterEffect">
                                  <p:stCondLst>
                                    <p:cond delay="0"/>
                                  </p:stCondLst>
                                  <p:childTnLst>
                                    <p:set>
                                      <p:cBhvr>
                                        <p:cTn id="103" dur="1" fill="hold">
                                          <p:stCondLst>
                                            <p:cond delay="0"/>
                                          </p:stCondLst>
                                        </p:cTn>
                                        <p:tgtEl>
                                          <p:spTgt spid="24">
                                            <p:txEl>
                                              <p:pRg st="0" end="0"/>
                                            </p:txEl>
                                          </p:spTgt>
                                        </p:tgtEl>
                                        <p:attrNameLst>
                                          <p:attrName>style.visibility</p:attrName>
                                        </p:attrNameLst>
                                      </p:cBhvr>
                                      <p:to>
                                        <p:strVal val="visible"/>
                                      </p:to>
                                    </p:set>
                                    <p:anim calcmode="lin" valueType="num">
                                      <p:cBhvr>
                                        <p:cTn id="104" dur="3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105" dur="300" fill="hold"/>
                                        <p:tgtEl>
                                          <p:spTgt spid="24">
                                            <p:txEl>
                                              <p:pRg st="0" end="0"/>
                                            </p:txEl>
                                          </p:spTgt>
                                        </p:tgtEl>
                                        <p:attrNameLst>
                                          <p:attrName>ppt_h</p:attrName>
                                        </p:attrNameLst>
                                      </p:cBhvr>
                                      <p:tavLst>
                                        <p:tav tm="0">
                                          <p:val>
                                            <p:fltVal val="0"/>
                                          </p:val>
                                        </p:tav>
                                        <p:tav tm="100000">
                                          <p:val>
                                            <p:strVal val="#ppt_h"/>
                                          </p:val>
                                        </p:tav>
                                      </p:tavLst>
                                    </p:anim>
                                    <p:animEffect transition="in" filter="fade">
                                      <p:cBhvr>
                                        <p:cTn id="106" dur="300"/>
                                        <p:tgtEl>
                                          <p:spTgt spid="24">
                                            <p:txEl>
                                              <p:pRg st="0" end="0"/>
                                            </p:txEl>
                                          </p:spTgt>
                                        </p:tgtEl>
                                      </p:cBhvr>
                                    </p:animEffect>
                                  </p:childTnLst>
                                </p:cTn>
                              </p:par>
                              <p:par>
                                <p:cTn id="107" presetID="42" presetClass="entr" presetSubtype="0" fill="hold" grpId="0" nodeType="withEffect">
                                  <p:stCondLst>
                                    <p:cond delay="200"/>
                                  </p:stCondLst>
                                  <p:childTnLst>
                                    <p:set>
                                      <p:cBhvr>
                                        <p:cTn id="108" dur="1" fill="hold">
                                          <p:stCondLst>
                                            <p:cond delay="0"/>
                                          </p:stCondLst>
                                        </p:cTn>
                                        <p:tgtEl>
                                          <p:spTgt spid="25">
                                            <p:txEl>
                                              <p:pRg st="0" end="0"/>
                                            </p:txEl>
                                          </p:spTgt>
                                        </p:tgtEl>
                                        <p:attrNameLst>
                                          <p:attrName>style.visibility</p:attrName>
                                        </p:attrNameLst>
                                      </p:cBhvr>
                                      <p:to>
                                        <p:strVal val="visible"/>
                                      </p:to>
                                    </p:set>
                                    <p:animEffect transition="in" filter="fade">
                                      <p:cBhvr>
                                        <p:cTn id="109" dur="500"/>
                                        <p:tgtEl>
                                          <p:spTgt spid="25">
                                            <p:txEl>
                                              <p:pRg st="0" end="0"/>
                                            </p:txEl>
                                          </p:spTgt>
                                        </p:tgtEl>
                                      </p:cBhvr>
                                    </p:animEffect>
                                    <p:anim calcmode="lin" valueType="num">
                                      <p:cBhvr>
                                        <p:cTn id="110"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1" dur="500" fill="hold"/>
                                        <p:tgtEl>
                                          <p:spTgt spid="25">
                                            <p:txEl>
                                              <p:pRg st="0" end="0"/>
                                            </p:txEl>
                                          </p:spTgt>
                                        </p:tgtEl>
                                        <p:attrNameLst>
                                          <p:attrName>ppt_y</p:attrName>
                                        </p:attrNameLst>
                                      </p:cBhvr>
                                      <p:tavLst>
                                        <p:tav tm="0">
                                          <p:val>
                                            <p:strVal val="#ppt_y+.1"/>
                                          </p:val>
                                        </p:tav>
                                        <p:tav tm="100000">
                                          <p:val>
                                            <p:strVal val="#ppt_y"/>
                                          </p:val>
                                        </p:tav>
                                      </p:tavLst>
                                    </p:anim>
                                  </p:childTnLst>
                                </p:cTn>
                              </p:par>
                              <p:par>
                                <p:cTn id="112" presetID="10" presetClass="entr" presetSubtype="0" fill="hold" grpId="0" nodeType="withEffect">
                                  <p:stCondLst>
                                    <p:cond delay="800"/>
                                  </p:stCondLst>
                                  <p:childTnLst>
                                    <p:set>
                                      <p:cBhvr>
                                        <p:cTn id="113" dur="1" fill="hold">
                                          <p:stCondLst>
                                            <p:cond delay="0"/>
                                          </p:stCondLst>
                                        </p:cTn>
                                        <p:tgtEl>
                                          <p:spTgt spid="26">
                                            <p:txEl>
                                              <p:pRg st="0" end="0"/>
                                            </p:txEl>
                                          </p:spTgt>
                                        </p:tgtEl>
                                        <p:attrNameLst>
                                          <p:attrName>style.visibility</p:attrName>
                                        </p:attrNameLst>
                                      </p:cBhvr>
                                      <p:to>
                                        <p:strVal val="visible"/>
                                      </p:to>
                                    </p:set>
                                    <p:animEffect transition="in" filter="fade">
                                      <p:cBhvr>
                                        <p:cTn id="114" dur="500"/>
                                        <p:tgtEl>
                                          <p:spTgt spid="26">
                                            <p:txEl>
                                              <p:pRg st="0" end="0"/>
                                            </p:txEl>
                                          </p:spTgt>
                                        </p:tgtEl>
                                      </p:cBhvr>
                                    </p:animEffect>
                                  </p:childTnLst>
                                </p:cTn>
                              </p:par>
                            </p:childTnLst>
                          </p:cTn>
                        </p:par>
                        <p:par>
                          <p:cTn id="115" fill="hold">
                            <p:stCondLst>
                              <p:cond delay="9200"/>
                            </p:stCondLst>
                            <p:childTnLst>
                              <p:par>
                                <p:cTn id="116" presetID="53" presetClass="entr" presetSubtype="16" fill="hold" grpId="0" nodeType="afterEffect">
                                  <p:stCondLst>
                                    <p:cond delay="0"/>
                                  </p:stCondLst>
                                  <p:childTnLst>
                                    <p:set>
                                      <p:cBhvr>
                                        <p:cTn id="117" dur="1" fill="hold">
                                          <p:stCondLst>
                                            <p:cond delay="0"/>
                                          </p:stCondLst>
                                        </p:cTn>
                                        <p:tgtEl>
                                          <p:spTgt spid="27"/>
                                        </p:tgtEl>
                                        <p:attrNameLst>
                                          <p:attrName>style.visibility</p:attrName>
                                        </p:attrNameLst>
                                      </p:cBhvr>
                                      <p:to>
                                        <p:strVal val="visible"/>
                                      </p:to>
                                    </p:set>
                                    <p:anim calcmode="lin" valueType="num">
                                      <p:cBhvr>
                                        <p:cTn id="118" dur="400" fill="hold"/>
                                        <p:tgtEl>
                                          <p:spTgt spid="27"/>
                                        </p:tgtEl>
                                        <p:attrNameLst>
                                          <p:attrName>ppt_w</p:attrName>
                                        </p:attrNameLst>
                                      </p:cBhvr>
                                      <p:tavLst>
                                        <p:tav tm="0">
                                          <p:val>
                                            <p:fltVal val="0"/>
                                          </p:val>
                                        </p:tav>
                                        <p:tav tm="100000">
                                          <p:val>
                                            <p:strVal val="#ppt_w"/>
                                          </p:val>
                                        </p:tav>
                                      </p:tavLst>
                                    </p:anim>
                                    <p:anim calcmode="lin" valueType="num">
                                      <p:cBhvr>
                                        <p:cTn id="119" dur="400" fill="hold"/>
                                        <p:tgtEl>
                                          <p:spTgt spid="27"/>
                                        </p:tgtEl>
                                        <p:attrNameLst>
                                          <p:attrName>ppt_h</p:attrName>
                                        </p:attrNameLst>
                                      </p:cBhvr>
                                      <p:tavLst>
                                        <p:tav tm="0">
                                          <p:val>
                                            <p:fltVal val="0"/>
                                          </p:val>
                                        </p:tav>
                                        <p:tav tm="100000">
                                          <p:val>
                                            <p:strVal val="#ppt_h"/>
                                          </p:val>
                                        </p:tav>
                                      </p:tavLst>
                                    </p:anim>
                                    <p:animEffect transition="in" filter="fade">
                                      <p:cBhvr>
                                        <p:cTn id="120" dur="400"/>
                                        <p:tgtEl>
                                          <p:spTgt spid="27"/>
                                        </p:tgtEl>
                                      </p:cBhvr>
                                    </p:animEffect>
                                  </p:childTnLst>
                                </p:cTn>
                              </p:par>
                            </p:childTnLst>
                          </p:cTn>
                        </p:par>
                        <p:par>
                          <p:cTn id="121" fill="hold">
                            <p:stCondLst>
                              <p:cond delay="9600"/>
                            </p:stCondLst>
                            <p:childTnLst>
                              <p:par>
                                <p:cTn id="122" presetID="53" presetClass="entr" presetSubtype="16" fill="hold" grpId="0" nodeType="afterEffect">
                                  <p:stCondLst>
                                    <p:cond delay="0"/>
                                  </p:stCondLst>
                                  <p:childTnLst>
                                    <p:set>
                                      <p:cBhvr>
                                        <p:cTn id="123" dur="1" fill="hold">
                                          <p:stCondLst>
                                            <p:cond delay="0"/>
                                          </p:stCondLst>
                                        </p:cTn>
                                        <p:tgtEl>
                                          <p:spTgt spid="28">
                                            <p:txEl>
                                              <p:pRg st="0" end="0"/>
                                            </p:txEl>
                                          </p:spTgt>
                                        </p:tgtEl>
                                        <p:attrNameLst>
                                          <p:attrName>style.visibility</p:attrName>
                                        </p:attrNameLst>
                                      </p:cBhvr>
                                      <p:to>
                                        <p:strVal val="visible"/>
                                      </p:to>
                                    </p:set>
                                    <p:anim calcmode="lin" valueType="num">
                                      <p:cBhvr>
                                        <p:cTn id="124" dur="3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125" dur="3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126" dur="300"/>
                                        <p:tgtEl>
                                          <p:spTgt spid="28">
                                            <p:txEl>
                                              <p:pRg st="0" end="0"/>
                                            </p:txEl>
                                          </p:spTgt>
                                        </p:tgtEl>
                                      </p:cBhvr>
                                    </p:animEffect>
                                  </p:childTnLst>
                                </p:cTn>
                              </p:par>
                              <p:par>
                                <p:cTn id="127" presetID="42" presetClass="entr" presetSubtype="0" fill="hold" grpId="0" nodeType="withEffect">
                                  <p:stCondLst>
                                    <p:cond delay="200"/>
                                  </p:stCondLst>
                                  <p:childTnLst>
                                    <p:set>
                                      <p:cBhvr>
                                        <p:cTn id="128" dur="1" fill="hold">
                                          <p:stCondLst>
                                            <p:cond delay="0"/>
                                          </p:stCondLst>
                                        </p:cTn>
                                        <p:tgtEl>
                                          <p:spTgt spid="29">
                                            <p:txEl>
                                              <p:pRg st="0" end="0"/>
                                            </p:txEl>
                                          </p:spTgt>
                                        </p:tgtEl>
                                        <p:attrNameLst>
                                          <p:attrName>style.visibility</p:attrName>
                                        </p:attrNameLst>
                                      </p:cBhvr>
                                      <p:to>
                                        <p:strVal val="visible"/>
                                      </p:to>
                                    </p:set>
                                    <p:animEffect transition="in" filter="fade">
                                      <p:cBhvr>
                                        <p:cTn id="129" dur="500"/>
                                        <p:tgtEl>
                                          <p:spTgt spid="29">
                                            <p:txEl>
                                              <p:pRg st="0" end="0"/>
                                            </p:txEl>
                                          </p:spTgt>
                                        </p:tgtEl>
                                      </p:cBhvr>
                                    </p:animEffect>
                                    <p:anim calcmode="lin" valueType="num">
                                      <p:cBhvr>
                                        <p:cTn id="130"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31" dur="500" fill="hold"/>
                                        <p:tgtEl>
                                          <p:spTgt spid="29">
                                            <p:txEl>
                                              <p:pRg st="0" end="0"/>
                                            </p:txEl>
                                          </p:spTgt>
                                        </p:tgtEl>
                                        <p:attrNameLst>
                                          <p:attrName>ppt_y</p:attrName>
                                        </p:attrNameLst>
                                      </p:cBhvr>
                                      <p:tavLst>
                                        <p:tav tm="0">
                                          <p:val>
                                            <p:strVal val="#ppt_y+.1"/>
                                          </p:val>
                                        </p:tav>
                                        <p:tav tm="100000">
                                          <p:val>
                                            <p:strVal val="#ppt_y"/>
                                          </p:val>
                                        </p:tav>
                                      </p:tavLst>
                                    </p:anim>
                                  </p:childTnLst>
                                </p:cTn>
                              </p:par>
                              <p:par>
                                <p:cTn id="132" presetID="10" presetClass="entr" presetSubtype="0" fill="hold" grpId="0" nodeType="withEffect">
                                  <p:stCondLst>
                                    <p:cond delay="800"/>
                                  </p:stCondLst>
                                  <p:childTnLst>
                                    <p:set>
                                      <p:cBhvr>
                                        <p:cTn id="133" dur="1" fill="hold">
                                          <p:stCondLst>
                                            <p:cond delay="0"/>
                                          </p:stCondLst>
                                        </p:cTn>
                                        <p:tgtEl>
                                          <p:spTgt spid="30">
                                            <p:txEl>
                                              <p:pRg st="0" end="0"/>
                                            </p:txEl>
                                          </p:spTgt>
                                        </p:tgtEl>
                                        <p:attrNameLst>
                                          <p:attrName>style.visibility</p:attrName>
                                        </p:attrNameLst>
                                      </p:cBhvr>
                                      <p:to>
                                        <p:strVal val="visible"/>
                                      </p:to>
                                    </p:set>
                                    <p:animEffect transition="in" filter="fade">
                                      <p:cBhvr>
                                        <p:cTn id="134"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42" presetClass="entr" presetSubtype="0" fill="hold" nodeType="withEffect">
                  <p:stCondLst>
                    <p:cond delay="200"/>
                  </p:stCondLst>
                  <p:childTnLst>
                    <p:set>
                      <p:cBhvr>
                        <p:cTn dur="1" fill="hold">
                          <p:stCondLst>
                            <p:cond delay="0"/>
                          </p:stCondLst>
                        </p:cTn>
                        <p:tgtEl>
                          <p:spTgt spid="5"/>
                        </p:tgtEl>
                        <p:attrNameLst>
                          <p:attrName>style.visibility</p:attrName>
                        </p:attrNameLst>
                      </p:cBhvr>
                      <p:to>
                        <p:strVal val="visible"/>
                      </p:to>
                    </p:set>
                    <p:animEffect transition="in" filter="fade">
                      <p:cBhvr>
                        <p:cTn dur="400"/>
                        <p:tgtEl>
                          <p:spTgt spid="5"/>
                        </p:tgtEl>
                      </p:cBhvr>
                    </p:animEffect>
                    <p:anim calcmode="lin" valueType="num">
                      <p:cBhvr>
                        <p:cTn dur="400" fill="hold"/>
                        <p:tgtEl>
                          <p:spTgt spid="5"/>
                        </p:tgtEl>
                        <p:attrNameLst>
                          <p:attrName>ppt_x</p:attrName>
                        </p:attrNameLst>
                      </p:cBhvr>
                      <p:tavLst>
                        <p:tav tm="0">
                          <p:val>
                            <p:strVal val="#ppt_x"/>
                          </p:val>
                        </p:tav>
                        <p:tav tm="100000">
                          <p:val>
                            <p:strVal val="#ppt_x"/>
                          </p:val>
                        </p:tav>
                      </p:tavLst>
                    </p:anim>
                    <p:anim calcmode="lin" valueType="num">
                      <p:cBhvr>
                        <p:cTn dur="400" fill="hold"/>
                        <p:tgtEl>
                          <p:spTgt spid="5"/>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7" grpId="0" animBg="1"/>
      <p:bldP spid="8" grpId="0" build="p">
        <p:tmplLst>
          <p:tmpl lvl="1">
            <p:tnLst>
              <p:par>
                <p:cTn presetID="53" presetClass="entr" presetSubtype="16"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p:cTn dur="300" fill="hold"/>
                        <p:tgtEl>
                          <p:spTgt spid="8"/>
                        </p:tgtEl>
                        <p:attrNameLst>
                          <p:attrName>ppt_w</p:attrName>
                        </p:attrNameLst>
                      </p:cBhvr>
                      <p:tavLst>
                        <p:tav tm="0">
                          <p:val>
                            <p:fltVal val="0"/>
                          </p:val>
                        </p:tav>
                        <p:tav tm="100000">
                          <p:val>
                            <p:strVal val="#ppt_w"/>
                          </p:val>
                        </p:tav>
                      </p:tavLst>
                    </p:anim>
                    <p:anim calcmode="lin" valueType="num">
                      <p:cBhvr>
                        <p:cTn dur="300" fill="hold"/>
                        <p:tgtEl>
                          <p:spTgt spid="8"/>
                        </p:tgtEl>
                        <p:attrNameLst>
                          <p:attrName>ppt_h</p:attrName>
                        </p:attrNameLst>
                      </p:cBhvr>
                      <p:tavLst>
                        <p:tav tm="0">
                          <p:val>
                            <p:fltVal val="0"/>
                          </p:val>
                        </p:tav>
                        <p:tav tm="100000">
                          <p:val>
                            <p:strVal val="#ppt_h"/>
                          </p:val>
                        </p:tav>
                      </p:tavLst>
                    </p:anim>
                    <p:animEffect transition="in" filter="fade">
                      <p:cBhvr>
                        <p:cTn dur="300"/>
                        <p:tgtEl>
                          <p:spTgt spid="8"/>
                        </p:tgtEl>
                      </p:cBhvr>
                    </p:animEffect>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animBg="1"/>
      <p:bldP spid="12" grpId="0" build="p">
        <p:tmplLst>
          <p:tmpl lvl="1">
            <p:tnLst>
              <p:par>
                <p:cTn presetID="53" presetClass="entr" presetSubtype="16"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p:cTn dur="300" fill="hold"/>
                        <p:tgtEl>
                          <p:spTgt spid="12"/>
                        </p:tgtEl>
                        <p:attrNameLst>
                          <p:attrName>ppt_w</p:attrName>
                        </p:attrNameLst>
                      </p:cBhvr>
                      <p:tavLst>
                        <p:tav tm="0">
                          <p:val>
                            <p:fltVal val="0"/>
                          </p:val>
                        </p:tav>
                        <p:tav tm="100000">
                          <p:val>
                            <p:strVal val="#ppt_w"/>
                          </p:val>
                        </p:tav>
                      </p:tavLst>
                    </p:anim>
                    <p:anim calcmode="lin" valueType="num">
                      <p:cBhvr>
                        <p:cTn dur="300" fill="hold"/>
                        <p:tgtEl>
                          <p:spTgt spid="12"/>
                        </p:tgtEl>
                        <p:attrNameLst>
                          <p:attrName>ppt_h</p:attrName>
                        </p:attrNameLst>
                      </p:cBhvr>
                      <p:tavLst>
                        <p:tav tm="0">
                          <p:val>
                            <p:fltVal val="0"/>
                          </p:val>
                        </p:tav>
                        <p:tav tm="100000">
                          <p:val>
                            <p:strVal val="#ppt_h"/>
                          </p:val>
                        </p:tav>
                      </p:tavLst>
                    </p:anim>
                    <p:animEffect transition="in" filter="fade">
                      <p:cBhvr>
                        <p:cTn dur="300"/>
                        <p:tgtEl>
                          <p:spTgt spid="12"/>
                        </p:tgtEl>
                      </p:cBhvr>
                    </p:animEffect>
                  </p:childTnLst>
                </p:cTn>
              </p:par>
            </p:tnLst>
          </p:tmpl>
        </p:tmplLst>
      </p:bldP>
      <p:bldP spid="13" grpId="0" build="p">
        <p:tmplLst>
          <p:tmpl lvl="1">
            <p:tnLst>
              <p:par>
                <p:cTn presetID="42" presetClass="entr" presetSubtype="0" fill="hold" nodeType="withEffect">
                  <p:stCondLst>
                    <p:cond delay="20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anim calcmode="lin" valueType="num">
                      <p:cBhvr>
                        <p:cTn dur="500" fill="hold"/>
                        <p:tgtEl>
                          <p:spTgt spid="13"/>
                        </p:tgtEl>
                        <p:attrNameLst>
                          <p:attrName>ppt_x</p:attrName>
                        </p:attrNameLst>
                      </p:cBhvr>
                      <p:tavLst>
                        <p:tav tm="0">
                          <p:val>
                            <p:strVal val="#ppt_x"/>
                          </p:val>
                        </p:tav>
                        <p:tav tm="100000">
                          <p:val>
                            <p:strVal val="#ppt_x"/>
                          </p:val>
                        </p:tav>
                      </p:tavLst>
                    </p:anim>
                    <p:anim calcmode="lin" valueType="num">
                      <p:cBhvr>
                        <p:cTn dur="500" fill="hold"/>
                        <p:tgtEl>
                          <p:spTgt spid="13"/>
                        </p:tgtEl>
                        <p:attrNameLst>
                          <p:attrName>ppt_y</p:attrName>
                        </p:attrNameLst>
                      </p:cBhvr>
                      <p:tavLst>
                        <p:tav tm="0">
                          <p:val>
                            <p:strVal val="#ppt_y+.1"/>
                          </p:val>
                        </p:tav>
                        <p:tav tm="100000">
                          <p:val>
                            <p:strVal val="#ppt_y"/>
                          </p:val>
                        </p:tav>
                      </p:tavLst>
                    </p:anim>
                  </p:childTnLst>
                </p:cTn>
              </p:par>
            </p:tnLst>
          </p:tmpl>
        </p:tmplLst>
      </p:bldP>
      <p:bldP spid="14" grpId="0" build="p">
        <p:tmplLst>
          <p:tmpl lvl="1">
            <p:tnLst>
              <p:par>
                <p:cTn presetID="10" presetClass="entr" presetSubtype="0" fill="hold" nodeType="withEffect">
                  <p:stCondLst>
                    <p:cond delay="8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P spid="16" grpId="0" build="p">
        <p:tmplLst>
          <p:tmpl lvl="1">
            <p:tnLst>
              <p:par>
                <p:cTn presetID="53" presetClass="entr" presetSubtype="16"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p:cTn dur="300" fill="hold"/>
                        <p:tgtEl>
                          <p:spTgt spid="16"/>
                        </p:tgtEl>
                        <p:attrNameLst>
                          <p:attrName>ppt_w</p:attrName>
                        </p:attrNameLst>
                      </p:cBhvr>
                      <p:tavLst>
                        <p:tav tm="0">
                          <p:val>
                            <p:fltVal val="0"/>
                          </p:val>
                        </p:tav>
                        <p:tav tm="100000">
                          <p:val>
                            <p:strVal val="#ppt_w"/>
                          </p:val>
                        </p:tav>
                      </p:tavLst>
                    </p:anim>
                    <p:anim calcmode="lin" valueType="num">
                      <p:cBhvr>
                        <p:cTn dur="300" fill="hold"/>
                        <p:tgtEl>
                          <p:spTgt spid="16"/>
                        </p:tgtEl>
                        <p:attrNameLst>
                          <p:attrName>ppt_h</p:attrName>
                        </p:attrNameLst>
                      </p:cBhvr>
                      <p:tavLst>
                        <p:tav tm="0">
                          <p:val>
                            <p:fltVal val="0"/>
                          </p:val>
                        </p:tav>
                        <p:tav tm="100000">
                          <p:val>
                            <p:strVal val="#ppt_h"/>
                          </p:val>
                        </p:tav>
                      </p:tavLst>
                    </p:anim>
                    <p:animEffect transition="in" filter="fade">
                      <p:cBhvr>
                        <p:cTn dur="300"/>
                        <p:tgtEl>
                          <p:spTgt spid="16"/>
                        </p:tgtEl>
                      </p:cBhvr>
                    </p:animEffect>
                  </p:childTnLst>
                </p:cTn>
              </p:par>
            </p:tnLst>
          </p:tmpl>
        </p:tmplLst>
      </p:bldP>
      <p:bldP spid="17" grpId="0" build="p">
        <p:tmplLst>
          <p:tmpl lvl="1">
            <p:tnLst>
              <p:par>
                <p:cTn presetID="42" presetClass="entr" presetSubtype="0" fill="hold" nodeType="withEffect">
                  <p:stCondLst>
                    <p:cond delay="20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anim calcmode="lin" valueType="num">
                      <p:cBhvr>
                        <p:cTn dur="500" fill="hold"/>
                        <p:tgtEl>
                          <p:spTgt spid="17"/>
                        </p:tgtEl>
                        <p:attrNameLst>
                          <p:attrName>ppt_x</p:attrName>
                        </p:attrNameLst>
                      </p:cBhvr>
                      <p:tavLst>
                        <p:tav tm="0">
                          <p:val>
                            <p:strVal val="#ppt_x"/>
                          </p:val>
                        </p:tav>
                        <p:tav tm="100000">
                          <p:val>
                            <p:strVal val="#ppt_x"/>
                          </p:val>
                        </p:tav>
                      </p:tavLst>
                    </p:anim>
                    <p:anim calcmode="lin" valueType="num">
                      <p:cBhvr>
                        <p:cTn dur="500" fill="hold"/>
                        <p:tgtEl>
                          <p:spTgt spid="17"/>
                        </p:tgtEl>
                        <p:attrNameLst>
                          <p:attrName>ppt_y</p:attrName>
                        </p:attrNameLst>
                      </p:cBhvr>
                      <p:tavLst>
                        <p:tav tm="0">
                          <p:val>
                            <p:strVal val="#ppt_y+.1"/>
                          </p:val>
                        </p:tav>
                        <p:tav tm="100000">
                          <p:val>
                            <p:strVal val="#ppt_y"/>
                          </p:val>
                        </p:tav>
                      </p:tavLst>
                    </p:anim>
                  </p:childTnLst>
                </p:cTn>
              </p:par>
            </p:tnLst>
          </p:tmpl>
        </p:tmplLst>
      </p:bldP>
      <p:bldP spid="18" grpId="0" build="p">
        <p:tmplLst>
          <p:tmpl lvl="1">
            <p:tnLst>
              <p:par>
                <p:cTn presetID="10" presetClass="entr" presetSubtype="0" fill="hold" nodeType="withEffect">
                  <p:stCondLst>
                    <p:cond delay="80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animBg="1"/>
      <p:bldP spid="20" grpId="0" build="p">
        <p:tmplLst>
          <p:tmpl lvl="1">
            <p:tnLst>
              <p:par>
                <p:cTn presetID="53" presetClass="entr" presetSubtype="16"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p:cTn dur="300" fill="hold"/>
                        <p:tgtEl>
                          <p:spTgt spid="20"/>
                        </p:tgtEl>
                        <p:attrNameLst>
                          <p:attrName>ppt_w</p:attrName>
                        </p:attrNameLst>
                      </p:cBhvr>
                      <p:tavLst>
                        <p:tav tm="0">
                          <p:val>
                            <p:fltVal val="0"/>
                          </p:val>
                        </p:tav>
                        <p:tav tm="100000">
                          <p:val>
                            <p:strVal val="#ppt_w"/>
                          </p:val>
                        </p:tav>
                      </p:tavLst>
                    </p:anim>
                    <p:anim calcmode="lin" valueType="num">
                      <p:cBhvr>
                        <p:cTn dur="300" fill="hold"/>
                        <p:tgtEl>
                          <p:spTgt spid="20"/>
                        </p:tgtEl>
                        <p:attrNameLst>
                          <p:attrName>ppt_h</p:attrName>
                        </p:attrNameLst>
                      </p:cBhvr>
                      <p:tavLst>
                        <p:tav tm="0">
                          <p:val>
                            <p:fltVal val="0"/>
                          </p:val>
                        </p:tav>
                        <p:tav tm="100000">
                          <p:val>
                            <p:strVal val="#ppt_h"/>
                          </p:val>
                        </p:tav>
                      </p:tavLst>
                    </p:anim>
                    <p:animEffect transition="in" filter="fade">
                      <p:cBhvr>
                        <p:cTn dur="300"/>
                        <p:tgtEl>
                          <p:spTgt spid="20"/>
                        </p:tgtEl>
                      </p:cBhvr>
                    </p:animEffect>
                  </p:childTnLst>
                </p:cTn>
              </p:par>
            </p:tnLst>
          </p:tmpl>
        </p:tmplLst>
      </p:bldP>
      <p:bldP spid="21" grpId="0" build="p">
        <p:tmplLst>
          <p:tmpl lvl="1">
            <p:tnLst>
              <p:par>
                <p:cTn presetID="42" presetClass="entr" presetSubtype="0" fill="hold" nodeType="withEffect">
                  <p:stCondLst>
                    <p:cond delay="2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anim calcmode="lin" valueType="num">
                      <p:cBhvr>
                        <p:cTn dur="500" fill="hold"/>
                        <p:tgtEl>
                          <p:spTgt spid="21"/>
                        </p:tgtEl>
                        <p:attrNameLst>
                          <p:attrName>ppt_x</p:attrName>
                        </p:attrNameLst>
                      </p:cBhvr>
                      <p:tavLst>
                        <p:tav tm="0">
                          <p:val>
                            <p:strVal val="#ppt_x"/>
                          </p:val>
                        </p:tav>
                        <p:tav tm="100000">
                          <p:val>
                            <p:strVal val="#ppt_x"/>
                          </p:val>
                        </p:tav>
                      </p:tavLst>
                    </p:anim>
                    <p:anim calcmode="lin" valueType="num">
                      <p:cBhvr>
                        <p:cTn dur="500" fill="hold"/>
                        <p:tgtEl>
                          <p:spTgt spid="21"/>
                        </p:tgtEl>
                        <p:attrNameLst>
                          <p:attrName>ppt_y</p:attrName>
                        </p:attrNameLst>
                      </p:cBhvr>
                      <p:tavLst>
                        <p:tav tm="0">
                          <p:val>
                            <p:strVal val="#ppt_y+.1"/>
                          </p:val>
                        </p:tav>
                        <p:tav tm="100000">
                          <p:val>
                            <p:strVal val="#ppt_y"/>
                          </p:val>
                        </p:tav>
                      </p:tavLst>
                    </p:anim>
                  </p:childTnLst>
                </p:cTn>
              </p:par>
            </p:tnLst>
          </p:tmpl>
        </p:tmplLst>
      </p:bldP>
      <p:bldP spid="22" grpId="0" build="p">
        <p:tmplLst>
          <p:tmpl lvl="1">
            <p:tnLst>
              <p:par>
                <p:cTn presetID="10" presetClass="entr" presetSubtype="0" fill="hold" nodeType="withEffect">
                  <p:stCondLst>
                    <p:cond delay="80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animBg="1"/>
      <p:bldP spid="24" grpId="0" build="p">
        <p:tmplLst>
          <p:tmpl lvl="1">
            <p:tnLst>
              <p:par>
                <p:cTn presetID="53" presetClass="entr" presetSubtype="16"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p:cTn dur="300" fill="hold"/>
                        <p:tgtEl>
                          <p:spTgt spid="24"/>
                        </p:tgtEl>
                        <p:attrNameLst>
                          <p:attrName>ppt_w</p:attrName>
                        </p:attrNameLst>
                      </p:cBhvr>
                      <p:tavLst>
                        <p:tav tm="0">
                          <p:val>
                            <p:fltVal val="0"/>
                          </p:val>
                        </p:tav>
                        <p:tav tm="100000">
                          <p:val>
                            <p:strVal val="#ppt_w"/>
                          </p:val>
                        </p:tav>
                      </p:tavLst>
                    </p:anim>
                    <p:anim calcmode="lin" valueType="num">
                      <p:cBhvr>
                        <p:cTn dur="300" fill="hold"/>
                        <p:tgtEl>
                          <p:spTgt spid="24"/>
                        </p:tgtEl>
                        <p:attrNameLst>
                          <p:attrName>ppt_h</p:attrName>
                        </p:attrNameLst>
                      </p:cBhvr>
                      <p:tavLst>
                        <p:tav tm="0">
                          <p:val>
                            <p:fltVal val="0"/>
                          </p:val>
                        </p:tav>
                        <p:tav tm="100000">
                          <p:val>
                            <p:strVal val="#ppt_h"/>
                          </p:val>
                        </p:tav>
                      </p:tavLst>
                    </p:anim>
                    <p:animEffect transition="in" filter="fade">
                      <p:cBhvr>
                        <p:cTn dur="300"/>
                        <p:tgtEl>
                          <p:spTgt spid="24"/>
                        </p:tgtEl>
                      </p:cBhvr>
                    </p:animEffect>
                  </p:childTnLst>
                </p:cTn>
              </p:par>
            </p:tnLst>
          </p:tmpl>
        </p:tmplLst>
      </p:bldP>
      <p:bldP spid="25" grpId="0" build="p">
        <p:tmplLst>
          <p:tmpl lvl="1">
            <p:tnLst>
              <p:par>
                <p:cTn presetID="42" presetClass="entr" presetSubtype="0" fill="hold" nodeType="withEffect">
                  <p:stCondLst>
                    <p:cond delay="2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anim calcmode="lin" valueType="num">
                      <p:cBhvr>
                        <p:cTn dur="500" fill="hold"/>
                        <p:tgtEl>
                          <p:spTgt spid="25"/>
                        </p:tgtEl>
                        <p:attrNameLst>
                          <p:attrName>ppt_x</p:attrName>
                        </p:attrNameLst>
                      </p:cBhvr>
                      <p:tavLst>
                        <p:tav tm="0">
                          <p:val>
                            <p:strVal val="#ppt_x"/>
                          </p:val>
                        </p:tav>
                        <p:tav tm="100000">
                          <p:val>
                            <p:strVal val="#ppt_x"/>
                          </p:val>
                        </p:tav>
                      </p:tavLst>
                    </p:anim>
                    <p:anim calcmode="lin" valueType="num">
                      <p:cBhvr>
                        <p:cTn dur="500" fill="hold"/>
                        <p:tgtEl>
                          <p:spTgt spid="25"/>
                        </p:tgtEl>
                        <p:attrNameLst>
                          <p:attrName>ppt_y</p:attrName>
                        </p:attrNameLst>
                      </p:cBhvr>
                      <p:tavLst>
                        <p:tav tm="0">
                          <p:val>
                            <p:strVal val="#ppt_y+.1"/>
                          </p:val>
                        </p:tav>
                        <p:tav tm="100000">
                          <p:val>
                            <p:strVal val="#ppt_y"/>
                          </p:val>
                        </p:tav>
                      </p:tavLst>
                    </p:anim>
                  </p:childTnLst>
                </p:cTn>
              </p:par>
            </p:tnLst>
          </p:tmpl>
        </p:tmplLst>
      </p:bldP>
      <p:bldP spid="26" grpId="0" build="p">
        <p:tmplLst>
          <p:tmpl lvl="1">
            <p:tnLst>
              <p:par>
                <p:cTn presetID="10" presetClass="entr" presetSubtype="0" fill="hold" nodeType="withEffect">
                  <p:stCondLst>
                    <p:cond delay="8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animBg="1"/>
      <p:bldP spid="28" grpId="0" build="p">
        <p:tmplLst>
          <p:tmpl lvl="1">
            <p:tnLst>
              <p:par>
                <p:cTn presetID="53" presetClass="entr" presetSubtype="16"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p:cTn dur="300" fill="hold"/>
                        <p:tgtEl>
                          <p:spTgt spid="28"/>
                        </p:tgtEl>
                        <p:attrNameLst>
                          <p:attrName>ppt_w</p:attrName>
                        </p:attrNameLst>
                      </p:cBhvr>
                      <p:tavLst>
                        <p:tav tm="0">
                          <p:val>
                            <p:fltVal val="0"/>
                          </p:val>
                        </p:tav>
                        <p:tav tm="100000">
                          <p:val>
                            <p:strVal val="#ppt_w"/>
                          </p:val>
                        </p:tav>
                      </p:tavLst>
                    </p:anim>
                    <p:anim calcmode="lin" valueType="num">
                      <p:cBhvr>
                        <p:cTn dur="300" fill="hold"/>
                        <p:tgtEl>
                          <p:spTgt spid="28"/>
                        </p:tgtEl>
                        <p:attrNameLst>
                          <p:attrName>ppt_h</p:attrName>
                        </p:attrNameLst>
                      </p:cBhvr>
                      <p:tavLst>
                        <p:tav tm="0">
                          <p:val>
                            <p:fltVal val="0"/>
                          </p:val>
                        </p:tav>
                        <p:tav tm="100000">
                          <p:val>
                            <p:strVal val="#ppt_h"/>
                          </p:val>
                        </p:tav>
                      </p:tavLst>
                    </p:anim>
                    <p:animEffect transition="in" filter="fade">
                      <p:cBhvr>
                        <p:cTn dur="300"/>
                        <p:tgtEl>
                          <p:spTgt spid="28"/>
                        </p:tgtEl>
                      </p:cBhvr>
                    </p:animEffect>
                  </p:childTnLst>
                </p:cTn>
              </p:par>
            </p:tnLst>
          </p:tmpl>
        </p:tmplLst>
      </p:bldP>
      <p:bldP spid="29" grpId="0" build="p">
        <p:tmplLst>
          <p:tmpl lvl="1">
            <p:tnLst>
              <p:par>
                <p:cTn presetID="42" presetClass="entr" presetSubtype="0" fill="hold" nodeType="withEffect">
                  <p:stCondLst>
                    <p:cond delay="20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anim calcmode="lin" valueType="num">
                      <p:cBhvr>
                        <p:cTn dur="500" fill="hold"/>
                        <p:tgtEl>
                          <p:spTgt spid="29"/>
                        </p:tgtEl>
                        <p:attrNameLst>
                          <p:attrName>ppt_x</p:attrName>
                        </p:attrNameLst>
                      </p:cBhvr>
                      <p:tavLst>
                        <p:tav tm="0">
                          <p:val>
                            <p:strVal val="#ppt_x"/>
                          </p:val>
                        </p:tav>
                        <p:tav tm="100000">
                          <p:val>
                            <p:strVal val="#ppt_x"/>
                          </p:val>
                        </p:tav>
                      </p:tavLst>
                    </p:anim>
                    <p:anim calcmode="lin" valueType="num">
                      <p:cBhvr>
                        <p:cTn dur="500" fill="hold"/>
                        <p:tgtEl>
                          <p:spTgt spid="29"/>
                        </p:tgtEl>
                        <p:attrNameLst>
                          <p:attrName>ppt_y</p:attrName>
                        </p:attrNameLst>
                      </p:cBhvr>
                      <p:tavLst>
                        <p:tav tm="0">
                          <p:val>
                            <p:strVal val="#ppt_y+.1"/>
                          </p:val>
                        </p:tav>
                        <p:tav tm="100000">
                          <p:val>
                            <p:strVal val="#ppt_y"/>
                          </p:val>
                        </p:tav>
                      </p:tavLst>
                    </p:anim>
                  </p:childTnLst>
                </p:cTn>
              </p:par>
            </p:tnLst>
          </p:tmpl>
        </p:tmplLst>
      </p:bldP>
      <p:bldP spid="30" grpId="0" build="p">
        <p:tmplLst>
          <p:tmpl lvl="1">
            <p:tnLst>
              <p:par>
                <p:cTn presetID="10" presetClass="entr" presetSubtype="0" fill="hold" nodeType="withEffect">
                  <p:stCondLst>
                    <p:cond delay="80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Iconic list 3">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0"/>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tx1">
                    <a:lumMod val="75000"/>
                    <a:lumOff val="25000"/>
                  </a:schemeClr>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 name="Rounded Rectangle 2"/>
          <p:cNvSpPr/>
          <p:nvPr userDrawn="1"/>
        </p:nvSpPr>
        <p:spPr>
          <a:xfrm>
            <a:off x="1724380" y="1638675"/>
            <a:ext cx="869949" cy="782954"/>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13" name="Text Placeholder 7"/>
          <p:cNvSpPr>
            <a:spLocks noGrp="1"/>
          </p:cNvSpPr>
          <p:nvPr>
            <p:ph type="body" sz="quarter" idx="39" hasCustomPrompt="1"/>
          </p:nvPr>
        </p:nvSpPr>
        <p:spPr>
          <a:xfrm>
            <a:off x="1805522" y="1684395"/>
            <a:ext cx="704141" cy="674519"/>
          </a:xfrm>
          <a:prstGeom prst="rect">
            <a:avLst/>
          </a:prstGeom>
        </p:spPr>
        <p:txBody>
          <a:bodyPr vert="horz" lIns="0" tIns="103884" rIns="0" bIns="103884" anchor="ctr"/>
          <a:lstStyle>
            <a:lvl1pPr marL="0" indent="0" algn="ctr">
              <a:lnSpc>
                <a:spcPct val="100000"/>
              </a:lnSpc>
              <a:spcBef>
                <a:spcPts val="0"/>
              </a:spcBef>
              <a:buNone/>
              <a:defRPr sz="1920" b="1">
                <a:solidFill>
                  <a:schemeClr val="bg1"/>
                </a:solidFill>
                <a:latin typeface="FontAwesome"/>
                <a:cs typeface="FontAwesome"/>
              </a:defRPr>
            </a:lvl1pPr>
          </a:lstStyle>
          <a:p>
            <a:pPr lvl="0"/>
            <a:r>
              <a:rPr lang="es-ES_tradnl" dirty="0" err="1"/>
              <a:t>icon</a:t>
            </a:r>
            <a:endParaRPr lang="es-ES_tradnl" dirty="0"/>
          </a:p>
        </p:txBody>
      </p:sp>
      <p:sp>
        <p:nvSpPr>
          <p:cNvPr id="26" name="Text Placeholder 7"/>
          <p:cNvSpPr>
            <a:spLocks noGrp="1"/>
          </p:cNvSpPr>
          <p:nvPr>
            <p:ph type="body" sz="quarter" idx="19" hasCustomPrompt="1"/>
          </p:nvPr>
        </p:nvSpPr>
        <p:spPr>
          <a:xfrm>
            <a:off x="603251" y="2527978"/>
            <a:ext cx="3071283" cy="228451"/>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27" name="Text Placeholder 2"/>
          <p:cNvSpPr>
            <a:spLocks noGrp="1"/>
          </p:cNvSpPr>
          <p:nvPr>
            <p:ph type="body" sz="quarter" idx="16" hasCustomPrompt="1"/>
          </p:nvPr>
        </p:nvSpPr>
        <p:spPr>
          <a:xfrm>
            <a:off x="603253" y="2837710"/>
            <a:ext cx="3071281" cy="779972"/>
          </a:xfrm>
          <a:prstGeom prst="rect">
            <a:avLst/>
          </a:prstGeom>
        </p:spPr>
        <p:txBody>
          <a:bodyPr vert="horz" lIns="0" tIns="0" rIns="0" bIns="0"/>
          <a:lstStyle>
            <a:lvl1pPr marL="0" indent="0" algn="ctr">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72" name="Rounded Rectangle 71"/>
          <p:cNvSpPr/>
          <p:nvPr userDrawn="1"/>
        </p:nvSpPr>
        <p:spPr>
          <a:xfrm>
            <a:off x="5669847" y="1638675"/>
            <a:ext cx="869949" cy="782954"/>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73" name="Text Placeholder 7"/>
          <p:cNvSpPr>
            <a:spLocks noGrp="1"/>
          </p:cNvSpPr>
          <p:nvPr>
            <p:ph type="body" sz="quarter" idx="40" hasCustomPrompt="1"/>
          </p:nvPr>
        </p:nvSpPr>
        <p:spPr>
          <a:xfrm>
            <a:off x="5750988" y="1684395"/>
            <a:ext cx="704141" cy="674519"/>
          </a:xfrm>
          <a:prstGeom prst="rect">
            <a:avLst/>
          </a:prstGeom>
        </p:spPr>
        <p:txBody>
          <a:bodyPr vert="horz" lIns="0" tIns="103884" rIns="0" bIns="103884" anchor="ctr"/>
          <a:lstStyle>
            <a:lvl1pPr marL="0" indent="0" algn="ctr">
              <a:lnSpc>
                <a:spcPct val="100000"/>
              </a:lnSpc>
              <a:spcBef>
                <a:spcPts val="0"/>
              </a:spcBef>
              <a:buNone/>
              <a:defRPr sz="1920" b="1">
                <a:solidFill>
                  <a:schemeClr val="bg1"/>
                </a:solidFill>
                <a:latin typeface="FontAwesome"/>
                <a:cs typeface="FontAwesome"/>
              </a:defRPr>
            </a:lvl1pPr>
          </a:lstStyle>
          <a:p>
            <a:pPr lvl="0"/>
            <a:r>
              <a:rPr lang="es-ES_tradnl" dirty="0" err="1"/>
              <a:t>icon</a:t>
            </a:r>
            <a:endParaRPr lang="es-ES_tradnl" dirty="0"/>
          </a:p>
        </p:txBody>
      </p:sp>
      <p:sp>
        <p:nvSpPr>
          <p:cNvPr id="74" name="Text Placeholder 7"/>
          <p:cNvSpPr>
            <a:spLocks noGrp="1"/>
          </p:cNvSpPr>
          <p:nvPr>
            <p:ph type="body" sz="quarter" idx="41" hasCustomPrompt="1"/>
          </p:nvPr>
        </p:nvSpPr>
        <p:spPr>
          <a:xfrm>
            <a:off x="4548717" y="2527978"/>
            <a:ext cx="3071283" cy="228451"/>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75" name="Text Placeholder 2"/>
          <p:cNvSpPr>
            <a:spLocks noGrp="1"/>
          </p:cNvSpPr>
          <p:nvPr>
            <p:ph type="body" sz="quarter" idx="42" hasCustomPrompt="1"/>
          </p:nvPr>
        </p:nvSpPr>
        <p:spPr>
          <a:xfrm>
            <a:off x="4548720" y="2837710"/>
            <a:ext cx="3071281" cy="779972"/>
          </a:xfrm>
          <a:prstGeom prst="rect">
            <a:avLst/>
          </a:prstGeom>
        </p:spPr>
        <p:txBody>
          <a:bodyPr vert="horz" lIns="0" tIns="0" rIns="0" bIns="0"/>
          <a:lstStyle>
            <a:lvl1pPr marL="0" indent="0" algn="ctr">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76" name="Rounded Rectangle 75"/>
          <p:cNvSpPr/>
          <p:nvPr userDrawn="1"/>
        </p:nvSpPr>
        <p:spPr>
          <a:xfrm>
            <a:off x="9625898" y="1638675"/>
            <a:ext cx="869949" cy="782954"/>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77" name="Text Placeholder 7"/>
          <p:cNvSpPr>
            <a:spLocks noGrp="1"/>
          </p:cNvSpPr>
          <p:nvPr>
            <p:ph type="body" sz="quarter" idx="43" hasCustomPrompt="1"/>
          </p:nvPr>
        </p:nvSpPr>
        <p:spPr>
          <a:xfrm>
            <a:off x="9707039" y="1684395"/>
            <a:ext cx="704141" cy="674519"/>
          </a:xfrm>
          <a:prstGeom prst="rect">
            <a:avLst/>
          </a:prstGeom>
        </p:spPr>
        <p:txBody>
          <a:bodyPr vert="horz" lIns="0" tIns="103884" rIns="0" bIns="103884" anchor="ctr"/>
          <a:lstStyle>
            <a:lvl1pPr marL="0" indent="0" algn="ctr">
              <a:lnSpc>
                <a:spcPct val="100000"/>
              </a:lnSpc>
              <a:spcBef>
                <a:spcPts val="0"/>
              </a:spcBef>
              <a:buNone/>
              <a:defRPr sz="1920" b="1">
                <a:solidFill>
                  <a:schemeClr val="bg1"/>
                </a:solidFill>
                <a:latin typeface="FontAwesome"/>
                <a:cs typeface="FontAwesome"/>
              </a:defRPr>
            </a:lvl1pPr>
          </a:lstStyle>
          <a:p>
            <a:pPr lvl="0"/>
            <a:r>
              <a:rPr lang="es-ES_tradnl" dirty="0" err="1"/>
              <a:t>icon</a:t>
            </a:r>
            <a:endParaRPr lang="es-ES_tradnl" dirty="0"/>
          </a:p>
        </p:txBody>
      </p:sp>
      <p:sp>
        <p:nvSpPr>
          <p:cNvPr id="78" name="Text Placeholder 7"/>
          <p:cNvSpPr>
            <a:spLocks noGrp="1"/>
          </p:cNvSpPr>
          <p:nvPr>
            <p:ph type="body" sz="quarter" idx="44" hasCustomPrompt="1"/>
          </p:nvPr>
        </p:nvSpPr>
        <p:spPr>
          <a:xfrm>
            <a:off x="8504768" y="2527978"/>
            <a:ext cx="3071283" cy="228451"/>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79" name="Text Placeholder 2"/>
          <p:cNvSpPr>
            <a:spLocks noGrp="1"/>
          </p:cNvSpPr>
          <p:nvPr>
            <p:ph type="body" sz="quarter" idx="45" hasCustomPrompt="1"/>
          </p:nvPr>
        </p:nvSpPr>
        <p:spPr>
          <a:xfrm>
            <a:off x="8504770" y="2837710"/>
            <a:ext cx="3071281" cy="779972"/>
          </a:xfrm>
          <a:prstGeom prst="rect">
            <a:avLst/>
          </a:prstGeom>
        </p:spPr>
        <p:txBody>
          <a:bodyPr vert="horz" lIns="0" tIns="0" rIns="0" bIns="0"/>
          <a:lstStyle>
            <a:lvl1pPr marL="0" indent="0" algn="ctr">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80" name="Rounded Rectangle 79"/>
          <p:cNvSpPr/>
          <p:nvPr userDrawn="1"/>
        </p:nvSpPr>
        <p:spPr>
          <a:xfrm>
            <a:off x="1724380" y="3924675"/>
            <a:ext cx="869949" cy="782954"/>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81" name="Text Placeholder 7"/>
          <p:cNvSpPr>
            <a:spLocks noGrp="1"/>
          </p:cNvSpPr>
          <p:nvPr>
            <p:ph type="body" sz="quarter" idx="46" hasCustomPrompt="1"/>
          </p:nvPr>
        </p:nvSpPr>
        <p:spPr>
          <a:xfrm>
            <a:off x="1805522" y="3970395"/>
            <a:ext cx="704141" cy="674519"/>
          </a:xfrm>
          <a:prstGeom prst="rect">
            <a:avLst/>
          </a:prstGeom>
        </p:spPr>
        <p:txBody>
          <a:bodyPr vert="horz" lIns="0" tIns="103884" rIns="0" bIns="103884" anchor="ctr"/>
          <a:lstStyle>
            <a:lvl1pPr marL="0" indent="0" algn="ctr">
              <a:lnSpc>
                <a:spcPct val="100000"/>
              </a:lnSpc>
              <a:spcBef>
                <a:spcPts val="0"/>
              </a:spcBef>
              <a:buNone/>
              <a:defRPr sz="1920" b="1">
                <a:solidFill>
                  <a:schemeClr val="bg1"/>
                </a:solidFill>
                <a:latin typeface="FontAwesome"/>
                <a:cs typeface="FontAwesome"/>
              </a:defRPr>
            </a:lvl1pPr>
          </a:lstStyle>
          <a:p>
            <a:pPr lvl="0"/>
            <a:r>
              <a:rPr lang="es-ES_tradnl" dirty="0" err="1"/>
              <a:t>icon</a:t>
            </a:r>
            <a:endParaRPr lang="es-ES_tradnl" dirty="0"/>
          </a:p>
        </p:txBody>
      </p:sp>
      <p:sp>
        <p:nvSpPr>
          <p:cNvPr id="82" name="Text Placeholder 7"/>
          <p:cNvSpPr>
            <a:spLocks noGrp="1"/>
          </p:cNvSpPr>
          <p:nvPr>
            <p:ph type="body" sz="quarter" idx="47" hasCustomPrompt="1"/>
          </p:nvPr>
        </p:nvSpPr>
        <p:spPr>
          <a:xfrm>
            <a:off x="603251" y="4813978"/>
            <a:ext cx="3071283" cy="228451"/>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83" name="Text Placeholder 2"/>
          <p:cNvSpPr>
            <a:spLocks noGrp="1"/>
          </p:cNvSpPr>
          <p:nvPr>
            <p:ph type="body" sz="quarter" idx="48" hasCustomPrompt="1"/>
          </p:nvPr>
        </p:nvSpPr>
        <p:spPr>
          <a:xfrm>
            <a:off x="603253" y="5123710"/>
            <a:ext cx="3071281" cy="779972"/>
          </a:xfrm>
          <a:prstGeom prst="rect">
            <a:avLst/>
          </a:prstGeom>
        </p:spPr>
        <p:txBody>
          <a:bodyPr vert="horz" lIns="0" tIns="0" rIns="0" bIns="0"/>
          <a:lstStyle>
            <a:lvl1pPr marL="0" indent="0" algn="ctr">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84" name="Rounded Rectangle 83"/>
          <p:cNvSpPr/>
          <p:nvPr userDrawn="1"/>
        </p:nvSpPr>
        <p:spPr>
          <a:xfrm>
            <a:off x="5669847" y="3924675"/>
            <a:ext cx="869949" cy="782954"/>
          </a:xfrm>
          <a:prstGeom prst="roundRect">
            <a:avLst>
              <a:gd name="adj" fmla="val 5000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85" name="Text Placeholder 7"/>
          <p:cNvSpPr>
            <a:spLocks noGrp="1"/>
          </p:cNvSpPr>
          <p:nvPr>
            <p:ph type="body" sz="quarter" idx="49" hasCustomPrompt="1"/>
          </p:nvPr>
        </p:nvSpPr>
        <p:spPr>
          <a:xfrm>
            <a:off x="5750988" y="3970395"/>
            <a:ext cx="704141" cy="674519"/>
          </a:xfrm>
          <a:prstGeom prst="rect">
            <a:avLst/>
          </a:prstGeom>
        </p:spPr>
        <p:txBody>
          <a:bodyPr vert="horz" lIns="0" tIns="103884" rIns="0" bIns="103884" anchor="ctr"/>
          <a:lstStyle>
            <a:lvl1pPr marL="0" indent="0" algn="ctr">
              <a:lnSpc>
                <a:spcPct val="100000"/>
              </a:lnSpc>
              <a:spcBef>
                <a:spcPts val="0"/>
              </a:spcBef>
              <a:buNone/>
              <a:defRPr sz="1920" b="1">
                <a:solidFill>
                  <a:schemeClr val="bg1"/>
                </a:solidFill>
                <a:latin typeface="FontAwesome"/>
                <a:cs typeface="FontAwesome"/>
              </a:defRPr>
            </a:lvl1pPr>
          </a:lstStyle>
          <a:p>
            <a:pPr lvl="0"/>
            <a:r>
              <a:rPr lang="es-ES_tradnl" dirty="0" err="1"/>
              <a:t>icon</a:t>
            </a:r>
            <a:endParaRPr lang="es-ES_tradnl" dirty="0"/>
          </a:p>
        </p:txBody>
      </p:sp>
      <p:sp>
        <p:nvSpPr>
          <p:cNvPr id="86" name="Text Placeholder 7"/>
          <p:cNvSpPr>
            <a:spLocks noGrp="1"/>
          </p:cNvSpPr>
          <p:nvPr>
            <p:ph type="body" sz="quarter" idx="50" hasCustomPrompt="1"/>
          </p:nvPr>
        </p:nvSpPr>
        <p:spPr>
          <a:xfrm>
            <a:off x="4548717" y="4813978"/>
            <a:ext cx="3071283" cy="228451"/>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87" name="Text Placeholder 2"/>
          <p:cNvSpPr>
            <a:spLocks noGrp="1"/>
          </p:cNvSpPr>
          <p:nvPr>
            <p:ph type="body" sz="quarter" idx="51" hasCustomPrompt="1"/>
          </p:nvPr>
        </p:nvSpPr>
        <p:spPr>
          <a:xfrm>
            <a:off x="4548720" y="5123710"/>
            <a:ext cx="3071281" cy="779972"/>
          </a:xfrm>
          <a:prstGeom prst="rect">
            <a:avLst/>
          </a:prstGeom>
        </p:spPr>
        <p:txBody>
          <a:bodyPr vert="horz" lIns="0" tIns="0" rIns="0" bIns="0"/>
          <a:lstStyle>
            <a:lvl1pPr marL="0" indent="0" algn="ctr">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88" name="Rounded Rectangle 87"/>
          <p:cNvSpPr/>
          <p:nvPr userDrawn="1"/>
        </p:nvSpPr>
        <p:spPr>
          <a:xfrm>
            <a:off x="9625898" y="3924675"/>
            <a:ext cx="869949" cy="782954"/>
          </a:xfrm>
          <a:prstGeom prst="roundRect">
            <a:avLst>
              <a:gd name="adj" fmla="val 5000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89" name="Text Placeholder 7"/>
          <p:cNvSpPr>
            <a:spLocks noGrp="1"/>
          </p:cNvSpPr>
          <p:nvPr>
            <p:ph type="body" sz="quarter" idx="52" hasCustomPrompt="1"/>
          </p:nvPr>
        </p:nvSpPr>
        <p:spPr>
          <a:xfrm>
            <a:off x="9707039" y="3970395"/>
            <a:ext cx="704141" cy="674519"/>
          </a:xfrm>
          <a:prstGeom prst="rect">
            <a:avLst/>
          </a:prstGeom>
        </p:spPr>
        <p:txBody>
          <a:bodyPr vert="horz" lIns="0" tIns="103884" rIns="0" bIns="103884" anchor="ctr"/>
          <a:lstStyle>
            <a:lvl1pPr marL="0" indent="0" algn="ctr">
              <a:lnSpc>
                <a:spcPct val="100000"/>
              </a:lnSpc>
              <a:spcBef>
                <a:spcPts val="0"/>
              </a:spcBef>
              <a:buNone/>
              <a:defRPr sz="1920" b="1">
                <a:solidFill>
                  <a:schemeClr val="bg1"/>
                </a:solidFill>
                <a:latin typeface="FontAwesome"/>
                <a:cs typeface="FontAwesome"/>
              </a:defRPr>
            </a:lvl1pPr>
          </a:lstStyle>
          <a:p>
            <a:pPr lvl="0"/>
            <a:r>
              <a:rPr lang="es-ES_tradnl" dirty="0" err="1"/>
              <a:t>icon</a:t>
            </a:r>
            <a:endParaRPr lang="es-ES_tradnl" dirty="0"/>
          </a:p>
        </p:txBody>
      </p:sp>
      <p:sp>
        <p:nvSpPr>
          <p:cNvPr id="90" name="Text Placeholder 7"/>
          <p:cNvSpPr>
            <a:spLocks noGrp="1"/>
          </p:cNvSpPr>
          <p:nvPr>
            <p:ph type="body" sz="quarter" idx="53" hasCustomPrompt="1"/>
          </p:nvPr>
        </p:nvSpPr>
        <p:spPr>
          <a:xfrm>
            <a:off x="8504768" y="4813978"/>
            <a:ext cx="3071283" cy="228451"/>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91" name="Text Placeholder 2"/>
          <p:cNvSpPr>
            <a:spLocks noGrp="1"/>
          </p:cNvSpPr>
          <p:nvPr>
            <p:ph type="body" sz="quarter" idx="54" hasCustomPrompt="1"/>
          </p:nvPr>
        </p:nvSpPr>
        <p:spPr>
          <a:xfrm>
            <a:off x="8504770" y="5123710"/>
            <a:ext cx="3071281" cy="779972"/>
          </a:xfrm>
          <a:prstGeom prst="rect">
            <a:avLst/>
          </a:prstGeom>
        </p:spPr>
        <p:txBody>
          <a:bodyPr vert="horz" lIns="0" tIns="0" rIns="0" bIns="0"/>
          <a:lstStyle>
            <a:lvl1pPr marL="0" indent="0" algn="ctr">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Tree>
    <p:extLst>
      <p:ext uri="{BB962C8B-B14F-4D97-AF65-F5344CB8AC3E}">
        <p14:creationId xmlns:p14="http://schemas.microsoft.com/office/powerpoint/2010/main" val="353268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anim calcmode="lin" valueType="num">
                                      <p:cBhvr>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700"/>
                            </p:stCondLst>
                            <p:childTnLst>
                              <p:par>
                                <p:cTn id="16" presetID="53" presetClass="entr" presetSubtype="16"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400" fill="hold"/>
                                        <p:tgtEl>
                                          <p:spTgt spid="3"/>
                                        </p:tgtEl>
                                        <p:attrNameLst>
                                          <p:attrName>ppt_w</p:attrName>
                                        </p:attrNameLst>
                                      </p:cBhvr>
                                      <p:tavLst>
                                        <p:tav tm="0">
                                          <p:val>
                                            <p:fltVal val="0"/>
                                          </p:val>
                                        </p:tav>
                                        <p:tav tm="100000">
                                          <p:val>
                                            <p:strVal val="#ppt_w"/>
                                          </p:val>
                                        </p:tav>
                                      </p:tavLst>
                                    </p:anim>
                                    <p:anim calcmode="lin" valueType="num">
                                      <p:cBhvr>
                                        <p:cTn id="19" dur="400" fill="hold"/>
                                        <p:tgtEl>
                                          <p:spTgt spid="3"/>
                                        </p:tgtEl>
                                        <p:attrNameLst>
                                          <p:attrName>ppt_h</p:attrName>
                                        </p:attrNameLst>
                                      </p:cBhvr>
                                      <p:tavLst>
                                        <p:tav tm="0">
                                          <p:val>
                                            <p:fltVal val="0"/>
                                          </p:val>
                                        </p:tav>
                                        <p:tav tm="100000">
                                          <p:val>
                                            <p:strVal val="#ppt_h"/>
                                          </p:val>
                                        </p:tav>
                                      </p:tavLst>
                                    </p:anim>
                                    <p:animEffect transition="in" filter="fade">
                                      <p:cBhvr>
                                        <p:cTn id="20" dur="400"/>
                                        <p:tgtEl>
                                          <p:spTgt spid="3"/>
                                        </p:tgtEl>
                                      </p:cBhvr>
                                    </p:animEffect>
                                  </p:childTnLst>
                                </p:cTn>
                              </p:par>
                            </p:childTnLst>
                          </p:cTn>
                        </p:par>
                        <p:par>
                          <p:cTn id="21" fill="hold">
                            <p:stCondLst>
                              <p:cond delay="1100"/>
                            </p:stCondLst>
                            <p:childTnLst>
                              <p:par>
                                <p:cTn id="22" presetID="53" presetClass="entr" presetSubtype="16" fill="hold" grpId="0" nodeType="afterEffect">
                                  <p:stCondLst>
                                    <p:cond delay="0"/>
                                  </p:stCondLst>
                                  <p:childTnLst>
                                    <p:set>
                                      <p:cBhvr>
                                        <p:cTn id="23" dur="1" fill="hold">
                                          <p:stCondLst>
                                            <p:cond delay="0"/>
                                          </p:stCondLst>
                                        </p:cTn>
                                        <p:tgtEl>
                                          <p:spTgt spid="13">
                                            <p:txEl>
                                              <p:pRg st="0" end="0"/>
                                            </p:txEl>
                                          </p:spTgt>
                                        </p:tgtEl>
                                        <p:attrNameLst>
                                          <p:attrName>style.visibility</p:attrName>
                                        </p:attrNameLst>
                                      </p:cBhvr>
                                      <p:to>
                                        <p:strVal val="visible"/>
                                      </p:to>
                                    </p:set>
                                    <p:anim calcmode="lin" valueType="num">
                                      <p:cBhvr>
                                        <p:cTn id="24" dur="3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5" dur="3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6" dur="300"/>
                                        <p:tgtEl>
                                          <p:spTgt spid="13">
                                            <p:txEl>
                                              <p:pRg st="0" end="0"/>
                                            </p:txEl>
                                          </p:spTgt>
                                        </p:tgtEl>
                                      </p:cBhvr>
                                    </p:animEffect>
                                  </p:childTnLst>
                                </p:cTn>
                              </p:par>
                              <p:par>
                                <p:cTn id="27" presetID="42" presetClass="entr" presetSubtype="0" fill="hold" grpId="0" nodeType="withEffect">
                                  <p:stCondLst>
                                    <p:cond delay="200"/>
                                  </p:stCondLst>
                                  <p:childTnLst>
                                    <p:set>
                                      <p:cBhvr>
                                        <p:cTn id="28" dur="1" fill="hold">
                                          <p:stCondLst>
                                            <p:cond delay="0"/>
                                          </p:stCondLst>
                                        </p:cTn>
                                        <p:tgtEl>
                                          <p:spTgt spid="26">
                                            <p:txEl>
                                              <p:pRg st="0" end="0"/>
                                            </p:txEl>
                                          </p:spTgt>
                                        </p:tgtEl>
                                        <p:attrNameLst>
                                          <p:attrName>style.visibility</p:attrName>
                                        </p:attrNameLst>
                                      </p:cBhvr>
                                      <p:to>
                                        <p:strVal val="visible"/>
                                      </p:to>
                                    </p:set>
                                    <p:animEffect transition="in" filter="fade">
                                      <p:cBhvr>
                                        <p:cTn id="29" dur="500"/>
                                        <p:tgtEl>
                                          <p:spTgt spid="26">
                                            <p:txEl>
                                              <p:pRg st="0" end="0"/>
                                            </p:txEl>
                                          </p:spTgt>
                                        </p:tgtEl>
                                      </p:cBhvr>
                                    </p:animEffect>
                                    <p:anim calcmode="lin" valueType="num">
                                      <p:cBhvr>
                                        <p:cTn id="30"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26">
                                            <p:txEl>
                                              <p:pRg st="0" end="0"/>
                                            </p:txEl>
                                          </p:spTgt>
                                        </p:tgtEl>
                                        <p:attrNameLst>
                                          <p:attrName>ppt_y</p:attrName>
                                        </p:attrNameLst>
                                      </p:cBhvr>
                                      <p:tavLst>
                                        <p:tav tm="0">
                                          <p:val>
                                            <p:strVal val="#ppt_y+.1"/>
                                          </p:val>
                                        </p:tav>
                                        <p:tav tm="100000">
                                          <p:val>
                                            <p:strVal val="#ppt_y"/>
                                          </p:val>
                                        </p:tav>
                                      </p:tavLst>
                                    </p:anim>
                                  </p:childTnLst>
                                </p:cTn>
                              </p:par>
                              <p:par>
                                <p:cTn id="32" presetID="10" presetClass="entr" presetSubtype="0" fill="hold" grpId="0" nodeType="withEffect">
                                  <p:stCondLst>
                                    <p:cond delay="800"/>
                                  </p:stCondLst>
                                  <p:childTnLst>
                                    <p:set>
                                      <p:cBhvr>
                                        <p:cTn id="33" dur="1" fill="hold">
                                          <p:stCondLst>
                                            <p:cond delay="0"/>
                                          </p:stCondLst>
                                        </p:cTn>
                                        <p:tgtEl>
                                          <p:spTgt spid="27">
                                            <p:txEl>
                                              <p:pRg st="0" end="0"/>
                                            </p:txEl>
                                          </p:spTgt>
                                        </p:tgtEl>
                                        <p:attrNameLst>
                                          <p:attrName>style.visibility</p:attrName>
                                        </p:attrNameLst>
                                      </p:cBhvr>
                                      <p:to>
                                        <p:strVal val="visible"/>
                                      </p:to>
                                    </p:set>
                                    <p:animEffect transition="in" filter="fade">
                                      <p:cBhvr>
                                        <p:cTn id="34" dur="500"/>
                                        <p:tgtEl>
                                          <p:spTgt spid="27">
                                            <p:txEl>
                                              <p:pRg st="0" end="0"/>
                                            </p:txEl>
                                          </p:spTgt>
                                        </p:tgtEl>
                                      </p:cBhvr>
                                    </p:animEffect>
                                  </p:childTnLst>
                                </p:cTn>
                              </p:par>
                            </p:childTnLst>
                          </p:cTn>
                        </p:par>
                        <p:par>
                          <p:cTn id="35" fill="hold">
                            <p:stCondLst>
                              <p:cond delay="2400"/>
                            </p:stCondLst>
                            <p:childTnLst>
                              <p:par>
                                <p:cTn id="36" presetID="53" presetClass="entr" presetSubtype="16" fill="hold" grpId="0"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p:cTn id="38" dur="400" fill="hold"/>
                                        <p:tgtEl>
                                          <p:spTgt spid="72"/>
                                        </p:tgtEl>
                                        <p:attrNameLst>
                                          <p:attrName>ppt_w</p:attrName>
                                        </p:attrNameLst>
                                      </p:cBhvr>
                                      <p:tavLst>
                                        <p:tav tm="0">
                                          <p:val>
                                            <p:fltVal val="0"/>
                                          </p:val>
                                        </p:tav>
                                        <p:tav tm="100000">
                                          <p:val>
                                            <p:strVal val="#ppt_w"/>
                                          </p:val>
                                        </p:tav>
                                      </p:tavLst>
                                    </p:anim>
                                    <p:anim calcmode="lin" valueType="num">
                                      <p:cBhvr>
                                        <p:cTn id="39" dur="400" fill="hold"/>
                                        <p:tgtEl>
                                          <p:spTgt spid="72"/>
                                        </p:tgtEl>
                                        <p:attrNameLst>
                                          <p:attrName>ppt_h</p:attrName>
                                        </p:attrNameLst>
                                      </p:cBhvr>
                                      <p:tavLst>
                                        <p:tav tm="0">
                                          <p:val>
                                            <p:fltVal val="0"/>
                                          </p:val>
                                        </p:tav>
                                        <p:tav tm="100000">
                                          <p:val>
                                            <p:strVal val="#ppt_h"/>
                                          </p:val>
                                        </p:tav>
                                      </p:tavLst>
                                    </p:anim>
                                    <p:animEffect transition="in" filter="fade">
                                      <p:cBhvr>
                                        <p:cTn id="40" dur="400"/>
                                        <p:tgtEl>
                                          <p:spTgt spid="72"/>
                                        </p:tgtEl>
                                      </p:cBhvr>
                                    </p:animEffect>
                                  </p:childTnLst>
                                </p:cTn>
                              </p:par>
                            </p:childTnLst>
                          </p:cTn>
                        </p:par>
                        <p:par>
                          <p:cTn id="41" fill="hold">
                            <p:stCondLst>
                              <p:cond delay="2800"/>
                            </p:stCondLst>
                            <p:childTnLst>
                              <p:par>
                                <p:cTn id="42" presetID="53" presetClass="entr" presetSubtype="16" fill="hold" grpId="0" nodeType="afterEffect">
                                  <p:stCondLst>
                                    <p:cond delay="0"/>
                                  </p:stCondLst>
                                  <p:childTnLst>
                                    <p:set>
                                      <p:cBhvr>
                                        <p:cTn id="43" dur="1" fill="hold">
                                          <p:stCondLst>
                                            <p:cond delay="0"/>
                                          </p:stCondLst>
                                        </p:cTn>
                                        <p:tgtEl>
                                          <p:spTgt spid="73">
                                            <p:txEl>
                                              <p:pRg st="0" end="0"/>
                                            </p:txEl>
                                          </p:spTgt>
                                        </p:tgtEl>
                                        <p:attrNameLst>
                                          <p:attrName>style.visibility</p:attrName>
                                        </p:attrNameLst>
                                      </p:cBhvr>
                                      <p:to>
                                        <p:strVal val="visible"/>
                                      </p:to>
                                    </p:set>
                                    <p:anim calcmode="lin" valueType="num">
                                      <p:cBhvr>
                                        <p:cTn id="44" dur="300" fill="hold"/>
                                        <p:tgtEl>
                                          <p:spTgt spid="73">
                                            <p:txEl>
                                              <p:pRg st="0" end="0"/>
                                            </p:txEl>
                                          </p:spTgt>
                                        </p:tgtEl>
                                        <p:attrNameLst>
                                          <p:attrName>ppt_w</p:attrName>
                                        </p:attrNameLst>
                                      </p:cBhvr>
                                      <p:tavLst>
                                        <p:tav tm="0">
                                          <p:val>
                                            <p:fltVal val="0"/>
                                          </p:val>
                                        </p:tav>
                                        <p:tav tm="100000">
                                          <p:val>
                                            <p:strVal val="#ppt_w"/>
                                          </p:val>
                                        </p:tav>
                                      </p:tavLst>
                                    </p:anim>
                                    <p:anim calcmode="lin" valueType="num">
                                      <p:cBhvr>
                                        <p:cTn id="45" dur="300" fill="hold"/>
                                        <p:tgtEl>
                                          <p:spTgt spid="73">
                                            <p:txEl>
                                              <p:pRg st="0" end="0"/>
                                            </p:txEl>
                                          </p:spTgt>
                                        </p:tgtEl>
                                        <p:attrNameLst>
                                          <p:attrName>ppt_h</p:attrName>
                                        </p:attrNameLst>
                                      </p:cBhvr>
                                      <p:tavLst>
                                        <p:tav tm="0">
                                          <p:val>
                                            <p:fltVal val="0"/>
                                          </p:val>
                                        </p:tav>
                                        <p:tav tm="100000">
                                          <p:val>
                                            <p:strVal val="#ppt_h"/>
                                          </p:val>
                                        </p:tav>
                                      </p:tavLst>
                                    </p:anim>
                                    <p:animEffect transition="in" filter="fade">
                                      <p:cBhvr>
                                        <p:cTn id="46" dur="300"/>
                                        <p:tgtEl>
                                          <p:spTgt spid="73">
                                            <p:txEl>
                                              <p:pRg st="0" end="0"/>
                                            </p:txEl>
                                          </p:spTgt>
                                        </p:tgtEl>
                                      </p:cBhvr>
                                    </p:animEffect>
                                  </p:childTnLst>
                                </p:cTn>
                              </p:par>
                              <p:par>
                                <p:cTn id="47" presetID="42" presetClass="entr" presetSubtype="0" fill="hold" grpId="0" nodeType="withEffect">
                                  <p:stCondLst>
                                    <p:cond delay="200"/>
                                  </p:stCondLst>
                                  <p:childTnLst>
                                    <p:set>
                                      <p:cBhvr>
                                        <p:cTn id="48" dur="1" fill="hold">
                                          <p:stCondLst>
                                            <p:cond delay="0"/>
                                          </p:stCondLst>
                                        </p:cTn>
                                        <p:tgtEl>
                                          <p:spTgt spid="74">
                                            <p:txEl>
                                              <p:pRg st="0" end="0"/>
                                            </p:txEl>
                                          </p:spTgt>
                                        </p:tgtEl>
                                        <p:attrNameLst>
                                          <p:attrName>style.visibility</p:attrName>
                                        </p:attrNameLst>
                                      </p:cBhvr>
                                      <p:to>
                                        <p:strVal val="visible"/>
                                      </p:to>
                                    </p:set>
                                    <p:animEffect transition="in" filter="fade">
                                      <p:cBhvr>
                                        <p:cTn id="49" dur="500"/>
                                        <p:tgtEl>
                                          <p:spTgt spid="74">
                                            <p:txEl>
                                              <p:pRg st="0" end="0"/>
                                            </p:txEl>
                                          </p:spTgt>
                                        </p:tgtEl>
                                      </p:cBhvr>
                                    </p:animEffect>
                                    <p:anim calcmode="lin" valueType="num">
                                      <p:cBhvr>
                                        <p:cTn id="50" dur="5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51" dur="500" fill="hold"/>
                                        <p:tgtEl>
                                          <p:spTgt spid="74">
                                            <p:txEl>
                                              <p:pRg st="0" end="0"/>
                                            </p:txEl>
                                          </p:spTgt>
                                        </p:tgtEl>
                                        <p:attrNameLst>
                                          <p:attrName>ppt_y</p:attrName>
                                        </p:attrNameLst>
                                      </p:cBhvr>
                                      <p:tavLst>
                                        <p:tav tm="0">
                                          <p:val>
                                            <p:strVal val="#ppt_y+.1"/>
                                          </p:val>
                                        </p:tav>
                                        <p:tav tm="100000">
                                          <p:val>
                                            <p:strVal val="#ppt_y"/>
                                          </p:val>
                                        </p:tav>
                                      </p:tavLst>
                                    </p:anim>
                                  </p:childTnLst>
                                </p:cTn>
                              </p:par>
                              <p:par>
                                <p:cTn id="52" presetID="10" presetClass="entr" presetSubtype="0" fill="hold" grpId="0" nodeType="withEffect">
                                  <p:stCondLst>
                                    <p:cond delay="800"/>
                                  </p:stCondLst>
                                  <p:childTnLst>
                                    <p:set>
                                      <p:cBhvr>
                                        <p:cTn id="53" dur="1" fill="hold">
                                          <p:stCondLst>
                                            <p:cond delay="0"/>
                                          </p:stCondLst>
                                        </p:cTn>
                                        <p:tgtEl>
                                          <p:spTgt spid="75">
                                            <p:txEl>
                                              <p:pRg st="0" end="0"/>
                                            </p:txEl>
                                          </p:spTgt>
                                        </p:tgtEl>
                                        <p:attrNameLst>
                                          <p:attrName>style.visibility</p:attrName>
                                        </p:attrNameLst>
                                      </p:cBhvr>
                                      <p:to>
                                        <p:strVal val="visible"/>
                                      </p:to>
                                    </p:set>
                                    <p:animEffect transition="in" filter="fade">
                                      <p:cBhvr>
                                        <p:cTn id="54" dur="500"/>
                                        <p:tgtEl>
                                          <p:spTgt spid="75">
                                            <p:txEl>
                                              <p:pRg st="0" end="0"/>
                                            </p:txEl>
                                          </p:spTgt>
                                        </p:tgtEl>
                                      </p:cBhvr>
                                    </p:animEffect>
                                  </p:childTnLst>
                                </p:cTn>
                              </p:par>
                            </p:childTnLst>
                          </p:cTn>
                        </p:par>
                        <p:par>
                          <p:cTn id="55" fill="hold">
                            <p:stCondLst>
                              <p:cond delay="4100"/>
                            </p:stCondLst>
                            <p:childTnLst>
                              <p:par>
                                <p:cTn id="56" presetID="53" presetClass="entr" presetSubtype="16"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 calcmode="lin" valueType="num">
                                      <p:cBhvr>
                                        <p:cTn id="58" dur="400" fill="hold"/>
                                        <p:tgtEl>
                                          <p:spTgt spid="76"/>
                                        </p:tgtEl>
                                        <p:attrNameLst>
                                          <p:attrName>ppt_w</p:attrName>
                                        </p:attrNameLst>
                                      </p:cBhvr>
                                      <p:tavLst>
                                        <p:tav tm="0">
                                          <p:val>
                                            <p:fltVal val="0"/>
                                          </p:val>
                                        </p:tav>
                                        <p:tav tm="100000">
                                          <p:val>
                                            <p:strVal val="#ppt_w"/>
                                          </p:val>
                                        </p:tav>
                                      </p:tavLst>
                                    </p:anim>
                                    <p:anim calcmode="lin" valueType="num">
                                      <p:cBhvr>
                                        <p:cTn id="59" dur="400" fill="hold"/>
                                        <p:tgtEl>
                                          <p:spTgt spid="76"/>
                                        </p:tgtEl>
                                        <p:attrNameLst>
                                          <p:attrName>ppt_h</p:attrName>
                                        </p:attrNameLst>
                                      </p:cBhvr>
                                      <p:tavLst>
                                        <p:tav tm="0">
                                          <p:val>
                                            <p:fltVal val="0"/>
                                          </p:val>
                                        </p:tav>
                                        <p:tav tm="100000">
                                          <p:val>
                                            <p:strVal val="#ppt_h"/>
                                          </p:val>
                                        </p:tav>
                                      </p:tavLst>
                                    </p:anim>
                                    <p:animEffect transition="in" filter="fade">
                                      <p:cBhvr>
                                        <p:cTn id="60" dur="400"/>
                                        <p:tgtEl>
                                          <p:spTgt spid="76"/>
                                        </p:tgtEl>
                                      </p:cBhvr>
                                    </p:animEffect>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77">
                                            <p:txEl>
                                              <p:pRg st="0" end="0"/>
                                            </p:txEl>
                                          </p:spTgt>
                                        </p:tgtEl>
                                        <p:attrNameLst>
                                          <p:attrName>style.visibility</p:attrName>
                                        </p:attrNameLst>
                                      </p:cBhvr>
                                      <p:to>
                                        <p:strVal val="visible"/>
                                      </p:to>
                                    </p:set>
                                    <p:anim calcmode="lin" valueType="num">
                                      <p:cBhvr>
                                        <p:cTn id="64" dur="300" fill="hold"/>
                                        <p:tgtEl>
                                          <p:spTgt spid="77">
                                            <p:txEl>
                                              <p:pRg st="0" end="0"/>
                                            </p:txEl>
                                          </p:spTgt>
                                        </p:tgtEl>
                                        <p:attrNameLst>
                                          <p:attrName>ppt_w</p:attrName>
                                        </p:attrNameLst>
                                      </p:cBhvr>
                                      <p:tavLst>
                                        <p:tav tm="0">
                                          <p:val>
                                            <p:fltVal val="0"/>
                                          </p:val>
                                        </p:tav>
                                        <p:tav tm="100000">
                                          <p:val>
                                            <p:strVal val="#ppt_w"/>
                                          </p:val>
                                        </p:tav>
                                      </p:tavLst>
                                    </p:anim>
                                    <p:anim calcmode="lin" valueType="num">
                                      <p:cBhvr>
                                        <p:cTn id="65" dur="300" fill="hold"/>
                                        <p:tgtEl>
                                          <p:spTgt spid="77">
                                            <p:txEl>
                                              <p:pRg st="0" end="0"/>
                                            </p:txEl>
                                          </p:spTgt>
                                        </p:tgtEl>
                                        <p:attrNameLst>
                                          <p:attrName>ppt_h</p:attrName>
                                        </p:attrNameLst>
                                      </p:cBhvr>
                                      <p:tavLst>
                                        <p:tav tm="0">
                                          <p:val>
                                            <p:fltVal val="0"/>
                                          </p:val>
                                        </p:tav>
                                        <p:tav tm="100000">
                                          <p:val>
                                            <p:strVal val="#ppt_h"/>
                                          </p:val>
                                        </p:tav>
                                      </p:tavLst>
                                    </p:anim>
                                    <p:animEffect transition="in" filter="fade">
                                      <p:cBhvr>
                                        <p:cTn id="66" dur="300"/>
                                        <p:tgtEl>
                                          <p:spTgt spid="77">
                                            <p:txEl>
                                              <p:pRg st="0" end="0"/>
                                            </p:txEl>
                                          </p:spTgt>
                                        </p:tgtEl>
                                      </p:cBhvr>
                                    </p:animEffect>
                                  </p:childTnLst>
                                </p:cTn>
                              </p:par>
                              <p:par>
                                <p:cTn id="67" presetID="42" presetClass="entr" presetSubtype="0" fill="hold" grpId="0" nodeType="withEffect">
                                  <p:stCondLst>
                                    <p:cond delay="200"/>
                                  </p:stCondLst>
                                  <p:childTnLst>
                                    <p:set>
                                      <p:cBhvr>
                                        <p:cTn id="68" dur="1" fill="hold">
                                          <p:stCondLst>
                                            <p:cond delay="0"/>
                                          </p:stCondLst>
                                        </p:cTn>
                                        <p:tgtEl>
                                          <p:spTgt spid="78">
                                            <p:txEl>
                                              <p:pRg st="0" end="0"/>
                                            </p:txEl>
                                          </p:spTgt>
                                        </p:tgtEl>
                                        <p:attrNameLst>
                                          <p:attrName>style.visibility</p:attrName>
                                        </p:attrNameLst>
                                      </p:cBhvr>
                                      <p:to>
                                        <p:strVal val="visible"/>
                                      </p:to>
                                    </p:set>
                                    <p:animEffect transition="in" filter="fade">
                                      <p:cBhvr>
                                        <p:cTn id="69" dur="500"/>
                                        <p:tgtEl>
                                          <p:spTgt spid="78">
                                            <p:txEl>
                                              <p:pRg st="0" end="0"/>
                                            </p:txEl>
                                          </p:spTgt>
                                        </p:tgtEl>
                                      </p:cBhvr>
                                    </p:animEffect>
                                    <p:anim calcmode="lin" valueType="num">
                                      <p:cBhvr>
                                        <p:cTn id="70" dur="500" fill="hold"/>
                                        <p:tgtEl>
                                          <p:spTgt spid="78">
                                            <p:txEl>
                                              <p:pRg st="0" end="0"/>
                                            </p:txEl>
                                          </p:spTgt>
                                        </p:tgtEl>
                                        <p:attrNameLst>
                                          <p:attrName>ppt_x</p:attrName>
                                        </p:attrNameLst>
                                      </p:cBhvr>
                                      <p:tavLst>
                                        <p:tav tm="0">
                                          <p:val>
                                            <p:strVal val="#ppt_x"/>
                                          </p:val>
                                        </p:tav>
                                        <p:tav tm="100000">
                                          <p:val>
                                            <p:strVal val="#ppt_x"/>
                                          </p:val>
                                        </p:tav>
                                      </p:tavLst>
                                    </p:anim>
                                    <p:anim calcmode="lin" valueType="num">
                                      <p:cBhvr>
                                        <p:cTn id="71" dur="500" fill="hold"/>
                                        <p:tgtEl>
                                          <p:spTgt spid="78">
                                            <p:txEl>
                                              <p:pRg st="0" end="0"/>
                                            </p:txEl>
                                          </p:spTgt>
                                        </p:tgtEl>
                                        <p:attrNameLst>
                                          <p:attrName>ppt_y</p:attrName>
                                        </p:attrNameLst>
                                      </p:cBhvr>
                                      <p:tavLst>
                                        <p:tav tm="0">
                                          <p:val>
                                            <p:strVal val="#ppt_y+.1"/>
                                          </p:val>
                                        </p:tav>
                                        <p:tav tm="100000">
                                          <p:val>
                                            <p:strVal val="#ppt_y"/>
                                          </p:val>
                                        </p:tav>
                                      </p:tavLst>
                                    </p:anim>
                                  </p:childTnLst>
                                </p:cTn>
                              </p:par>
                              <p:par>
                                <p:cTn id="72" presetID="10" presetClass="entr" presetSubtype="0" fill="hold" grpId="0" nodeType="withEffect">
                                  <p:stCondLst>
                                    <p:cond delay="800"/>
                                  </p:stCondLst>
                                  <p:childTnLst>
                                    <p:set>
                                      <p:cBhvr>
                                        <p:cTn id="73" dur="1" fill="hold">
                                          <p:stCondLst>
                                            <p:cond delay="0"/>
                                          </p:stCondLst>
                                        </p:cTn>
                                        <p:tgtEl>
                                          <p:spTgt spid="79">
                                            <p:txEl>
                                              <p:pRg st="0" end="0"/>
                                            </p:txEl>
                                          </p:spTgt>
                                        </p:tgtEl>
                                        <p:attrNameLst>
                                          <p:attrName>style.visibility</p:attrName>
                                        </p:attrNameLst>
                                      </p:cBhvr>
                                      <p:to>
                                        <p:strVal val="visible"/>
                                      </p:to>
                                    </p:set>
                                    <p:animEffect transition="in" filter="fade">
                                      <p:cBhvr>
                                        <p:cTn id="74" dur="500"/>
                                        <p:tgtEl>
                                          <p:spTgt spid="79">
                                            <p:txEl>
                                              <p:pRg st="0" end="0"/>
                                            </p:txEl>
                                          </p:spTgt>
                                        </p:tgtEl>
                                      </p:cBhvr>
                                    </p:animEffect>
                                  </p:childTnLst>
                                </p:cTn>
                              </p:par>
                            </p:childTnLst>
                          </p:cTn>
                        </p:par>
                        <p:par>
                          <p:cTn id="75" fill="hold">
                            <p:stCondLst>
                              <p:cond delay="5800"/>
                            </p:stCondLst>
                            <p:childTnLst>
                              <p:par>
                                <p:cTn id="76" presetID="53" presetClass="entr" presetSubtype="16" fill="hold" grpId="0" nodeType="afterEffect">
                                  <p:stCondLst>
                                    <p:cond delay="0"/>
                                  </p:stCondLst>
                                  <p:childTnLst>
                                    <p:set>
                                      <p:cBhvr>
                                        <p:cTn id="77" dur="1" fill="hold">
                                          <p:stCondLst>
                                            <p:cond delay="0"/>
                                          </p:stCondLst>
                                        </p:cTn>
                                        <p:tgtEl>
                                          <p:spTgt spid="80"/>
                                        </p:tgtEl>
                                        <p:attrNameLst>
                                          <p:attrName>style.visibility</p:attrName>
                                        </p:attrNameLst>
                                      </p:cBhvr>
                                      <p:to>
                                        <p:strVal val="visible"/>
                                      </p:to>
                                    </p:set>
                                    <p:anim calcmode="lin" valueType="num">
                                      <p:cBhvr>
                                        <p:cTn id="78" dur="400" fill="hold"/>
                                        <p:tgtEl>
                                          <p:spTgt spid="80"/>
                                        </p:tgtEl>
                                        <p:attrNameLst>
                                          <p:attrName>ppt_w</p:attrName>
                                        </p:attrNameLst>
                                      </p:cBhvr>
                                      <p:tavLst>
                                        <p:tav tm="0">
                                          <p:val>
                                            <p:fltVal val="0"/>
                                          </p:val>
                                        </p:tav>
                                        <p:tav tm="100000">
                                          <p:val>
                                            <p:strVal val="#ppt_w"/>
                                          </p:val>
                                        </p:tav>
                                      </p:tavLst>
                                    </p:anim>
                                    <p:anim calcmode="lin" valueType="num">
                                      <p:cBhvr>
                                        <p:cTn id="79" dur="400" fill="hold"/>
                                        <p:tgtEl>
                                          <p:spTgt spid="80"/>
                                        </p:tgtEl>
                                        <p:attrNameLst>
                                          <p:attrName>ppt_h</p:attrName>
                                        </p:attrNameLst>
                                      </p:cBhvr>
                                      <p:tavLst>
                                        <p:tav tm="0">
                                          <p:val>
                                            <p:fltVal val="0"/>
                                          </p:val>
                                        </p:tav>
                                        <p:tav tm="100000">
                                          <p:val>
                                            <p:strVal val="#ppt_h"/>
                                          </p:val>
                                        </p:tav>
                                      </p:tavLst>
                                    </p:anim>
                                    <p:animEffect transition="in" filter="fade">
                                      <p:cBhvr>
                                        <p:cTn id="80" dur="400"/>
                                        <p:tgtEl>
                                          <p:spTgt spid="80"/>
                                        </p:tgtEl>
                                      </p:cBhvr>
                                    </p:animEffect>
                                  </p:childTnLst>
                                </p:cTn>
                              </p:par>
                            </p:childTnLst>
                          </p:cTn>
                        </p:par>
                        <p:par>
                          <p:cTn id="81" fill="hold">
                            <p:stCondLst>
                              <p:cond delay="6200"/>
                            </p:stCondLst>
                            <p:childTnLst>
                              <p:par>
                                <p:cTn id="82" presetID="53" presetClass="entr" presetSubtype="16" fill="hold" grpId="0" nodeType="afterEffect">
                                  <p:stCondLst>
                                    <p:cond delay="0"/>
                                  </p:stCondLst>
                                  <p:childTnLst>
                                    <p:set>
                                      <p:cBhvr>
                                        <p:cTn id="83" dur="1" fill="hold">
                                          <p:stCondLst>
                                            <p:cond delay="0"/>
                                          </p:stCondLst>
                                        </p:cTn>
                                        <p:tgtEl>
                                          <p:spTgt spid="81">
                                            <p:txEl>
                                              <p:pRg st="0" end="0"/>
                                            </p:txEl>
                                          </p:spTgt>
                                        </p:tgtEl>
                                        <p:attrNameLst>
                                          <p:attrName>style.visibility</p:attrName>
                                        </p:attrNameLst>
                                      </p:cBhvr>
                                      <p:to>
                                        <p:strVal val="visible"/>
                                      </p:to>
                                    </p:set>
                                    <p:anim calcmode="lin" valueType="num">
                                      <p:cBhvr>
                                        <p:cTn id="84" dur="300" fill="hold"/>
                                        <p:tgtEl>
                                          <p:spTgt spid="81">
                                            <p:txEl>
                                              <p:pRg st="0" end="0"/>
                                            </p:txEl>
                                          </p:spTgt>
                                        </p:tgtEl>
                                        <p:attrNameLst>
                                          <p:attrName>ppt_w</p:attrName>
                                        </p:attrNameLst>
                                      </p:cBhvr>
                                      <p:tavLst>
                                        <p:tav tm="0">
                                          <p:val>
                                            <p:fltVal val="0"/>
                                          </p:val>
                                        </p:tav>
                                        <p:tav tm="100000">
                                          <p:val>
                                            <p:strVal val="#ppt_w"/>
                                          </p:val>
                                        </p:tav>
                                      </p:tavLst>
                                    </p:anim>
                                    <p:anim calcmode="lin" valueType="num">
                                      <p:cBhvr>
                                        <p:cTn id="85" dur="300" fill="hold"/>
                                        <p:tgtEl>
                                          <p:spTgt spid="81">
                                            <p:txEl>
                                              <p:pRg st="0" end="0"/>
                                            </p:txEl>
                                          </p:spTgt>
                                        </p:tgtEl>
                                        <p:attrNameLst>
                                          <p:attrName>ppt_h</p:attrName>
                                        </p:attrNameLst>
                                      </p:cBhvr>
                                      <p:tavLst>
                                        <p:tav tm="0">
                                          <p:val>
                                            <p:fltVal val="0"/>
                                          </p:val>
                                        </p:tav>
                                        <p:tav tm="100000">
                                          <p:val>
                                            <p:strVal val="#ppt_h"/>
                                          </p:val>
                                        </p:tav>
                                      </p:tavLst>
                                    </p:anim>
                                    <p:animEffect transition="in" filter="fade">
                                      <p:cBhvr>
                                        <p:cTn id="86" dur="300"/>
                                        <p:tgtEl>
                                          <p:spTgt spid="81">
                                            <p:txEl>
                                              <p:pRg st="0" end="0"/>
                                            </p:txEl>
                                          </p:spTgt>
                                        </p:tgtEl>
                                      </p:cBhvr>
                                    </p:animEffect>
                                  </p:childTnLst>
                                </p:cTn>
                              </p:par>
                              <p:par>
                                <p:cTn id="87" presetID="42" presetClass="entr" presetSubtype="0" fill="hold" grpId="0" nodeType="withEffect">
                                  <p:stCondLst>
                                    <p:cond delay="200"/>
                                  </p:stCondLst>
                                  <p:childTnLst>
                                    <p:set>
                                      <p:cBhvr>
                                        <p:cTn id="88" dur="1" fill="hold">
                                          <p:stCondLst>
                                            <p:cond delay="0"/>
                                          </p:stCondLst>
                                        </p:cTn>
                                        <p:tgtEl>
                                          <p:spTgt spid="82">
                                            <p:txEl>
                                              <p:pRg st="0" end="0"/>
                                            </p:txEl>
                                          </p:spTgt>
                                        </p:tgtEl>
                                        <p:attrNameLst>
                                          <p:attrName>style.visibility</p:attrName>
                                        </p:attrNameLst>
                                      </p:cBhvr>
                                      <p:to>
                                        <p:strVal val="visible"/>
                                      </p:to>
                                    </p:set>
                                    <p:animEffect transition="in" filter="fade">
                                      <p:cBhvr>
                                        <p:cTn id="89" dur="500"/>
                                        <p:tgtEl>
                                          <p:spTgt spid="82">
                                            <p:txEl>
                                              <p:pRg st="0" end="0"/>
                                            </p:txEl>
                                          </p:spTgt>
                                        </p:tgtEl>
                                      </p:cBhvr>
                                    </p:animEffect>
                                    <p:anim calcmode="lin" valueType="num">
                                      <p:cBhvr>
                                        <p:cTn id="90" dur="500" fill="hold"/>
                                        <p:tgtEl>
                                          <p:spTgt spid="82">
                                            <p:txEl>
                                              <p:pRg st="0" end="0"/>
                                            </p:txEl>
                                          </p:spTgt>
                                        </p:tgtEl>
                                        <p:attrNameLst>
                                          <p:attrName>ppt_x</p:attrName>
                                        </p:attrNameLst>
                                      </p:cBhvr>
                                      <p:tavLst>
                                        <p:tav tm="0">
                                          <p:val>
                                            <p:strVal val="#ppt_x"/>
                                          </p:val>
                                        </p:tav>
                                        <p:tav tm="100000">
                                          <p:val>
                                            <p:strVal val="#ppt_x"/>
                                          </p:val>
                                        </p:tav>
                                      </p:tavLst>
                                    </p:anim>
                                    <p:anim calcmode="lin" valueType="num">
                                      <p:cBhvr>
                                        <p:cTn id="91" dur="500" fill="hold"/>
                                        <p:tgtEl>
                                          <p:spTgt spid="82">
                                            <p:txEl>
                                              <p:pRg st="0" end="0"/>
                                            </p:txEl>
                                          </p:spTgt>
                                        </p:tgtEl>
                                        <p:attrNameLst>
                                          <p:attrName>ppt_y</p:attrName>
                                        </p:attrNameLst>
                                      </p:cBhvr>
                                      <p:tavLst>
                                        <p:tav tm="0">
                                          <p:val>
                                            <p:strVal val="#ppt_y+.1"/>
                                          </p:val>
                                        </p:tav>
                                        <p:tav tm="100000">
                                          <p:val>
                                            <p:strVal val="#ppt_y"/>
                                          </p:val>
                                        </p:tav>
                                      </p:tavLst>
                                    </p:anim>
                                  </p:childTnLst>
                                </p:cTn>
                              </p:par>
                              <p:par>
                                <p:cTn id="92" presetID="10" presetClass="entr" presetSubtype="0" fill="hold" grpId="0" nodeType="withEffect">
                                  <p:stCondLst>
                                    <p:cond delay="800"/>
                                  </p:stCondLst>
                                  <p:childTnLst>
                                    <p:set>
                                      <p:cBhvr>
                                        <p:cTn id="93" dur="1" fill="hold">
                                          <p:stCondLst>
                                            <p:cond delay="0"/>
                                          </p:stCondLst>
                                        </p:cTn>
                                        <p:tgtEl>
                                          <p:spTgt spid="83">
                                            <p:txEl>
                                              <p:pRg st="0" end="0"/>
                                            </p:txEl>
                                          </p:spTgt>
                                        </p:tgtEl>
                                        <p:attrNameLst>
                                          <p:attrName>style.visibility</p:attrName>
                                        </p:attrNameLst>
                                      </p:cBhvr>
                                      <p:to>
                                        <p:strVal val="visible"/>
                                      </p:to>
                                    </p:set>
                                    <p:animEffect transition="in" filter="fade">
                                      <p:cBhvr>
                                        <p:cTn id="94" dur="500"/>
                                        <p:tgtEl>
                                          <p:spTgt spid="83">
                                            <p:txEl>
                                              <p:pRg st="0" end="0"/>
                                            </p:txEl>
                                          </p:spTgt>
                                        </p:tgtEl>
                                      </p:cBhvr>
                                    </p:animEffect>
                                  </p:childTnLst>
                                </p:cTn>
                              </p:par>
                            </p:childTnLst>
                          </p:cTn>
                        </p:par>
                        <p:par>
                          <p:cTn id="95" fill="hold">
                            <p:stCondLst>
                              <p:cond delay="7500"/>
                            </p:stCondLst>
                            <p:childTnLst>
                              <p:par>
                                <p:cTn id="96" presetID="53" presetClass="entr" presetSubtype="16"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400" fill="hold"/>
                                        <p:tgtEl>
                                          <p:spTgt spid="84"/>
                                        </p:tgtEl>
                                        <p:attrNameLst>
                                          <p:attrName>ppt_w</p:attrName>
                                        </p:attrNameLst>
                                      </p:cBhvr>
                                      <p:tavLst>
                                        <p:tav tm="0">
                                          <p:val>
                                            <p:fltVal val="0"/>
                                          </p:val>
                                        </p:tav>
                                        <p:tav tm="100000">
                                          <p:val>
                                            <p:strVal val="#ppt_w"/>
                                          </p:val>
                                        </p:tav>
                                      </p:tavLst>
                                    </p:anim>
                                    <p:anim calcmode="lin" valueType="num">
                                      <p:cBhvr>
                                        <p:cTn id="99" dur="400" fill="hold"/>
                                        <p:tgtEl>
                                          <p:spTgt spid="84"/>
                                        </p:tgtEl>
                                        <p:attrNameLst>
                                          <p:attrName>ppt_h</p:attrName>
                                        </p:attrNameLst>
                                      </p:cBhvr>
                                      <p:tavLst>
                                        <p:tav tm="0">
                                          <p:val>
                                            <p:fltVal val="0"/>
                                          </p:val>
                                        </p:tav>
                                        <p:tav tm="100000">
                                          <p:val>
                                            <p:strVal val="#ppt_h"/>
                                          </p:val>
                                        </p:tav>
                                      </p:tavLst>
                                    </p:anim>
                                    <p:animEffect transition="in" filter="fade">
                                      <p:cBhvr>
                                        <p:cTn id="100" dur="400"/>
                                        <p:tgtEl>
                                          <p:spTgt spid="84"/>
                                        </p:tgtEl>
                                      </p:cBhvr>
                                    </p:animEffect>
                                  </p:childTnLst>
                                </p:cTn>
                              </p:par>
                            </p:childTnLst>
                          </p:cTn>
                        </p:par>
                        <p:par>
                          <p:cTn id="101" fill="hold">
                            <p:stCondLst>
                              <p:cond delay="7900"/>
                            </p:stCondLst>
                            <p:childTnLst>
                              <p:par>
                                <p:cTn id="102" presetID="53" presetClass="entr" presetSubtype="16" fill="hold" grpId="0" nodeType="afterEffect">
                                  <p:stCondLst>
                                    <p:cond delay="0"/>
                                  </p:stCondLst>
                                  <p:childTnLst>
                                    <p:set>
                                      <p:cBhvr>
                                        <p:cTn id="103" dur="1" fill="hold">
                                          <p:stCondLst>
                                            <p:cond delay="0"/>
                                          </p:stCondLst>
                                        </p:cTn>
                                        <p:tgtEl>
                                          <p:spTgt spid="85">
                                            <p:txEl>
                                              <p:pRg st="0" end="0"/>
                                            </p:txEl>
                                          </p:spTgt>
                                        </p:tgtEl>
                                        <p:attrNameLst>
                                          <p:attrName>style.visibility</p:attrName>
                                        </p:attrNameLst>
                                      </p:cBhvr>
                                      <p:to>
                                        <p:strVal val="visible"/>
                                      </p:to>
                                    </p:set>
                                    <p:anim calcmode="lin" valueType="num">
                                      <p:cBhvr>
                                        <p:cTn id="104" dur="300" fill="hold"/>
                                        <p:tgtEl>
                                          <p:spTgt spid="85">
                                            <p:txEl>
                                              <p:pRg st="0" end="0"/>
                                            </p:txEl>
                                          </p:spTgt>
                                        </p:tgtEl>
                                        <p:attrNameLst>
                                          <p:attrName>ppt_w</p:attrName>
                                        </p:attrNameLst>
                                      </p:cBhvr>
                                      <p:tavLst>
                                        <p:tav tm="0">
                                          <p:val>
                                            <p:fltVal val="0"/>
                                          </p:val>
                                        </p:tav>
                                        <p:tav tm="100000">
                                          <p:val>
                                            <p:strVal val="#ppt_w"/>
                                          </p:val>
                                        </p:tav>
                                      </p:tavLst>
                                    </p:anim>
                                    <p:anim calcmode="lin" valueType="num">
                                      <p:cBhvr>
                                        <p:cTn id="105" dur="300" fill="hold"/>
                                        <p:tgtEl>
                                          <p:spTgt spid="85">
                                            <p:txEl>
                                              <p:pRg st="0" end="0"/>
                                            </p:txEl>
                                          </p:spTgt>
                                        </p:tgtEl>
                                        <p:attrNameLst>
                                          <p:attrName>ppt_h</p:attrName>
                                        </p:attrNameLst>
                                      </p:cBhvr>
                                      <p:tavLst>
                                        <p:tav tm="0">
                                          <p:val>
                                            <p:fltVal val="0"/>
                                          </p:val>
                                        </p:tav>
                                        <p:tav tm="100000">
                                          <p:val>
                                            <p:strVal val="#ppt_h"/>
                                          </p:val>
                                        </p:tav>
                                      </p:tavLst>
                                    </p:anim>
                                    <p:animEffect transition="in" filter="fade">
                                      <p:cBhvr>
                                        <p:cTn id="106" dur="300"/>
                                        <p:tgtEl>
                                          <p:spTgt spid="85">
                                            <p:txEl>
                                              <p:pRg st="0" end="0"/>
                                            </p:txEl>
                                          </p:spTgt>
                                        </p:tgtEl>
                                      </p:cBhvr>
                                    </p:animEffect>
                                  </p:childTnLst>
                                </p:cTn>
                              </p:par>
                              <p:par>
                                <p:cTn id="107" presetID="42" presetClass="entr" presetSubtype="0" fill="hold" grpId="0" nodeType="withEffect">
                                  <p:stCondLst>
                                    <p:cond delay="200"/>
                                  </p:stCondLst>
                                  <p:childTnLst>
                                    <p:set>
                                      <p:cBhvr>
                                        <p:cTn id="108" dur="1" fill="hold">
                                          <p:stCondLst>
                                            <p:cond delay="0"/>
                                          </p:stCondLst>
                                        </p:cTn>
                                        <p:tgtEl>
                                          <p:spTgt spid="86">
                                            <p:txEl>
                                              <p:pRg st="0" end="0"/>
                                            </p:txEl>
                                          </p:spTgt>
                                        </p:tgtEl>
                                        <p:attrNameLst>
                                          <p:attrName>style.visibility</p:attrName>
                                        </p:attrNameLst>
                                      </p:cBhvr>
                                      <p:to>
                                        <p:strVal val="visible"/>
                                      </p:to>
                                    </p:set>
                                    <p:animEffect transition="in" filter="fade">
                                      <p:cBhvr>
                                        <p:cTn id="109" dur="500"/>
                                        <p:tgtEl>
                                          <p:spTgt spid="86">
                                            <p:txEl>
                                              <p:pRg st="0" end="0"/>
                                            </p:txEl>
                                          </p:spTgt>
                                        </p:tgtEl>
                                      </p:cBhvr>
                                    </p:animEffect>
                                    <p:anim calcmode="lin" valueType="num">
                                      <p:cBhvr>
                                        <p:cTn id="110" dur="500" fill="hold"/>
                                        <p:tgtEl>
                                          <p:spTgt spid="86">
                                            <p:txEl>
                                              <p:pRg st="0" end="0"/>
                                            </p:txEl>
                                          </p:spTgt>
                                        </p:tgtEl>
                                        <p:attrNameLst>
                                          <p:attrName>ppt_x</p:attrName>
                                        </p:attrNameLst>
                                      </p:cBhvr>
                                      <p:tavLst>
                                        <p:tav tm="0">
                                          <p:val>
                                            <p:strVal val="#ppt_x"/>
                                          </p:val>
                                        </p:tav>
                                        <p:tav tm="100000">
                                          <p:val>
                                            <p:strVal val="#ppt_x"/>
                                          </p:val>
                                        </p:tav>
                                      </p:tavLst>
                                    </p:anim>
                                    <p:anim calcmode="lin" valueType="num">
                                      <p:cBhvr>
                                        <p:cTn id="111" dur="500" fill="hold"/>
                                        <p:tgtEl>
                                          <p:spTgt spid="86">
                                            <p:txEl>
                                              <p:pRg st="0" end="0"/>
                                            </p:txEl>
                                          </p:spTgt>
                                        </p:tgtEl>
                                        <p:attrNameLst>
                                          <p:attrName>ppt_y</p:attrName>
                                        </p:attrNameLst>
                                      </p:cBhvr>
                                      <p:tavLst>
                                        <p:tav tm="0">
                                          <p:val>
                                            <p:strVal val="#ppt_y+.1"/>
                                          </p:val>
                                        </p:tav>
                                        <p:tav tm="100000">
                                          <p:val>
                                            <p:strVal val="#ppt_y"/>
                                          </p:val>
                                        </p:tav>
                                      </p:tavLst>
                                    </p:anim>
                                  </p:childTnLst>
                                </p:cTn>
                              </p:par>
                              <p:par>
                                <p:cTn id="112" presetID="10" presetClass="entr" presetSubtype="0" fill="hold" grpId="0" nodeType="withEffect">
                                  <p:stCondLst>
                                    <p:cond delay="800"/>
                                  </p:stCondLst>
                                  <p:childTnLst>
                                    <p:set>
                                      <p:cBhvr>
                                        <p:cTn id="113" dur="1" fill="hold">
                                          <p:stCondLst>
                                            <p:cond delay="0"/>
                                          </p:stCondLst>
                                        </p:cTn>
                                        <p:tgtEl>
                                          <p:spTgt spid="87">
                                            <p:txEl>
                                              <p:pRg st="0" end="0"/>
                                            </p:txEl>
                                          </p:spTgt>
                                        </p:tgtEl>
                                        <p:attrNameLst>
                                          <p:attrName>style.visibility</p:attrName>
                                        </p:attrNameLst>
                                      </p:cBhvr>
                                      <p:to>
                                        <p:strVal val="visible"/>
                                      </p:to>
                                    </p:set>
                                    <p:animEffect transition="in" filter="fade">
                                      <p:cBhvr>
                                        <p:cTn id="114" dur="500"/>
                                        <p:tgtEl>
                                          <p:spTgt spid="87">
                                            <p:txEl>
                                              <p:pRg st="0" end="0"/>
                                            </p:txEl>
                                          </p:spTgt>
                                        </p:tgtEl>
                                      </p:cBhvr>
                                    </p:animEffect>
                                  </p:childTnLst>
                                </p:cTn>
                              </p:par>
                            </p:childTnLst>
                          </p:cTn>
                        </p:par>
                        <p:par>
                          <p:cTn id="115" fill="hold">
                            <p:stCondLst>
                              <p:cond delay="9200"/>
                            </p:stCondLst>
                            <p:childTnLst>
                              <p:par>
                                <p:cTn id="116" presetID="53" presetClass="entr" presetSubtype="16"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 calcmode="lin" valueType="num">
                                      <p:cBhvr>
                                        <p:cTn id="118" dur="400" fill="hold"/>
                                        <p:tgtEl>
                                          <p:spTgt spid="88"/>
                                        </p:tgtEl>
                                        <p:attrNameLst>
                                          <p:attrName>ppt_w</p:attrName>
                                        </p:attrNameLst>
                                      </p:cBhvr>
                                      <p:tavLst>
                                        <p:tav tm="0">
                                          <p:val>
                                            <p:fltVal val="0"/>
                                          </p:val>
                                        </p:tav>
                                        <p:tav tm="100000">
                                          <p:val>
                                            <p:strVal val="#ppt_w"/>
                                          </p:val>
                                        </p:tav>
                                      </p:tavLst>
                                    </p:anim>
                                    <p:anim calcmode="lin" valueType="num">
                                      <p:cBhvr>
                                        <p:cTn id="119" dur="400" fill="hold"/>
                                        <p:tgtEl>
                                          <p:spTgt spid="88"/>
                                        </p:tgtEl>
                                        <p:attrNameLst>
                                          <p:attrName>ppt_h</p:attrName>
                                        </p:attrNameLst>
                                      </p:cBhvr>
                                      <p:tavLst>
                                        <p:tav tm="0">
                                          <p:val>
                                            <p:fltVal val="0"/>
                                          </p:val>
                                        </p:tav>
                                        <p:tav tm="100000">
                                          <p:val>
                                            <p:strVal val="#ppt_h"/>
                                          </p:val>
                                        </p:tav>
                                      </p:tavLst>
                                    </p:anim>
                                    <p:animEffect transition="in" filter="fade">
                                      <p:cBhvr>
                                        <p:cTn id="120" dur="400"/>
                                        <p:tgtEl>
                                          <p:spTgt spid="88"/>
                                        </p:tgtEl>
                                      </p:cBhvr>
                                    </p:animEffect>
                                  </p:childTnLst>
                                </p:cTn>
                              </p:par>
                            </p:childTnLst>
                          </p:cTn>
                        </p:par>
                        <p:par>
                          <p:cTn id="121" fill="hold">
                            <p:stCondLst>
                              <p:cond delay="9600"/>
                            </p:stCondLst>
                            <p:childTnLst>
                              <p:par>
                                <p:cTn id="122" presetID="53" presetClass="entr" presetSubtype="16" fill="hold" grpId="0" nodeType="afterEffect">
                                  <p:stCondLst>
                                    <p:cond delay="0"/>
                                  </p:stCondLst>
                                  <p:childTnLst>
                                    <p:set>
                                      <p:cBhvr>
                                        <p:cTn id="123" dur="1" fill="hold">
                                          <p:stCondLst>
                                            <p:cond delay="0"/>
                                          </p:stCondLst>
                                        </p:cTn>
                                        <p:tgtEl>
                                          <p:spTgt spid="89">
                                            <p:txEl>
                                              <p:pRg st="0" end="0"/>
                                            </p:txEl>
                                          </p:spTgt>
                                        </p:tgtEl>
                                        <p:attrNameLst>
                                          <p:attrName>style.visibility</p:attrName>
                                        </p:attrNameLst>
                                      </p:cBhvr>
                                      <p:to>
                                        <p:strVal val="visible"/>
                                      </p:to>
                                    </p:set>
                                    <p:anim calcmode="lin" valueType="num">
                                      <p:cBhvr>
                                        <p:cTn id="124" dur="300" fill="hold"/>
                                        <p:tgtEl>
                                          <p:spTgt spid="89">
                                            <p:txEl>
                                              <p:pRg st="0" end="0"/>
                                            </p:txEl>
                                          </p:spTgt>
                                        </p:tgtEl>
                                        <p:attrNameLst>
                                          <p:attrName>ppt_w</p:attrName>
                                        </p:attrNameLst>
                                      </p:cBhvr>
                                      <p:tavLst>
                                        <p:tav tm="0">
                                          <p:val>
                                            <p:fltVal val="0"/>
                                          </p:val>
                                        </p:tav>
                                        <p:tav tm="100000">
                                          <p:val>
                                            <p:strVal val="#ppt_w"/>
                                          </p:val>
                                        </p:tav>
                                      </p:tavLst>
                                    </p:anim>
                                    <p:anim calcmode="lin" valueType="num">
                                      <p:cBhvr>
                                        <p:cTn id="125" dur="300" fill="hold"/>
                                        <p:tgtEl>
                                          <p:spTgt spid="89">
                                            <p:txEl>
                                              <p:pRg st="0" end="0"/>
                                            </p:txEl>
                                          </p:spTgt>
                                        </p:tgtEl>
                                        <p:attrNameLst>
                                          <p:attrName>ppt_h</p:attrName>
                                        </p:attrNameLst>
                                      </p:cBhvr>
                                      <p:tavLst>
                                        <p:tav tm="0">
                                          <p:val>
                                            <p:fltVal val="0"/>
                                          </p:val>
                                        </p:tav>
                                        <p:tav tm="100000">
                                          <p:val>
                                            <p:strVal val="#ppt_h"/>
                                          </p:val>
                                        </p:tav>
                                      </p:tavLst>
                                    </p:anim>
                                    <p:animEffect transition="in" filter="fade">
                                      <p:cBhvr>
                                        <p:cTn id="126" dur="300"/>
                                        <p:tgtEl>
                                          <p:spTgt spid="89">
                                            <p:txEl>
                                              <p:pRg st="0" end="0"/>
                                            </p:txEl>
                                          </p:spTgt>
                                        </p:tgtEl>
                                      </p:cBhvr>
                                    </p:animEffect>
                                  </p:childTnLst>
                                </p:cTn>
                              </p:par>
                              <p:par>
                                <p:cTn id="127" presetID="42" presetClass="entr" presetSubtype="0" fill="hold" grpId="0" nodeType="withEffect">
                                  <p:stCondLst>
                                    <p:cond delay="200"/>
                                  </p:stCondLst>
                                  <p:childTnLst>
                                    <p:set>
                                      <p:cBhvr>
                                        <p:cTn id="128" dur="1" fill="hold">
                                          <p:stCondLst>
                                            <p:cond delay="0"/>
                                          </p:stCondLst>
                                        </p:cTn>
                                        <p:tgtEl>
                                          <p:spTgt spid="90">
                                            <p:txEl>
                                              <p:pRg st="0" end="0"/>
                                            </p:txEl>
                                          </p:spTgt>
                                        </p:tgtEl>
                                        <p:attrNameLst>
                                          <p:attrName>style.visibility</p:attrName>
                                        </p:attrNameLst>
                                      </p:cBhvr>
                                      <p:to>
                                        <p:strVal val="visible"/>
                                      </p:to>
                                    </p:set>
                                    <p:animEffect transition="in" filter="fade">
                                      <p:cBhvr>
                                        <p:cTn id="129" dur="500"/>
                                        <p:tgtEl>
                                          <p:spTgt spid="90">
                                            <p:txEl>
                                              <p:pRg st="0" end="0"/>
                                            </p:txEl>
                                          </p:spTgt>
                                        </p:tgtEl>
                                      </p:cBhvr>
                                    </p:animEffect>
                                    <p:anim calcmode="lin" valueType="num">
                                      <p:cBhvr>
                                        <p:cTn id="130" dur="500" fill="hold"/>
                                        <p:tgtEl>
                                          <p:spTgt spid="90">
                                            <p:txEl>
                                              <p:pRg st="0" end="0"/>
                                            </p:txEl>
                                          </p:spTgt>
                                        </p:tgtEl>
                                        <p:attrNameLst>
                                          <p:attrName>ppt_x</p:attrName>
                                        </p:attrNameLst>
                                      </p:cBhvr>
                                      <p:tavLst>
                                        <p:tav tm="0">
                                          <p:val>
                                            <p:strVal val="#ppt_x"/>
                                          </p:val>
                                        </p:tav>
                                        <p:tav tm="100000">
                                          <p:val>
                                            <p:strVal val="#ppt_x"/>
                                          </p:val>
                                        </p:tav>
                                      </p:tavLst>
                                    </p:anim>
                                    <p:anim calcmode="lin" valueType="num">
                                      <p:cBhvr>
                                        <p:cTn id="131" dur="500" fill="hold"/>
                                        <p:tgtEl>
                                          <p:spTgt spid="90">
                                            <p:txEl>
                                              <p:pRg st="0" end="0"/>
                                            </p:txEl>
                                          </p:spTgt>
                                        </p:tgtEl>
                                        <p:attrNameLst>
                                          <p:attrName>ppt_y</p:attrName>
                                        </p:attrNameLst>
                                      </p:cBhvr>
                                      <p:tavLst>
                                        <p:tav tm="0">
                                          <p:val>
                                            <p:strVal val="#ppt_y+.1"/>
                                          </p:val>
                                        </p:tav>
                                        <p:tav tm="100000">
                                          <p:val>
                                            <p:strVal val="#ppt_y"/>
                                          </p:val>
                                        </p:tav>
                                      </p:tavLst>
                                    </p:anim>
                                  </p:childTnLst>
                                </p:cTn>
                              </p:par>
                              <p:par>
                                <p:cTn id="132" presetID="10" presetClass="entr" presetSubtype="0" fill="hold" grpId="0" nodeType="withEffect">
                                  <p:stCondLst>
                                    <p:cond delay="800"/>
                                  </p:stCondLst>
                                  <p:childTnLst>
                                    <p:set>
                                      <p:cBhvr>
                                        <p:cTn id="133" dur="1" fill="hold">
                                          <p:stCondLst>
                                            <p:cond delay="0"/>
                                          </p:stCondLst>
                                        </p:cTn>
                                        <p:tgtEl>
                                          <p:spTgt spid="91">
                                            <p:txEl>
                                              <p:pRg st="0" end="0"/>
                                            </p:txEl>
                                          </p:spTgt>
                                        </p:tgtEl>
                                        <p:attrNameLst>
                                          <p:attrName>style.visibility</p:attrName>
                                        </p:attrNameLst>
                                      </p:cBhvr>
                                      <p:to>
                                        <p:strVal val="visible"/>
                                      </p:to>
                                    </p:set>
                                    <p:animEffect transition="in" filter="fade">
                                      <p:cBhvr>
                                        <p:cTn id="134" dur="500"/>
                                        <p:tgtEl>
                                          <p:spTgt spid="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3" grpId="0" animBg="1"/>
      <p:bldP spid="13" grpId="0" build="p">
        <p:tmplLst>
          <p:tmpl lvl="1">
            <p:tnLst>
              <p:par>
                <p:cTn presetID="53" presetClass="entr" presetSubtype="16"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300" fill="hold"/>
                        <p:tgtEl>
                          <p:spTgt spid="13"/>
                        </p:tgtEl>
                        <p:attrNameLst>
                          <p:attrName>ppt_w</p:attrName>
                        </p:attrNameLst>
                      </p:cBhvr>
                      <p:tavLst>
                        <p:tav tm="0">
                          <p:val>
                            <p:fltVal val="0"/>
                          </p:val>
                        </p:tav>
                        <p:tav tm="100000">
                          <p:val>
                            <p:strVal val="#ppt_w"/>
                          </p:val>
                        </p:tav>
                      </p:tavLst>
                    </p:anim>
                    <p:anim calcmode="lin" valueType="num">
                      <p:cBhvr>
                        <p:cTn dur="300" fill="hold"/>
                        <p:tgtEl>
                          <p:spTgt spid="13"/>
                        </p:tgtEl>
                        <p:attrNameLst>
                          <p:attrName>ppt_h</p:attrName>
                        </p:attrNameLst>
                      </p:cBhvr>
                      <p:tavLst>
                        <p:tav tm="0">
                          <p:val>
                            <p:fltVal val="0"/>
                          </p:val>
                        </p:tav>
                        <p:tav tm="100000">
                          <p:val>
                            <p:strVal val="#ppt_h"/>
                          </p:val>
                        </p:tav>
                      </p:tavLst>
                    </p:anim>
                    <p:animEffect transition="in" filter="fade">
                      <p:cBhvr>
                        <p:cTn dur="300"/>
                        <p:tgtEl>
                          <p:spTgt spid="13"/>
                        </p:tgtEl>
                      </p:cBhvr>
                    </p:animEffect>
                  </p:childTnLst>
                </p:cTn>
              </p:par>
            </p:tnLst>
          </p:tmpl>
        </p:tmplLst>
      </p:bldP>
      <p:bldP spid="26" grpId="0" build="p">
        <p:tmplLst>
          <p:tmpl lvl="1">
            <p:tnLst>
              <p:par>
                <p:cTn presetID="42" presetClass="entr" presetSubtype="0"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anim calcmode="lin" valueType="num">
                      <p:cBhvr>
                        <p:cTn dur="500" fill="hold"/>
                        <p:tgtEl>
                          <p:spTgt spid="26"/>
                        </p:tgtEl>
                        <p:attrNameLst>
                          <p:attrName>ppt_x</p:attrName>
                        </p:attrNameLst>
                      </p:cBhvr>
                      <p:tavLst>
                        <p:tav tm="0">
                          <p:val>
                            <p:strVal val="#ppt_x"/>
                          </p:val>
                        </p:tav>
                        <p:tav tm="100000">
                          <p:val>
                            <p:strVal val="#ppt_x"/>
                          </p:val>
                        </p:tav>
                      </p:tavLst>
                    </p:anim>
                    <p:anim calcmode="lin" valueType="num">
                      <p:cBhvr>
                        <p:cTn dur="500" fill="hold"/>
                        <p:tgtEl>
                          <p:spTgt spid="26"/>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10" presetClass="entr" presetSubtype="0" fill="hold" nodeType="withEffect">
                  <p:stCondLst>
                    <p:cond delay="8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72" grpId="0" animBg="1"/>
      <p:bldP spid="73" grpId="0" build="p">
        <p:tmplLst>
          <p:tmpl lvl="1">
            <p:tnLst>
              <p:par>
                <p:cTn presetID="53" presetClass="entr" presetSubtype="16" fill="hold" nodeType="afterEffect">
                  <p:stCondLst>
                    <p:cond delay="0"/>
                  </p:stCondLst>
                  <p:childTnLst>
                    <p:set>
                      <p:cBhvr>
                        <p:cTn dur="1" fill="hold">
                          <p:stCondLst>
                            <p:cond delay="0"/>
                          </p:stCondLst>
                        </p:cTn>
                        <p:tgtEl>
                          <p:spTgt spid="73"/>
                        </p:tgtEl>
                        <p:attrNameLst>
                          <p:attrName>style.visibility</p:attrName>
                        </p:attrNameLst>
                      </p:cBhvr>
                      <p:to>
                        <p:strVal val="visible"/>
                      </p:to>
                    </p:set>
                    <p:anim calcmode="lin" valueType="num">
                      <p:cBhvr>
                        <p:cTn dur="300" fill="hold"/>
                        <p:tgtEl>
                          <p:spTgt spid="73"/>
                        </p:tgtEl>
                        <p:attrNameLst>
                          <p:attrName>ppt_w</p:attrName>
                        </p:attrNameLst>
                      </p:cBhvr>
                      <p:tavLst>
                        <p:tav tm="0">
                          <p:val>
                            <p:fltVal val="0"/>
                          </p:val>
                        </p:tav>
                        <p:tav tm="100000">
                          <p:val>
                            <p:strVal val="#ppt_w"/>
                          </p:val>
                        </p:tav>
                      </p:tavLst>
                    </p:anim>
                    <p:anim calcmode="lin" valueType="num">
                      <p:cBhvr>
                        <p:cTn dur="300" fill="hold"/>
                        <p:tgtEl>
                          <p:spTgt spid="73"/>
                        </p:tgtEl>
                        <p:attrNameLst>
                          <p:attrName>ppt_h</p:attrName>
                        </p:attrNameLst>
                      </p:cBhvr>
                      <p:tavLst>
                        <p:tav tm="0">
                          <p:val>
                            <p:fltVal val="0"/>
                          </p:val>
                        </p:tav>
                        <p:tav tm="100000">
                          <p:val>
                            <p:strVal val="#ppt_h"/>
                          </p:val>
                        </p:tav>
                      </p:tavLst>
                    </p:anim>
                    <p:animEffect transition="in" filter="fade">
                      <p:cBhvr>
                        <p:cTn dur="300"/>
                        <p:tgtEl>
                          <p:spTgt spid="73"/>
                        </p:tgtEl>
                      </p:cBhvr>
                    </p:animEffect>
                  </p:childTnLst>
                </p:cTn>
              </p:par>
            </p:tnLst>
          </p:tmpl>
        </p:tmplLst>
      </p:bldP>
      <p:bldP spid="74" grpId="0" build="p">
        <p:tmplLst>
          <p:tmpl lvl="1">
            <p:tnLst>
              <p:par>
                <p:cTn presetID="42" presetClass="entr" presetSubtype="0" fill="hold" nodeType="withEffect">
                  <p:stCondLst>
                    <p:cond delay="200"/>
                  </p:stCondLst>
                  <p:childTnLst>
                    <p:set>
                      <p:cBhvr>
                        <p:cTn dur="1" fill="hold">
                          <p:stCondLst>
                            <p:cond delay="0"/>
                          </p:stCondLst>
                        </p:cTn>
                        <p:tgtEl>
                          <p:spTgt spid="74"/>
                        </p:tgtEl>
                        <p:attrNameLst>
                          <p:attrName>style.visibility</p:attrName>
                        </p:attrNameLst>
                      </p:cBhvr>
                      <p:to>
                        <p:strVal val="visible"/>
                      </p:to>
                    </p:set>
                    <p:animEffect transition="in" filter="fade">
                      <p:cBhvr>
                        <p:cTn dur="500"/>
                        <p:tgtEl>
                          <p:spTgt spid="74"/>
                        </p:tgtEl>
                      </p:cBhvr>
                    </p:animEffect>
                    <p:anim calcmode="lin" valueType="num">
                      <p:cBhvr>
                        <p:cTn dur="500" fill="hold"/>
                        <p:tgtEl>
                          <p:spTgt spid="74"/>
                        </p:tgtEl>
                        <p:attrNameLst>
                          <p:attrName>ppt_x</p:attrName>
                        </p:attrNameLst>
                      </p:cBhvr>
                      <p:tavLst>
                        <p:tav tm="0">
                          <p:val>
                            <p:strVal val="#ppt_x"/>
                          </p:val>
                        </p:tav>
                        <p:tav tm="100000">
                          <p:val>
                            <p:strVal val="#ppt_x"/>
                          </p:val>
                        </p:tav>
                      </p:tavLst>
                    </p:anim>
                    <p:anim calcmode="lin" valueType="num">
                      <p:cBhvr>
                        <p:cTn dur="500" fill="hold"/>
                        <p:tgtEl>
                          <p:spTgt spid="74"/>
                        </p:tgtEl>
                        <p:attrNameLst>
                          <p:attrName>ppt_y</p:attrName>
                        </p:attrNameLst>
                      </p:cBhvr>
                      <p:tavLst>
                        <p:tav tm="0">
                          <p:val>
                            <p:strVal val="#ppt_y+.1"/>
                          </p:val>
                        </p:tav>
                        <p:tav tm="100000">
                          <p:val>
                            <p:strVal val="#ppt_y"/>
                          </p:val>
                        </p:tav>
                      </p:tavLst>
                    </p:anim>
                  </p:childTnLst>
                </p:cTn>
              </p:par>
            </p:tnLst>
          </p:tmpl>
        </p:tmplLst>
      </p:bldP>
      <p:bldP spid="75" grpId="0" build="p">
        <p:tmplLst>
          <p:tmpl lvl="1">
            <p:tnLst>
              <p:par>
                <p:cTn presetID="10" presetClass="entr" presetSubtype="0" fill="hold" nodeType="withEffect">
                  <p:stCondLst>
                    <p:cond delay="80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6" grpId="0" animBg="1"/>
      <p:bldP spid="77" grpId="0" build="p">
        <p:tmplLst>
          <p:tmpl lvl="1">
            <p:tnLst>
              <p:par>
                <p:cTn presetID="53" presetClass="entr" presetSubtype="16" fill="hold" nodeType="afterEffect">
                  <p:stCondLst>
                    <p:cond delay="0"/>
                  </p:stCondLst>
                  <p:childTnLst>
                    <p:set>
                      <p:cBhvr>
                        <p:cTn dur="1" fill="hold">
                          <p:stCondLst>
                            <p:cond delay="0"/>
                          </p:stCondLst>
                        </p:cTn>
                        <p:tgtEl>
                          <p:spTgt spid="77"/>
                        </p:tgtEl>
                        <p:attrNameLst>
                          <p:attrName>style.visibility</p:attrName>
                        </p:attrNameLst>
                      </p:cBhvr>
                      <p:to>
                        <p:strVal val="visible"/>
                      </p:to>
                    </p:set>
                    <p:anim calcmode="lin" valueType="num">
                      <p:cBhvr>
                        <p:cTn dur="300" fill="hold"/>
                        <p:tgtEl>
                          <p:spTgt spid="77"/>
                        </p:tgtEl>
                        <p:attrNameLst>
                          <p:attrName>ppt_w</p:attrName>
                        </p:attrNameLst>
                      </p:cBhvr>
                      <p:tavLst>
                        <p:tav tm="0">
                          <p:val>
                            <p:fltVal val="0"/>
                          </p:val>
                        </p:tav>
                        <p:tav tm="100000">
                          <p:val>
                            <p:strVal val="#ppt_w"/>
                          </p:val>
                        </p:tav>
                      </p:tavLst>
                    </p:anim>
                    <p:anim calcmode="lin" valueType="num">
                      <p:cBhvr>
                        <p:cTn dur="300" fill="hold"/>
                        <p:tgtEl>
                          <p:spTgt spid="77"/>
                        </p:tgtEl>
                        <p:attrNameLst>
                          <p:attrName>ppt_h</p:attrName>
                        </p:attrNameLst>
                      </p:cBhvr>
                      <p:tavLst>
                        <p:tav tm="0">
                          <p:val>
                            <p:fltVal val="0"/>
                          </p:val>
                        </p:tav>
                        <p:tav tm="100000">
                          <p:val>
                            <p:strVal val="#ppt_h"/>
                          </p:val>
                        </p:tav>
                      </p:tavLst>
                    </p:anim>
                    <p:animEffect transition="in" filter="fade">
                      <p:cBhvr>
                        <p:cTn dur="300"/>
                        <p:tgtEl>
                          <p:spTgt spid="77"/>
                        </p:tgtEl>
                      </p:cBhvr>
                    </p:animEffect>
                  </p:childTnLst>
                </p:cTn>
              </p:par>
            </p:tnLst>
          </p:tmpl>
        </p:tmplLst>
      </p:bldP>
      <p:bldP spid="78" grpId="0" build="p">
        <p:tmplLst>
          <p:tmpl lvl="1">
            <p:tnLst>
              <p:par>
                <p:cTn presetID="42" presetClass="entr" presetSubtype="0" fill="hold" nodeType="withEffect">
                  <p:stCondLst>
                    <p:cond delay="200"/>
                  </p:stCondLst>
                  <p:childTnLst>
                    <p:set>
                      <p:cBhvr>
                        <p:cTn dur="1" fill="hold">
                          <p:stCondLst>
                            <p:cond delay="0"/>
                          </p:stCondLst>
                        </p:cTn>
                        <p:tgtEl>
                          <p:spTgt spid="78"/>
                        </p:tgtEl>
                        <p:attrNameLst>
                          <p:attrName>style.visibility</p:attrName>
                        </p:attrNameLst>
                      </p:cBhvr>
                      <p:to>
                        <p:strVal val="visible"/>
                      </p:to>
                    </p:set>
                    <p:animEffect transition="in" filter="fade">
                      <p:cBhvr>
                        <p:cTn dur="500"/>
                        <p:tgtEl>
                          <p:spTgt spid="78"/>
                        </p:tgtEl>
                      </p:cBhvr>
                    </p:animEffect>
                    <p:anim calcmode="lin" valueType="num">
                      <p:cBhvr>
                        <p:cTn dur="500" fill="hold"/>
                        <p:tgtEl>
                          <p:spTgt spid="78"/>
                        </p:tgtEl>
                        <p:attrNameLst>
                          <p:attrName>ppt_x</p:attrName>
                        </p:attrNameLst>
                      </p:cBhvr>
                      <p:tavLst>
                        <p:tav tm="0">
                          <p:val>
                            <p:strVal val="#ppt_x"/>
                          </p:val>
                        </p:tav>
                        <p:tav tm="100000">
                          <p:val>
                            <p:strVal val="#ppt_x"/>
                          </p:val>
                        </p:tav>
                      </p:tavLst>
                    </p:anim>
                    <p:anim calcmode="lin" valueType="num">
                      <p:cBhvr>
                        <p:cTn dur="500" fill="hold"/>
                        <p:tgtEl>
                          <p:spTgt spid="78"/>
                        </p:tgtEl>
                        <p:attrNameLst>
                          <p:attrName>ppt_y</p:attrName>
                        </p:attrNameLst>
                      </p:cBhvr>
                      <p:tavLst>
                        <p:tav tm="0">
                          <p:val>
                            <p:strVal val="#ppt_y+.1"/>
                          </p:val>
                        </p:tav>
                        <p:tav tm="100000">
                          <p:val>
                            <p:strVal val="#ppt_y"/>
                          </p:val>
                        </p:tav>
                      </p:tavLst>
                    </p:anim>
                  </p:childTnLst>
                </p:cTn>
              </p:par>
            </p:tnLst>
          </p:tmpl>
        </p:tmplLst>
      </p:bldP>
      <p:bldP spid="79" grpId="0" build="p">
        <p:tmplLst>
          <p:tmpl lvl="1">
            <p:tnLst>
              <p:par>
                <p:cTn presetID="10" presetClass="entr" presetSubtype="0" fill="hold" nodeType="withEffect">
                  <p:stCondLst>
                    <p:cond delay="800"/>
                  </p:stCondLst>
                  <p:childTnLst>
                    <p:set>
                      <p:cBhvr>
                        <p:cTn dur="1" fill="hold">
                          <p:stCondLst>
                            <p:cond delay="0"/>
                          </p:stCondLst>
                        </p:cTn>
                        <p:tgtEl>
                          <p:spTgt spid="79"/>
                        </p:tgtEl>
                        <p:attrNameLst>
                          <p:attrName>style.visibility</p:attrName>
                        </p:attrNameLst>
                      </p:cBhvr>
                      <p:to>
                        <p:strVal val="visible"/>
                      </p:to>
                    </p:set>
                    <p:animEffect transition="in" filter="fade">
                      <p:cBhvr>
                        <p:cTn dur="500"/>
                        <p:tgtEl>
                          <p:spTgt spid="79"/>
                        </p:tgtEl>
                      </p:cBhvr>
                    </p:animEffect>
                  </p:childTnLst>
                </p:cTn>
              </p:par>
            </p:tnLst>
          </p:tmpl>
        </p:tmplLst>
      </p:bldP>
      <p:bldP spid="80" grpId="0" animBg="1"/>
      <p:bldP spid="81" grpId="0" build="p">
        <p:tmplLst>
          <p:tmpl lvl="1">
            <p:tnLst>
              <p:par>
                <p:cTn presetID="53" presetClass="entr" presetSubtype="16" fill="hold" nodeType="afterEffect">
                  <p:stCondLst>
                    <p:cond delay="0"/>
                  </p:stCondLst>
                  <p:childTnLst>
                    <p:set>
                      <p:cBhvr>
                        <p:cTn dur="1" fill="hold">
                          <p:stCondLst>
                            <p:cond delay="0"/>
                          </p:stCondLst>
                        </p:cTn>
                        <p:tgtEl>
                          <p:spTgt spid="81"/>
                        </p:tgtEl>
                        <p:attrNameLst>
                          <p:attrName>style.visibility</p:attrName>
                        </p:attrNameLst>
                      </p:cBhvr>
                      <p:to>
                        <p:strVal val="visible"/>
                      </p:to>
                    </p:set>
                    <p:anim calcmode="lin" valueType="num">
                      <p:cBhvr>
                        <p:cTn dur="300" fill="hold"/>
                        <p:tgtEl>
                          <p:spTgt spid="81"/>
                        </p:tgtEl>
                        <p:attrNameLst>
                          <p:attrName>ppt_w</p:attrName>
                        </p:attrNameLst>
                      </p:cBhvr>
                      <p:tavLst>
                        <p:tav tm="0">
                          <p:val>
                            <p:fltVal val="0"/>
                          </p:val>
                        </p:tav>
                        <p:tav tm="100000">
                          <p:val>
                            <p:strVal val="#ppt_w"/>
                          </p:val>
                        </p:tav>
                      </p:tavLst>
                    </p:anim>
                    <p:anim calcmode="lin" valueType="num">
                      <p:cBhvr>
                        <p:cTn dur="300" fill="hold"/>
                        <p:tgtEl>
                          <p:spTgt spid="81"/>
                        </p:tgtEl>
                        <p:attrNameLst>
                          <p:attrName>ppt_h</p:attrName>
                        </p:attrNameLst>
                      </p:cBhvr>
                      <p:tavLst>
                        <p:tav tm="0">
                          <p:val>
                            <p:fltVal val="0"/>
                          </p:val>
                        </p:tav>
                        <p:tav tm="100000">
                          <p:val>
                            <p:strVal val="#ppt_h"/>
                          </p:val>
                        </p:tav>
                      </p:tavLst>
                    </p:anim>
                    <p:animEffect transition="in" filter="fade">
                      <p:cBhvr>
                        <p:cTn dur="300"/>
                        <p:tgtEl>
                          <p:spTgt spid="81"/>
                        </p:tgtEl>
                      </p:cBhvr>
                    </p:animEffect>
                  </p:childTnLst>
                </p:cTn>
              </p:par>
            </p:tnLst>
          </p:tmpl>
        </p:tmplLst>
      </p:bldP>
      <p:bldP spid="82" grpId="0" build="p">
        <p:tmplLst>
          <p:tmpl lvl="1">
            <p:tnLst>
              <p:par>
                <p:cTn presetID="42" presetClass="entr" presetSubtype="0" fill="hold" nodeType="withEffect">
                  <p:stCondLst>
                    <p:cond delay="200"/>
                  </p:stCondLst>
                  <p:childTnLst>
                    <p:set>
                      <p:cBhvr>
                        <p:cTn dur="1" fill="hold">
                          <p:stCondLst>
                            <p:cond delay="0"/>
                          </p:stCondLst>
                        </p:cTn>
                        <p:tgtEl>
                          <p:spTgt spid="82"/>
                        </p:tgtEl>
                        <p:attrNameLst>
                          <p:attrName>style.visibility</p:attrName>
                        </p:attrNameLst>
                      </p:cBhvr>
                      <p:to>
                        <p:strVal val="visible"/>
                      </p:to>
                    </p:set>
                    <p:animEffect transition="in" filter="fade">
                      <p:cBhvr>
                        <p:cTn dur="500"/>
                        <p:tgtEl>
                          <p:spTgt spid="82"/>
                        </p:tgtEl>
                      </p:cBhvr>
                    </p:animEffect>
                    <p:anim calcmode="lin" valueType="num">
                      <p:cBhvr>
                        <p:cTn dur="500" fill="hold"/>
                        <p:tgtEl>
                          <p:spTgt spid="82"/>
                        </p:tgtEl>
                        <p:attrNameLst>
                          <p:attrName>ppt_x</p:attrName>
                        </p:attrNameLst>
                      </p:cBhvr>
                      <p:tavLst>
                        <p:tav tm="0">
                          <p:val>
                            <p:strVal val="#ppt_x"/>
                          </p:val>
                        </p:tav>
                        <p:tav tm="100000">
                          <p:val>
                            <p:strVal val="#ppt_x"/>
                          </p:val>
                        </p:tav>
                      </p:tavLst>
                    </p:anim>
                    <p:anim calcmode="lin" valueType="num">
                      <p:cBhvr>
                        <p:cTn dur="500" fill="hold"/>
                        <p:tgtEl>
                          <p:spTgt spid="82"/>
                        </p:tgtEl>
                        <p:attrNameLst>
                          <p:attrName>ppt_y</p:attrName>
                        </p:attrNameLst>
                      </p:cBhvr>
                      <p:tavLst>
                        <p:tav tm="0">
                          <p:val>
                            <p:strVal val="#ppt_y+.1"/>
                          </p:val>
                        </p:tav>
                        <p:tav tm="100000">
                          <p:val>
                            <p:strVal val="#ppt_y"/>
                          </p:val>
                        </p:tav>
                      </p:tavLst>
                    </p:anim>
                  </p:childTnLst>
                </p:cTn>
              </p:par>
            </p:tnLst>
          </p:tmpl>
        </p:tmplLst>
      </p:bldP>
      <p:bldP spid="83" grpId="0" build="p">
        <p:tmplLst>
          <p:tmpl lvl="1">
            <p:tnLst>
              <p:par>
                <p:cTn presetID="10" presetClass="entr" presetSubtype="0" fill="hold" nodeType="withEffect">
                  <p:stCondLst>
                    <p:cond delay="80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Lst>
      </p:bldP>
      <p:bldP spid="84" grpId="0" animBg="1"/>
      <p:bldP spid="85" grpId="0" build="p">
        <p:tmplLst>
          <p:tmpl lvl="1">
            <p:tnLst>
              <p:par>
                <p:cTn presetID="53" presetClass="entr" presetSubtype="16" fill="hold" nodeType="afterEffect">
                  <p:stCondLst>
                    <p:cond delay="0"/>
                  </p:stCondLst>
                  <p:childTnLst>
                    <p:set>
                      <p:cBhvr>
                        <p:cTn dur="1" fill="hold">
                          <p:stCondLst>
                            <p:cond delay="0"/>
                          </p:stCondLst>
                        </p:cTn>
                        <p:tgtEl>
                          <p:spTgt spid="85"/>
                        </p:tgtEl>
                        <p:attrNameLst>
                          <p:attrName>style.visibility</p:attrName>
                        </p:attrNameLst>
                      </p:cBhvr>
                      <p:to>
                        <p:strVal val="visible"/>
                      </p:to>
                    </p:set>
                    <p:anim calcmode="lin" valueType="num">
                      <p:cBhvr>
                        <p:cTn dur="300" fill="hold"/>
                        <p:tgtEl>
                          <p:spTgt spid="85"/>
                        </p:tgtEl>
                        <p:attrNameLst>
                          <p:attrName>ppt_w</p:attrName>
                        </p:attrNameLst>
                      </p:cBhvr>
                      <p:tavLst>
                        <p:tav tm="0">
                          <p:val>
                            <p:fltVal val="0"/>
                          </p:val>
                        </p:tav>
                        <p:tav tm="100000">
                          <p:val>
                            <p:strVal val="#ppt_w"/>
                          </p:val>
                        </p:tav>
                      </p:tavLst>
                    </p:anim>
                    <p:anim calcmode="lin" valueType="num">
                      <p:cBhvr>
                        <p:cTn dur="300" fill="hold"/>
                        <p:tgtEl>
                          <p:spTgt spid="85"/>
                        </p:tgtEl>
                        <p:attrNameLst>
                          <p:attrName>ppt_h</p:attrName>
                        </p:attrNameLst>
                      </p:cBhvr>
                      <p:tavLst>
                        <p:tav tm="0">
                          <p:val>
                            <p:fltVal val="0"/>
                          </p:val>
                        </p:tav>
                        <p:tav tm="100000">
                          <p:val>
                            <p:strVal val="#ppt_h"/>
                          </p:val>
                        </p:tav>
                      </p:tavLst>
                    </p:anim>
                    <p:animEffect transition="in" filter="fade">
                      <p:cBhvr>
                        <p:cTn dur="300"/>
                        <p:tgtEl>
                          <p:spTgt spid="85"/>
                        </p:tgtEl>
                      </p:cBhvr>
                    </p:animEffect>
                  </p:childTnLst>
                </p:cTn>
              </p:par>
            </p:tnLst>
          </p:tmpl>
        </p:tmplLst>
      </p:bldP>
      <p:bldP spid="86" grpId="0" build="p">
        <p:tmplLst>
          <p:tmpl lvl="1">
            <p:tnLst>
              <p:par>
                <p:cTn presetID="42" presetClass="entr" presetSubtype="0" fill="hold" nodeType="withEffect">
                  <p:stCondLst>
                    <p:cond delay="200"/>
                  </p:stCondLst>
                  <p:childTnLst>
                    <p:set>
                      <p:cBhvr>
                        <p:cTn dur="1" fill="hold">
                          <p:stCondLst>
                            <p:cond delay="0"/>
                          </p:stCondLst>
                        </p:cTn>
                        <p:tgtEl>
                          <p:spTgt spid="86"/>
                        </p:tgtEl>
                        <p:attrNameLst>
                          <p:attrName>style.visibility</p:attrName>
                        </p:attrNameLst>
                      </p:cBhvr>
                      <p:to>
                        <p:strVal val="visible"/>
                      </p:to>
                    </p:set>
                    <p:animEffect transition="in" filter="fade">
                      <p:cBhvr>
                        <p:cTn dur="500"/>
                        <p:tgtEl>
                          <p:spTgt spid="86"/>
                        </p:tgtEl>
                      </p:cBhvr>
                    </p:animEffect>
                    <p:anim calcmode="lin" valueType="num">
                      <p:cBhvr>
                        <p:cTn dur="500" fill="hold"/>
                        <p:tgtEl>
                          <p:spTgt spid="86"/>
                        </p:tgtEl>
                        <p:attrNameLst>
                          <p:attrName>ppt_x</p:attrName>
                        </p:attrNameLst>
                      </p:cBhvr>
                      <p:tavLst>
                        <p:tav tm="0">
                          <p:val>
                            <p:strVal val="#ppt_x"/>
                          </p:val>
                        </p:tav>
                        <p:tav tm="100000">
                          <p:val>
                            <p:strVal val="#ppt_x"/>
                          </p:val>
                        </p:tav>
                      </p:tavLst>
                    </p:anim>
                    <p:anim calcmode="lin" valueType="num">
                      <p:cBhvr>
                        <p:cTn dur="500" fill="hold"/>
                        <p:tgtEl>
                          <p:spTgt spid="86"/>
                        </p:tgtEl>
                        <p:attrNameLst>
                          <p:attrName>ppt_y</p:attrName>
                        </p:attrNameLst>
                      </p:cBhvr>
                      <p:tavLst>
                        <p:tav tm="0">
                          <p:val>
                            <p:strVal val="#ppt_y+.1"/>
                          </p:val>
                        </p:tav>
                        <p:tav tm="100000">
                          <p:val>
                            <p:strVal val="#ppt_y"/>
                          </p:val>
                        </p:tav>
                      </p:tavLst>
                    </p:anim>
                  </p:childTnLst>
                </p:cTn>
              </p:par>
            </p:tnLst>
          </p:tmpl>
        </p:tmplLst>
      </p:bldP>
      <p:bldP spid="87" grpId="0" build="p">
        <p:tmplLst>
          <p:tmpl lvl="1">
            <p:tnLst>
              <p:par>
                <p:cTn presetID="10" presetClass="entr" presetSubtype="0" fill="hold" nodeType="withEffect">
                  <p:stCondLst>
                    <p:cond delay="800"/>
                  </p:stCondLst>
                  <p:childTnLst>
                    <p:set>
                      <p:cBhvr>
                        <p:cTn dur="1" fill="hold">
                          <p:stCondLst>
                            <p:cond delay="0"/>
                          </p:stCondLst>
                        </p:cTn>
                        <p:tgtEl>
                          <p:spTgt spid="87"/>
                        </p:tgtEl>
                        <p:attrNameLst>
                          <p:attrName>style.visibility</p:attrName>
                        </p:attrNameLst>
                      </p:cBhvr>
                      <p:to>
                        <p:strVal val="visible"/>
                      </p:to>
                    </p:set>
                    <p:animEffect transition="in" filter="fade">
                      <p:cBhvr>
                        <p:cTn dur="500"/>
                        <p:tgtEl>
                          <p:spTgt spid="87"/>
                        </p:tgtEl>
                      </p:cBhvr>
                    </p:animEffect>
                  </p:childTnLst>
                </p:cTn>
              </p:par>
            </p:tnLst>
          </p:tmpl>
        </p:tmplLst>
      </p:bldP>
      <p:bldP spid="88" grpId="0" animBg="1"/>
      <p:bldP spid="89" grpId="0" build="p">
        <p:tmplLst>
          <p:tmpl lvl="1">
            <p:tnLst>
              <p:par>
                <p:cTn presetID="53" presetClass="entr" presetSubtype="16" fill="hold" nodeType="afterEffect">
                  <p:stCondLst>
                    <p:cond delay="0"/>
                  </p:stCondLst>
                  <p:childTnLst>
                    <p:set>
                      <p:cBhvr>
                        <p:cTn dur="1" fill="hold">
                          <p:stCondLst>
                            <p:cond delay="0"/>
                          </p:stCondLst>
                        </p:cTn>
                        <p:tgtEl>
                          <p:spTgt spid="89"/>
                        </p:tgtEl>
                        <p:attrNameLst>
                          <p:attrName>style.visibility</p:attrName>
                        </p:attrNameLst>
                      </p:cBhvr>
                      <p:to>
                        <p:strVal val="visible"/>
                      </p:to>
                    </p:set>
                    <p:anim calcmode="lin" valueType="num">
                      <p:cBhvr>
                        <p:cTn dur="300" fill="hold"/>
                        <p:tgtEl>
                          <p:spTgt spid="89"/>
                        </p:tgtEl>
                        <p:attrNameLst>
                          <p:attrName>ppt_w</p:attrName>
                        </p:attrNameLst>
                      </p:cBhvr>
                      <p:tavLst>
                        <p:tav tm="0">
                          <p:val>
                            <p:fltVal val="0"/>
                          </p:val>
                        </p:tav>
                        <p:tav tm="100000">
                          <p:val>
                            <p:strVal val="#ppt_w"/>
                          </p:val>
                        </p:tav>
                      </p:tavLst>
                    </p:anim>
                    <p:anim calcmode="lin" valueType="num">
                      <p:cBhvr>
                        <p:cTn dur="300" fill="hold"/>
                        <p:tgtEl>
                          <p:spTgt spid="89"/>
                        </p:tgtEl>
                        <p:attrNameLst>
                          <p:attrName>ppt_h</p:attrName>
                        </p:attrNameLst>
                      </p:cBhvr>
                      <p:tavLst>
                        <p:tav tm="0">
                          <p:val>
                            <p:fltVal val="0"/>
                          </p:val>
                        </p:tav>
                        <p:tav tm="100000">
                          <p:val>
                            <p:strVal val="#ppt_h"/>
                          </p:val>
                        </p:tav>
                      </p:tavLst>
                    </p:anim>
                    <p:animEffect transition="in" filter="fade">
                      <p:cBhvr>
                        <p:cTn dur="300"/>
                        <p:tgtEl>
                          <p:spTgt spid="89"/>
                        </p:tgtEl>
                      </p:cBhvr>
                    </p:animEffect>
                  </p:childTnLst>
                </p:cTn>
              </p:par>
            </p:tnLst>
          </p:tmpl>
        </p:tmplLst>
      </p:bldP>
      <p:bldP spid="90" grpId="0" build="p">
        <p:tmplLst>
          <p:tmpl lvl="1">
            <p:tnLst>
              <p:par>
                <p:cTn presetID="42" presetClass="entr" presetSubtype="0" fill="hold" nodeType="withEffect">
                  <p:stCondLst>
                    <p:cond delay="200"/>
                  </p:stCondLst>
                  <p:childTnLst>
                    <p:set>
                      <p:cBhvr>
                        <p:cTn dur="1" fill="hold">
                          <p:stCondLst>
                            <p:cond delay="0"/>
                          </p:stCondLst>
                        </p:cTn>
                        <p:tgtEl>
                          <p:spTgt spid="90"/>
                        </p:tgtEl>
                        <p:attrNameLst>
                          <p:attrName>style.visibility</p:attrName>
                        </p:attrNameLst>
                      </p:cBhvr>
                      <p:to>
                        <p:strVal val="visible"/>
                      </p:to>
                    </p:set>
                    <p:animEffect transition="in" filter="fade">
                      <p:cBhvr>
                        <p:cTn dur="500"/>
                        <p:tgtEl>
                          <p:spTgt spid="90"/>
                        </p:tgtEl>
                      </p:cBhvr>
                    </p:animEffect>
                    <p:anim calcmode="lin" valueType="num">
                      <p:cBhvr>
                        <p:cTn dur="500" fill="hold"/>
                        <p:tgtEl>
                          <p:spTgt spid="90"/>
                        </p:tgtEl>
                        <p:attrNameLst>
                          <p:attrName>ppt_x</p:attrName>
                        </p:attrNameLst>
                      </p:cBhvr>
                      <p:tavLst>
                        <p:tav tm="0">
                          <p:val>
                            <p:strVal val="#ppt_x"/>
                          </p:val>
                        </p:tav>
                        <p:tav tm="100000">
                          <p:val>
                            <p:strVal val="#ppt_x"/>
                          </p:val>
                        </p:tav>
                      </p:tavLst>
                    </p:anim>
                    <p:anim calcmode="lin" valueType="num">
                      <p:cBhvr>
                        <p:cTn dur="500" fill="hold"/>
                        <p:tgtEl>
                          <p:spTgt spid="90"/>
                        </p:tgtEl>
                        <p:attrNameLst>
                          <p:attrName>ppt_y</p:attrName>
                        </p:attrNameLst>
                      </p:cBhvr>
                      <p:tavLst>
                        <p:tav tm="0">
                          <p:val>
                            <p:strVal val="#ppt_y+.1"/>
                          </p:val>
                        </p:tav>
                        <p:tav tm="100000">
                          <p:val>
                            <p:strVal val="#ppt_y"/>
                          </p:val>
                        </p:tav>
                      </p:tavLst>
                    </p:anim>
                  </p:childTnLst>
                </p:cTn>
              </p:par>
            </p:tnLst>
          </p:tmpl>
        </p:tmplLst>
      </p:bldP>
      <p:bldP spid="91" grpId="0" build="p">
        <p:tmplLst>
          <p:tmpl lvl="1">
            <p:tnLst>
              <p:par>
                <p:cTn presetID="10" presetClass="entr" presetSubtype="0" fill="hold" nodeType="withEffect">
                  <p:stCondLst>
                    <p:cond delay="800"/>
                  </p:stCondLst>
                  <p:childTnLst>
                    <p:set>
                      <p:cBhvr>
                        <p:cTn dur="1" fill="hold">
                          <p:stCondLst>
                            <p:cond delay="0"/>
                          </p:stCondLst>
                        </p:cTn>
                        <p:tgtEl>
                          <p:spTgt spid="91"/>
                        </p:tgtEl>
                        <p:attrNameLst>
                          <p:attrName>style.visibility</p:attrName>
                        </p:attrNameLst>
                      </p:cBhvr>
                      <p:to>
                        <p:strVal val="visible"/>
                      </p:to>
                    </p:set>
                    <p:animEffect transition="in" filter="fade">
                      <p:cBhvr>
                        <p:cTn dur="500"/>
                        <p:tgtEl>
                          <p:spTgt spid="91"/>
                        </p:tgtEl>
                      </p:cBhvr>
                    </p:animEffect>
                  </p:childTnLst>
                </p:cTn>
              </p:par>
            </p:tnLst>
          </p:tmpl>
        </p:tmplLst>
      </p:bldP>
    </p:bld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Iconic list 4">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0"/>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tx1">
                    <a:lumMod val="75000"/>
                    <a:lumOff val="25000"/>
                  </a:schemeClr>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 name="Rounded Rectangle 2"/>
          <p:cNvSpPr/>
          <p:nvPr userDrawn="1"/>
        </p:nvSpPr>
        <p:spPr>
          <a:xfrm>
            <a:off x="603251" y="1867275"/>
            <a:ext cx="869949" cy="782954"/>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13" name="Text Placeholder 7"/>
          <p:cNvSpPr>
            <a:spLocks noGrp="1"/>
          </p:cNvSpPr>
          <p:nvPr>
            <p:ph type="body" sz="quarter" idx="39" hasCustomPrompt="1"/>
          </p:nvPr>
        </p:nvSpPr>
        <p:spPr>
          <a:xfrm>
            <a:off x="684392" y="1912995"/>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26" name="Text Placeholder 7"/>
          <p:cNvSpPr>
            <a:spLocks noGrp="1"/>
          </p:cNvSpPr>
          <p:nvPr>
            <p:ph type="body" sz="quarter" idx="19" hasCustomPrompt="1"/>
          </p:nvPr>
        </p:nvSpPr>
        <p:spPr>
          <a:xfrm>
            <a:off x="1608667" y="2391298"/>
            <a:ext cx="2065867"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27" name="Text Placeholder 2"/>
          <p:cNvSpPr>
            <a:spLocks noGrp="1"/>
          </p:cNvSpPr>
          <p:nvPr>
            <p:ph type="body" sz="quarter" idx="16" hasCustomPrompt="1"/>
          </p:nvPr>
        </p:nvSpPr>
        <p:spPr>
          <a:xfrm>
            <a:off x="603253" y="2776750"/>
            <a:ext cx="3071281"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72" name="Rounded Rectangle 71"/>
          <p:cNvSpPr/>
          <p:nvPr userDrawn="1"/>
        </p:nvSpPr>
        <p:spPr>
          <a:xfrm>
            <a:off x="4535315" y="1867275"/>
            <a:ext cx="869949" cy="782954"/>
          </a:xfrm>
          <a:prstGeom prst="roundRect">
            <a:avLst>
              <a:gd name="adj" fmla="val 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73" name="Text Placeholder 7"/>
          <p:cNvSpPr>
            <a:spLocks noGrp="1"/>
          </p:cNvSpPr>
          <p:nvPr>
            <p:ph type="body" sz="quarter" idx="40" hasCustomPrompt="1"/>
          </p:nvPr>
        </p:nvSpPr>
        <p:spPr>
          <a:xfrm>
            <a:off x="4616456" y="1912995"/>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74" name="Text Placeholder 7"/>
          <p:cNvSpPr>
            <a:spLocks noGrp="1"/>
          </p:cNvSpPr>
          <p:nvPr>
            <p:ph type="body" sz="quarter" idx="41" hasCustomPrompt="1"/>
          </p:nvPr>
        </p:nvSpPr>
        <p:spPr>
          <a:xfrm>
            <a:off x="5554133" y="2391298"/>
            <a:ext cx="2065867"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75" name="Text Placeholder 2"/>
          <p:cNvSpPr>
            <a:spLocks noGrp="1"/>
          </p:cNvSpPr>
          <p:nvPr>
            <p:ph type="body" sz="quarter" idx="42" hasCustomPrompt="1"/>
          </p:nvPr>
        </p:nvSpPr>
        <p:spPr>
          <a:xfrm>
            <a:off x="4548720" y="2776750"/>
            <a:ext cx="3071281"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76" name="Rounded Rectangle 75"/>
          <p:cNvSpPr/>
          <p:nvPr userDrawn="1"/>
        </p:nvSpPr>
        <p:spPr>
          <a:xfrm>
            <a:off x="8504770" y="1867275"/>
            <a:ext cx="869949" cy="782954"/>
          </a:xfrm>
          <a:prstGeom prst="roundRect">
            <a:avLst>
              <a:gd name="adj" fmla="val 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77" name="Text Placeholder 7"/>
          <p:cNvSpPr>
            <a:spLocks noGrp="1"/>
          </p:cNvSpPr>
          <p:nvPr>
            <p:ph type="body" sz="quarter" idx="43" hasCustomPrompt="1"/>
          </p:nvPr>
        </p:nvSpPr>
        <p:spPr>
          <a:xfrm>
            <a:off x="8585911" y="1912995"/>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78" name="Text Placeholder 7"/>
          <p:cNvSpPr>
            <a:spLocks noGrp="1"/>
          </p:cNvSpPr>
          <p:nvPr>
            <p:ph type="body" sz="quarter" idx="44" hasCustomPrompt="1"/>
          </p:nvPr>
        </p:nvSpPr>
        <p:spPr>
          <a:xfrm>
            <a:off x="9510184" y="2391298"/>
            <a:ext cx="2065867"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79" name="Text Placeholder 2"/>
          <p:cNvSpPr>
            <a:spLocks noGrp="1"/>
          </p:cNvSpPr>
          <p:nvPr>
            <p:ph type="body" sz="quarter" idx="45" hasCustomPrompt="1"/>
          </p:nvPr>
        </p:nvSpPr>
        <p:spPr>
          <a:xfrm>
            <a:off x="8504770" y="2776750"/>
            <a:ext cx="3071281"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80" name="Rounded Rectangle 79"/>
          <p:cNvSpPr/>
          <p:nvPr userDrawn="1"/>
        </p:nvSpPr>
        <p:spPr>
          <a:xfrm>
            <a:off x="603251" y="3863715"/>
            <a:ext cx="869949" cy="782954"/>
          </a:xfrm>
          <a:prstGeom prst="roundRect">
            <a:avLst>
              <a:gd name="adj" fmla="val 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81" name="Text Placeholder 7"/>
          <p:cNvSpPr>
            <a:spLocks noGrp="1"/>
          </p:cNvSpPr>
          <p:nvPr>
            <p:ph type="body" sz="quarter" idx="46" hasCustomPrompt="1"/>
          </p:nvPr>
        </p:nvSpPr>
        <p:spPr>
          <a:xfrm>
            <a:off x="684392" y="3909435"/>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82" name="Text Placeholder 7"/>
          <p:cNvSpPr>
            <a:spLocks noGrp="1"/>
          </p:cNvSpPr>
          <p:nvPr>
            <p:ph type="body" sz="quarter" idx="47" hasCustomPrompt="1"/>
          </p:nvPr>
        </p:nvSpPr>
        <p:spPr>
          <a:xfrm>
            <a:off x="1608667" y="4386207"/>
            <a:ext cx="2065867" cy="228451"/>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83" name="Text Placeholder 2"/>
          <p:cNvSpPr>
            <a:spLocks noGrp="1"/>
          </p:cNvSpPr>
          <p:nvPr>
            <p:ph type="body" sz="quarter" idx="48" hasCustomPrompt="1"/>
          </p:nvPr>
        </p:nvSpPr>
        <p:spPr>
          <a:xfrm>
            <a:off x="603253" y="4773190"/>
            <a:ext cx="3071281"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84" name="Rounded Rectangle 83"/>
          <p:cNvSpPr/>
          <p:nvPr userDrawn="1"/>
        </p:nvSpPr>
        <p:spPr>
          <a:xfrm>
            <a:off x="4555778" y="3863715"/>
            <a:ext cx="869949" cy="782954"/>
          </a:xfrm>
          <a:prstGeom prst="roundRect">
            <a:avLst>
              <a:gd name="adj" fmla="val 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85" name="Text Placeholder 7"/>
          <p:cNvSpPr>
            <a:spLocks noGrp="1"/>
          </p:cNvSpPr>
          <p:nvPr>
            <p:ph type="body" sz="quarter" idx="49" hasCustomPrompt="1"/>
          </p:nvPr>
        </p:nvSpPr>
        <p:spPr>
          <a:xfrm>
            <a:off x="4636919" y="3909435"/>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86" name="Text Placeholder 7"/>
          <p:cNvSpPr>
            <a:spLocks noGrp="1"/>
          </p:cNvSpPr>
          <p:nvPr>
            <p:ph type="body" sz="quarter" idx="50" hasCustomPrompt="1"/>
          </p:nvPr>
        </p:nvSpPr>
        <p:spPr>
          <a:xfrm>
            <a:off x="5554133" y="4386207"/>
            <a:ext cx="2065867" cy="228451"/>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87" name="Text Placeholder 2"/>
          <p:cNvSpPr>
            <a:spLocks noGrp="1"/>
          </p:cNvSpPr>
          <p:nvPr>
            <p:ph type="body" sz="quarter" idx="51" hasCustomPrompt="1"/>
          </p:nvPr>
        </p:nvSpPr>
        <p:spPr>
          <a:xfrm>
            <a:off x="4548720" y="4773190"/>
            <a:ext cx="3071281"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88" name="Rounded Rectangle 87"/>
          <p:cNvSpPr/>
          <p:nvPr userDrawn="1"/>
        </p:nvSpPr>
        <p:spPr>
          <a:xfrm>
            <a:off x="8504768" y="3863715"/>
            <a:ext cx="869949" cy="782954"/>
          </a:xfrm>
          <a:prstGeom prst="roundRect">
            <a:avLst>
              <a:gd name="adj" fmla="val 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89" name="Text Placeholder 7"/>
          <p:cNvSpPr>
            <a:spLocks noGrp="1"/>
          </p:cNvSpPr>
          <p:nvPr>
            <p:ph type="body" sz="quarter" idx="52" hasCustomPrompt="1"/>
          </p:nvPr>
        </p:nvSpPr>
        <p:spPr>
          <a:xfrm>
            <a:off x="8585910" y="3909435"/>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90" name="Text Placeholder 7"/>
          <p:cNvSpPr>
            <a:spLocks noGrp="1"/>
          </p:cNvSpPr>
          <p:nvPr>
            <p:ph type="body" sz="quarter" idx="53" hasCustomPrompt="1"/>
          </p:nvPr>
        </p:nvSpPr>
        <p:spPr>
          <a:xfrm>
            <a:off x="9510184" y="4386207"/>
            <a:ext cx="2065867" cy="228451"/>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91" name="Text Placeholder 2"/>
          <p:cNvSpPr>
            <a:spLocks noGrp="1"/>
          </p:cNvSpPr>
          <p:nvPr>
            <p:ph type="body" sz="quarter" idx="54" hasCustomPrompt="1"/>
          </p:nvPr>
        </p:nvSpPr>
        <p:spPr>
          <a:xfrm>
            <a:off x="8504770" y="4773190"/>
            <a:ext cx="3071281"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28" name="Text Placeholder 7"/>
          <p:cNvSpPr>
            <a:spLocks noGrp="1"/>
          </p:cNvSpPr>
          <p:nvPr>
            <p:ph type="body" sz="quarter" idx="55" hasCustomPrompt="1"/>
          </p:nvPr>
        </p:nvSpPr>
        <p:spPr>
          <a:xfrm>
            <a:off x="1608667" y="1871815"/>
            <a:ext cx="2065867" cy="431780"/>
          </a:xfrm>
          <a:prstGeom prst="rect">
            <a:avLst/>
          </a:prstGeom>
        </p:spPr>
        <p:txBody>
          <a:bodyPr vert="horz" lIns="0" tIns="40504" rIns="0" bIns="40504" anchor="ctr"/>
          <a:lstStyle>
            <a:lvl1pPr marL="0" indent="0" algn="l">
              <a:lnSpc>
                <a:spcPct val="100000"/>
              </a:lnSpc>
              <a:spcBef>
                <a:spcPts val="0"/>
              </a:spcBef>
              <a:buNone/>
              <a:defRPr sz="3000" b="1">
                <a:solidFill>
                  <a:schemeClr val="accent1"/>
                </a:solidFill>
                <a:latin typeface="Lato Light"/>
                <a:cs typeface="Lato Light"/>
              </a:defRPr>
            </a:lvl1pPr>
          </a:lstStyle>
          <a:p>
            <a:pPr lvl="0"/>
            <a:r>
              <a:rPr lang="es-ES_tradnl" dirty="0"/>
              <a:t>80%</a:t>
            </a:r>
          </a:p>
        </p:txBody>
      </p:sp>
      <p:sp>
        <p:nvSpPr>
          <p:cNvPr id="29" name="Text Placeholder 7"/>
          <p:cNvSpPr>
            <a:spLocks noGrp="1"/>
          </p:cNvSpPr>
          <p:nvPr>
            <p:ph type="body" sz="quarter" idx="56" hasCustomPrompt="1"/>
          </p:nvPr>
        </p:nvSpPr>
        <p:spPr>
          <a:xfrm>
            <a:off x="5554133" y="1871815"/>
            <a:ext cx="2065867" cy="431780"/>
          </a:xfrm>
          <a:prstGeom prst="rect">
            <a:avLst/>
          </a:prstGeom>
        </p:spPr>
        <p:txBody>
          <a:bodyPr vert="horz" lIns="0" tIns="40504" rIns="0" bIns="40504" anchor="ctr"/>
          <a:lstStyle>
            <a:lvl1pPr marL="0" indent="0" algn="l">
              <a:lnSpc>
                <a:spcPct val="100000"/>
              </a:lnSpc>
              <a:spcBef>
                <a:spcPts val="0"/>
              </a:spcBef>
              <a:buNone/>
              <a:defRPr sz="3000" b="1">
                <a:solidFill>
                  <a:schemeClr val="accent2"/>
                </a:solidFill>
                <a:latin typeface="Lato Light"/>
                <a:cs typeface="Lato Light"/>
              </a:defRPr>
            </a:lvl1pPr>
          </a:lstStyle>
          <a:p>
            <a:pPr lvl="0"/>
            <a:r>
              <a:rPr lang="es-ES_tradnl" dirty="0"/>
              <a:t>80%</a:t>
            </a:r>
          </a:p>
        </p:txBody>
      </p:sp>
      <p:sp>
        <p:nvSpPr>
          <p:cNvPr id="30" name="Text Placeholder 7"/>
          <p:cNvSpPr>
            <a:spLocks noGrp="1"/>
          </p:cNvSpPr>
          <p:nvPr>
            <p:ph type="body" sz="quarter" idx="57" hasCustomPrompt="1"/>
          </p:nvPr>
        </p:nvSpPr>
        <p:spPr>
          <a:xfrm>
            <a:off x="9510184" y="1871815"/>
            <a:ext cx="2065867" cy="431780"/>
          </a:xfrm>
          <a:prstGeom prst="rect">
            <a:avLst/>
          </a:prstGeom>
        </p:spPr>
        <p:txBody>
          <a:bodyPr vert="horz" lIns="0" tIns="40504" rIns="0" bIns="40504" anchor="ctr"/>
          <a:lstStyle>
            <a:lvl1pPr marL="0" indent="0" algn="l">
              <a:lnSpc>
                <a:spcPct val="100000"/>
              </a:lnSpc>
              <a:spcBef>
                <a:spcPts val="0"/>
              </a:spcBef>
              <a:buNone/>
              <a:defRPr sz="3000" b="1">
                <a:solidFill>
                  <a:schemeClr val="accent3"/>
                </a:solidFill>
                <a:latin typeface="Lato Light"/>
                <a:cs typeface="Lato Light"/>
              </a:defRPr>
            </a:lvl1pPr>
          </a:lstStyle>
          <a:p>
            <a:pPr lvl="0"/>
            <a:r>
              <a:rPr lang="es-ES_tradnl" dirty="0"/>
              <a:t>80%</a:t>
            </a:r>
          </a:p>
        </p:txBody>
      </p:sp>
      <p:sp>
        <p:nvSpPr>
          <p:cNvPr id="31" name="Text Placeholder 7"/>
          <p:cNvSpPr>
            <a:spLocks noGrp="1"/>
          </p:cNvSpPr>
          <p:nvPr>
            <p:ph type="body" sz="quarter" idx="58" hasCustomPrompt="1"/>
          </p:nvPr>
        </p:nvSpPr>
        <p:spPr>
          <a:xfrm>
            <a:off x="1608667" y="3863715"/>
            <a:ext cx="2065867" cy="431780"/>
          </a:xfrm>
          <a:prstGeom prst="rect">
            <a:avLst/>
          </a:prstGeom>
        </p:spPr>
        <p:txBody>
          <a:bodyPr vert="horz" lIns="0" tIns="40504" rIns="0" bIns="40504" anchor="ctr"/>
          <a:lstStyle>
            <a:lvl1pPr marL="0" indent="0" algn="l">
              <a:lnSpc>
                <a:spcPct val="100000"/>
              </a:lnSpc>
              <a:spcBef>
                <a:spcPts val="0"/>
              </a:spcBef>
              <a:buNone/>
              <a:defRPr sz="3000" b="1">
                <a:solidFill>
                  <a:schemeClr val="accent4"/>
                </a:solidFill>
                <a:latin typeface="Lato Light"/>
                <a:cs typeface="Lato Light"/>
              </a:defRPr>
            </a:lvl1pPr>
          </a:lstStyle>
          <a:p>
            <a:pPr lvl="0"/>
            <a:r>
              <a:rPr lang="es-ES_tradnl" dirty="0"/>
              <a:t>80%</a:t>
            </a:r>
          </a:p>
        </p:txBody>
      </p:sp>
      <p:sp>
        <p:nvSpPr>
          <p:cNvPr id="32" name="Text Placeholder 7"/>
          <p:cNvSpPr>
            <a:spLocks noGrp="1"/>
          </p:cNvSpPr>
          <p:nvPr>
            <p:ph type="body" sz="quarter" idx="59" hasCustomPrompt="1"/>
          </p:nvPr>
        </p:nvSpPr>
        <p:spPr>
          <a:xfrm>
            <a:off x="5554133" y="3863715"/>
            <a:ext cx="2065867" cy="431780"/>
          </a:xfrm>
          <a:prstGeom prst="rect">
            <a:avLst/>
          </a:prstGeom>
        </p:spPr>
        <p:txBody>
          <a:bodyPr vert="horz" lIns="0" tIns="40504" rIns="0" bIns="40504" anchor="ctr"/>
          <a:lstStyle>
            <a:lvl1pPr marL="0" indent="0" algn="l">
              <a:lnSpc>
                <a:spcPct val="100000"/>
              </a:lnSpc>
              <a:spcBef>
                <a:spcPts val="0"/>
              </a:spcBef>
              <a:buNone/>
              <a:defRPr sz="3000" b="1">
                <a:solidFill>
                  <a:schemeClr val="accent5"/>
                </a:solidFill>
                <a:latin typeface="Lato Light"/>
                <a:cs typeface="Lato Light"/>
              </a:defRPr>
            </a:lvl1pPr>
          </a:lstStyle>
          <a:p>
            <a:pPr lvl="0"/>
            <a:r>
              <a:rPr lang="es-ES_tradnl" dirty="0"/>
              <a:t>80%</a:t>
            </a:r>
          </a:p>
        </p:txBody>
      </p:sp>
      <p:sp>
        <p:nvSpPr>
          <p:cNvPr id="33" name="Text Placeholder 7"/>
          <p:cNvSpPr>
            <a:spLocks noGrp="1"/>
          </p:cNvSpPr>
          <p:nvPr>
            <p:ph type="body" sz="quarter" idx="60" hasCustomPrompt="1"/>
          </p:nvPr>
        </p:nvSpPr>
        <p:spPr>
          <a:xfrm>
            <a:off x="9510184" y="3863715"/>
            <a:ext cx="2065867" cy="431780"/>
          </a:xfrm>
          <a:prstGeom prst="rect">
            <a:avLst/>
          </a:prstGeom>
        </p:spPr>
        <p:txBody>
          <a:bodyPr vert="horz" lIns="0" tIns="40504" rIns="0" bIns="40504" anchor="ctr"/>
          <a:lstStyle>
            <a:lvl1pPr marL="0" indent="0" algn="l">
              <a:lnSpc>
                <a:spcPct val="100000"/>
              </a:lnSpc>
              <a:spcBef>
                <a:spcPts val="0"/>
              </a:spcBef>
              <a:buNone/>
              <a:defRPr sz="3000" b="1">
                <a:solidFill>
                  <a:schemeClr val="accent6"/>
                </a:solidFill>
                <a:latin typeface="Lato Light"/>
                <a:cs typeface="Lato Light"/>
              </a:defRPr>
            </a:lvl1pPr>
          </a:lstStyle>
          <a:p>
            <a:pPr lvl="0"/>
            <a:r>
              <a:rPr lang="es-ES_tradnl" dirty="0"/>
              <a:t>80%</a:t>
            </a:r>
          </a:p>
        </p:txBody>
      </p:sp>
    </p:spTree>
    <p:extLst>
      <p:ext uri="{BB962C8B-B14F-4D97-AF65-F5344CB8AC3E}">
        <p14:creationId xmlns:p14="http://schemas.microsoft.com/office/powerpoint/2010/main" val="3703891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anim calcmode="lin" valueType="num">
                                      <p:cBhvr>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700"/>
                            </p:stCondLst>
                            <p:childTnLst>
                              <p:par>
                                <p:cTn id="16" presetID="53" presetClass="entr" presetSubtype="16"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400" fill="hold"/>
                                        <p:tgtEl>
                                          <p:spTgt spid="3"/>
                                        </p:tgtEl>
                                        <p:attrNameLst>
                                          <p:attrName>ppt_w</p:attrName>
                                        </p:attrNameLst>
                                      </p:cBhvr>
                                      <p:tavLst>
                                        <p:tav tm="0">
                                          <p:val>
                                            <p:fltVal val="0"/>
                                          </p:val>
                                        </p:tav>
                                        <p:tav tm="100000">
                                          <p:val>
                                            <p:strVal val="#ppt_w"/>
                                          </p:val>
                                        </p:tav>
                                      </p:tavLst>
                                    </p:anim>
                                    <p:anim calcmode="lin" valueType="num">
                                      <p:cBhvr>
                                        <p:cTn id="19" dur="400" fill="hold"/>
                                        <p:tgtEl>
                                          <p:spTgt spid="3"/>
                                        </p:tgtEl>
                                        <p:attrNameLst>
                                          <p:attrName>ppt_h</p:attrName>
                                        </p:attrNameLst>
                                      </p:cBhvr>
                                      <p:tavLst>
                                        <p:tav tm="0">
                                          <p:val>
                                            <p:fltVal val="0"/>
                                          </p:val>
                                        </p:tav>
                                        <p:tav tm="100000">
                                          <p:val>
                                            <p:strVal val="#ppt_h"/>
                                          </p:val>
                                        </p:tav>
                                      </p:tavLst>
                                    </p:anim>
                                    <p:animEffect transition="in" filter="fade">
                                      <p:cBhvr>
                                        <p:cTn id="20" dur="400"/>
                                        <p:tgtEl>
                                          <p:spTgt spid="3"/>
                                        </p:tgtEl>
                                      </p:cBhvr>
                                    </p:animEffect>
                                  </p:childTnLst>
                                </p:cTn>
                              </p:par>
                            </p:childTnLst>
                          </p:cTn>
                        </p:par>
                        <p:par>
                          <p:cTn id="21" fill="hold">
                            <p:stCondLst>
                              <p:cond delay="1100"/>
                            </p:stCondLst>
                            <p:childTnLst>
                              <p:par>
                                <p:cTn id="22" presetID="53" presetClass="entr" presetSubtype="16" fill="hold" grpId="0" nodeType="afterEffect">
                                  <p:stCondLst>
                                    <p:cond delay="0"/>
                                  </p:stCondLst>
                                  <p:childTnLst>
                                    <p:set>
                                      <p:cBhvr>
                                        <p:cTn id="23" dur="1" fill="hold">
                                          <p:stCondLst>
                                            <p:cond delay="0"/>
                                          </p:stCondLst>
                                        </p:cTn>
                                        <p:tgtEl>
                                          <p:spTgt spid="13">
                                            <p:txEl>
                                              <p:pRg st="0" end="0"/>
                                            </p:txEl>
                                          </p:spTgt>
                                        </p:tgtEl>
                                        <p:attrNameLst>
                                          <p:attrName>style.visibility</p:attrName>
                                        </p:attrNameLst>
                                      </p:cBhvr>
                                      <p:to>
                                        <p:strVal val="visible"/>
                                      </p:to>
                                    </p:set>
                                    <p:anim calcmode="lin" valueType="num">
                                      <p:cBhvr>
                                        <p:cTn id="24" dur="3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5" dur="3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6" dur="300"/>
                                        <p:tgtEl>
                                          <p:spTgt spid="13">
                                            <p:txEl>
                                              <p:pRg st="0" end="0"/>
                                            </p:txEl>
                                          </p:spTgt>
                                        </p:tgtEl>
                                      </p:cBhvr>
                                    </p:animEffect>
                                  </p:childTnLst>
                                </p:cTn>
                              </p:par>
                              <p:par>
                                <p:cTn id="27" presetID="42" presetClass="entr" presetSubtype="0" fill="hold" grpId="0" nodeType="withEffect">
                                  <p:stCondLst>
                                    <p:cond delay="200"/>
                                  </p:stCondLst>
                                  <p:childTnLst>
                                    <p:set>
                                      <p:cBhvr>
                                        <p:cTn id="28" dur="1" fill="hold">
                                          <p:stCondLst>
                                            <p:cond delay="0"/>
                                          </p:stCondLst>
                                        </p:cTn>
                                        <p:tgtEl>
                                          <p:spTgt spid="26">
                                            <p:txEl>
                                              <p:pRg st="0" end="0"/>
                                            </p:txEl>
                                          </p:spTgt>
                                        </p:tgtEl>
                                        <p:attrNameLst>
                                          <p:attrName>style.visibility</p:attrName>
                                        </p:attrNameLst>
                                      </p:cBhvr>
                                      <p:to>
                                        <p:strVal val="visible"/>
                                      </p:to>
                                    </p:set>
                                    <p:animEffect transition="in" filter="fade">
                                      <p:cBhvr>
                                        <p:cTn id="29" dur="500"/>
                                        <p:tgtEl>
                                          <p:spTgt spid="26">
                                            <p:txEl>
                                              <p:pRg st="0" end="0"/>
                                            </p:txEl>
                                          </p:spTgt>
                                        </p:tgtEl>
                                      </p:cBhvr>
                                    </p:animEffect>
                                    <p:anim calcmode="lin" valueType="num">
                                      <p:cBhvr>
                                        <p:cTn id="30"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26">
                                            <p:txEl>
                                              <p:pRg st="0" end="0"/>
                                            </p:txEl>
                                          </p:spTgt>
                                        </p:tgtEl>
                                        <p:attrNameLst>
                                          <p:attrName>ppt_y</p:attrName>
                                        </p:attrNameLst>
                                      </p:cBhvr>
                                      <p:tavLst>
                                        <p:tav tm="0">
                                          <p:val>
                                            <p:strVal val="#ppt_y+.1"/>
                                          </p:val>
                                        </p:tav>
                                        <p:tav tm="100000">
                                          <p:val>
                                            <p:strVal val="#ppt_y"/>
                                          </p:val>
                                        </p:tav>
                                      </p:tavLst>
                                    </p:anim>
                                  </p:childTnLst>
                                </p:cTn>
                              </p:par>
                              <p:par>
                                <p:cTn id="32" presetID="10" presetClass="entr" presetSubtype="0" fill="hold" grpId="0" nodeType="withEffect">
                                  <p:stCondLst>
                                    <p:cond delay="800"/>
                                  </p:stCondLst>
                                  <p:childTnLst>
                                    <p:set>
                                      <p:cBhvr>
                                        <p:cTn id="33" dur="1" fill="hold">
                                          <p:stCondLst>
                                            <p:cond delay="0"/>
                                          </p:stCondLst>
                                        </p:cTn>
                                        <p:tgtEl>
                                          <p:spTgt spid="27">
                                            <p:txEl>
                                              <p:pRg st="0" end="0"/>
                                            </p:txEl>
                                          </p:spTgt>
                                        </p:tgtEl>
                                        <p:attrNameLst>
                                          <p:attrName>style.visibility</p:attrName>
                                        </p:attrNameLst>
                                      </p:cBhvr>
                                      <p:to>
                                        <p:strVal val="visible"/>
                                      </p:to>
                                    </p:set>
                                    <p:animEffect transition="in" filter="fade">
                                      <p:cBhvr>
                                        <p:cTn id="34" dur="500"/>
                                        <p:tgtEl>
                                          <p:spTgt spid="27">
                                            <p:txEl>
                                              <p:pRg st="0" end="0"/>
                                            </p:txEl>
                                          </p:spTgt>
                                        </p:tgtEl>
                                      </p:cBhvr>
                                    </p:animEffect>
                                  </p:childTnLst>
                                </p:cTn>
                              </p:par>
                            </p:childTnLst>
                          </p:cTn>
                        </p:par>
                        <p:par>
                          <p:cTn id="35" fill="hold">
                            <p:stCondLst>
                              <p:cond delay="2400"/>
                            </p:stCondLst>
                            <p:childTnLst>
                              <p:par>
                                <p:cTn id="36" presetID="53" presetClass="entr" presetSubtype="16" fill="hold" grpId="0"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p:cTn id="38" dur="400" fill="hold"/>
                                        <p:tgtEl>
                                          <p:spTgt spid="72"/>
                                        </p:tgtEl>
                                        <p:attrNameLst>
                                          <p:attrName>ppt_w</p:attrName>
                                        </p:attrNameLst>
                                      </p:cBhvr>
                                      <p:tavLst>
                                        <p:tav tm="0">
                                          <p:val>
                                            <p:fltVal val="0"/>
                                          </p:val>
                                        </p:tav>
                                        <p:tav tm="100000">
                                          <p:val>
                                            <p:strVal val="#ppt_w"/>
                                          </p:val>
                                        </p:tav>
                                      </p:tavLst>
                                    </p:anim>
                                    <p:anim calcmode="lin" valueType="num">
                                      <p:cBhvr>
                                        <p:cTn id="39" dur="400" fill="hold"/>
                                        <p:tgtEl>
                                          <p:spTgt spid="72"/>
                                        </p:tgtEl>
                                        <p:attrNameLst>
                                          <p:attrName>ppt_h</p:attrName>
                                        </p:attrNameLst>
                                      </p:cBhvr>
                                      <p:tavLst>
                                        <p:tav tm="0">
                                          <p:val>
                                            <p:fltVal val="0"/>
                                          </p:val>
                                        </p:tav>
                                        <p:tav tm="100000">
                                          <p:val>
                                            <p:strVal val="#ppt_h"/>
                                          </p:val>
                                        </p:tav>
                                      </p:tavLst>
                                    </p:anim>
                                    <p:animEffect transition="in" filter="fade">
                                      <p:cBhvr>
                                        <p:cTn id="40" dur="400"/>
                                        <p:tgtEl>
                                          <p:spTgt spid="72"/>
                                        </p:tgtEl>
                                      </p:cBhvr>
                                    </p:animEffect>
                                  </p:childTnLst>
                                </p:cTn>
                              </p:par>
                            </p:childTnLst>
                          </p:cTn>
                        </p:par>
                        <p:par>
                          <p:cTn id="41" fill="hold">
                            <p:stCondLst>
                              <p:cond delay="2800"/>
                            </p:stCondLst>
                            <p:childTnLst>
                              <p:par>
                                <p:cTn id="42" presetID="53" presetClass="entr" presetSubtype="16" fill="hold" grpId="0" nodeType="afterEffect">
                                  <p:stCondLst>
                                    <p:cond delay="0"/>
                                  </p:stCondLst>
                                  <p:childTnLst>
                                    <p:set>
                                      <p:cBhvr>
                                        <p:cTn id="43" dur="1" fill="hold">
                                          <p:stCondLst>
                                            <p:cond delay="0"/>
                                          </p:stCondLst>
                                        </p:cTn>
                                        <p:tgtEl>
                                          <p:spTgt spid="73">
                                            <p:txEl>
                                              <p:pRg st="0" end="0"/>
                                            </p:txEl>
                                          </p:spTgt>
                                        </p:tgtEl>
                                        <p:attrNameLst>
                                          <p:attrName>style.visibility</p:attrName>
                                        </p:attrNameLst>
                                      </p:cBhvr>
                                      <p:to>
                                        <p:strVal val="visible"/>
                                      </p:to>
                                    </p:set>
                                    <p:anim calcmode="lin" valueType="num">
                                      <p:cBhvr>
                                        <p:cTn id="44" dur="300" fill="hold"/>
                                        <p:tgtEl>
                                          <p:spTgt spid="73">
                                            <p:txEl>
                                              <p:pRg st="0" end="0"/>
                                            </p:txEl>
                                          </p:spTgt>
                                        </p:tgtEl>
                                        <p:attrNameLst>
                                          <p:attrName>ppt_w</p:attrName>
                                        </p:attrNameLst>
                                      </p:cBhvr>
                                      <p:tavLst>
                                        <p:tav tm="0">
                                          <p:val>
                                            <p:fltVal val="0"/>
                                          </p:val>
                                        </p:tav>
                                        <p:tav tm="100000">
                                          <p:val>
                                            <p:strVal val="#ppt_w"/>
                                          </p:val>
                                        </p:tav>
                                      </p:tavLst>
                                    </p:anim>
                                    <p:anim calcmode="lin" valueType="num">
                                      <p:cBhvr>
                                        <p:cTn id="45" dur="300" fill="hold"/>
                                        <p:tgtEl>
                                          <p:spTgt spid="73">
                                            <p:txEl>
                                              <p:pRg st="0" end="0"/>
                                            </p:txEl>
                                          </p:spTgt>
                                        </p:tgtEl>
                                        <p:attrNameLst>
                                          <p:attrName>ppt_h</p:attrName>
                                        </p:attrNameLst>
                                      </p:cBhvr>
                                      <p:tavLst>
                                        <p:tav tm="0">
                                          <p:val>
                                            <p:fltVal val="0"/>
                                          </p:val>
                                        </p:tav>
                                        <p:tav tm="100000">
                                          <p:val>
                                            <p:strVal val="#ppt_h"/>
                                          </p:val>
                                        </p:tav>
                                      </p:tavLst>
                                    </p:anim>
                                    <p:animEffect transition="in" filter="fade">
                                      <p:cBhvr>
                                        <p:cTn id="46" dur="300"/>
                                        <p:tgtEl>
                                          <p:spTgt spid="73">
                                            <p:txEl>
                                              <p:pRg st="0" end="0"/>
                                            </p:txEl>
                                          </p:spTgt>
                                        </p:tgtEl>
                                      </p:cBhvr>
                                    </p:animEffect>
                                  </p:childTnLst>
                                </p:cTn>
                              </p:par>
                              <p:par>
                                <p:cTn id="47" presetID="42" presetClass="entr" presetSubtype="0" fill="hold" grpId="0" nodeType="withEffect">
                                  <p:stCondLst>
                                    <p:cond delay="200"/>
                                  </p:stCondLst>
                                  <p:childTnLst>
                                    <p:set>
                                      <p:cBhvr>
                                        <p:cTn id="48" dur="1" fill="hold">
                                          <p:stCondLst>
                                            <p:cond delay="0"/>
                                          </p:stCondLst>
                                        </p:cTn>
                                        <p:tgtEl>
                                          <p:spTgt spid="74">
                                            <p:txEl>
                                              <p:pRg st="0" end="0"/>
                                            </p:txEl>
                                          </p:spTgt>
                                        </p:tgtEl>
                                        <p:attrNameLst>
                                          <p:attrName>style.visibility</p:attrName>
                                        </p:attrNameLst>
                                      </p:cBhvr>
                                      <p:to>
                                        <p:strVal val="visible"/>
                                      </p:to>
                                    </p:set>
                                    <p:animEffect transition="in" filter="fade">
                                      <p:cBhvr>
                                        <p:cTn id="49" dur="500"/>
                                        <p:tgtEl>
                                          <p:spTgt spid="74">
                                            <p:txEl>
                                              <p:pRg st="0" end="0"/>
                                            </p:txEl>
                                          </p:spTgt>
                                        </p:tgtEl>
                                      </p:cBhvr>
                                    </p:animEffect>
                                    <p:anim calcmode="lin" valueType="num">
                                      <p:cBhvr>
                                        <p:cTn id="50" dur="5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51" dur="500" fill="hold"/>
                                        <p:tgtEl>
                                          <p:spTgt spid="74">
                                            <p:txEl>
                                              <p:pRg st="0" end="0"/>
                                            </p:txEl>
                                          </p:spTgt>
                                        </p:tgtEl>
                                        <p:attrNameLst>
                                          <p:attrName>ppt_y</p:attrName>
                                        </p:attrNameLst>
                                      </p:cBhvr>
                                      <p:tavLst>
                                        <p:tav tm="0">
                                          <p:val>
                                            <p:strVal val="#ppt_y+.1"/>
                                          </p:val>
                                        </p:tav>
                                        <p:tav tm="100000">
                                          <p:val>
                                            <p:strVal val="#ppt_y"/>
                                          </p:val>
                                        </p:tav>
                                      </p:tavLst>
                                    </p:anim>
                                  </p:childTnLst>
                                </p:cTn>
                              </p:par>
                              <p:par>
                                <p:cTn id="52" presetID="10" presetClass="entr" presetSubtype="0" fill="hold" grpId="0" nodeType="withEffect">
                                  <p:stCondLst>
                                    <p:cond delay="800"/>
                                  </p:stCondLst>
                                  <p:childTnLst>
                                    <p:set>
                                      <p:cBhvr>
                                        <p:cTn id="53" dur="1" fill="hold">
                                          <p:stCondLst>
                                            <p:cond delay="0"/>
                                          </p:stCondLst>
                                        </p:cTn>
                                        <p:tgtEl>
                                          <p:spTgt spid="75">
                                            <p:txEl>
                                              <p:pRg st="0" end="0"/>
                                            </p:txEl>
                                          </p:spTgt>
                                        </p:tgtEl>
                                        <p:attrNameLst>
                                          <p:attrName>style.visibility</p:attrName>
                                        </p:attrNameLst>
                                      </p:cBhvr>
                                      <p:to>
                                        <p:strVal val="visible"/>
                                      </p:to>
                                    </p:set>
                                    <p:animEffect transition="in" filter="fade">
                                      <p:cBhvr>
                                        <p:cTn id="54" dur="500"/>
                                        <p:tgtEl>
                                          <p:spTgt spid="75">
                                            <p:txEl>
                                              <p:pRg st="0" end="0"/>
                                            </p:txEl>
                                          </p:spTgt>
                                        </p:tgtEl>
                                      </p:cBhvr>
                                    </p:animEffect>
                                  </p:childTnLst>
                                </p:cTn>
                              </p:par>
                            </p:childTnLst>
                          </p:cTn>
                        </p:par>
                        <p:par>
                          <p:cTn id="55" fill="hold">
                            <p:stCondLst>
                              <p:cond delay="4100"/>
                            </p:stCondLst>
                            <p:childTnLst>
                              <p:par>
                                <p:cTn id="56" presetID="53" presetClass="entr" presetSubtype="16"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 calcmode="lin" valueType="num">
                                      <p:cBhvr>
                                        <p:cTn id="58" dur="400" fill="hold"/>
                                        <p:tgtEl>
                                          <p:spTgt spid="76"/>
                                        </p:tgtEl>
                                        <p:attrNameLst>
                                          <p:attrName>ppt_w</p:attrName>
                                        </p:attrNameLst>
                                      </p:cBhvr>
                                      <p:tavLst>
                                        <p:tav tm="0">
                                          <p:val>
                                            <p:fltVal val="0"/>
                                          </p:val>
                                        </p:tav>
                                        <p:tav tm="100000">
                                          <p:val>
                                            <p:strVal val="#ppt_w"/>
                                          </p:val>
                                        </p:tav>
                                      </p:tavLst>
                                    </p:anim>
                                    <p:anim calcmode="lin" valueType="num">
                                      <p:cBhvr>
                                        <p:cTn id="59" dur="400" fill="hold"/>
                                        <p:tgtEl>
                                          <p:spTgt spid="76"/>
                                        </p:tgtEl>
                                        <p:attrNameLst>
                                          <p:attrName>ppt_h</p:attrName>
                                        </p:attrNameLst>
                                      </p:cBhvr>
                                      <p:tavLst>
                                        <p:tav tm="0">
                                          <p:val>
                                            <p:fltVal val="0"/>
                                          </p:val>
                                        </p:tav>
                                        <p:tav tm="100000">
                                          <p:val>
                                            <p:strVal val="#ppt_h"/>
                                          </p:val>
                                        </p:tav>
                                      </p:tavLst>
                                    </p:anim>
                                    <p:animEffect transition="in" filter="fade">
                                      <p:cBhvr>
                                        <p:cTn id="60" dur="400"/>
                                        <p:tgtEl>
                                          <p:spTgt spid="76"/>
                                        </p:tgtEl>
                                      </p:cBhvr>
                                    </p:animEffect>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77">
                                            <p:txEl>
                                              <p:pRg st="0" end="0"/>
                                            </p:txEl>
                                          </p:spTgt>
                                        </p:tgtEl>
                                        <p:attrNameLst>
                                          <p:attrName>style.visibility</p:attrName>
                                        </p:attrNameLst>
                                      </p:cBhvr>
                                      <p:to>
                                        <p:strVal val="visible"/>
                                      </p:to>
                                    </p:set>
                                    <p:anim calcmode="lin" valueType="num">
                                      <p:cBhvr>
                                        <p:cTn id="64" dur="300" fill="hold"/>
                                        <p:tgtEl>
                                          <p:spTgt spid="77">
                                            <p:txEl>
                                              <p:pRg st="0" end="0"/>
                                            </p:txEl>
                                          </p:spTgt>
                                        </p:tgtEl>
                                        <p:attrNameLst>
                                          <p:attrName>ppt_w</p:attrName>
                                        </p:attrNameLst>
                                      </p:cBhvr>
                                      <p:tavLst>
                                        <p:tav tm="0">
                                          <p:val>
                                            <p:fltVal val="0"/>
                                          </p:val>
                                        </p:tav>
                                        <p:tav tm="100000">
                                          <p:val>
                                            <p:strVal val="#ppt_w"/>
                                          </p:val>
                                        </p:tav>
                                      </p:tavLst>
                                    </p:anim>
                                    <p:anim calcmode="lin" valueType="num">
                                      <p:cBhvr>
                                        <p:cTn id="65" dur="300" fill="hold"/>
                                        <p:tgtEl>
                                          <p:spTgt spid="77">
                                            <p:txEl>
                                              <p:pRg st="0" end="0"/>
                                            </p:txEl>
                                          </p:spTgt>
                                        </p:tgtEl>
                                        <p:attrNameLst>
                                          <p:attrName>ppt_h</p:attrName>
                                        </p:attrNameLst>
                                      </p:cBhvr>
                                      <p:tavLst>
                                        <p:tav tm="0">
                                          <p:val>
                                            <p:fltVal val="0"/>
                                          </p:val>
                                        </p:tav>
                                        <p:tav tm="100000">
                                          <p:val>
                                            <p:strVal val="#ppt_h"/>
                                          </p:val>
                                        </p:tav>
                                      </p:tavLst>
                                    </p:anim>
                                    <p:animEffect transition="in" filter="fade">
                                      <p:cBhvr>
                                        <p:cTn id="66" dur="300"/>
                                        <p:tgtEl>
                                          <p:spTgt spid="77">
                                            <p:txEl>
                                              <p:pRg st="0" end="0"/>
                                            </p:txEl>
                                          </p:spTgt>
                                        </p:tgtEl>
                                      </p:cBhvr>
                                    </p:animEffect>
                                  </p:childTnLst>
                                </p:cTn>
                              </p:par>
                              <p:par>
                                <p:cTn id="67" presetID="42" presetClass="entr" presetSubtype="0" fill="hold" grpId="0" nodeType="withEffect">
                                  <p:stCondLst>
                                    <p:cond delay="200"/>
                                  </p:stCondLst>
                                  <p:childTnLst>
                                    <p:set>
                                      <p:cBhvr>
                                        <p:cTn id="68" dur="1" fill="hold">
                                          <p:stCondLst>
                                            <p:cond delay="0"/>
                                          </p:stCondLst>
                                        </p:cTn>
                                        <p:tgtEl>
                                          <p:spTgt spid="78">
                                            <p:txEl>
                                              <p:pRg st="0" end="0"/>
                                            </p:txEl>
                                          </p:spTgt>
                                        </p:tgtEl>
                                        <p:attrNameLst>
                                          <p:attrName>style.visibility</p:attrName>
                                        </p:attrNameLst>
                                      </p:cBhvr>
                                      <p:to>
                                        <p:strVal val="visible"/>
                                      </p:to>
                                    </p:set>
                                    <p:animEffect transition="in" filter="fade">
                                      <p:cBhvr>
                                        <p:cTn id="69" dur="500"/>
                                        <p:tgtEl>
                                          <p:spTgt spid="78">
                                            <p:txEl>
                                              <p:pRg st="0" end="0"/>
                                            </p:txEl>
                                          </p:spTgt>
                                        </p:tgtEl>
                                      </p:cBhvr>
                                    </p:animEffect>
                                    <p:anim calcmode="lin" valueType="num">
                                      <p:cBhvr>
                                        <p:cTn id="70" dur="500" fill="hold"/>
                                        <p:tgtEl>
                                          <p:spTgt spid="78">
                                            <p:txEl>
                                              <p:pRg st="0" end="0"/>
                                            </p:txEl>
                                          </p:spTgt>
                                        </p:tgtEl>
                                        <p:attrNameLst>
                                          <p:attrName>ppt_x</p:attrName>
                                        </p:attrNameLst>
                                      </p:cBhvr>
                                      <p:tavLst>
                                        <p:tav tm="0">
                                          <p:val>
                                            <p:strVal val="#ppt_x"/>
                                          </p:val>
                                        </p:tav>
                                        <p:tav tm="100000">
                                          <p:val>
                                            <p:strVal val="#ppt_x"/>
                                          </p:val>
                                        </p:tav>
                                      </p:tavLst>
                                    </p:anim>
                                    <p:anim calcmode="lin" valueType="num">
                                      <p:cBhvr>
                                        <p:cTn id="71" dur="500" fill="hold"/>
                                        <p:tgtEl>
                                          <p:spTgt spid="78">
                                            <p:txEl>
                                              <p:pRg st="0" end="0"/>
                                            </p:txEl>
                                          </p:spTgt>
                                        </p:tgtEl>
                                        <p:attrNameLst>
                                          <p:attrName>ppt_y</p:attrName>
                                        </p:attrNameLst>
                                      </p:cBhvr>
                                      <p:tavLst>
                                        <p:tav tm="0">
                                          <p:val>
                                            <p:strVal val="#ppt_y+.1"/>
                                          </p:val>
                                        </p:tav>
                                        <p:tav tm="100000">
                                          <p:val>
                                            <p:strVal val="#ppt_y"/>
                                          </p:val>
                                        </p:tav>
                                      </p:tavLst>
                                    </p:anim>
                                  </p:childTnLst>
                                </p:cTn>
                              </p:par>
                              <p:par>
                                <p:cTn id="72" presetID="10" presetClass="entr" presetSubtype="0" fill="hold" grpId="0" nodeType="withEffect">
                                  <p:stCondLst>
                                    <p:cond delay="800"/>
                                  </p:stCondLst>
                                  <p:childTnLst>
                                    <p:set>
                                      <p:cBhvr>
                                        <p:cTn id="73" dur="1" fill="hold">
                                          <p:stCondLst>
                                            <p:cond delay="0"/>
                                          </p:stCondLst>
                                        </p:cTn>
                                        <p:tgtEl>
                                          <p:spTgt spid="79">
                                            <p:txEl>
                                              <p:pRg st="0" end="0"/>
                                            </p:txEl>
                                          </p:spTgt>
                                        </p:tgtEl>
                                        <p:attrNameLst>
                                          <p:attrName>style.visibility</p:attrName>
                                        </p:attrNameLst>
                                      </p:cBhvr>
                                      <p:to>
                                        <p:strVal val="visible"/>
                                      </p:to>
                                    </p:set>
                                    <p:animEffect transition="in" filter="fade">
                                      <p:cBhvr>
                                        <p:cTn id="74" dur="500"/>
                                        <p:tgtEl>
                                          <p:spTgt spid="79">
                                            <p:txEl>
                                              <p:pRg st="0" end="0"/>
                                            </p:txEl>
                                          </p:spTgt>
                                        </p:tgtEl>
                                      </p:cBhvr>
                                    </p:animEffect>
                                  </p:childTnLst>
                                </p:cTn>
                              </p:par>
                            </p:childTnLst>
                          </p:cTn>
                        </p:par>
                        <p:par>
                          <p:cTn id="75" fill="hold">
                            <p:stCondLst>
                              <p:cond delay="5800"/>
                            </p:stCondLst>
                            <p:childTnLst>
                              <p:par>
                                <p:cTn id="76" presetID="53" presetClass="entr" presetSubtype="16" fill="hold" grpId="0" nodeType="afterEffect">
                                  <p:stCondLst>
                                    <p:cond delay="0"/>
                                  </p:stCondLst>
                                  <p:childTnLst>
                                    <p:set>
                                      <p:cBhvr>
                                        <p:cTn id="77" dur="1" fill="hold">
                                          <p:stCondLst>
                                            <p:cond delay="0"/>
                                          </p:stCondLst>
                                        </p:cTn>
                                        <p:tgtEl>
                                          <p:spTgt spid="80"/>
                                        </p:tgtEl>
                                        <p:attrNameLst>
                                          <p:attrName>style.visibility</p:attrName>
                                        </p:attrNameLst>
                                      </p:cBhvr>
                                      <p:to>
                                        <p:strVal val="visible"/>
                                      </p:to>
                                    </p:set>
                                    <p:anim calcmode="lin" valueType="num">
                                      <p:cBhvr>
                                        <p:cTn id="78" dur="400" fill="hold"/>
                                        <p:tgtEl>
                                          <p:spTgt spid="80"/>
                                        </p:tgtEl>
                                        <p:attrNameLst>
                                          <p:attrName>ppt_w</p:attrName>
                                        </p:attrNameLst>
                                      </p:cBhvr>
                                      <p:tavLst>
                                        <p:tav tm="0">
                                          <p:val>
                                            <p:fltVal val="0"/>
                                          </p:val>
                                        </p:tav>
                                        <p:tav tm="100000">
                                          <p:val>
                                            <p:strVal val="#ppt_w"/>
                                          </p:val>
                                        </p:tav>
                                      </p:tavLst>
                                    </p:anim>
                                    <p:anim calcmode="lin" valueType="num">
                                      <p:cBhvr>
                                        <p:cTn id="79" dur="400" fill="hold"/>
                                        <p:tgtEl>
                                          <p:spTgt spid="80"/>
                                        </p:tgtEl>
                                        <p:attrNameLst>
                                          <p:attrName>ppt_h</p:attrName>
                                        </p:attrNameLst>
                                      </p:cBhvr>
                                      <p:tavLst>
                                        <p:tav tm="0">
                                          <p:val>
                                            <p:fltVal val="0"/>
                                          </p:val>
                                        </p:tav>
                                        <p:tav tm="100000">
                                          <p:val>
                                            <p:strVal val="#ppt_h"/>
                                          </p:val>
                                        </p:tav>
                                      </p:tavLst>
                                    </p:anim>
                                    <p:animEffect transition="in" filter="fade">
                                      <p:cBhvr>
                                        <p:cTn id="80" dur="400"/>
                                        <p:tgtEl>
                                          <p:spTgt spid="80"/>
                                        </p:tgtEl>
                                      </p:cBhvr>
                                    </p:animEffect>
                                  </p:childTnLst>
                                </p:cTn>
                              </p:par>
                            </p:childTnLst>
                          </p:cTn>
                        </p:par>
                        <p:par>
                          <p:cTn id="81" fill="hold">
                            <p:stCondLst>
                              <p:cond delay="6200"/>
                            </p:stCondLst>
                            <p:childTnLst>
                              <p:par>
                                <p:cTn id="82" presetID="53" presetClass="entr" presetSubtype="16" fill="hold" grpId="0" nodeType="afterEffect">
                                  <p:stCondLst>
                                    <p:cond delay="0"/>
                                  </p:stCondLst>
                                  <p:childTnLst>
                                    <p:set>
                                      <p:cBhvr>
                                        <p:cTn id="83" dur="1" fill="hold">
                                          <p:stCondLst>
                                            <p:cond delay="0"/>
                                          </p:stCondLst>
                                        </p:cTn>
                                        <p:tgtEl>
                                          <p:spTgt spid="81">
                                            <p:txEl>
                                              <p:pRg st="0" end="0"/>
                                            </p:txEl>
                                          </p:spTgt>
                                        </p:tgtEl>
                                        <p:attrNameLst>
                                          <p:attrName>style.visibility</p:attrName>
                                        </p:attrNameLst>
                                      </p:cBhvr>
                                      <p:to>
                                        <p:strVal val="visible"/>
                                      </p:to>
                                    </p:set>
                                    <p:anim calcmode="lin" valueType="num">
                                      <p:cBhvr>
                                        <p:cTn id="84" dur="300" fill="hold"/>
                                        <p:tgtEl>
                                          <p:spTgt spid="81">
                                            <p:txEl>
                                              <p:pRg st="0" end="0"/>
                                            </p:txEl>
                                          </p:spTgt>
                                        </p:tgtEl>
                                        <p:attrNameLst>
                                          <p:attrName>ppt_w</p:attrName>
                                        </p:attrNameLst>
                                      </p:cBhvr>
                                      <p:tavLst>
                                        <p:tav tm="0">
                                          <p:val>
                                            <p:fltVal val="0"/>
                                          </p:val>
                                        </p:tav>
                                        <p:tav tm="100000">
                                          <p:val>
                                            <p:strVal val="#ppt_w"/>
                                          </p:val>
                                        </p:tav>
                                      </p:tavLst>
                                    </p:anim>
                                    <p:anim calcmode="lin" valueType="num">
                                      <p:cBhvr>
                                        <p:cTn id="85" dur="300" fill="hold"/>
                                        <p:tgtEl>
                                          <p:spTgt spid="81">
                                            <p:txEl>
                                              <p:pRg st="0" end="0"/>
                                            </p:txEl>
                                          </p:spTgt>
                                        </p:tgtEl>
                                        <p:attrNameLst>
                                          <p:attrName>ppt_h</p:attrName>
                                        </p:attrNameLst>
                                      </p:cBhvr>
                                      <p:tavLst>
                                        <p:tav tm="0">
                                          <p:val>
                                            <p:fltVal val="0"/>
                                          </p:val>
                                        </p:tav>
                                        <p:tav tm="100000">
                                          <p:val>
                                            <p:strVal val="#ppt_h"/>
                                          </p:val>
                                        </p:tav>
                                      </p:tavLst>
                                    </p:anim>
                                    <p:animEffect transition="in" filter="fade">
                                      <p:cBhvr>
                                        <p:cTn id="86" dur="300"/>
                                        <p:tgtEl>
                                          <p:spTgt spid="81">
                                            <p:txEl>
                                              <p:pRg st="0" end="0"/>
                                            </p:txEl>
                                          </p:spTgt>
                                        </p:tgtEl>
                                      </p:cBhvr>
                                    </p:animEffect>
                                  </p:childTnLst>
                                </p:cTn>
                              </p:par>
                              <p:par>
                                <p:cTn id="87" presetID="42" presetClass="entr" presetSubtype="0" fill="hold" grpId="0" nodeType="withEffect">
                                  <p:stCondLst>
                                    <p:cond delay="200"/>
                                  </p:stCondLst>
                                  <p:childTnLst>
                                    <p:set>
                                      <p:cBhvr>
                                        <p:cTn id="88" dur="1" fill="hold">
                                          <p:stCondLst>
                                            <p:cond delay="0"/>
                                          </p:stCondLst>
                                        </p:cTn>
                                        <p:tgtEl>
                                          <p:spTgt spid="82">
                                            <p:txEl>
                                              <p:pRg st="0" end="0"/>
                                            </p:txEl>
                                          </p:spTgt>
                                        </p:tgtEl>
                                        <p:attrNameLst>
                                          <p:attrName>style.visibility</p:attrName>
                                        </p:attrNameLst>
                                      </p:cBhvr>
                                      <p:to>
                                        <p:strVal val="visible"/>
                                      </p:to>
                                    </p:set>
                                    <p:animEffect transition="in" filter="fade">
                                      <p:cBhvr>
                                        <p:cTn id="89" dur="500"/>
                                        <p:tgtEl>
                                          <p:spTgt spid="82">
                                            <p:txEl>
                                              <p:pRg st="0" end="0"/>
                                            </p:txEl>
                                          </p:spTgt>
                                        </p:tgtEl>
                                      </p:cBhvr>
                                    </p:animEffect>
                                    <p:anim calcmode="lin" valueType="num">
                                      <p:cBhvr>
                                        <p:cTn id="90" dur="500" fill="hold"/>
                                        <p:tgtEl>
                                          <p:spTgt spid="82">
                                            <p:txEl>
                                              <p:pRg st="0" end="0"/>
                                            </p:txEl>
                                          </p:spTgt>
                                        </p:tgtEl>
                                        <p:attrNameLst>
                                          <p:attrName>ppt_x</p:attrName>
                                        </p:attrNameLst>
                                      </p:cBhvr>
                                      <p:tavLst>
                                        <p:tav tm="0">
                                          <p:val>
                                            <p:strVal val="#ppt_x"/>
                                          </p:val>
                                        </p:tav>
                                        <p:tav tm="100000">
                                          <p:val>
                                            <p:strVal val="#ppt_x"/>
                                          </p:val>
                                        </p:tav>
                                      </p:tavLst>
                                    </p:anim>
                                    <p:anim calcmode="lin" valueType="num">
                                      <p:cBhvr>
                                        <p:cTn id="91" dur="500" fill="hold"/>
                                        <p:tgtEl>
                                          <p:spTgt spid="82">
                                            <p:txEl>
                                              <p:pRg st="0" end="0"/>
                                            </p:txEl>
                                          </p:spTgt>
                                        </p:tgtEl>
                                        <p:attrNameLst>
                                          <p:attrName>ppt_y</p:attrName>
                                        </p:attrNameLst>
                                      </p:cBhvr>
                                      <p:tavLst>
                                        <p:tav tm="0">
                                          <p:val>
                                            <p:strVal val="#ppt_y+.1"/>
                                          </p:val>
                                        </p:tav>
                                        <p:tav tm="100000">
                                          <p:val>
                                            <p:strVal val="#ppt_y"/>
                                          </p:val>
                                        </p:tav>
                                      </p:tavLst>
                                    </p:anim>
                                  </p:childTnLst>
                                </p:cTn>
                              </p:par>
                              <p:par>
                                <p:cTn id="92" presetID="10" presetClass="entr" presetSubtype="0" fill="hold" grpId="0" nodeType="withEffect">
                                  <p:stCondLst>
                                    <p:cond delay="800"/>
                                  </p:stCondLst>
                                  <p:childTnLst>
                                    <p:set>
                                      <p:cBhvr>
                                        <p:cTn id="93" dur="1" fill="hold">
                                          <p:stCondLst>
                                            <p:cond delay="0"/>
                                          </p:stCondLst>
                                        </p:cTn>
                                        <p:tgtEl>
                                          <p:spTgt spid="83">
                                            <p:txEl>
                                              <p:pRg st="0" end="0"/>
                                            </p:txEl>
                                          </p:spTgt>
                                        </p:tgtEl>
                                        <p:attrNameLst>
                                          <p:attrName>style.visibility</p:attrName>
                                        </p:attrNameLst>
                                      </p:cBhvr>
                                      <p:to>
                                        <p:strVal val="visible"/>
                                      </p:to>
                                    </p:set>
                                    <p:animEffect transition="in" filter="fade">
                                      <p:cBhvr>
                                        <p:cTn id="94" dur="500"/>
                                        <p:tgtEl>
                                          <p:spTgt spid="83">
                                            <p:txEl>
                                              <p:pRg st="0" end="0"/>
                                            </p:txEl>
                                          </p:spTgt>
                                        </p:tgtEl>
                                      </p:cBhvr>
                                    </p:animEffect>
                                  </p:childTnLst>
                                </p:cTn>
                              </p:par>
                            </p:childTnLst>
                          </p:cTn>
                        </p:par>
                        <p:par>
                          <p:cTn id="95" fill="hold">
                            <p:stCondLst>
                              <p:cond delay="7500"/>
                            </p:stCondLst>
                            <p:childTnLst>
                              <p:par>
                                <p:cTn id="96" presetID="53" presetClass="entr" presetSubtype="16"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400" fill="hold"/>
                                        <p:tgtEl>
                                          <p:spTgt spid="84"/>
                                        </p:tgtEl>
                                        <p:attrNameLst>
                                          <p:attrName>ppt_w</p:attrName>
                                        </p:attrNameLst>
                                      </p:cBhvr>
                                      <p:tavLst>
                                        <p:tav tm="0">
                                          <p:val>
                                            <p:fltVal val="0"/>
                                          </p:val>
                                        </p:tav>
                                        <p:tav tm="100000">
                                          <p:val>
                                            <p:strVal val="#ppt_w"/>
                                          </p:val>
                                        </p:tav>
                                      </p:tavLst>
                                    </p:anim>
                                    <p:anim calcmode="lin" valueType="num">
                                      <p:cBhvr>
                                        <p:cTn id="99" dur="400" fill="hold"/>
                                        <p:tgtEl>
                                          <p:spTgt spid="84"/>
                                        </p:tgtEl>
                                        <p:attrNameLst>
                                          <p:attrName>ppt_h</p:attrName>
                                        </p:attrNameLst>
                                      </p:cBhvr>
                                      <p:tavLst>
                                        <p:tav tm="0">
                                          <p:val>
                                            <p:fltVal val="0"/>
                                          </p:val>
                                        </p:tav>
                                        <p:tav tm="100000">
                                          <p:val>
                                            <p:strVal val="#ppt_h"/>
                                          </p:val>
                                        </p:tav>
                                      </p:tavLst>
                                    </p:anim>
                                    <p:animEffect transition="in" filter="fade">
                                      <p:cBhvr>
                                        <p:cTn id="100" dur="400"/>
                                        <p:tgtEl>
                                          <p:spTgt spid="84"/>
                                        </p:tgtEl>
                                      </p:cBhvr>
                                    </p:animEffect>
                                  </p:childTnLst>
                                </p:cTn>
                              </p:par>
                            </p:childTnLst>
                          </p:cTn>
                        </p:par>
                        <p:par>
                          <p:cTn id="101" fill="hold">
                            <p:stCondLst>
                              <p:cond delay="7900"/>
                            </p:stCondLst>
                            <p:childTnLst>
                              <p:par>
                                <p:cTn id="102" presetID="53" presetClass="entr" presetSubtype="16" fill="hold" grpId="0" nodeType="afterEffect">
                                  <p:stCondLst>
                                    <p:cond delay="0"/>
                                  </p:stCondLst>
                                  <p:childTnLst>
                                    <p:set>
                                      <p:cBhvr>
                                        <p:cTn id="103" dur="1" fill="hold">
                                          <p:stCondLst>
                                            <p:cond delay="0"/>
                                          </p:stCondLst>
                                        </p:cTn>
                                        <p:tgtEl>
                                          <p:spTgt spid="85">
                                            <p:txEl>
                                              <p:pRg st="0" end="0"/>
                                            </p:txEl>
                                          </p:spTgt>
                                        </p:tgtEl>
                                        <p:attrNameLst>
                                          <p:attrName>style.visibility</p:attrName>
                                        </p:attrNameLst>
                                      </p:cBhvr>
                                      <p:to>
                                        <p:strVal val="visible"/>
                                      </p:to>
                                    </p:set>
                                    <p:anim calcmode="lin" valueType="num">
                                      <p:cBhvr>
                                        <p:cTn id="104" dur="300" fill="hold"/>
                                        <p:tgtEl>
                                          <p:spTgt spid="85">
                                            <p:txEl>
                                              <p:pRg st="0" end="0"/>
                                            </p:txEl>
                                          </p:spTgt>
                                        </p:tgtEl>
                                        <p:attrNameLst>
                                          <p:attrName>ppt_w</p:attrName>
                                        </p:attrNameLst>
                                      </p:cBhvr>
                                      <p:tavLst>
                                        <p:tav tm="0">
                                          <p:val>
                                            <p:fltVal val="0"/>
                                          </p:val>
                                        </p:tav>
                                        <p:tav tm="100000">
                                          <p:val>
                                            <p:strVal val="#ppt_w"/>
                                          </p:val>
                                        </p:tav>
                                      </p:tavLst>
                                    </p:anim>
                                    <p:anim calcmode="lin" valueType="num">
                                      <p:cBhvr>
                                        <p:cTn id="105" dur="300" fill="hold"/>
                                        <p:tgtEl>
                                          <p:spTgt spid="85">
                                            <p:txEl>
                                              <p:pRg st="0" end="0"/>
                                            </p:txEl>
                                          </p:spTgt>
                                        </p:tgtEl>
                                        <p:attrNameLst>
                                          <p:attrName>ppt_h</p:attrName>
                                        </p:attrNameLst>
                                      </p:cBhvr>
                                      <p:tavLst>
                                        <p:tav tm="0">
                                          <p:val>
                                            <p:fltVal val="0"/>
                                          </p:val>
                                        </p:tav>
                                        <p:tav tm="100000">
                                          <p:val>
                                            <p:strVal val="#ppt_h"/>
                                          </p:val>
                                        </p:tav>
                                      </p:tavLst>
                                    </p:anim>
                                    <p:animEffect transition="in" filter="fade">
                                      <p:cBhvr>
                                        <p:cTn id="106" dur="300"/>
                                        <p:tgtEl>
                                          <p:spTgt spid="85">
                                            <p:txEl>
                                              <p:pRg st="0" end="0"/>
                                            </p:txEl>
                                          </p:spTgt>
                                        </p:tgtEl>
                                      </p:cBhvr>
                                    </p:animEffect>
                                  </p:childTnLst>
                                </p:cTn>
                              </p:par>
                              <p:par>
                                <p:cTn id="107" presetID="42" presetClass="entr" presetSubtype="0" fill="hold" grpId="0" nodeType="withEffect">
                                  <p:stCondLst>
                                    <p:cond delay="200"/>
                                  </p:stCondLst>
                                  <p:childTnLst>
                                    <p:set>
                                      <p:cBhvr>
                                        <p:cTn id="108" dur="1" fill="hold">
                                          <p:stCondLst>
                                            <p:cond delay="0"/>
                                          </p:stCondLst>
                                        </p:cTn>
                                        <p:tgtEl>
                                          <p:spTgt spid="86">
                                            <p:txEl>
                                              <p:pRg st="0" end="0"/>
                                            </p:txEl>
                                          </p:spTgt>
                                        </p:tgtEl>
                                        <p:attrNameLst>
                                          <p:attrName>style.visibility</p:attrName>
                                        </p:attrNameLst>
                                      </p:cBhvr>
                                      <p:to>
                                        <p:strVal val="visible"/>
                                      </p:to>
                                    </p:set>
                                    <p:animEffect transition="in" filter="fade">
                                      <p:cBhvr>
                                        <p:cTn id="109" dur="500"/>
                                        <p:tgtEl>
                                          <p:spTgt spid="86">
                                            <p:txEl>
                                              <p:pRg st="0" end="0"/>
                                            </p:txEl>
                                          </p:spTgt>
                                        </p:tgtEl>
                                      </p:cBhvr>
                                    </p:animEffect>
                                    <p:anim calcmode="lin" valueType="num">
                                      <p:cBhvr>
                                        <p:cTn id="110" dur="500" fill="hold"/>
                                        <p:tgtEl>
                                          <p:spTgt spid="86">
                                            <p:txEl>
                                              <p:pRg st="0" end="0"/>
                                            </p:txEl>
                                          </p:spTgt>
                                        </p:tgtEl>
                                        <p:attrNameLst>
                                          <p:attrName>ppt_x</p:attrName>
                                        </p:attrNameLst>
                                      </p:cBhvr>
                                      <p:tavLst>
                                        <p:tav tm="0">
                                          <p:val>
                                            <p:strVal val="#ppt_x"/>
                                          </p:val>
                                        </p:tav>
                                        <p:tav tm="100000">
                                          <p:val>
                                            <p:strVal val="#ppt_x"/>
                                          </p:val>
                                        </p:tav>
                                      </p:tavLst>
                                    </p:anim>
                                    <p:anim calcmode="lin" valueType="num">
                                      <p:cBhvr>
                                        <p:cTn id="111" dur="500" fill="hold"/>
                                        <p:tgtEl>
                                          <p:spTgt spid="86">
                                            <p:txEl>
                                              <p:pRg st="0" end="0"/>
                                            </p:txEl>
                                          </p:spTgt>
                                        </p:tgtEl>
                                        <p:attrNameLst>
                                          <p:attrName>ppt_y</p:attrName>
                                        </p:attrNameLst>
                                      </p:cBhvr>
                                      <p:tavLst>
                                        <p:tav tm="0">
                                          <p:val>
                                            <p:strVal val="#ppt_y+.1"/>
                                          </p:val>
                                        </p:tav>
                                        <p:tav tm="100000">
                                          <p:val>
                                            <p:strVal val="#ppt_y"/>
                                          </p:val>
                                        </p:tav>
                                      </p:tavLst>
                                    </p:anim>
                                  </p:childTnLst>
                                </p:cTn>
                              </p:par>
                              <p:par>
                                <p:cTn id="112" presetID="10" presetClass="entr" presetSubtype="0" fill="hold" grpId="0" nodeType="withEffect">
                                  <p:stCondLst>
                                    <p:cond delay="800"/>
                                  </p:stCondLst>
                                  <p:childTnLst>
                                    <p:set>
                                      <p:cBhvr>
                                        <p:cTn id="113" dur="1" fill="hold">
                                          <p:stCondLst>
                                            <p:cond delay="0"/>
                                          </p:stCondLst>
                                        </p:cTn>
                                        <p:tgtEl>
                                          <p:spTgt spid="87">
                                            <p:txEl>
                                              <p:pRg st="0" end="0"/>
                                            </p:txEl>
                                          </p:spTgt>
                                        </p:tgtEl>
                                        <p:attrNameLst>
                                          <p:attrName>style.visibility</p:attrName>
                                        </p:attrNameLst>
                                      </p:cBhvr>
                                      <p:to>
                                        <p:strVal val="visible"/>
                                      </p:to>
                                    </p:set>
                                    <p:animEffect transition="in" filter="fade">
                                      <p:cBhvr>
                                        <p:cTn id="114" dur="500"/>
                                        <p:tgtEl>
                                          <p:spTgt spid="87">
                                            <p:txEl>
                                              <p:pRg st="0" end="0"/>
                                            </p:txEl>
                                          </p:spTgt>
                                        </p:tgtEl>
                                      </p:cBhvr>
                                    </p:animEffect>
                                  </p:childTnLst>
                                </p:cTn>
                              </p:par>
                            </p:childTnLst>
                          </p:cTn>
                        </p:par>
                        <p:par>
                          <p:cTn id="115" fill="hold">
                            <p:stCondLst>
                              <p:cond delay="9200"/>
                            </p:stCondLst>
                            <p:childTnLst>
                              <p:par>
                                <p:cTn id="116" presetID="53" presetClass="entr" presetSubtype="16"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 calcmode="lin" valueType="num">
                                      <p:cBhvr>
                                        <p:cTn id="118" dur="400" fill="hold"/>
                                        <p:tgtEl>
                                          <p:spTgt spid="88"/>
                                        </p:tgtEl>
                                        <p:attrNameLst>
                                          <p:attrName>ppt_w</p:attrName>
                                        </p:attrNameLst>
                                      </p:cBhvr>
                                      <p:tavLst>
                                        <p:tav tm="0">
                                          <p:val>
                                            <p:fltVal val="0"/>
                                          </p:val>
                                        </p:tav>
                                        <p:tav tm="100000">
                                          <p:val>
                                            <p:strVal val="#ppt_w"/>
                                          </p:val>
                                        </p:tav>
                                      </p:tavLst>
                                    </p:anim>
                                    <p:anim calcmode="lin" valueType="num">
                                      <p:cBhvr>
                                        <p:cTn id="119" dur="400" fill="hold"/>
                                        <p:tgtEl>
                                          <p:spTgt spid="88"/>
                                        </p:tgtEl>
                                        <p:attrNameLst>
                                          <p:attrName>ppt_h</p:attrName>
                                        </p:attrNameLst>
                                      </p:cBhvr>
                                      <p:tavLst>
                                        <p:tav tm="0">
                                          <p:val>
                                            <p:fltVal val="0"/>
                                          </p:val>
                                        </p:tav>
                                        <p:tav tm="100000">
                                          <p:val>
                                            <p:strVal val="#ppt_h"/>
                                          </p:val>
                                        </p:tav>
                                      </p:tavLst>
                                    </p:anim>
                                    <p:animEffect transition="in" filter="fade">
                                      <p:cBhvr>
                                        <p:cTn id="120" dur="400"/>
                                        <p:tgtEl>
                                          <p:spTgt spid="88"/>
                                        </p:tgtEl>
                                      </p:cBhvr>
                                    </p:animEffect>
                                  </p:childTnLst>
                                </p:cTn>
                              </p:par>
                            </p:childTnLst>
                          </p:cTn>
                        </p:par>
                        <p:par>
                          <p:cTn id="121" fill="hold">
                            <p:stCondLst>
                              <p:cond delay="9600"/>
                            </p:stCondLst>
                            <p:childTnLst>
                              <p:par>
                                <p:cTn id="122" presetID="53" presetClass="entr" presetSubtype="16" fill="hold" grpId="0" nodeType="afterEffect">
                                  <p:stCondLst>
                                    <p:cond delay="0"/>
                                  </p:stCondLst>
                                  <p:childTnLst>
                                    <p:set>
                                      <p:cBhvr>
                                        <p:cTn id="123" dur="1" fill="hold">
                                          <p:stCondLst>
                                            <p:cond delay="0"/>
                                          </p:stCondLst>
                                        </p:cTn>
                                        <p:tgtEl>
                                          <p:spTgt spid="89">
                                            <p:txEl>
                                              <p:pRg st="0" end="0"/>
                                            </p:txEl>
                                          </p:spTgt>
                                        </p:tgtEl>
                                        <p:attrNameLst>
                                          <p:attrName>style.visibility</p:attrName>
                                        </p:attrNameLst>
                                      </p:cBhvr>
                                      <p:to>
                                        <p:strVal val="visible"/>
                                      </p:to>
                                    </p:set>
                                    <p:anim calcmode="lin" valueType="num">
                                      <p:cBhvr>
                                        <p:cTn id="124" dur="300" fill="hold"/>
                                        <p:tgtEl>
                                          <p:spTgt spid="89">
                                            <p:txEl>
                                              <p:pRg st="0" end="0"/>
                                            </p:txEl>
                                          </p:spTgt>
                                        </p:tgtEl>
                                        <p:attrNameLst>
                                          <p:attrName>ppt_w</p:attrName>
                                        </p:attrNameLst>
                                      </p:cBhvr>
                                      <p:tavLst>
                                        <p:tav tm="0">
                                          <p:val>
                                            <p:fltVal val="0"/>
                                          </p:val>
                                        </p:tav>
                                        <p:tav tm="100000">
                                          <p:val>
                                            <p:strVal val="#ppt_w"/>
                                          </p:val>
                                        </p:tav>
                                      </p:tavLst>
                                    </p:anim>
                                    <p:anim calcmode="lin" valueType="num">
                                      <p:cBhvr>
                                        <p:cTn id="125" dur="300" fill="hold"/>
                                        <p:tgtEl>
                                          <p:spTgt spid="89">
                                            <p:txEl>
                                              <p:pRg st="0" end="0"/>
                                            </p:txEl>
                                          </p:spTgt>
                                        </p:tgtEl>
                                        <p:attrNameLst>
                                          <p:attrName>ppt_h</p:attrName>
                                        </p:attrNameLst>
                                      </p:cBhvr>
                                      <p:tavLst>
                                        <p:tav tm="0">
                                          <p:val>
                                            <p:fltVal val="0"/>
                                          </p:val>
                                        </p:tav>
                                        <p:tav tm="100000">
                                          <p:val>
                                            <p:strVal val="#ppt_h"/>
                                          </p:val>
                                        </p:tav>
                                      </p:tavLst>
                                    </p:anim>
                                    <p:animEffect transition="in" filter="fade">
                                      <p:cBhvr>
                                        <p:cTn id="126" dur="300"/>
                                        <p:tgtEl>
                                          <p:spTgt spid="89">
                                            <p:txEl>
                                              <p:pRg st="0" end="0"/>
                                            </p:txEl>
                                          </p:spTgt>
                                        </p:tgtEl>
                                      </p:cBhvr>
                                    </p:animEffect>
                                  </p:childTnLst>
                                </p:cTn>
                              </p:par>
                              <p:par>
                                <p:cTn id="127" presetID="42" presetClass="entr" presetSubtype="0" fill="hold" grpId="0" nodeType="withEffect">
                                  <p:stCondLst>
                                    <p:cond delay="200"/>
                                  </p:stCondLst>
                                  <p:childTnLst>
                                    <p:set>
                                      <p:cBhvr>
                                        <p:cTn id="128" dur="1" fill="hold">
                                          <p:stCondLst>
                                            <p:cond delay="0"/>
                                          </p:stCondLst>
                                        </p:cTn>
                                        <p:tgtEl>
                                          <p:spTgt spid="90">
                                            <p:txEl>
                                              <p:pRg st="0" end="0"/>
                                            </p:txEl>
                                          </p:spTgt>
                                        </p:tgtEl>
                                        <p:attrNameLst>
                                          <p:attrName>style.visibility</p:attrName>
                                        </p:attrNameLst>
                                      </p:cBhvr>
                                      <p:to>
                                        <p:strVal val="visible"/>
                                      </p:to>
                                    </p:set>
                                    <p:animEffect transition="in" filter="fade">
                                      <p:cBhvr>
                                        <p:cTn id="129" dur="500"/>
                                        <p:tgtEl>
                                          <p:spTgt spid="90">
                                            <p:txEl>
                                              <p:pRg st="0" end="0"/>
                                            </p:txEl>
                                          </p:spTgt>
                                        </p:tgtEl>
                                      </p:cBhvr>
                                    </p:animEffect>
                                    <p:anim calcmode="lin" valueType="num">
                                      <p:cBhvr>
                                        <p:cTn id="130" dur="500" fill="hold"/>
                                        <p:tgtEl>
                                          <p:spTgt spid="90">
                                            <p:txEl>
                                              <p:pRg st="0" end="0"/>
                                            </p:txEl>
                                          </p:spTgt>
                                        </p:tgtEl>
                                        <p:attrNameLst>
                                          <p:attrName>ppt_x</p:attrName>
                                        </p:attrNameLst>
                                      </p:cBhvr>
                                      <p:tavLst>
                                        <p:tav tm="0">
                                          <p:val>
                                            <p:strVal val="#ppt_x"/>
                                          </p:val>
                                        </p:tav>
                                        <p:tav tm="100000">
                                          <p:val>
                                            <p:strVal val="#ppt_x"/>
                                          </p:val>
                                        </p:tav>
                                      </p:tavLst>
                                    </p:anim>
                                    <p:anim calcmode="lin" valueType="num">
                                      <p:cBhvr>
                                        <p:cTn id="131" dur="500" fill="hold"/>
                                        <p:tgtEl>
                                          <p:spTgt spid="90">
                                            <p:txEl>
                                              <p:pRg st="0" end="0"/>
                                            </p:txEl>
                                          </p:spTgt>
                                        </p:tgtEl>
                                        <p:attrNameLst>
                                          <p:attrName>ppt_y</p:attrName>
                                        </p:attrNameLst>
                                      </p:cBhvr>
                                      <p:tavLst>
                                        <p:tav tm="0">
                                          <p:val>
                                            <p:strVal val="#ppt_y+.1"/>
                                          </p:val>
                                        </p:tav>
                                        <p:tav tm="100000">
                                          <p:val>
                                            <p:strVal val="#ppt_y"/>
                                          </p:val>
                                        </p:tav>
                                      </p:tavLst>
                                    </p:anim>
                                  </p:childTnLst>
                                </p:cTn>
                              </p:par>
                              <p:par>
                                <p:cTn id="132" presetID="10" presetClass="entr" presetSubtype="0" fill="hold" grpId="0" nodeType="withEffect">
                                  <p:stCondLst>
                                    <p:cond delay="800"/>
                                  </p:stCondLst>
                                  <p:childTnLst>
                                    <p:set>
                                      <p:cBhvr>
                                        <p:cTn id="133" dur="1" fill="hold">
                                          <p:stCondLst>
                                            <p:cond delay="0"/>
                                          </p:stCondLst>
                                        </p:cTn>
                                        <p:tgtEl>
                                          <p:spTgt spid="91">
                                            <p:txEl>
                                              <p:pRg st="0" end="0"/>
                                            </p:txEl>
                                          </p:spTgt>
                                        </p:tgtEl>
                                        <p:attrNameLst>
                                          <p:attrName>style.visibility</p:attrName>
                                        </p:attrNameLst>
                                      </p:cBhvr>
                                      <p:to>
                                        <p:strVal val="visible"/>
                                      </p:to>
                                    </p:set>
                                    <p:animEffect transition="in" filter="fade">
                                      <p:cBhvr>
                                        <p:cTn id="134" dur="500"/>
                                        <p:tgtEl>
                                          <p:spTgt spid="91">
                                            <p:txEl>
                                              <p:pRg st="0" end="0"/>
                                            </p:txEl>
                                          </p:spTgt>
                                        </p:tgtEl>
                                      </p:cBhvr>
                                    </p:animEffect>
                                  </p:childTnLst>
                                </p:cTn>
                              </p:par>
                              <p:par>
                                <p:cTn id="135" presetID="42" presetClass="entr" presetSubtype="0" fill="hold" grpId="0" nodeType="withEffect">
                                  <p:stCondLst>
                                    <p:cond delay="200"/>
                                  </p:stCondLst>
                                  <p:childTnLst>
                                    <p:set>
                                      <p:cBhvr>
                                        <p:cTn id="136" dur="1" fill="hold">
                                          <p:stCondLst>
                                            <p:cond delay="0"/>
                                          </p:stCondLst>
                                        </p:cTn>
                                        <p:tgtEl>
                                          <p:spTgt spid="28">
                                            <p:txEl>
                                              <p:pRg st="0" end="0"/>
                                            </p:txEl>
                                          </p:spTgt>
                                        </p:tgtEl>
                                        <p:attrNameLst>
                                          <p:attrName>style.visibility</p:attrName>
                                        </p:attrNameLst>
                                      </p:cBhvr>
                                      <p:to>
                                        <p:strVal val="visible"/>
                                      </p:to>
                                    </p:set>
                                    <p:animEffect transition="in" filter="fade">
                                      <p:cBhvr>
                                        <p:cTn id="137" dur="400"/>
                                        <p:tgtEl>
                                          <p:spTgt spid="28">
                                            <p:txEl>
                                              <p:pRg st="0" end="0"/>
                                            </p:txEl>
                                          </p:spTgt>
                                        </p:tgtEl>
                                      </p:cBhvr>
                                    </p:animEffect>
                                    <p:anim calcmode="lin" valueType="num">
                                      <p:cBhvr>
                                        <p:cTn id="138" dur="4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9" dur="400" fill="hold"/>
                                        <p:tgtEl>
                                          <p:spTgt spid="28">
                                            <p:txEl>
                                              <p:pRg st="0" end="0"/>
                                            </p:txEl>
                                          </p:spTgt>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200"/>
                                  </p:stCondLst>
                                  <p:childTnLst>
                                    <p:set>
                                      <p:cBhvr>
                                        <p:cTn id="141" dur="1" fill="hold">
                                          <p:stCondLst>
                                            <p:cond delay="0"/>
                                          </p:stCondLst>
                                        </p:cTn>
                                        <p:tgtEl>
                                          <p:spTgt spid="29">
                                            <p:txEl>
                                              <p:pRg st="0" end="0"/>
                                            </p:txEl>
                                          </p:spTgt>
                                        </p:tgtEl>
                                        <p:attrNameLst>
                                          <p:attrName>style.visibility</p:attrName>
                                        </p:attrNameLst>
                                      </p:cBhvr>
                                      <p:to>
                                        <p:strVal val="visible"/>
                                      </p:to>
                                    </p:set>
                                    <p:animEffect transition="in" filter="fade">
                                      <p:cBhvr>
                                        <p:cTn id="142" dur="400"/>
                                        <p:tgtEl>
                                          <p:spTgt spid="29">
                                            <p:txEl>
                                              <p:pRg st="0" end="0"/>
                                            </p:txEl>
                                          </p:spTgt>
                                        </p:tgtEl>
                                      </p:cBhvr>
                                    </p:animEffect>
                                    <p:anim calcmode="lin" valueType="num">
                                      <p:cBhvr>
                                        <p:cTn id="143" dur="4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44" dur="400" fill="hold"/>
                                        <p:tgtEl>
                                          <p:spTgt spid="29">
                                            <p:txEl>
                                              <p:pRg st="0" end="0"/>
                                            </p:txEl>
                                          </p:spTgt>
                                        </p:tgtEl>
                                        <p:attrNameLst>
                                          <p:attrName>ppt_y</p:attrName>
                                        </p:attrNameLst>
                                      </p:cBhvr>
                                      <p:tavLst>
                                        <p:tav tm="0">
                                          <p:val>
                                            <p:strVal val="#ppt_y+.1"/>
                                          </p:val>
                                        </p:tav>
                                        <p:tav tm="100000">
                                          <p:val>
                                            <p:strVal val="#ppt_y"/>
                                          </p:val>
                                        </p:tav>
                                      </p:tavLst>
                                    </p:anim>
                                  </p:childTnLst>
                                </p:cTn>
                              </p:par>
                              <p:par>
                                <p:cTn id="145" presetID="42" presetClass="entr" presetSubtype="0" fill="hold" grpId="0" nodeType="withEffect">
                                  <p:stCondLst>
                                    <p:cond delay="200"/>
                                  </p:stCondLst>
                                  <p:childTnLst>
                                    <p:set>
                                      <p:cBhvr>
                                        <p:cTn id="146" dur="1" fill="hold">
                                          <p:stCondLst>
                                            <p:cond delay="0"/>
                                          </p:stCondLst>
                                        </p:cTn>
                                        <p:tgtEl>
                                          <p:spTgt spid="30">
                                            <p:txEl>
                                              <p:pRg st="0" end="0"/>
                                            </p:txEl>
                                          </p:spTgt>
                                        </p:tgtEl>
                                        <p:attrNameLst>
                                          <p:attrName>style.visibility</p:attrName>
                                        </p:attrNameLst>
                                      </p:cBhvr>
                                      <p:to>
                                        <p:strVal val="visible"/>
                                      </p:to>
                                    </p:set>
                                    <p:animEffect transition="in" filter="fade">
                                      <p:cBhvr>
                                        <p:cTn id="147" dur="400"/>
                                        <p:tgtEl>
                                          <p:spTgt spid="30">
                                            <p:txEl>
                                              <p:pRg st="0" end="0"/>
                                            </p:txEl>
                                          </p:spTgt>
                                        </p:tgtEl>
                                      </p:cBhvr>
                                    </p:animEffect>
                                    <p:anim calcmode="lin" valueType="num">
                                      <p:cBhvr>
                                        <p:cTn id="148" dur="4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49" dur="400" fill="hold"/>
                                        <p:tgtEl>
                                          <p:spTgt spid="30">
                                            <p:txEl>
                                              <p:pRg st="0" end="0"/>
                                            </p:txEl>
                                          </p:spTgt>
                                        </p:tgtEl>
                                        <p:attrNameLst>
                                          <p:attrName>ppt_y</p:attrName>
                                        </p:attrNameLst>
                                      </p:cBhvr>
                                      <p:tavLst>
                                        <p:tav tm="0">
                                          <p:val>
                                            <p:strVal val="#ppt_y+.1"/>
                                          </p:val>
                                        </p:tav>
                                        <p:tav tm="100000">
                                          <p:val>
                                            <p:strVal val="#ppt_y"/>
                                          </p:val>
                                        </p:tav>
                                      </p:tavLst>
                                    </p:anim>
                                  </p:childTnLst>
                                </p:cTn>
                              </p:par>
                              <p:par>
                                <p:cTn id="150" presetID="42" presetClass="entr" presetSubtype="0" fill="hold" grpId="0" nodeType="withEffect">
                                  <p:stCondLst>
                                    <p:cond delay="200"/>
                                  </p:stCondLst>
                                  <p:childTnLst>
                                    <p:set>
                                      <p:cBhvr>
                                        <p:cTn id="151" dur="1" fill="hold">
                                          <p:stCondLst>
                                            <p:cond delay="0"/>
                                          </p:stCondLst>
                                        </p:cTn>
                                        <p:tgtEl>
                                          <p:spTgt spid="31">
                                            <p:txEl>
                                              <p:pRg st="0" end="0"/>
                                            </p:txEl>
                                          </p:spTgt>
                                        </p:tgtEl>
                                        <p:attrNameLst>
                                          <p:attrName>style.visibility</p:attrName>
                                        </p:attrNameLst>
                                      </p:cBhvr>
                                      <p:to>
                                        <p:strVal val="visible"/>
                                      </p:to>
                                    </p:set>
                                    <p:animEffect transition="in" filter="fade">
                                      <p:cBhvr>
                                        <p:cTn id="152" dur="400"/>
                                        <p:tgtEl>
                                          <p:spTgt spid="31">
                                            <p:txEl>
                                              <p:pRg st="0" end="0"/>
                                            </p:txEl>
                                          </p:spTgt>
                                        </p:tgtEl>
                                      </p:cBhvr>
                                    </p:animEffect>
                                    <p:anim calcmode="lin" valueType="num">
                                      <p:cBhvr>
                                        <p:cTn id="153" dur="4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154" dur="400" fill="hold"/>
                                        <p:tgtEl>
                                          <p:spTgt spid="31">
                                            <p:txEl>
                                              <p:pRg st="0" end="0"/>
                                            </p:txEl>
                                          </p:spTgt>
                                        </p:tgtEl>
                                        <p:attrNameLst>
                                          <p:attrName>ppt_y</p:attrName>
                                        </p:attrNameLst>
                                      </p:cBhvr>
                                      <p:tavLst>
                                        <p:tav tm="0">
                                          <p:val>
                                            <p:strVal val="#ppt_y+.1"/>
                                          </p:val>
                                        </p:tav>
                                        <p:tav tm="100000">
                                          <p:val>
                                            <p:strVal val="#ppt_y"/>
                                          </p:val>
                                        </p:tav>
                                      </p:tavLst>
                                    </p:anim>
                                  </p:childTnLst>
                                </p:cTn>
                              </p:par>
                              <p:par>
                                <p:cTn id="155" presetID="42" presetClass="entr" presetSubtype="0" fill="hold" grpId="0" nodeType="withEffect">
                                  <p:stCondLst>
                                    <p:cond delay="200"/>
                                  </p:stCondLst>
                                  <p:childTnLst>
                                    <p:set>
                                      <p:cBhvr>
                                        <p:cTn id="156" dur="1" fill="hold">
                                          <p:stCondLst>
                                            <p:cond delay="0"/>
                                          </p:stCondLst>
                                        </p:cTn>
                                        <p:tgtEl>
                                          <p:spTgt spid="32">
                                            <p:txEl>
                                              <p:pRg st="0" end="0"/>
                                            </p:txEl>
                                          </p:spTgt>
                                        </p:tgtEl>
                                        <p:attrNameLst>
                                          <p:attrName>style.visibility</p:attrName>
                                        </p:attrNameLst>
                                      </p:cBhvr>
                                      <p:to>
                                        <p:strVal val="visible"/>
                                      </p:to>
                                    </p:set>
                                    <p:animEffect transition="in" filter="fade">
                                      <p:cBhvr>
                                        <p:cTn id="157" dur="400"/>
                                        <p:tgtEl>
                                          <p:spTgt spid="32">
                                            <p:txEl>
                                              <p:pRg st="0" end="0"/>
                                            </p:txEl>
                                          </p:spTgt>
                                        </p:tgtEl>
                                      </p:cBhvr>
                                    </p:animEffect>
                                    <p:anim calcmode="lin" valueType="num">
                                      <p:cBhvr>
                                        <p:cTn id="158" dur="4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59" dur="400" fill="hold"/>
                                        <p:tgtEl>
                                          <p:spTgt spid="32">
                                            <p:txEl>
                                              <p:pRg st="0" end="0"/>
                                            </p:txEl>
                                          </p:spTgt>
                                        </p:tgtEl>
                                        <p:attrNameLst>
                                          <p:attrName>ppt_y</p:attrName>
                                        </p:attrNameLst>
                                      </p:cBhvr>
                                      <p:tavLst>
                                        <p:tav tm="0">
                                          <p:val>
                                            <p:strVal val="#ppt_y+.1"/>
                                          </p:val>
                                        </p:tav>
                                        <p:tav tm="100000">
                                          <p:val>
                                            <p:strVal val="#ppt_y"/>
                                          </p:val>
                                        </p:tav>
                                      </p:tavLst>
                                    </p:anim>
                                  </p:childTnLst>
                                </p:cTn>
                              </p:par>
                              <p:par>
                                <p:cTn id="160" presetID="42" presetClass="entr" presetSubtype="0" fill="hold" grpId="0" nodeType="withEffect">
                                  <p:stCondLst>
                                    <p:cond delay="200"/>
                                  </p:stCondLst>
                                  <p:childTnLst>
                                    <p:set>
                                      <p:cBhvr>
                                        <p:cTn id="161" dur="1" fill="hold">
                                          <p:stCondLst>
                                            <p:cond delay="0"/>
                                          </p:stCondLst>
                                        </p:cTn>
                                        <p:tgtEl>
                                          <p:spTgt spid="33">
                                            <p:txEl>
                                              <p:pRg st="0" end="0"/>
                                            </p:txEl>
                                          </p:spTgt>
                                        </p:tgtEl>
                                        <p:attrNameLst>
                                          <p:attrName>style.visibility</p:attrName>
                                        </p:attrNameLst>
                                      </p:cBhvr>
                                      <p:to>
                                        <p:strVal val="visible"/>
                                      </p:to>
                                    </p:set>
                                    <p:animEffect transition="in" filter="fade">
                                      <p:cBhvr>
                                        <p:cTn id="162" dur="400"/>
                                        <p:tgtEl>
                                          <p:spTgt spid="33">
                                            <p:txEl>
                                              <p:pRg st="0" end="0"/>
                                            </p:txEl>
                                          </p:spTgt>
                                        </p:tgtEl>
                                      </p:cBhvr>
                                    </p:animEffect>
                                    <p:anim calcmode="lin" valueType="num">
                                      <p:cBhvr>
                                        <p:cTn id="163" dur="40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164" dur="400" fill="hold"/>
                                        <p:tgtEl>
                                          <p:spTgt spid="3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3" grpId="0" animBg="1"/>
      <p:bldP spid="13" grpId="0" build="p">
        <p:tmplLst>
          <p:tmpl lvl="1">
            <p:tnLst>
              <p:par>
                <p:cTn presetID="53" presetClass="entr" presetSubtype="16"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300" fill="hold"/>
                        <p:tgtEl>
                          <p:spTgt spid="13"/>
                        </p:tgtEl>
                        <p:attrNameLst>
                          <p:attrName>ppt_w</p:attrName>
                        </p:attrNameLst>
                      </p:cBhvr>
                      <p:tavLst>
                        <p:tav tm="0">
                          <p:val>
                            <p:fltVal val="0"/>
                          </p:val>
                        </p:tav>
                        <p:tav tm="100000">
                          <p:val>
                            <p:strVal val="#ppt_w"/>
                          </p:val>
                        </p:tav>
                      </p:tavLst>
                    </p:anim>
                    <p:anim calcmode="lin" valueType="num">
                      <p:cBhvr>
                        <p:cTn dur="300" fill="hold"/>
                        <p:tgtEl>
                          <p:spTgt spid="13"/>
                        </p:tgtEl>
                        <p:attrNameLst>
                          <p:attrName>ppt_h</p:attrName>
                        </p:attrNameLst>
                      </p:cBhvr>
                      <p:tavLst>
                        <p:tav tm="0">
                          <p:val>
                            <p:fltVal val="0"/>
                          </p:val>
                        </p:tav>
                        <p:tav tm="100000">
                          <p:val>
                            <p:strVal val="#ppt_h"/>
                          </p:val>
                        </p:tav>
                      </p:tavLst>
                    </p:anim>
                    <p:animEffect transition="in" filter="fade">
                      <p:cBhvr>
                        <p:cTn dur="300"/>
                        <p:tgtEl>
                          <p:spTgt spid="13"/>
                        </p:tgtEl>
                      </p:cBhvr>
                    </p:animEffect>
                  </p:childTnLst>
                </p:cTn>
              </p:par>
            </p:tnLst>
          </p:tmpl>
        </p:tmplLst>
      </p:bldP>
      <p:bldP spid="26" grpId="0" build="p">
        <p:tmplLst>
          <p:tmpl lvl="1">
            <p:tnLst>
              <p:par>
                <p:cTn presetID="42" presetClass="entr" presetSubtype="0"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anim calcmode="lin" valueType="num">
                      <p:cBhvr>
                        <p:cTn dur="500" fill="hold"/>
                        <p:tgtEl>
                          <p:spTgt spid="26"/>
                        </p:tgtEl>
                        <p:attrNameLst>
                          <p:attrName>ppt_x</p:attrName>
                        </p:attrNameLst>
                      </p:cBhvr>
                      <p:tavLst>
                        <p:tav tm="0">
                          <p:val>
                            <p:strVal val="#ppt_x"/>
                          </p:val>
                        </p:tav>
                        <p:tav tm="100000">
                          <p:val>
                            <p:strVal val="#ppt_x"/>
                          </p:val>
                        </p:tav>
                      </p:tavLst>
                    </p:anim>
                    <p:anim calcmode="lin" valueType="num">
                      <p:cBhvr>
                        <p:cTn dur="500" fill="hold"/>
                        <p:tgtEl>
                          <p:spTgt spid="26"/>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10" presetClass="entr" presetSubtype="0" fill="hold" nodeType="withEffect">
                  <p:stCondLst>
                    <p:cond delay="8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72" grpId="0" animBg="1"/>
      <p:bldP spid="73" grpId="0" build="p">
        <p:tmplLst>
          <p:tmpl lvl="1">
            <p:tnLst>
              <p:par>
                <p:cTn presetID="53" presetClass="entr" presetSubtype="16" fill="hold" nodeType="afterEffect">
                  <p:stCondLst>
                    <p:cond delay="0"/>
                  </p:stCondLst>
                  <p:childTnLst>
                    <p:set>
                      <p:cBhvr>
                        <p:cTn dur="1" fill="hold">
                          <p:stCondLst>
                            <p:cond delay="0"/>
                          </p:stCondLst>
                        </p:cTn>
                        <p:tgtEl>
                          <p:spTgt spid="73"/>
                        </p:tgtEl>
                        <p:attrNameLst>
                          <p:attrName>style.visibility</p:attrName>
                        </p:attrNameLst>
                      </p:cBhvr>
                      <p:to>
                        <p:strVal val="visible"/>
                      </p:to>
                    </p:set>
                    <p:anim calcmode="lin" valueType="num">
                      <p:cBhvr>
                        <p:cTn dur="300" fill="hold"/>
                        <p:tgtEl>
                          <p:spTgt spid="73"/>
                        </p:tgtEl>
                        <p:attrNameLst>
                          <p:attrName>ppt_w</p:attrName>
                        </p:attrNameLst>
                      </p:cBhvr>
                      <p:tavLst>
                        <p:tav tm="0">
                          <p:val>
                            <p:fltVal val="0"/>
                          </p:val>
                        </p:tav>
                        <p:tav tm="100000">
                          <p:val>
                            <p:strVal val="#ppt_w"/>
                          </p:val>
                        </p:tav>
                      </p:tavLst>
                    </p:anim>
                    <p:anim calcmode="lin" valueType="num">
                      <p:cBhvr>
                        <p:cTn dur="300" fill="hold"/>
                        <p:tgtEl>
                          <p:spTgt spid="73"/>
                        </p:tgtEl>
                        <p:attrNameLst>
                          <p:attrName>ppt_h</p:attrName>
                        </p:attrNameLst>
                      </p:cBhvr>
                      <p:tavLst>
                        <p:tav tm="0">
                          <p:val>
                            <p:fltVal val="0"/>
                          </p:val>
                        </p:tav>
                        <p:tav tm="100000">
                          <p:val>
                            <p:strVal val="#ppt_h"/>
                          </p:val>
                        </p:tav>
                      </p:tavLst>
                    </p:anim>
                    <p:animEffect transition="in" filter="fade">
                      <p:cBhvr>
                        <p:cTn dur="300"/>
                        <p:tgtEl>
                          <p:spTgt spid="73"/>
                        </p:tgtEl>
                      </p:cBhvr>
                    </p:animEffect>
                  </p:childTnLst>
                </p:cTn>
              </p:par>
            </p:tnLst>
          </p:tmpl>
        </p:tmplLst>
      </p:bldP>
      <p:bldP spid="74" grpId="0" build="p">
        <p:tmplLst>
          <p:tmpl lvl="1">
            <p:tnLst>
              <p:par>
                <p:cTn presetID="42" presetClass="entr" presetSubtype="0" fill="hold" nodeType="withEffect">
                  <p:stCondLst>
                    <p:cond delay="200"/>
                  </p:stCondLst>
                  <p:childTnLst>
                    <p:set>
                      <p:cBhvr>
                        <p:cTn dur="1" fill="hold">
                          <p:stCondLst>
                            <p:cond delay="0"/>
                          </p:stCondLst>
                        </p:cTn>
                        <p:tgtEl>
                          <p:spTgt spid="74"/>
                        </p:tgtEl>
                        <p:attrNameLst>
                          <p:attrName>style.visibility</p:attrName>
                        </p:attrNameLst>
                      </p:cBhvr>
                      <p:to>
                        <p:strVal val="visible"/>
                      </p:to>
                    </p:set>
                    <p:animEffect transition="in" filter="fade">
                      <p:cBhvr>
                        <p:cTn dur="500"/>
                        <p:tgtEl>
                          <p:spTgt spid="74"/>
                        </p:tgtEl>
                      </p:cBhvr>
                    </p:animEffect>
                    <p:anim calcmode="lin" valueType="num">
                      <p:cBhvr>
                        <p:cTn dur="500" fill="hold"/>
                        <p:tgtEl>
                          <p:spTgt spid="74"/>
                        </p:tgtEl>
                        <p:attrNameLst>
                          <p:attrName>ppt_x</p:attrName>
                        </p:attrNameLst>
                      </p:cBhvr>
                      <p:tavLst>
                        <p:tav tm="0">
                          <p:val>
                            <p:strVal val="#ppt_x"/>
                          </p:val>
                        </p:tav>
                        <p:tav tm="100000">
                          <p:val>
                            <p:strVal val="#ppt_x"/>
                          </p:val>
                        </p:tav>
                      </p:tavLst>
                    </p:anim>
                    <p:anim calcmode="lin" valueType="num">
                      <p:cBhvr>
                        <p:cTn dur="500" fill="hold"/>
                        <p:tgtEl>
                          <p:spTgt spid="74"/>
                        </p:tgtEl>
                        <p:attrNameLst>
                          <p:attrName>ppt_y</p:attrName>
                        </p:attrNameLst>
                      </p:cBhvr>
                      <p:tavLst>
                        <p:tav tm="0">
                          <p:val>
                            <p:strVal val="#ppt_y+.1"/>
                          </p:val>
                        </p:tav>
                        <p:tav tm="100000">
                          <p:val>
                            <p:strVal val="#ppt_y"/>
                          </p:val>
                        </p:tav>
                      </p:tavLst>
                    </p:anim>
                  </p:childTnLst>
                </p:cTn>
              </p:par>
            </p:tnLst>
          </p:tmpl>
        </p:tmplLst>
      </p:bldP>
      <p:bldP spid="75" grpId="0" build="p">
        <p:tmplLst>
          <p:tmpl lvl="1">
            <p:tnLst>
              <p:par>
                <p:cTn presetID="10" presetClass="entr" presetSubtype="0" fill="hold" nodeType="withEffect">
                  <p:stCondLst>
                    <p:cond delay="80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6" grpId="0" animBg="1"/>
      <p:bldP spid="77" grpId="0" build="p">
        <p:tmplLst>
          <p:tmpl lvl="1">
            <p:tnLst>
              <p:par>
                <p:cTn presetID="53" presetClass="entr" presetSubtype="16" fill="hold" nodeType="afterEffect">
                  <p:stCondLst>
                    <p:cond delay="0"/>
                  </p:stCondLst>
                  <p:childTnLst>
                    <p:set>
                      <p:cBhvr>
                        <p:cTn dur="1" fill="hold">
                          <p:stCondLst>
                            <p:cond delay="0"/>
                          </p:stCondLst>
                        </p:cTn>
                        <p:tgtEl>
                          <p:spTgt spid="77"/>
                        </p:tgtEl>
                        <p:attrNameLst>
                          <p:attrName>style.visibility</p:attrName>
                        </p:attrNameLst>
                      </p:cBhvr>
                      <p:to>
                        <p:strVal val="visible"/>
                      </p:to>
                    </p:set>
                    <p:anim calcmode="lin" valueType="num">
                      <p:cBhvr>
                        <p:cTn dur="300" fill="hold"/>
                        <p:tgtEl>
                          <p:spTgt spid="77"/>
                        </p:tgtEl>
                        <p:attrNameLst>
                          <p:attrName>ppt_w</p:attrName>
                        </p:attrNameLst>
                      </p:cBhvr>
                      <p:tavLst>
                        <p:tav tm="0">
                          <p:val>
                            <p:fltVal val="0"/>
                          </p:val>
                        </p:tav>
                        <p:tav tm="100000">
                          <p:val>
                            <p:strVal val="#ppt_w"/>
                          </p:val>
                        </p:tav>
                      </p:tavLst>
                    </p:anim>
                    <p:anim calcmode="lin" valueType="num">
                      <p:cBhvr>
                        <p:cTn dur="300" fill="hold"/>
                        <p:tgtEl>
                          <p:spTgt spid="77"/>
                        </p:tgtEl>
                        <p:attrNameLst>
                          <p:attrName>ppt_h</p:attrName>
                        </p:attrNameLst>
                      </p:cBhvr>
                      <p:tavLst>
                        <p:tav tm="0">
                          <p:val>
                            <p:fltVal val="0"/>
                          </p:val>
                        </p:tav>
                        <p:tav tm="100000">
                          <p:val>
                            <p:strVal val="#ppt_h"/>
                          </p:val>
                        </p:tav>
                      </p:tavLst>
                    </p:anim>
                    <p:animEffect transition="in" filter="fade">
                      <p:cBhvr>
                        <p:cTn dur="300"/>
                        <p:tgtEl>
                          <p:spTgt spid="77"/>
                        </p:tgtEl>
                      </p:cBhvr>
                    </p:animEffect>
                  </p:childTnLst>
                </p:cTn>
              </p:par>
            </p:tnLst>
          </p:tmpl>
        </p:tmplLst>
      </p:bldP>
      <p:bldP spid="78" grpId="0" build="p">
        <p:tmplLst>
          <p:tmpl lvl="1">
            <p:tnLst>
              <p:par>
                <p:cTn presetID="42" presetClass="entr" presetSubtype="0" fill="hold" nodeType="withEffect">
                  <p:stCondLst>
                    <p:cond delay="200"/>
                  </p:stCondLst>
                  <p:childTnLst>
                    <p:set>
                      <p:cBhvr>
                        <p:cTn dur="1" fill="hold">
                          <p:stCondLst>
                            <p:cond delay="0"/>
                          </p:stCondLst>
                        </p:cTn>
                        <p:tgtEl>
                          <p:spTgt spid="78"/>
                        </p:tgtEl>
                        <p:attrNameLst>
                          <p:attrName>style.visibility</p:attrName>
                        </p:attrNameLst>
                      </p:cBhvr>
                      <p:to>
                        <p:strVal val="visible"/>
                      </p:to>
                    </p:set>
                    <p:animEffect transition="in" filter="fade">
                      <p:cBhvr>
                        <p:cTn dur="500"/>
                        <p:tgtEl>
                          <p:spTgt spid="78"/>
                        </p:tgtEl>
                      </p:cBhvr>
                    </p:animEffect>
                    <p:anim calcmode="lin" valueType="num">
                      <p:cBhvr>
                        <p:cTn dur="500" fill="hold"/>
                        <p:tgtEl>
                          <p:spTgt spid="78"/>
                        </p:tgtEl>
                        <p:attrNameLst>
                          <p:attrName>ppt_x</p:attrName>
                        </p:attrNameLst>
                      </p:cBhvr>
                      <p:tavLst>
                        <p:tav tm="0">
                          <p:val>
                            <p:strVal val="#ppt_x"/>
                          </p:val>
                        </p:tav>
                        <p:tav tm="100000">
                          <p:val>
                            <p:strVal val="#ppt_x"/>
                          </p:val>
                        </p:tav>
                      </p:tavLst>
                    </p:anim>
                    <p:anim calcmode="lin" valueType="num">
                      <p:cBhvr>
                        <p:cTn dur="500" fill="hold"/>
                        <p:tgtEl>
                          <p:spTgt spid="78"/>
                        </p:tgtEl>
                        <p:attrNameLst>
                          <p:attrName>ppt_y</p:attrName>
                        </p:attrNameLst>
                      </p:cBhvr>
                      <p:tavLst>
                        <p:tav tm="0">
                          <p:val>
                            <p:strVal val="#ppt_y+.1"/>
                          </p:val>
                        </p:tav>
                        <p:tav tm="100000">
                          <p:val>
                            <p:strVal val="#ppt_y"/>
                          </p:val>
                        </p:tav>
                      </p:tavLst>
                    </p:anim>
                  </p:childTnLst>
                </p:cTn>
              </p:par>
            </p:tnLst>
          </p:tmpl>
        </p:tmplLst>
      </p:bldP>
      <p:bldP spid="79" grpId="0" build="p">
        <p:tmplLst>
          <p:tmpl lvl="1">
            <p:tnLst>
              <p:par>
                <p:cTn presetID="10" presetClass="entr" presetSubtype="0" fill="hold" nodeType="withEffect">
                  <p:stCondLst>
                    <p:cond delay="800"/>
                  </p:stCondLst>
                  <p:childTnLst>
                    <p:set>
                      <p:cBhvr>
                        <p:cTn dur="1" fill="hold">
                          <p:stCondLst>
                            <p:cond delay="0"/>
                          </p:stCondLst>
                        </p:cTn>
                        <p:tgtEl>
                          <p:spTgt spid="79"/>
                        </p:tgtEl>
                        <p:attrNameLst>
                          <p:attrName>style.visibility</p:attrName>
                        </p:attrNameLst>
                      </p:cBhvr>
                      <p:to>
                        <p:strVal val="visible"/>
                      </p:to>
                    </p:set>
                    <p:animEffect transition="in" filter="fade">
                      <p:cBhvr>
                        <p:cTn dur="500"/>
                        <p:tgtEl>
                          <p:spTgt spid="79"/>
                        </p:tgtEl>
                      </p:cBhvr>
                    </p:animEffect>
                  </p:childTnLst>
                </p:cTn>
              </p:par>
            </p:tnLst>
          </p:tmpl>
        </p:tmplLst>
      </p:bldP>
      <p:bldP spid="80" grpId="0" animBg="1"/>
      <p:bldP spid="81" grpId="0" build="p">
        <p:tmplLst>
          <p:tmpl lvl="1">
            <p:tnLst>
              <p:par>
                <p:cTn presetID="53" presetClass="entr" presetSubtype="16" fill="hold" nodeType="afterEffect">
                  <p:stCondLst>
                    <p:cond delay="0"/>
                  </p:stCondLst>
                  <p:childTnLst>
                    <p:set>
                      <p:cBhvr>
                        <p:cTn dur="1" fill="hold">
                          <p:stCondLst>
                            <p:cond delay="0"/>
                          </p:stCondLst>
                        </p:cTn>
                        <p:tgtEl>
                          <p:spTgt spid="81"/>
                        </p:tgtEl>
                        <p:attrNameLst>
                          <p:attrName>style.visibility</p:attrName>
                        </p:attrNameLst>
                      </p:cBhvr>
                      <p:to>
                        <p:strVal val="visible"/>
                      </p:to>
                    </p:set>
                    <p:anim calcmode="lin" valueType="num">
                      <p:cBhvr>
                        <p:cTn dur="300" fill="hold"/>
                        <p:tgtEl>
                          <p:spTgt spid="81"/>
                        </p:tgtEl>
                        <p:attrNameLst>
                          <p:attrName>ppt_w</p:attrName>
                        </p:attrNameLst>
                      </p:cBhvr>
                      <p:tavLst>
                        <p:tav tm="0">
                          <p:val>
                            <p:fltVal val="0"/>
                          </p:val>
                        </p:tav>
                        <p:tav tm="100000">
                          <p:val>
                            <p:strVal val="#ppt_w"/>
                          </p:val>
                        </p:tav>
                      </p:tavLst>
                    </p:anim>
                    <p:anim calcmode="lin" valueType="num">
                      <p:cBhvr>
                        <p:cTn dur="300" fill="hold"/>
                        <p:tgtEl>
                          <p:spTgt spid="81"/>
                        </p:tgtEl>
                        <p:attrNameLst>
                          <p:attrName>ppt_h</p:attrName>
                        </p:attrNameLst>
                      </p:cBhvr>
                      <p:tavLst>
                        <p:tav tm="0">
                          <p:val>
                            <p:fltVal val="0"/>
                          </p:val>
                        </p:tav>
                        <p:tav tm="100000">
                          <p:val>
                            <p:strVal val="#ppt_h"/>
                          </p:val>
                        </p:tav>
                      </p:tavLst>
                    </p:anim>
                    <p:animEffect transition="in" filter="fade">
                      <p:cBhvr>
                        <p:cTn dur="300"/>
                        <p:tgtEl>
                          <p:spTgt spid="81"/>
                        </p:tgtEl>
                      </p:cBhvr>
                    </p:animEffect>
                  </p:childTnLst>
                </p:cTn>
              </p:par>
            </p:tnLst>
          </p:tmpl>
        </p:tmplLst>
      </p:bldP>
      <p:bldP spid="82" grpId="0" build="p">
        <p:tmplLst>
          <p:tmpl lvl="1">
            <p:tnLst>
              <p:par>
                <p:cTn presetID="42" presetClass="entr" presetSubtype="0" fill="hold" nodeType="withEffect">
                  <p:stCondLst>
                    <p:cond delay="200"/>
                  </p:stCondLst>
                  <p:childTnLst>
                    <p:set>
                      <p:cBhvr>
                        <p:cTn dur="1" fill="hold">
                          <p:stCondLst>
                            <p:cond delay="0"/>
                          </p:stCondLst>
                        </p:cTn>
                        <p:tgtEl>
                          <p:spTgt spid="82"/>
                        </p:tgtEl>
                        <p:attrNameLst>
                          <p:attrName>style.visibility</p:attrName>
                        </p:attrNameLst>
                      </p:cBhvr>
                      <p:to>
                        <p:strVal val="visible"/>
                      </p:to>
                    </p:set>
                    <p:animEffect transition="in" filter="fade">
                      <p:cBhvr>
                        <p:cTn dur="500"/>
                        <p:tgtEl>
                          <p:spTgt spid="82"/>
                        </p:tgtEl>
                      </p:cBhvr>
                    </p:animEffect>
                    <p:anim calcmode="lin" valueType="num">
                      <p:cBhvr>
                        <p:cTn dur="500" fill="hold"/>
                        <p:tgtEl>
                          <p:spTgt spid="82"/>
                        </p:tgtEl>
                        <p:attrNameLst>
                          <p:attrName>ppt_x</p:attrName>
                        </p:attrNameLst>
                      </p:cBhvr>
                      <p:tavLst>
                        <p:tav tm="0">
                          <p:val>
                            <p:strVal val="#ppt_x"/>
                          </p:val>
                        </p:tav>
                        <p:tav tm="100000">
                          <p:val>
                            <p:strVal val="#ppt_x"/>
                          </p:val>
                        </p:tav>
                      </p:tavLst>
                    </p:anim>
                    <p:anim calcmode="lin" valueType="num">
                      <p:cBhvr>
                        <p:cTn dur="500" fill="hold"/>
                        <p:tgtEl>
                          <p:spTgt spid="82"/>
                        </p:tgtEl>
                        <p:attrNameLst>
                          <p:attrName>ppt_y</p:attrName>
                        </p:attrNameLst>
                      </p:cBhvr>
                      <p:tavLst>
                        <p:tav tm="0">
                          <p:val>
                            <p:strVal val="#ppt_y+.1"/>
                          </p:val>
                        </p:tav>
                        <p:tav tm="100000">
                          <p:val>
                            <p:strVal val="#ppt_y"/>
                          </p:val>
                        </p:tav>
                      </p:tavLst>
                    </p:anim>
                  </p:childTnLst>
                </p:cTn>
              </p:par>
            </p:tnLst>
          </p:tmpl>
        </p:tmplLst>
      </p:bldP>
      <p:bldP spid="83" grpId="0" build="p">
        <p:tmplLst>
          <p:tmpl lvl="1">
            <p:tnLst>
              <p:par>
                <p:cTn presetID="10" presetClass="entr" presetSubtype="0" fill="hold" nodeType="withEffect">
                  <p:stCondLst>
                    <p:cond delay="80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Lst>
      </p:bldP>
      <p:bldP spid="84" grpId="0" animBg="1"/>
      <p:bldP spid="85" grpId="0" build="p">
        <p:tmplLst>
          <p:tmpl lvl="1">
            <p:tnLst>
              <p:par>
                <p:cTn presetID="53" presetClass="entr" presetSubtype="16" fill="hold" nodeType="afterEffect">
                  <p:stCondLst>
                    <p:cond delay="0"/>
                  </p:stCondLst>
                  <p:childTnLst>
                    <p:set>
                      <p:cBhvr>
                        <p:cTn dur="1" fill="hold">
                          <p:stCondLst>
                            <p:cond delay="0"/>
                          </p:stCondLst>
                        </p:cTn>
                        <p:tgtEl>
                          <p:spTgt spid="85"/>
                        </p:tgtEl>
                        <p:attrNameLst>
                          <p:attrName>style.visibility</p:attrName>
                        </p:attrNameLst>
                      </p:cBhvr>
                      <p:to>
                        <p:strVal val="visible"/>
                      </p:to>
                    </p:set>
                    <p:anim calcmode="lin" valueType="num">
                      <p:cBhvr>
                        <p:cTn dur="300" fill="hold"/>
                        <p:tgtEl>
                          <p:spTgt spid="85"/>
                        </p:tgtEl>
                        <p:attrNameLst>
                          <p:attrName>ppt_w</p:attrName>
                        </p:attrNameLst>
                      </p:cBhvr>
                      <p:tavLst>
                        <p:tav tm="0">
                          <p:val>
                            <p:fltVal val="0"/>
                          </p:val>
                        </p:tav>
                        <p:tav tm="100000">
                          <p:val>
                            <p:strVal val="#ppt_w"/>
                          </p:val>
                        </p:tav>
                      </p:tavLst>
                    </p:anim>
                    <p:anim calcmode="lin" valueType="num">
                      <p:cBhvr>
                        <p:cTn dur="300" fill="hold"/>
                        <p:tgtEl>
                          <p:spTgt spid="85"/>
                        </p:tgtEl>
                        <p:attrNameLst>
                          <p:attrName>ppt_h</p:attrName>
                        </p:attrNameLst>
                      </p:cBhvr>
                      <p:tavLst>
                        <p:tav tm="0">
                          <p:val>
                            <p:fltVal val="0"/>
                          </p:val>
                        </p:tav>
                        <p:tav tm="100000">
                          <p:val>
                            <p:strVal val="#ppt_h"/>
                          </p:val>
                        </p:tav>
                      </p:tavLst>
                    </p:anim>
                    <p:animEffect transition="in" filter="fade">
                      <p:cBhvr>
                        <p:cTn dur="300"/>
                        <p:tgtEl>
                          <p:spTgt spid="85"/>
                        </p:tgtEl>
                      </p:cBhvr>
                    </p:animEffect>
                  </p:childTnLst>
                </p:cTn>
              </p:par>
            </p:tnLst>
          </p:tmpl>
        </p:tmplLst>
      </p:bldP>
      <p:bldP spid="86" grpId="0" build="p">
        <p:tmplLst>
          <p:tmpl lvl="1">
            <p:tnLst>
              <p:par>
                <p:cTn presetID="42" presetClass="entr" presetSubtype="0" fill="hold" nodeType="withEffect">
                  <p:stCondLst>
                    <p:cond delay="200"/>
                  </p:stCondLst>
                  <p:childTnLst>
                    <p:set>
                      <p:cBhvr>
                        <p:cTn dur="1" fill="hold">
                          <p:stCondLst>
                            <p:cond delay="0"/>
                          </p:stCondLst>
                        </p:cTn>
                        <p:tgtEl>
                          <p:spTgt spid="86"/>
                        </p:tgtEl>
                        <p:attrNameLst>
                          <p:attrName>style.visibility</p:attrName>
                        </p:attrNameLst>
                      </p:cBhvr>
                      <p:to>
                        <p:strVal val="visible"/>
                      </p:to>
                    </p:set>
                    <p:animEffect transition="in" filter="fade">
                      <p:cBhvr>
                        <p:cTn dur="500"/>
                        <p:tgtEl>
                          <p:spTgt spid="86"/>
                        </p:tgtEl>
                      </p:cBhvr>
                    </p:animEffect>
                    <p:anim calcmode="lin" valueType="num">
                      <p:cBhvr>
                        <p:cTn dur="500" fill="hold"/>
                        <p:tgtEl>
                          <p:spTgt spid="86"/>
                        </p:tgtEl>
                        <p:attrNameLst>
                          <p:attrName>ppt_x</p:attrName>
                        </p:attrNameLst>
                      </p:cBhvr>
                      <p:tavLst>
                        <p:tav tm="0">
                          <p:val>
                            <p:strVal val="#ppt_x"/>
                          </p:val>
                        </p:tav>
                        <p:tav tm="100000">
                          <p:val>
                            <p:strVal val="#ppt_x"/>
                          </p:val>
                        </p:tav>
                      </p:tavLst>
                    </p:anim>
                    <p:anim calcmode="lin" valueType="num">
                      <p:cBhvr>
                        <p:cTn dur="500" fill="hold"/>
                        <p:tgtEl>
                          <p:spTgt spid="86"/>
                        </p:tgtEl>
                        <p:attrNameLst>
                          <p:attrName>ppt_y</p:attrName>
                        </p:attrNameLst>
                      </p:cBhvr>
                      <p:tavLst>
                        <p:tav tm="0">
                          <p:val>
                            <p:strVal val="#ppt_y+.1"/>
                          </p:val>
                        </p:tav>
                        <p:tav tm="100000">
                          <p:val>
                            <p:strVal val="#ppt_y"/>
                          </p:val>
                        </p:tav>
                      </p:tavLst>
                    </p:anim>
                  </p:childTnLst>
                </p:cTn>
              </p:par>
            </p:tnLst>
          </p:tmpl>
        </p:tmplLst>
      </p:bldP>
      <p:bldP spid="87" grpId="0" build="p">
        <p:tmplLst>
          <p:tmpl lvl="1">
            <p:tnLst>
              <p:par>
                <p:cTn presetID="10" presetClass="entr" presetSubtype="0" fill="hold" nodeType="withEffect">
                  <p:stCondLst>
                    <p:cond delay="800"/>
                  </p:stCondLst>
                  <p:childTnLst>
                    <p:set>
                      <p:cBhvr>
                        <p:cTn dur="1" fill="hold">
                          <p:stCondLst>
                            <p:cond delay="0"/>
                          </p:stCondLst>
                        </p:cTn>
                        <p:tgtEl>
                          <p:spTgt spid="87"/>
                        </p:tgtEl>
                        <p:attrNameLst>
                          <p:attrName>style.visibility</p:attrName>
                        </p:attrNameLst>
                      </p:cBhvr>
                      <p:to>
                        <p:strVal val="visible"/>
                      </p:to>
                    </p:set>
                    <p:animEffect transition="in" filter="fade">
                      <p:cBhvr>
                        <p:cTn dur="500"/>
                        <p:tgtEl>
                          <p:spTgt spid="87"/>
                        </p:tgtEl>
                      </p:cBhvr>
                    </p:animEffect>
                  </p:childTnLst>
                </p:cTn>
              </p:par>
            </p:tnLst>
          </p:tmpl>
        </p:tmplLst>
      </p:bldP>
      <p:bldP spid="88" grpId="0" animBg="1"/>
      <p:bldP spid="89" grpId="0" build="p">
        <p:tmplLst>
          <p:tmpl lvl="1">
            <p:tnLst>
              <p:par>
                <p:cTn presetID="53" presetClass="entr" presetSubtype="16" fill="hold" nodeType="afterEffect">
                  <p:stCondLst>
                    <p:cond delay="0"/>
                  </p:stCondLst>
                  <p:childTnLst>
                    <p:set>
                      <p:cBhvr>
                        <p:cTn dur="1" fill="hold">
                          <p:stCondLst>
                            <p:cond delay="0"/>
                          </p:stCondLst>
                        </p:cTn>
                        <p:tgtEl>
                          <p:spTgt spid="89"/>
                        </p:tgtEl>
                        <p:attrNameLst>
                          <p:attrName>style.visibility</p:attrName>
                        </p:attrNameLst>
                      </p:cBhvr>
                      <p:to>
                        <p:strVal val="visible"/>
                      </p:to>
                    </p:set>
                    <p:anim calcmode="lin" valueType="num">
                      <p:cBhvr>
                        <p:cTn dur="300" fill="hold"/>
                        <p:tgtEl>
                          <p:spTgt spid="89"/>
                        </p:tgtEl>
                        <p:attrNameLst>
                          <p:attrName>ppt_w</p:attrName>
                        </p:attrNameLst>
                      </p:cBhvr>
                      <p:tavLst>
                        <p:tav tm="0">
                          <p:val>
                            <p:fltVal val="0"/>
                          </p:val>
                        </p:tav>
                        <p:tav tm="100000">
                          <p:val>
                            <p:strVal val="#ppt_w"/>
                          </p:val>
                        </p:tav>
                      </p:tavLst>
                    </p:anim>
                    <p:anim calcmode="lin" valueType="num">
                      <p:cBhvr>
                        <p:cTn dur="300" fill="hold"/>
                        <p:tgtEl>
                          <p:spTgt spid="89"/>
                        </p:tgtEl>
                        <p:attrNameLst>
                          <p:attrName>ppt_h</p:attrName>
                        </p:attrNameLst>
                      </p:cBhvr>
                      <p:tavLst>
                        <p:tav tm="0">
                          <p:val>
                            <p:fltVal val="0"/>
                          </p:val>
                        </p:tav>
                        <p:tav tm="100000">
                          <p:val>
                            <p:strVal val="#ppt_h"/>
                          </p:val>
                        </p:tav>
                      </p:tavLst>
                    </p:anim>
                    <p:animEffect transition="in" filter="fade">
                      <p:cBhvr>
                        <p:cTn dur="300"/>
                        <p:tgtEl>
                          <p:spTgt spid="89"/>
                        </p:tgtEl>
                      </p:cBhvr>
                    </p:animEffect>
                  </p:childTnLst>
                </p:cTn>
              </p:par>
            </p:tnLst>
          </p:tmpl>
        </p:tmplLst>
      </p:bldP>
      <p:bldP spid="90" grpId="0" build="p">
        <p:tmplLst>
          <p:tmpl lvl="1">
            <p:tnLst>
              <p:par>
                <p:cTn presetID="42" presetClass="entr" presetSubtype="0" fill="hold" nodeType="withEffect">
                  <p:stCondLst>
                    <p:cond delay="200"/>
                  </p:stCondLst>
                  <p:childTnLst>
                    <p:set>
                      <p:cBhvr>
                        <p:cTn dur="1" fill="hold">
                          <p:stCondLst>
                            <p:cond delay="0"/>
                          </p:stCondLst>
                        </p:cTn>
                        <p:tgtEl>
                          <p:spTgt spid="90"/>
                        </p:tgtEl>
                        <p:attrNameLst>
                          <p:attrName>style.visibility</p:attrName>
                        </p:attrNameLst>
                      </p:cBhvr>
                      <p:to>
                        <p:strVal val="visible"/>
                      </p:to>
                    </p:set>
                    <p:animEffect transition="in" filter="fade">
                      <p:cBhvr>
                        <p:cTn dur="500"/>
                        <p:tgtEl>
                          <p:spTgt spid="90"/>
                        </p:tgtEl>
                      </p:cBhvr>
                    </p:animEffect>
                    <p:anim calcmode="lin" valueType="num">
                      <p:cBhvr>
                        <p:cTn dur="500" fill="hold"/>
                        <p:tgtEl>
                          <p:spTgt spid="90"/>
                        </p:tgtEl>
                        <p:attrNameLst>
                          <p:attrName>ppt_x</p:attrName>
                        </p:attrNameLst>
                      </p:cBhvr>
                      <p:tavLst>
                        <p:tav tm="0">
                          <p:val>
                            <p:strVal val="#ppt_x"/>
                          </p:val>
                        </p:tav>
                        <p:tav tm="100000">
                          <p:val>
                            <p:strVal val="#ppt_x"/>
                          </p:val>
                        </p:tav>
                      </p:tavLst>
                    </p:anim>
                    <p:anim calcmode="lin" valueType="num">
                      <p:cBhvr>
                        <p:cTn dur="500" fill="hold"/>
                        <p:tgtEl>
                          <p:spTgt spid="90"/>
                        </p:tgtEl>
                        <p:attrNameLst>
                          <p:attrName>ppt_y</p:attrName>
                        </p:attrNameLst>
                      </p:cBhvr>
                      <p:tavLst>
                        <p:tav tm="0">
                          <p:val>
                            <p:strVal val="#ppt_y+.1"/>
                          </p:val>
                        </p:tav>
                        <p:tav tm="100000">
                          <p:val>
                            <p:strVal val="#ppt_y"/>
                          </p:val>
                        </p:tav>
                      </p:tavLst>
                    </p:anim>
                  </p:childTnLst>
                </p:cTn>
              </p:par>
            </p:tnLst>
          </p:tmpl>
        </p:tmplLst>
      </p:bldP>
      <p:bldP spid="91" grpId="0" build="p">
        <p:tmplLst>
          <p:tmpl lvl="1">
            <p:tnLst>
              <p:par>
                <p:cTn presetID="10" presetClass="entr" presetSubtype="0" fill="hold" nodeType="withEffect">
                  <p:stCondLst>
                    <p:cond delay="800"/>
                  </p:stCondLst>
                  <p:childTnLst>
                    <p:set>
                      <p:cBhvr>
                        <p:cTn dur="1" fill="hold">
                          <p:stCondLst>
                            <p:cond delay="0"/>
                          </p:stCondLst>
                        </p:cTn>
                        <p:tgtEl>
                          <p:spTgt spid="91"/>
                        </p:tgtEl>
                        <p:attrNameLst>
                          <p:attrName>style.visibility</p:attrName>
                        </p:attrNameLst>
                      </p:cBhvr>
                      <p:to>
                        <p:strVal val="visible"/>
                      </p:to>
                    </p:set>
                    <p:animEffect transition="in" filter="fade">
                      <p:cBhvr>
                        <p:cTn dur="500"/>
                        <p:tgtEl>
                          <p:spTgt spid="91"/>
                        </p:tgtEl>
                      </p:cBhvr>
                    </p:animEffect>
                  </p:childTnLst>
                </p:cTn>
              </p:par>
            </p:tnLst>
          </p:tmpl>
        </p:tmplLst>
      </p:bldP>
      <p:bldP spid="28" grpId="0" build="p">
        <p:tmplLst>
          <p:tmpl lvl="1">
            <p:tnLst>
              <p:par>
                <p:cTn presetID="42" presetClass="entr" presetSubtype="0" fill="hold" nodeType="withEffect">
                  <p:stCondLst>
                    <p:cond delay="200"/>
                  </p:stCondLst>
                  <p:childTnLst>
                    <p:set>
                      <p:cBhvr>
                        <p:cTn dur="1" fill="hold">
                          <p:stCondLst>
                            <p:cond delay="0"/>
                          </p:stCondLst>
                        </p:cTn>
                        <p:tgtEl>
                          <p:spTgt spid="28"/>
                        </p:tgtEl>
                        <p:attrNameLst>
                          <p:attrName>style.visibility</p:attrName>
                        </p:attrNameLst>
                      </p:cBhvr>
                      <p:to>
                        <p:strVal val="visible"/>
                      </p:to>
                    </p:set>
                    <p:animEffect transition="in" filter="fade">
                      <p:cBhvr>
                        <p:cTn dur="400"/>
                        <p:tgtEl>
                          <p:spTgt spid="28"/>
                        </p:tgtEl>
                      </p:cBhvr>
                    </p:animEffect>
                    <p:anim calcmode="lin" valueType="num">
                      <p:cBhvr>
                        <p:cTn dur="400" fill="hold"/>
                        <p:tgtEl>
                          <p:spTgt spid="28"/>
                        </p:tgtEl>
                        <p:attrNameLst>
                          <p:attrName>ppt_x</p:attrName>
                        </p:attrNameLst>
                      </p:cBhvr>
                      <p:tavLst>
                        <p:tav tm="0">
                          <p:val>
                            <p:strVal val="#ppt_x"/>
                          </p:val>
                        </p:tav>
                        <p:tav tm="100000">
                          <p:val>
                            <p:strVal val="#ppt_x"/>
                          </p:val>
                        </p:tav>
                      </p:tavLst>
                    </p:anim>
                    <p:anim calcmode="lin" valueType="num">
                      <p:cBhvr>
                        <p:cTn dur="400" fill="hold"/>
                        <p:tgtEl>
                          <p:spTgt spid="28"/>
                        </p:tgtEl>
                        <p:attrNameLst>
                          <p:attrName>ppt_y</p:attrName>
                        </p:attrNameLst>
                      </p:cBhvr>
                      <p:tavLst>
                        <p:tav tm="0">
                          <p:val>
                            <p:strVal val="#ppt_y+.1"/>
                          </p:val>
                        </p:tav>
                        <p:tav tm="100000">
                          <p:val>
                            <p:strVal val="#ppt_y"/>
                          </p:val>
                        </p:tav>
                      </p:tavLst>
                    </p:anim>
                  </p:childTnLst>
                </p:cTn>
              </p:par>
            </p:tnLst>
          </p:tmpl>
        </p:tmplLst>
      </p:bldP>
      <p:bldP spid="29" grpId="0" build="p">
        <p:tmplLst>
          <p:tmpl lvl="1">
            <p:tnLst>
              <p:par>
                <p:cTn presetID="42" presetClass="entr" presetSubtype="0" fill="hold" nodeType="withEffect">
                  <p:stCondLst>
                    <p:cond delay="200"/>
                  </p:stCondLst>
                  <p:childTnLst>
                    <p:set>
                      <p:cBhvr>
                        <p:cTn dur="1" fill="hold">
                          <p:stCondLst>
                            <p:cond delay="0"/>
                          </p:stCondLst>
                        </p:cTn>
                        <p:tgtEl>
                          <p:spTgt spid="29"/>
                        </p:tgtEl>
                        <p:attrNameLst>
                          <p:attrName>style.visibility</p:attrName>
                        </p:attrNameLst>
                      </p:cBhvr>
                      <p:to>
                        <p:strVal val="visible"/>
                      </p:to>
                    </p:set>
                    <p:animEffect transition="in" filter="fade">
                      <p:cBhvr>
                        <p:cTn dur="400"/>
                        <p:tgtEl>
                          <p:spTgt spid="29"/>
                        </p:tgtEl>
                      </p:cBhvr>
                    </p:animEffect>
                    <p:anim calcmode="lin" valueType="num">
                      <p:cBhvr>
                        <p:cTn dur="400" fill="hold"/>
                        <p:tgtEl>
                          <p:spTgt spid="29"/>
                        </p:tgtEl>
                        <p:attrNameLst>
                          <p:attrName>ppt_x</p:attrName>
                        </p:attrNameLst>
                      </p:cBhvr>
                      <p:tavLst>
                        <p:tav tm="0">
                          <p:val>
                            <p:strVal val="#ppt_x"/>
                          </p:val>
                        </p:tav>
                        <p:tav tm="100000">
                          <p:val>
                            <p:strVal val="#ppt_x"/>
                          </p:val>
                        </p:tav>
                      </p:tavLst>
                    </p:anim>
                    <p:anim calcmode="lin" valueType="num">
                      <p:cBhvr>
                        <p:cTn dur="400" fill="hold"/>
                        <p:tgtEl>
                          <p:spTgt spid="29"/>
                        </p:tgtEl>
                        <p:attrNameLst>
                          <p:attrName>ppt_y</p:attrName>
                        </p:attrNameLst>
                      </p:cBhvr>
                      <p:tavLst>
                        <p:tav tm="0">
                          <p:val>
                            <p:strVal val="#ppt_y+.1"/>
                          </p:val>
                        </p:tav>
                        <p:tav tm="100000">
                          <p:val>
                            <p:strVal val="#ppt_y"/>
                          </p:val>
                        </p:tav>
                      </p:tavLst>
                    </p:anim>
                  </p:childTnLst>
                </p:cTn>
              </p:par>
            </p:tnLst>
          </p:tmpl>
        </p:tmplLst>
      </p:bldP>
      <p:bldP spid="30" grpId="0" build="p">
        <p:tmplLst>
          <p:tmpl lvl="1">
            <p:tnLst>
              <p:par>
                <p:cTn presetID="42" presetClass="entr" presetSubtype="0" fill="hold" nodeType="withEffect">
                  <p:stCondLst>
                    <p:cond delay="200"/>
                  </p:stCondLst>
                  <p:childTnLst>
                    <p:set>
                      <p:cBhvr>
                        <p:cTn dur="1" fill="hold">
                          <p:stCondLst>
                            <p:cond delay="0"/>
                          </p:stCondLst>
                        </p:cTn>
                        <p:tgtEl>
                          <p:spTgt spid="30"/>
                        </p:tgtEl>
                        <p:attrNameLst>
                          <p:attrName>style.visibility</p:attrName>
                        </p:attrNameLst>
                      </p:cBhvr>
                      <p:to>
                        <p:strVal val="visible"/>
                      </p:to>
                    </p:set>
                    <p:animEffect transition="in" filter="fade">
                      <p:cBhvr>
                        <p:cTn dur="400"/>
                        <p:tgtEl>
                          <p:spTgt spid="30"/>
                        </p:tgtEl>
                      </p:cBhvr>
                    </p:animEffect>
                    <p:anim calcmode="lin" valueType="num">
                      <p:cBhvr>
                        <p:cTn dur="400" fill="hold"/>
                        <p:tgtEl>
                          <p:spTgt spid="30"/>
                        </p:tgtEl>
                        <p:attrNameLst>
                          <p:attrName>ppt_x</p:attrName>
                        </p:attrNameLst>
                      </p:cBhvr>
                      <p:tavLst>
                        <p:tav tm="0">
                          <p:val>
                            <p:strVal val="#ppt_x"/>
                          </p:val>
                        </p:tav>
                        <p:tav tm="100000">
                          <p:val>
                            <p:strVal val="#ppt_x"/>
                          </p:val>
                        </p:tav>
                      </p:tavLst>
                    </p:anim>
                    <p:anim calcmode="lin" valueType="num">
                      <p:cBhvr>
                        <p:cTn dur="400" fill="hold"/>
                        <p:tgtEl>
                          <p:spTgt spid="30"/>
                        </p:tgtEl>
                        <p:attrNameLst>
                          <p:attrName>ppt_y</p:attrName>
                        </p:attrNameLst>
                      </p:cBhvr>
                      <p:tavLst>
                        <p:tav tm="0">
                          <p:val>
                            <p:strVal val="#ppt_y+.1"/>
                          </p:val>
                        </p:tav>
                        <p:tav tm="100000">
                          <p:val>
                            <p:strVal val="#ppt_y"/>
                          </p:val>
                        </p:tav>
                      </p:tavLst>
                    </p:anim>
                  </p:childTnLst>
                </p:cTn>
              </p:par>
            </p:tnLst>
          </p:tmpl>
        </p:tmplLst>
      </p:bldP>
      <p:bldP spid="31" grpId="0" build="p">
        <p:tmplLst>
          <p:tmpl lvl="1">
            <p:tnLst>
              <p:par>
                <p:cTn presetID="42" presetClass="entr" presetSubtype="0" fill="hold" nodeType="withEffect">
                  <p:stCondLst>
                    <p:cond delay="200"/>
                  </p:stCondLst>
                  <p:childTnLst>
                    <p:set>
                      <p:cBhvr>
                        <p:cTn dur="1" fill="hold">
                          <p:stCondLst>
                            <p:cond delay="0"/>
                          </p:stCondLst>
                        </p:cTn>
                        <p:tgtEl>
                          <p:spTgt spid="31"/>
                        </p:tgtEl>
                        <p:attrNameLst>
                          <p:attrName>style.visibility</p:attrName>
                        </p:attrNameLst>
                      </p:cBhvr>
                      <p:to>
                        <p:strVal val="visible"/>
                      </p:to>
                    </p:set>
                    <p:animEffect transition="in" filter="fade">
                      <p:cBhvr>
                        <p:cTn dur="400"/>
                        <p:tgtEl>
                          <p:spTgt spid="31"/>
                        </p:tgtEl>
                      </p:cBhvr>
                    </p:animEffect>
                    <p:anim calcmode="lin" valueType="num">
                      <p:cBhvr>
                        <p:cTn dur="400" fill="hold"/>
                        <p:tgtEl>
                          <p:spTgt spid="31"/>
                        </p:tgtEl>
                        <p:attrNameLst>
                          <p:attrName>ppt_x</p:attrName>
                        </p:attrNameLst>
                      </p:cBhvr>
                      <p:tavLst>
                        <p:tav tm="0">
                          <p:val>
                            <p:strVal val="#ppt_x"/>
                          </p:val>
                        </p:tav>
                        <p:tav tm="100000">
                          <p:val>
                            <p:strVal val="#ppt_x"/>
                          </p:val>
                        </p:tav>
                      </p:tavLst>
                    </p:anim>
                    <p:anim calcmode="lin" valueType="num">
                      <p:cBhvr>
                        <p:cTn dur="400" fill="hold"/>
                        <p:tgtEl>
                          <p:spTgt spid="31"/>
                        </p:tgtEl>
                        <p:attrNameLst>
                          <p:attrName>ppt_y</p:attrName>
                        </p:attrNameLst>
                      </p:cBhvr>
                      <p:tavLst>
                        <p:tav tm="0">
                          <p:val>
                            <p:strVal val="#ppt_y+.1"/>
                          </p:val>
                        </p:tav>
                        <p:tav tm="100000">
                          <p:val>
                            <p:strVal val="#ppt_y"/>
                          </p:val>
                        </p:tav>
                      </p:tavLst>
                    </p:anim>
                  </p:childTnLst>
                </p:cTn>
              </p:par>
            </p:tnLst>
          </p:tmpl>
        </p:tmplLst>
      </p:bldP>
      <p:bldP spid="32" grpId="0" build="p">
        <p:tmplLst>
          <p:tmpl lvl="1">
            <p:tnLst>
              <p:par>
                <p:cTn presetID="42" presetClass="entr" presetSubtype="0" fill="hold" nodeType="withEffect">
                  <p:stCondLst>
                    <p:cond delay="200"/>
                  </p:stCondLst>
                  <p:childTnLst>
                    <p:set>
                      <p:cBhvr>
                        <p:cTn dur="1" fill="hold">
                          <p:stCondLst>
                            <p:cond delay="0"/>
                          </p:stCondLst>
                        </p:cTn>
                        <p:tgtEl>
                          <p:spTgt spid="32"/>
                        </p:tgtEl>
                        <p:attrNameLst>
                          <p:attrName>style.visibility</p:attrName>
                        </p:attrNameLst>
                      </p:cBhvr>
                      <p:to>
                        <p:strVal val="visible"/>
                      </p:to>
                    </p:set>
                    <p:animEffect transition="in" filter="fade">
                      <p:cBhvr>
                        <p:cTn dur="400"/>
                        <p:tgtEl>
                          <p:spTgt spid="32"/>
                        </p:tgtEl>
                      </p:cBhvr>
                    </p:animEffect>
                    <p:anim calcmode="lin" valueType="num">
                      <p:cBhvr>
                        <p:cTn dur="400" fill="hold"/>
                        <p:tgtEl>
                          <p:spTgt spid="32"/>
                        </p:tgtEl>
                        <p:attrNameLst>
                          <p:attrName>ppt_x</p:attrName>
                        </p:attrNameLst>
                      </p:cBhvr>
                      <p:tavLst>
                        <p:tav tm="0">
                          <p:val>
                            <p:strVal val="#ppt_x"/>
                          </p:val>
                        </p:tav>
                        <p:tav tm="100000">
                          <p:val>
                            <p:strVal val="#ppt_x"/>
                          </p:val>
                        </p:tav>
                      </p:tavLst>
                    </p:anim>
                    <p:anim calcmode="lin" valueType="num">
                      <p:cBhvr>
                        <p:cTn dur="400" fill="hold"/>
                        <p:tgtEl>
                          <p:spTgt spid="32"/>
                        </p:tgtEl>
                        <p:attrNameLst>
                          <p:attrName>ppt_y</p:attrName>
                        </p:attrNameLst>
                      </p:cBhvr>
                      <p:tavLst>
                        <p:tav tm="0">
                          <p:val>
                            <p:strVal val="#ppt_y+.1"/>
                          </p:val>
                        </p:tav>
                        <p:tav tm="100000">
                          <p:val>
                            <p:strVal val="#ppt_y"/>
                          </p:val>
                        </p:tav>
                      </p:tavLst>
                    </p:anim>
                  </p:childTnLst>
                </p:cTn>
              </p:par>
            </p:tnLst>
          </p:tmpl>
        </p:tmplLst>
      </p:bldP>
      <p:bldP spid="33" grpId="0" build="p">
        <p:tmplLst>
          <p:tmpl lvl="1">
            <p:tnLst>
              <p:par>
                <p:cTn presetID="42" presetClass="entr" presetSubtype="0" fill="hold" nodeType="withEffect">
                  <p:stCondLst>
                    <p:cond delay="200"/>
                  </p:stCondLst>
                  <p:childTnLst>
                    <p:set>
                      <p:cBhvr>
                        <p:cTn dur="1" fill="hold">
                          <p:stCondLst>
                            <p:cond delay="0"/>
                          </p:stCondLst>
                        </p:cTn>
                        <p:tgtEl>
                          <p:spTgt spid="33"/>
                        </p:tgtEl>
                        <p:attrNameLst>
                          <p:attrName>style.visibility</p:attrName>
                        </p:attrNameLst>
                      </p:cBhvr>
                      <p:to>
                        <p:strVal val="visible"/>
                      </p:to>
                    </p:set>
                    <p:animEffect transition="in" filter="fade">
                      <p:cBhvr>
                        <p:cTn dur="400"/>
                        <p:tgtEl>
                          <p:spTgt spid="33"/>
                        </p:tgtEl>
                      </p:cBhvr>
                    </p:animEffect>
                    <p:anim calcmode="lin" valueType="num">
                      <p:cBhvr>
                        <p:cTn dur="400" fill="hold"/>
                        <p:tgtEl>
                          <p:spTgt spid="33"/>
                        </p:tgtEl>
                        <p:attrNameLst>
                          <p:attrName>ppt_x</p:attrName>
                        </p:attrNameLst>
                      </p:cBhvr>
                      <p:tavLst>
                        <p:tav tm="0">
                          <p:val>
                            <p:strVal val="#ppt_x"/>
                          </p:val>
                        </p:tav>
                        <p:tav tm="100000">
                          <p:val>
                            <p:strVal val="#ppt_x"/>
                          </p:val>
                        </p:tav>
                      </p:tavLst>
                    </p:anim>
                    <p:anim calcmode="lin" valueType="num">
                      <p:cBhvr>
                        <p:cTn dur="400" fill="hold"/>
                        <p:tgtEl>
                          <p:spTgt spid="3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Iconic list 5">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0"/>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tx1">
                    <a:lumMod val="75000"/>
                    <a:lumOff val="25000"/>
                  </a:schemeClr>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5" name="Text Placeholder 7"/>
          <p:cNvSpPr>
            <a:spLocks noGrp="1"/>
          </p:cNvSpPr>
          <p:nvPr>
            <p:ph type="body" sz="quarter" idx="39" hasCustomPrompt="1"/>
          </p:nvPr>
        </p:nvSpPr>
        <p:spPr>
          <a:xfrm>
            <a:off x="623715" y="1730115"/>
            <a:ext cx="704141" cy="674519"/>
          </a:xfrm>
          <a:prstGeom prst="rect">
            <a:avLst/>
          </a:prstGeom>
        </p:spPr>
        <p:txBody>
          <a:bodyPr vert="horz" lIns="0" tIns="103884" rIns="0" bIns="103884" anchor="ctr"/>
          <a:lstStyle>
            <a:lvl1pPr marL="0" indent="0" algn="l">
              <a:lnSpc>
                <a:spcPct val="100000"/>
              </a:lnSpc>
              <a:spcBef>
                <a:spcPts val="0"/>
              </a:spcBef>
              <a:buNone/>
              <a:defRPr sz="3600" b="1">
                <a:solidFill>
                  <a:schemeClr val="accent1"/>
                </a:solidFill>
                <a:latin typeface="FontAwesome"/>
                <a:cs typeface="FontAwesome"/>
              </a:defRPr>
            </a:lvl1pPr>
          </a:lstStyle>
          <a:p>
            <a:pPr lvl="0"/>
            <a:r>
              <a:rPr lang="es-ES_tradnl" dirty="0" err="1"/>
              <a:t>ico</a:t>
            </a:r>
            <a:endParaRPr lang="es-ES_tradnl" dirty="0"/>
          </a:p>
        </p:txBody>
      </p:sp>
      <p:sp>
        <p:nvSpPr>
          <p:cNvPr id="36" name="Text Placeholder 7"/>
          <p:cNvSpPr>
            <a:spLocks noGrp="1"/>
          </p:cNvSpPr>
          <p:nvPr>
            <p:ph type="body" sz="quarter" idx="19" hasCustomPrompt="1"/>
          </p:nvPr>
        </p:nvSpPr>
        <p:spPr>
          <a:xfrm>
            <a:off x="1327856" y="2143839"/>
            <a:ext cx="2346677" cy="260794"/>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37" name="Text Placeholder 2"/>
          <p:cNvSpPr>
            <a:spLocks noGrp="1"/>
          </p:cNvSpPr>
          <p:nvPr>
            <p:ph type="body" sz="quarter" idx="16" hasCustomPrompt="1"/>
          </p:nvPr>
        </p:nvSpPr>
        <p:spPr>
          <a:xfrm>
            <a:off x="603253" y="2563390"/>
            <a:ext cx="3071281" cy="2343890"/>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a:t>
            </a:r>
            <a:r>
              <a:rPr lang="en-US" dirty="0"/>
              <a:t> </a:t>
            </a:r>
            <a:r>
              <a:rPr lang="en-US" dirty="0" err="1"/>
              <a:t>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males </a:t>
            </a:r>
            <a:r>
              <a:rPr lang="en-US" dirty="0" err="1"/>
              <a:t>uada</a:t>
            </a:r>
            <a:r>
              <a:rPr lang="en-US" dirty="0"/>
              <a:t> </a:t>
            </a:r>
            <a:r>
              <a:rPr lang="en-US" dirty="0" err="1"/>
              <a:t>hendrerit</a:t>
            </a:r>
            <a:r>
              <a:rPr lang="en-US" dirty="0"/>
              <a:t>. </a:t>
            </a:r>
            <a:r>
              <a:rPr lang="en-US" dirty="0" err="1"/>
              <a:t>Morbi</a:t>
            </a:r>
            <a:r>
              <a:rPr lang="en-US" dirty="0"/>
              <a:t> sit </a:t>
            </a:r>
            <a:r>
              <a:rPr lang="en-US" dirty="0" err="1"/>
              <a:t>amet</a:t>
            </a:r>
            <a:r>
              <a:rPr lang="en-US" dirty="0"/>
              <a:t> dolor ante.</a:t>
            </a:r>
          </a:p>
        </p:txBody>
      </p:sp>
      <p:sp>
        <p:nvSpPr>
          <p:cNvPr id="39" name="Text Placeholder 7"/>
          <p:cNvSpPr>
            <a:spLocks noGrp="1"/>
          </p:cNvSpPr>
          <p:nvPr>
            <p:ph type="body" sz="quarter" idx="55" hasCustomPrompt="1"/>
          </p:nvPr>
        </p:nvSpPr>
        <p:spPr>
          <a:xfrm>
            <a:off x="1327856" y="1724594"/>
            <a:ext cx="2346677" cy="431780"/>
          </a:xfrm>
          <a:prstGeom prst="rect">
            <a:avLst/>
          </a:prstGeom>
        </p:spPr>
        <p:txBody>
          <a:bodyPr vert="horz" lIns="0" tIns="40504" rIns="0" bIns="40504" anchor="ctr"/>
          <a:lstStyle>
            <a:lvl1pPr marL="0" indent="0" algn="l">
              <a:lnSpc>
                <a:spcPct val="100000"/>
              </a:lnSpc>
              <a:spcBef>
                <a:spcPts val="0"/>
              </a:spcBef>
              <a:buNone/>
              <a:defRPr sz="2400" b="1">
                <a:solidFill>
                  <a:schemeClr val="tx1">
                    <a:lumMod val="65000"/>
                    <a:lumOff val="35000"/>
                  </a:schemeClr>
                </a:solidFill>
                <a:latin typeface="Lato Light"/>
                <a:cs typeface="Lato Light"/>
              </a:defRPr>
            </a:lvl1pPr>
          </a:lstStyle>
          <a:p>
            <a:pPr lvl="0"/>
            <a:r>
              <a:rPr lang="es-ES_tradnl" dirty="0" err="1"/>
              <a:t>Chort</a:t>
            </a:r>
            <a:r>
              <a:rPr lang="es-ES_tradnl" dirty="0"/>
              <a:t> </a:t>
            </a:r>
            <a:r>
              <a:rPr lang="es-ES_tradnl" dirty="0" err="1"/>
              <a:t>title</a:t>
            </a:r>
            <a:endParaRPr lang="es-ES_tradnl" dirty="0"/>
          </a:p>
        </p:txBody>
      </p:sp>
      <p:sp>
        <p:nvSpPr>
          <p:cNvPr id="40" name="Text Placeholder 7"/>
          <p:cNvSpPr>
            <a:spLocks noGrp="1"/>
          </p:cNvSpPr>
          <p:nvPr>
            <p:ph type="body" sz="quarter" idx="56" hasCustomPrompt="1"/>
          </p:nvPr>
        </p:nvSpPr>
        <p:spPr>
          <a:xfrm>
            <a:off x="4535315" y="1730115"/>
            <a:ext cx="704141" cy="674519"/>
          </a:xfrm>
          <a:prstGeom prst="rect">
            <a:avLst/>
          </a:prstGeom>
        </p:spPr>
        <p:txBody>
          <a:bodyPr vert="horz" lIns="0" tIns="103884" rIns="0" bIns="103884" anchor="ctr"/>
          <a:lstStyle>
            <a:lvl1pPr marL="0" indent="0" algn="l">
              <a:lnSpc>
                <a:spcPct val="100000"/>
              </a:lnSpc>
              <a:spcBef>
                <a:spcPts val="0"/>
              </a:spcBef>
              <a:buNone/>
              <a:defRPr sz="3600" b="1">
                <a:solidFill>
                  <a:schemeClr val="accent2"/>
                </a:solidFill>
                <a:latin typeface="FontAwesome"/>
                <a:cs typeface="FontAwesome"/>
              </a:defRPr>
            </a:lvl1pPr>
          </a:lstStyle>
          <a:p>
            <a:pPr lvl="0"/>
            <a:r>
              <a:rPr lang="es-ES_tradnl" dirty="0" err="1"/>
              <a:t>ico</a:t>
            </a:r>
            <a:endParaRPr lang="es-ES_tradnl" dirty="0"/>
          </a:p>
        </p:txBody>
      </p:sp>
      <p:sp>
        <p:nvSpPr>
          <p:cNvPr id="41" name="Text Placeholder 7"/>
          <p:cNvSpPr>
            <a:spLocks noGrp="1"/>
          </p:cNvSpPr>
          <p:nvPr>
            <p:ph type="body" sz="quarter" idx="57" hasCustomPrompt="1"/>
          </p:nvPr>
        </p:nvSpPr>
        <p:spPr>
          <a:xfrm>
            <a:off x="5239456" y="2143839"/>
            <a:ext cx="2346677" cy="260794"/>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42" name="Text Placeholder 2"/>
          <p:cNvSpPr>
            <a:spLocks noGrp="1"/>
          </p:cNvSpPr>
          <p:nvPr>
            <p:ph type="body" sz="quarter" idx="58" hasCustomPrompt="1"/>
          </p:nvPr>
        </p:nvSpPr>
        <p:spPr>
          <a:xfrm>
            <a:off x="4514853" y="2563390"/>
            <a:ext cx="3071281" cy="2343890"/>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a:t>
            </a:r>
            <a:r>
              <a:rPr lang="en-US" dirty="0"/>
              <a:t> </a:t>
            </a:r>
            <a:r>
              <a:rPr lang="en-US" dirty="0" err="1"/>
              <a:t>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males </a:t>
            </a:r>
            <a:r>
              <a:rPr lang="en-US" dirty="0" err="1"/>
              <a:t>uada</a:t>
            </a:r>
            <a:r>
              <a:rPr lang="en-US" dirty="0"/>
              <a:t> </a:t>
            </a:r>
            <a:r>
              <a:rPr lang="en-US" dirty="0" err="1"/>
              <a:t>hendrerit</a:t>
            </a:r>
            <a:r>
              <a:rPr lang="en-US" dirty="0"/>
              <a:t>. </a:t>
            </a:r>
            <a:r>
              <a:rPr lang="en-US" dirty="0" err="1"/>
              <a:t>Morbi</a:t>
            </a:r>
            <a:r>
              <a:rPr lang="en-US" dirty="0"/>
              <a:t> sit </a:t>
            </a:r>
            <a:r>
              <a:rPr lang="en-US" dirty="0" err="1"/>
              <a:t>amet</a:t>
            </a:r>
            <a:r>
              <a:rPr lang="en-US" dirty="0"/>
              <a:t> dolor ante.</a:t>
            </a:r>
          </a:p>
        </p:txBody>
      </p:sp>
      <p:sp>
        <p:nvSpPr>
          <p:cNvPr id="43" name="Text Placeholder 7"/>
          <p:cNvSpPr>
            <a:spLocks noGrp="1"/>
          </p:cNvSpPr>
          <p:nvPr>
            <p:ph type="body" sz="quarter" idx="59" hasCustomPrompt="1"/>
          </p:nvPr>
        </p:nvSpPr>
        <p:spPr>
          <a:xfrm>
            <a:off x="5239456" y="1724594"/>
            <a:ext cx="2346677" cy="431780"/>
          </a:xfrm>
          <a:prstGeom prst="rect">
            <a:avLst/>
          </a:prstGeom>
        </p:spPr>
        <p:txBody>
          <a:bodyPr vert="horz" lIns="0" tIns="40504" rIns="0" bIns="40504" anchor="ctr"/>
          <a:lstStyle>
            <a:lvl1pPr marL="0" indent="0" algn="l">
              <a:lnSpc>
                <a:spcPct val="100000"/>
              </a:lnSpc>
              <a:spcBef>
                <a:spcPts val="0"/>
              </a:spcBef>
              <a:buNone/>
              <a:defRPr sz="2400" b="1">
                <a:solidFill>
                  <a:schemeClr val="tx1">
                    <a:lumMod val="65000"/>
                    <a:lumOff val="35000"/>
                  </a:schemeClr>
                </a:solidFill>
                <a:latin typeface="Lato Light"/>
                <a:cs typeface="Lato Light"/>
              </a:defRPr>
            </a:lvl1pPr>
          </a:lstStyle>
          <a:p>
            <a:pPr lvl="0"/>
            <a:r>
              <a:rPr lang="es-ES_tradnl" dirty="0" err="1"/>
              <a:t>Chort</a:t>
            </a:r>
            <a:r>
              <a:rPr lang="es-ES_tradnl" dirty="0"/>
              <a:t> </a:t>
            </a:r>
            <a:r>
              <a:rPr lang="es-ES_tradnl" dirty="0" err="1"/>
              <a:t>title</a:t>
            </a:r>
            <a:endParaRPr lang="es-ES_tradnl" dirty="0"/>
          </a:p>
        </p:txBody>
      </p:sp>
      <p:sp>
        <p:nvSpPr>
          <p:cNvPr id="44" name="Text Placeholder 7"/>
          <p:cNvSpPr>
            <a:spLocks noGrp="1"/>
          </p:cNvSpPr>
          <p:nvPr>
            <p:ph type="body" sz="quarter" idx="60" hasCustomPrompt="1"/>
          </p:nvPr>
        </p:nvSpPr>
        <p:spPr>
          <a:xfrm>
            <a:off x="8508299" y="1730115"/>
            <a:ext cx="704141" cy="674519"/>
          </a:xfrm>
          <a:prstGeom prst="rect">
            <a:avLst/>
          </a:prstGeom>
        </p:spPr>
        <p:txBody>
          <a:bodyPr vert="horz" lIns="0" tIns="103884" rIns="0" bIns="103884" anchor="ctr"/>
          <a:lstStyle>
            <a:lvl1pPr marL="0" indent="0" algn="l">
              <a:lnSpc>
                <a:spcPct val="100000"/>
              </a:lnSpc>
              <a:spcBef>
                <a:spcPts val="0"/>
              </a:spcBef>
              <a:buNone/>
              <a:defRPr sz="3600" b="1">
                <a:solidFill>
                  <a:schemeClr val="accent1"/>
                </a:solidFill>
                <a:latin typeface="FontAwesome"/>
                <a:cs typeface="FontAwesome"/>
              </a:defRPr>
            </a:lvl1pPr>
          </a:lstStyle>
          <a:p>
            <a:pPr lvl="0"/>
            <a:r>
              <a:rPr lang="es-ES_tradnl" dirty="0" err="1"/>
              <a:t>ico</a:t>
            </a:r>
            <a:endParaRPr lang="es-ES_tradnl" dirty="0"/>
          </a:p>
        </p:txBody>
      </p:sp>
      <p:sp>
        <p:nvSpPr>
          <p:cNvPr id="45" name="Text Placeholder 7"/>
          <p:cNvSpPr>
            <a:spLocks noGrp="1"/>
          </p:cNvSpPr>
          <p:nvPr>
            <p:ph type="body" sz="quarter" idx="61" hasCustomPrompt="1"/>
          </p:nvPr>
        </p:nvSpPr>
        <p:spPr>
          <a:xfrm>
            <a:off x="9212440" y="2143839"/>
            <a:ext cx="2346677" cy="260794"/>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46" name="Text Placeholder 2"/>
          <p:cNvSpPr>
            <a:spLocks noGrp="1"/>
          </p:cNvSpPr>
          <p:nvPr>
            <p:ph type="body" sz="quarter" idx="62" hasCustomPrompt="1"/>
          </p:nvPr>
        </p:nvSpPr>
        <p:spPr>
          <a:xfrm>
            <a:off x="8487837" y="2563390"/>
            <a:ext cx="3071281" cy="2343890"/>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a:t>
            </a:r>
            <a:r>
              <a:rPr lang="en-US" dirty="0"/>
              <a:t> </a:t>
            </a:r>
            <a:r>
              <a:rPr lang="en-US" dirty="0" err="1"/>
              <a:t>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males </a:t>
            </a:r>
            <a:r>
              <a:rPr lang="en-US" dirty="0" err="1"/>
              <a:t>uada</a:t>
            </a:r>
            <a:r>
              <a:rPr lang="en-US" dirty="0"/>
              <a:t> </a:t>
            </a:r>
            <a:r>
              <a:rPr lang="en-US" dirty="0" err="1"/>
              <a:t>hendrerit</a:t>
            </a:r>
            <a:r>
              <a:rPr lang="en-US" dirty="0"/>
              <a:t>. </a:t>
            </a:r>
            <a:r>
              <a:rPr lang="en-US" dirty="0" err="1"/>
              <a:t>Morbi</a:t>
            </a:r>
            <a:r>
              <a:rPr lang="en-US" dirty="0"/>
              <a:t> sit </a:t>
            </a:r>
            <a:r>
              <a:rPr lang="en-US" dirty="0" err="1"/>
              <a:t>amet</a:t>
            </a:r>
            <a:r>
              <a:rPr lang="en-US" dirty="0"/>
              <a:t> dolor ante.</a:t>
            </a:r>
          </a:p>
        </p:txBody>
      </p:sp>
      <p:sp>
        <p:nvSpPr>
          <p:cNvPr id="47" name="Text Placeholder 7"/>
          <p:cNvSpPr>
            <a:spLocks noGrp="1"/>
          </p:cNvSpPr>
          <p:nvPr>
            <p:ph type="body" sz="quarter" idx="63" hasCustomPrompt="1"/>
          </p:nvPr>
        </p:nvSpPr>
        <p:spPr>
          <a:xfrm>
            <a:off x="9212440" y="1724594"/>
            <a:ext cx="2346677" cy="431780"/>
          </a:xfrm>
          <a:prstGeom prst="rect">
            <a:avLst/>
          </a:prstGeom>
        </p:spPr>
        <p:txBody>
          <a:bodyPr vert="horz" lIns="0" tIns="40504" rIns="0" bIns="40504" anchor="ctr"/>
          <a:lstStyle>
            <a:lvl1pPr marL="0" indent="0" algn="l">
              <a:lnSpc>
                <a:spcPct val="100000"/>
              </a:lnSpc>
              <a:spcBef>
                <a:spcPts val="0"/>
              </a:spcBef>
              <a:buNone/>
              <a:defRPr sz="2400" b="1">
                <a:solidFill>
                  <a:schemeClr val="tx1">
                    <a:lumMod val="65000"/>
                    <a:lumOff val="35000"/>
                  </a:schemeClr>
                </a:solidFill>
                <a:latin typeface="Lato Light"/>
                <a:cs typeface="Lato Light"/>
              </a:defRPr>
            </a:lvl1pPr>
          </a:lstStyle>
          <a:p>
            <a:pPr lvl="0"/>
            <a:r>
              <a:rPr lang="es-ES_tradnl" dirty="0" err="1"/>
              <a:t>Chort</a:t>
            </a:r>
            <a:r>
              <a:rPr lang="es-ES_tradnl" dirty="0"/>
              <a:t> </a:t>
            </a:r>
            <a:r>
              <a:rPr lang="es-ES_tradnl" dirty="0" err="1"/>
              <a:t>title</a:t>
            </a:r>
            <a:endParaRPr lang="es-ES_tradnl" dirty="0"/>
          </a:p>
        </p:txBody>
      </p:sp>
      <p:sp>
        <p:nvSpPr>
          <p:cNvPr id="48" name="Text Placeholder 2"/>
          <p:cNvSpPr>
            <a:spLocks noGrp="1"/>
          </p:cNvSpPr>
          <p:nvPr>
            <p:ph type="body" sz="quarter" idx="64" hasCustomPrompt="1"/>
          </p:nvPr>
        </p:nvSpPr>
        <p:spPr>
          <a:xfrm>
            <a:off x="591962" y="5563771"/>
            <a:ext cx="10973505" cy="779972"/>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a:t>
            </a:r>
          </a:p>
        </p:txBody>
      </p:sp>
      <p:sp>
        <p:nvSpPr>
          <p:cNvPr id="49" name="Text Placeholder 7"/>
          <p:cNvSpPr>
            <a:spLocks noGrp="1"/>
          </p:cNvSpPr>
          <p:nvPr>
            <p:ph type="body" sz="quarter" idx="18" hasCustomPrompt="1"/>
          </p:nvPr>
        </p:nvSpPr>
        <p:spPr>
          <a:xfrm>
            <a:off x="569384" y="5109392"/>
            <a:ext cx="10996083" cy="431780"/>
          </a:xfrm>
          <a:prstGeom prst="rect">
            <a:avLst/>
          </a:prstGeom>
        </p:spPr>
        <p:txBody>
          <a:bodyPr vert="horz" lIns="0" tIns="40504" rIns="0" bIns="40504" anchor="ctr"/>
          <a:lstStyle>
            <a:lvl1pPr marL="0" indent="0" algn="ctr">
              <a:lnSpc>
                <a:spcPct val="100000"/>
              </a:lnSpc>
              <a:spcBef>
                <a:spcPts val="0"/>
              </a:spcBef>
              <a:buNone/>
              <a:defRPr sz="1920" b="1" baseline="0">
                <a:solidFill>
                  <a:schemeClr val="tx1">
                    <a:lumMod val="75000"/>
                    <a:lumOff val="25000"/>
                  </a:schemeClr>
                </a:solidFill>
                <a:latin typeface="Lato Light"/>
                <a:cs typeface="Lato Light"/>
              </a:defRPr>
            </a:lvl1pPr>
          </a:lstStyle>
          <a:p>
            <a:pPr lvl="0"/>
            <a:r>
              <a:rPr lang="es-ES_tradnl" dirty="0" err="1"/>
              <a:t>Put</a:t>
            </a:r>
            <a:r>
              <a:rPr lang="es-ES_tradnl" dirty="0"/>
              <a:t> </a:t>
            </a:r>
            <a:r>
              <a:rPr lang="es-ES_tradnl" dirty="0" err="1"/>
              <a:t>your</a:t>
            </a:r>
            <a:r>
              <a:rPr lang="es-ES_tradnl" dirty="0"/>
              <a:t> </a:t>
            </a:r>
            <a:r>
              <a:rPr lang="es-ES_tradnl" dirty="0" err="1"/>
              <a:t>title</a:t>
            </a:r>
            <a:r>
              <a:rPr lang="es-ES_tradnl" dirty="0"/>
              <a:t> </a:t>
            </a:r>
            <a:r>
              <a:rPr lang="es-ES_tradnl" dirty="0" err="1"/>
              <a:t>here</a:t>
            </a:r>
            <a:endParaRPr lang="es-ES_tradnl" dirty="0"/>
          </a:p>
        </p:txBody>
      </p:sp>
      <p:cxnSp>
        <p:nvCxnSpPr>
          <p:cNvPr id="50" name="Straight Connector 49"/>
          <p:cNvCxnSpPr/>
          <p:nvPr userDrawn="1"/>
        </p:nvCxnSpPr>
        <p:spPr>
          <a:xfrm>
            <a:off x="4114800" y="1724593"/>
            <a:ext cx="0" cy="3178966"/>
          </a:xfrm>
          <a:prstGeom prst="line">
            <a:avLst/>
          </a:prstGeom>
          <a:ln w="3175" cmpd="sng">
            <a:solidFill>
              <a:schemeClr val="bg1">
                <a:lumMod val="85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userDrawn="1"/>
        </p:nvCxnSpPr>
        <p:spPr>
          <a:xfrm>
            <a:off x="8026400" y="1724593"/>
            <a:ext cx="0" cy="3178966"/>
          </a:xfrm>
          <a:prstGeom prst="line">
            <a:avLst/>
          </a:prstGeom>
          <a:ln w="3175" cmpd="sng">
            <a:solidFill>
              <a:schemeClr val="bg1">
                <a:lumMod val="85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1871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anim calcmode="lin" valueType="num">
                                      <p:cBhvr>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700"/>
                            </p:stCondLst>
                            <p:childTnLst>
                              <p:par>
                                <p:cTn id="16" presetID="53" presetClass="entr" presetSubtype="16" fill="hold" grpId="0" nodeType="afterEffect">
                                  <p:stCondLst>
                                    <p:cond delay="0"/>
                                  </p:stCondLst>
                                  <p:childTnLst>
                                    <p:set>
                                      <p:cBhvr>
                                        <p:cTn id="17" dur="1" fill="hold">
                                          <p:stCondLst>
                                            <p:cond delay="0"/>
                                          </p:stCondLst>
                                        </p:cTn>
                                        <p:tgtEl>
                                          <p:spTgt spid="35">
                                            <p:txEl>
                                              <p:pRg st="0" end="0"/>
                                            </p:txEl>
                                          </p:spTgt>
                                        </p:tgtEl>
                                        <p:attrNameLst>
                                          <p:attrName>style.visibility</p:attrName>
                                        </p:attrNameLst>
                                      </p:cBhvr>
                                      <p:to>
                                        <p:strVal val="visible"/>
                                      </p:to>
                                    </p:set>
                                    <p:anim calcmode="lin" valueType="num">
                                      <p:cBhvr>
                                        <p:cTn id="18" dur="300" fill="hold"/>
                                        <p:tgtEl>
                                          <p:spTgt spid="35">
                                            <p:txEl>
                                              <p:pRg st="0" end="0"/>
                                            </p:txEl>
                                          </p:spTgt>
                                        </p:tgtEl>
                                        <p:attrNameLst>
                                          <p:attrName>ppt_w</p:attrName>
                                        </p:attrNameLst>
                                      </p:cBhvr>
                                      <p:tavLst>
                                        <p:tav tm="0">
                                          <p:val>
                                            <p:fltVal val="0"/>
                                          </p:val>
                                        </p:tav>
                                        <p:tav tm="100000">
                                          <p:val>
                                            <p:strVal val="#ppt_w"/>
                                          </p:val>
                                        </p:tav>
                                      </p:tavLst>
                                    </p:anim>
                                    <p:anim calcmode="lin" valueType="num">
                                      <p:cBhvr>
                                        <p:cTn id="19" dur="300" fill="hold"/>
                                        <p:tgtEl>
                                          <p:spTgt spid="35">
                                            <p:txEl>
                                              <p:pRg st="0" end="0"/>
                                            </p:txEl>
                                          </p:spTgt>
                                        </p:tgtEl>
                                        <p:attrNameLst>
                                          <p:attrName>ppt_h</p:attrName>
                                        </p:attrNameLst>
                                      </p:cBhvr>
                                      <p:tavLst>
                                        <p:tav tm="0">
                                          <p:val>
                                            <p:fltVal val="0"/>
                                          </p:val>
                                        </p:tav>
                                        <p:tav tm="100000">
                                          <p:val>
                                            <p:strVal val="#ppt_h"/>
                                          </p:val>
                                        </p:tav>
                                      </p:tavLst>
                                    </p:anim>
                                    <p:animEffect transition="in" filter="fade">
                                      <p:cBhvr>
                                        <p:cTn id="20" dur="300"/>
                                        <p:tgtEl>
                                          <p:spTgt spid="35">
                                            <p:txEl>
                                              <p:pRg st="0" end="0"/>
                                            </p:txEl>
                                          </p:spTgt>
                                        </p:tgtEl>
                                      </p:cBhvr>
                                    </p:animEffect>
                                  </p:childTnLst>
                                </p:cTn>
                              </p:par>
                            </p:childTnLst>
                          </p:cTn>
                        </p:par>
                        <p:par>
                          <p:cTn id="21" fill="hold">
                            <p:stCondLst>
                              <p:cond delay="1000"/>
                            </p:stCondLst>
                            <p:childTnLst>
                              <p:par>
                                <p:cTn id="22" presetID="22" presetClass="entr" presetSubtype="1" fill="hold" nodeType="after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wipe(up)">
                                      <p:cBhvr>
                                        <p:cTn id="24" dur="500"/>
                                        <p:tgtEl>
                                          <p:spTgt spid="50"/>
                                        </p:tgtEl>
                                      </p:cBhvr>
                                    </p:animEffect>
                                  </p:childTnLst>
                                </p:cTn>
                              </p:par>
                              <p:par>
                                <p:cTn id="25" presetID="42" presetClass="entr" presetSubtype="0" fill="hold" grpId="0" nodeType="withEffect">
                                  <p:stCondLst>
                                    <p:cond delay="200"/>
                                  </p:stCondLst>
                                  <p:childTnLst>
                                    <p:set>
                                      <p:cBhvr>
                                        <p:cTn id="26" dur="1" fill="hold">
                                          <p:stCondLst>
                                            <p:cond delay="0"/>
                                          </p:stCondLst>
                                        </p:cTn>
                                        <p:tgtEl>
                                          <p:spTgt spid="36">
                                            <p:txEl>
                                              <p:pRg st="0" end="0"/>
                                            </p:txEl>
                                          </p:spTgt>
                                        </p:tgtEl>
                                        <p:attrNameLst>
                                          <p:attrName>style.visibility</p:attrName>
                                        </p:attrNameLst>
                                      </p:cBhvr>
                                      <p:to>
                                        <p:strVal val="visible"/>
                                      </p:to>
                                    </p:set>
                                    <p:animEffect transition="in" filter="fade">
                                      <p:cBhvr>
                                        <p:cTn id="27" dur="500"/>
                                        <p:tgtEl>
                                          <p:spTgt spid="36">
                                            <p:txEl>
                                              <p:pRg st="0" end="0"/>
                                            </p:txEl>
                                          </p:spTgt>
                                        </p:tgtEl>
                                      </p:cBhvr>
                                    </p:animEffect>
                                    <p:anim calcmode="lin" valueType="num">
                                      <p:cBhvr>
                                        <p:cTn id="28"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29" dur="500" fill="hold"/>
                                        <p:tgtEl>
                                          <p:spTgt spid="36">
                                            <p:txEl>
                                              <p:pRg st="0" end="0"/>
                                            </p:txEl>
                                          </p:spTgt>
                                        </p:tgtEl>
                                        <p:attrNameLst>
                                          <p:attrName>ppt_y</p:attrName>
                                        </p:attrNameLst>
                                      </p:cBhvr>
                                      <p:tavLst>
                                        <p:tav tm="0">
                                          <p:val>
                                            <p:strVal val="#ppt_y+.1"/>
                                          </p:val>
                                        </p:tav>
                                        <p:tav tm="100000">
                                          <p:val>
                                            <p:strVal val="#ppt_y"/>
                                          </p:val>
                                        </p:tav>
                                      </p:tavLst>
                                    </p:anim>
                                  </p:childTnLst>
                                </p:cTn>
                              </p:par>
                              <p:par>
                                <p:cTn id="30" presetID="10" presetClass="entr" presetSubtype="0" fill="hold" grpId="0" nodeType="withEffect">
                                  <p:stCondLst>
                                    <p:cond delay="800"/>
                                  </p:stCondLst>
                                  <p:childTnLst>
                                    <p:set>
                                      <p:cBhvr>
                                        <p:cTn id="31" dur="1" fill="hold">
                                          <p:stCondLst>
                                            <p:cond delay="0"/>
                                          </p:stCondLst>
                                        </p:cTn>
                                        <p:tgtEl>
                                          <p:spTgt spid="37">
                                            <p:txEl>
                                              <p:pRg st="0" end="0"/>
                                            </p:txEl>
                                          </p:spTgt>
                                        </p:tgtEl>
                                        <p:attrNameLst>
                                          <p:attrName>style.visibility</p:attrName>
                                        </p:attrNameLst>
                                      </p:cBhvr>
                                      <p:to>
                                        <p:strVal val="visible"/>
                                      </p:to>
                                    </p:set>
                                    <p:animEffect transition="in" filter="fade">
                                      <p:cBhvr>
                                        <p:cTn id="32" dur="500"/>
                                        <p:tgtEl>
                                          <p:spTgt spid="37">
                                            <p:txEl>
                                              <p:pRg st="0" end="0"/>
                                            </p:txEl>
                                          </p:spTgt>
                                        </p:tgtEl>
                                      </p:cBhvr>
                                    </p:animEffect>
                                  </p:childTnLst>
                                </p:cTn>
                              </p:par>
                              <p:par>
                                <p:cTn id="33" presetID="42" presetClass="entr" presetSubtype="0" fill="hold" grpId="0" nodeType="withEffect">
                                  <p:stCondLst>
                                    <p:cond delay="200"/>
                                  </p:stCondLst>
                                  <p:childTnLst>
                                    <p:set>
                                      <p:cBhvr>
                                        <p:cTn id="34" dur="1" fill="hold">
                                          <p:stCondLst>
                                            <p:cond delay="0"/>
                                          </p:stCondLst>
                                        </p:cTn>
                                        <p:tgtEl>
                                          <p:spTgt spid="39">
                                            <p:txEl>
                                              <p:pRg st="0" end="0"/>
                                            </p:txEl>
                                          </p:spTgt>
                                        </p:tgtEl>
                                        <p:attrNameLst>
                                          <p:attrName>style.visibility</p:attrName>
                                        </p:attrNameLst>
                                      </p:cBhvr>
                                      <p:to>
                                        <p:strVal val="visible"/>
                                      </p:to>
                                    </p:set>
                                    <p:animEffect transition="in" filter="fade">
                                      <p:cBhvr>
                                        <p:cTn id="35" dur="400"/>
                                        <p:tgtEl>
                                          <p:spTgt spid="39">
                                            <p:txEl>
                                              <p:pRg st="0" end="0"/>
                                            </p:txEl>
                                          </p:spTgt>
                                        </p:tgtEl>
                                      </p:cBhvr>
                                    </p:animEffect>
                                    <p:anim calcmode="lin" valueType="num">
                                      <p:cBhvr>
                                        <p:cTn id="36" dur="4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37" dur="4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2300"/>
                            </p:stCondLst>
                            <p:childTnLst>
                              <p:par>
                                <p:cTn id="39" presetID="53" presetClass="entr" presetSubtype="16" fill="hold" grpId="0" nodeType="afterEffect">
                                  <p:stCondLst>
                                    <p:cond delay="0"/>
                                  </p:stCondLst>
                                  <p:childTnLst>
                                    <p:set>
                                      <p:cBhvr>
                                        <p:cTn id="40" dur="1" fill="hold">
                                          <p:stCondLst>
                                            <p:cond delay="0"/>
                                          </p:stCondLst>
                                        </p:cTn>
                                        <p:tgtEl>
                                          <p:spTgt spid="40">
                                            <p:txEl>
                                              <p:pRg st="0" end="0"/>
                                            </p:txEl>
                                          </p:spTgt>
                                        </p:tgtEl>
                                        <p:attrNameLst>
                                          <p:attrName>style.visibility</p:attrName>
                                        </p:attrNameLst>
                                      </p:cBhvr>
                                      <p:to>
                                        <p:strVal val="visible"/>
                                      </p:to>
                                    </p:set>
                                    <p:anim calcmode="lin" valueType="num">
                                      <p:cBhvr>
                                        <p:cTn id="41" dur="3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42" dur="300" fill="hold"/>
                                        <p:tgtEl>
                                          <p:spTgt spid="40">
                                            <p:txEl>
                                              <p:pRg st="0" end="0"/>
                                            </p:txEl>
                                          </p:spTgt>
                                        </p:tgtEl>
                                        <p:attrNameLst>
                                          <p:attrName>ppt_h</p:attrName>
                                        </p:attrNameLst>
                                      </p:cBhvr>
                                      <p:tavLst>
                                        <p:tav tm="0">
                                          <p:val>
                                            <p:fltVal val="0"/>
                                          </p:val>
                                        </p:tav>
                                        <p:tav tm="100000">
                                          <p:val>
                                            <p:strVal val="#ppt_h"/>
                                          </p:val>
                                        </p:tav>
                                      </p:tavLst>
                                    </p:anim>
                                    <p:animEffect transition="in" filter="fade">
                                      <p:cBhvr>
                                        <p:cTn id="43" dur="300"/>
                                        <p:tgtEl>
                                          <p:spTgt spid="40">
                                            <p:txEl>
                                              <p:pRg st="0" end="0"/>
                                            </p:txEl>
                                          </p:spTgt>
                                        </p:tgtEl>
                                      </p:cBhvr>
                                    </p:animEffect>
                                  </p:childTnLst>
                                </p:cTn>
                              </p:par>
                            </p:childTnLst>
                          </p:cTn>
                        </p:par>
                        <p:par>
                          <p:cTn id="44" fill="hold">
                            <p:stCondLst>
                              <p:cond delay="2600"/>
                            </p:stCondLst>
                            <p:childTnLst>
                              <p:par>
                                <p:cTn id="45" presetID="22" presetClass="entr" presetSubtype="1"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par>
                                <p:cTn id="48" presetID="42" presetClass="entr" presetSubtype="0" fill="hold" grpId="0" nodeType="withEffect">
                                  <p:stCondLst>
                                    <p:cond delay="200"/>
                                  </p:stCondLst>
                                  <p:childTnLst>
                                    <p:set>
                                      <p:cBhvr>
                                        <p:cTn id="49" dur="1" fill="hold">
                                          <p:stCondLst>
                                            <p:cond delay="0"/>
                                          </p:stCondLst>
                                        </p:cTn>
                                        <p:tgtEl>
                                          <p:spTgt spid="41">
                                            <p:txEl>
                                              <p:pRg st="0" end="0"/>
                                            </p:txEl>
                                          </p:spTgt>
                                        </p:tgtEl>
                                        <p:attrNameLst>
                                          <p:attrName>style.visibility</p:attrName>
                                        </p:attrNameLst>
                                      </p:cBhvr>
                                      <p:to>
                                        <p:strVal val="visible"/>
                                      </p:to>
                                    </p:set>
                                    <p:animEffect transition="in" filter="fade">
                                      <p:cBhvr>
                                        <p:cTn id="50" dur="500"/>
                                        <p:tgtEl>
                                          <p:spTgt spid="41">
                                            <p:txEl>
                                              <p:pRg st="0" end="0"/>
                                            </p:txEl>
                                          </p:spTgt>
                                        </p:tgtEl>
                                      </p:cBhvr>
                                    </p:animEffect>
                                    <p:anim calcmode="lin" valueType="num">
                                      <p:cBhvr>
                                        <p:cTn id="51"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2" dur="500" fill="hold"/>
                                        <p:tgtEl>
                                          <p:spTgt spid="41">
                                            <p:txEl>
                                              <p:pRg st="0" end="0"/>
                                            </p:txEl>
                                          </p:spTgt>
                                        </p:tgtEl>
                                        <p:attrNameLst>
                                          <p:attrName>ppt_y</p:attrName>
                                        </p:attrNameLst>
                                      </p:cBhvr>
                                      <p:tavLst>
                                        <p:tav tm="0">
                                          <p:val>
                                            <p:strVal val="#ppt_y+.1"/>
                                          </p:val>
                                        </p:tav>
                                        <p:tav tm="100000">
                                          <p:val>
                                            <p:strVal val="#ppt_y"/>
                                          </p:val>
                                        </p:tav>
                                      </p:tavLst>
                                    </p:anim>
                                  </p:childTnLst>
                                </p:cTn>
                              </p:par>
                              <p:par>
                                <p:cTn id="53" presetID="10" presetClass="entr" presetSubtype="0" fill="hold" grpId="0" nodeType="withEffect">
                                  <p:stCondLst>
                                    <p:cond delay="800"/>
                                  </p:stCondLst>
                                  <p:childTnLst>
                                    <p:set>
                                      <p:cBhvr>
                                        <p:cTn id="54" dur="1" fill="hold">
                                          <p:stCondLst>
                                            <p:cond delay="0"/>
                                          </p:stCondLst>
                                        </p:cTn>
                                        <p:tgtEl>
                                          <p:spTgt spid="42">
                                            <p:txEl>
                                              <p:pRg st="0" end="0"/>
                                            </p:txEl>
                                          </p:spTgt>
                                        </p:tgtEl>
                                        <p:attrNameLst>
                                          <p:attrName>style.visibility</p:attrName>
                                        </p:attrNameLst>
                                      </p:cBhvr>
                                      <p:to>
                                        <p:strVal val="visible"/>
                                      </p:to>
                                    </p:set>
                                    <p:animEffect transition="in" filter="fade">
                                      <p:cBhvr>
                                        <p:cTn id="55" dur="500"/>
                                        <p:tgtEl>
                                          <p:spTgt spid="42">
                                            <p:txEl>
                                              <p:pRg st="0" end="0"/>
                                            </p:txEl>
                                          </p:spTgt>
                                        </p:tgtEl>
                                      </p:cBhvr>
                                    </p:animEffect>
                                  </p:childTnLst>
                                </p:cTn>
                              </p:par>
                              <p:par>
                                <p:cTn id="56" presetID="42" presetClass="entr" presetSubtype="0" fill="hold" grpId="0" nodeType="withEffect">
                                  <p:stCondLst>
                                    <p:cond delay="200"/>
                                  </p:stCondLst>
                                  <p:childTnLst>
                                    <p:set>
                                      <p:cBhvr>
                                        <p:cTn id="57" dur="1" fill="hold">
                                          <p:stCondLst>
                                            <p:cond delay="0"/>
                                          </p:stCondLst>
                                        </p:cTn>
                                        <p:tgtEl>
                                          <p:spTgt spid="43">
                                            <p:txEl>
                                              <p:pRg st="0" end="0"/>
                                            </p:txEl>
                                          </p:spTgt>
                                        </p:tgtEl>
                                        <p:attrNameLst>
                                          <p:attrName>style.visibility</p:attrName>
                                        </p:attrNameLst>
                                      </p:cBhvr>
                                      <p:to>
                                        <p:strVal val="visible"/>
                                      </p:to>
                                    </p:set>
                                    <p:animEffect transition="in" filter="fade">
                                      <p:cBhvr>
                                        <p:cTn id="58" dur="400"/>
                                        <p:tgtEl>
                                          <p:spTgt spid="43">
                                            <p:txEl>
                                              <p:pRg st="0" end="0"/>
                                            </p:txEl>
                                          </p:spTgt>
                                        </p:tgtEl>
                                      </p:cBhvr>
                                    </p:animEffect>
                                    <p:anim calcmode="lin" valueType="num">
                                      <p:cBhvr>
                                        <p:cTn id="59" dur="4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0" dur="4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1" fill="hold">
                            <p:stCondLst>
                              <p:cond delay="3900"/>
                            </p:stCondLst>
                            <p:childTnLst>
                              <p:par>
                                <p:cTn id="62" presetID="53" presetClass="entr" presetSubtype="16" fill="hold" grpId="0" nodeType="afterEffect">
                                  <p:stCondLst>
                                    <p:cond delay="0"/>
                                  </p:stCondLst>
                                  <p:childTnLst>
                                    <p:set>
                                      <p:cBhvr>
                                        <p:cTn id="63" dur="1" fill="hold">
                                          <p:stCondLst>
                                            <p:cond delay="0"/>
                                          </p:stCondLst>
                                        </p:cTn>
                                        <p:tgtEl>
                                          <p:spTgt spid="44">
                                            <p:txEl>
                                              <p:pRg st="0" end="0"/>
                                            </p:txEl>
                                          </p:spTgt>
                                        </p:tgtEl>
                                        <p:attrNameLst>
                                          <p:attrName>style.visibility</p:attrName>
                                        </p:attrNameLst>
                                      </p:cBhvr>
                                      <p:to>
                                        <p:strVal val="visible"/>
                                      </p:to>
                                    </p:set>
                                    <p:anim calcmode="lin" valueType="num">
                                      <p:cBhvr>
                                        <p:cTn id="64" dur="300" fill="hold"/>
                                        <p:tgtEl>
                                          <p:spTgt spid="44">
                                            <p:txEl>
                                              <p:pRg st="0" end="0"/>
                                            </p:txEl>
                                          </p:spTgt>
                                        </p:tgtEl>
                                        <p:attrNameLst>
                                          <p:attrName>ppt_w</p:attrName>
                                        </p:attrNameLst>
                                      </p:cBhvr>
                                      <p:tavLst>
                                        <p:tav tm="0">
                                          <p:val>
                                            <p:fltVal val="0"/>
                                          </p:val>
                                        </p:tav>
                                        <p:tav tm="100000">
                                          <p:val>
                                            <p:strVal val="#ppt_w"/>
                                          </p:val>
                                        </p:tav>
                                      </p:tavLst>
                                    </p:anim>
                                    <p:anim calcmode="lin" valueType="num">
                                      <p:cBhvr>
                                        <p:cTn id="65" dur="300" fill="hold"/>
                                        <p:tgtEl>
                                          <p:spTgt spid="44">
                                            <p:txEl>
                                              <p:pRg st="0" end="0"/>
                                            </p:txEl>
                                          </p:spTgt>
                                        </p:tgtEl>
                                        <p:attrNameLst>
                                          <p:attrName>ppt_h</p:attrName>
                                        </p:attrNameLst>
                                      </p:cBhvr>
                                      <p:tavLst>
                                        <p:tav tm="0">
                                          <p:val>
                                            <p:fltVal val="0"/>
                                          </p:val>
                                        </p:tav>
                                        <p:tav tm="100000">
                                          <p:val>
                                            <p:strVal val="#ppt_h"/>
                                          </p:val>
                                        </p:tav>
                                      </p:tavLst>
                                    </p:anim>
                                    <p:animEffect transition="in" filter="fade">
                                      <p:cBhvr>
                                        <p:cTn id="66" dur="300"/>
                                        <p:tgtEl>
                                          <p:spTgt spid="44">
                                            <p:txEl>
                                              <p:pRg st="0" end="0"/>
                                            </p:txEl>
                                          </p:spTgt>
                                        </p:tgtEl>
                                      </p:cBhvr>
                                    </p:animEffect>
                                  </p:childTnLst>
                                </p:cTn>
                              </p:par>
                              <p:par>
                                <p:cTn id="67" presetID="42" presetClass="entr" presetSubtype="0" fill="hold" grpId="0" nodeType="withEffect">
                                  <p:stCondLst>
                                    <p:cond delay="200"/>
                                  </p:stCondLst>
                                  <p:childTnLst>
                                    <p:set>
                                      <p:cBhvr>
                                        <p:cTn id="68" dur="1" fill="hold">
                                          <p:stCondLst>
                                            <p:cond delay="0"/>
                                          </p:stCondLst>
                                        </p:cTn>
                                        <p:tgtEl>
                                          <p:spTgt spid="45">
                                            <p:txEl>
                                              <p:pRg st="0" end="0"/>
                                            </p:txEl>
                                          </p:spTgt>
                                        </p:tgtEl>
                                        <p:attrNameLst>
                                          <p:attrName>style.visibility</p:attrName>
                                        </p:attrNameLst>
                                      </p:cBhvr>
                                      <p:to>
                                        <p:strVal val="visible"/>
                                      </p:to>
                                    </p:set>
                                    <p:animEffect transition="in" filter="fade">
                                      <p:cBhvr>
                                        <p:cTn id="69" dur="500"/>
                                        <p:tgtEl>
                                          <p:spTgt spid="45">
                                            <p:txEl>
                                              <p:pRg st="0" end="0"/>
                                            </p:txEl>
                                          </p:spTgt>
                                        </p:tgtEl>
                                      </p:cBhvr>
                                    </p:animEffect>
                                    <p:anim calcmode="lin" valueType="num">
                                      <p:cBhvr>
                                        <p:cTn id="70"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71" dur="500" fill="hold"/>
                                        <p:tgtEl>
                                          <p:spTgt spid="45">
                                            <p:txEl>
                                              <p:pRg st="0" end="0"/>
                                            </p:txEl>
                                          </p:spTgt>
                                        </p:tgtEl>
                                        <p:attrNameLst>
                                          <p:attrName>ppt_y</p:attrName>
                                        </p:attrNameLst>
                                      </p:cBhvr>
                                      <p:tavLst>
                                        <p:tav tm="0">
                                          <p:val>
                                            <p:strVal val="#ppt_y+.1"/>
                                          </p:val>
                                        </p:tav>
                                        <p:tav tm="100000">
                                          <p:val>
                                            <p:strVal val="#ppt_y"/>
                                          </p:val>
                                        </p:tav>
                                      </p:tavLst>
                                    </p:anim>
                                  </p:childTnLst>
                                </p:cTn>
                              </p:par>
                              <p:par>
                                <p:cTn id="72" presetID="10" presetClass="entr" presetSubtype="0" fill="hold" grpId="0" nodeType="withEffect">
                                  <p:stCondLst>
                                    <p:cond delay="800"/>
                                  </p:stCondLst>
                                  <p:childTnLst>
                                    <p:set>
                                      <p:cBhvr>
                                        <p:cTn id="73" dur="1" fill="hold">
                                          <p:stCondLst>
                                            <p:cond delay="0"/>
                                          </p:stCondLst>
                                        </p:cTn>
                                        <p:tgtEl>
                                          <p:spTgt spid="46">
                                            <p:txEl>
                                              <p:pRg st="0" end="0"/>
                                            </p:txEl>
                                          </p:spTgt>
                                        </p:tgtEl>
                                        <p:attrNameLst>
                                          <p:attrName>style.visibility</p:attrName>
                                        </p:attrNameLst>
                                      </p:cBhvr>
                                      <p:to>
                                        <p:strVal val="visible"/>
                                      </p:to>
                                    </p:set>
                                    <p:animEffect transition="in" filter="fade">
                                      <p:cBhvr>
                                        <p:cTn id="74" dur="500"/>
                                        <p:tgtEl>
                                          <p:spTgt spid="46">
                                            <p:txEl>
                                              <p:pRg st="0" end="0"/>
                                            </p:txEl>
                                          </p:spTgt>
                                        </p:tgtEl>
                                      </p:cBhvr>
                                    </p:animEffect>
                                  </p:childTnLst>
                                </p:cTn>
                              </p:par>
                              <p:par>
                                <p:cTn id="75" presetID="42" presetClass="entr" presetSubtype="0" fill="hold" grpId="0" nodeType="withEffect">
                                  <p:stCondLst>
                                    <p:cond delay="200"/>
                                  </p:stCondLst>
                                  <p:childTnLst>
                                    <p:set>
                                      <p:cBhvr>
                                        <p:cTn id="76" dur="1" fill="hold">
                                          <p:stCondLst>
                                            <p:cond delay="0"/>
                                          </p:stCondLst>
                                        </p:cTn>
                                        <p:tgtEl>
                                          <p:spTgt spid="47">
                                            <p:txEl>
                                              <p:pRg st="0" end="0"/>
                                            </p:txEl>
                                          </p:spTgt>
                                        </p:tgtEl>
                                        <p:attrNameLst>
                                          <p:attrName>style.visibility</p:attrName>
                                        </p:attrNameLst>
                                      </p:cBhvr>
                                      <p:to>
                                        <p:strVal val="visible"/>
                                      </p:to>
                                    </p:set>
                                    <p:animEffect transition="in" filter="fade">
                                      <p:cBhvr>
                                        <p:cTn id="77" dur="400"/>
                                        <p:tgtEl>
                                          <p:spTgt spid="47">
                                            <p:txEl>
                                              <p:pRg st="0" end="0"/>
                                            </p:txEl>
                                          </p:spTgt>
                                        </p:tgtEl>
                                      </p:cBhvr>
                                    </p:animEffect>
                                    <p:anim calcmode="lin" valueType="num">
                                      <p:cBhvr>
                                        <p:cTn id="78" dur="4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79" dur="400" fill="hold"/>
                                        <p:tgtEl>
                                          <p:spTgt spid="47">
                                            <p:txEl>
                                              <p:pRg st="0" end="0"/>
                                            </p:txEl>
                                          </p:spTgt>
                                        </p:tgtEl>
                                        <p:attrNameLst>
                                          <p:attrName>ppt_y</p:attrName>
                                        </p:attrNameLst>
                                      </p:cBhvr>
                                      <p:tavLst>
                                        <p:tav tm="0">
                                          <p:val>
                                            <p:strVal val="#ppt_y+.1"/>
                                          </p:val>
                                        </p:tav>
                                        <p:tav tm="100000">
                                          <p:val>
                                            <p:strVal val="#ppt_y"/>
                                          </p:val>
                                        </p:tav>
                                      </p:tavLst>
                                    </p:anim>
                                  </p:childTnLst>
                                </p:cTn>
                              </p:par>
                              <p:par>
                                <p:cTn id="80" presetID="10" presetClass="entr" presetSubtype="0" fill="hold" grpId="0" nodeType="withEffect">
                                  <p:stCondLst>
                                    <p:cond delay="800"/>
                                  </p:stCondLst>
                                  <p:childTnLst>
                                    <p:set>
                                      <p:cBhvr>
                                        <p:cTn id="81" dur="1" fill="hold">
                                          <p:stCondLst>
                                            <p:cond delay="0"/>
                                          </p:stCondLst>
                                        </p:cTn>
                                        <p:tgtEl>
                                          <p:spTgt spid="48">
                                            <p:txEl>
                                              <p:pRg st="0" end="0"/>
                                            </p:txEl>
                                          </p:spTgt>
                                        </p:tgtEl>
                                        <p:attrNameLst>
                                          <p:attrName>style.visibility</p:attrName>
                                        </p:attrNameLst>
                                      </p:cBhvr>
                                      <p:to>
                                        <p:strVal val="visible"/>
                                      </p:to>
                                    </p:set>
                                    <p:animEffect transition="in" filter="fade">
                                      <p:cBhvr>
                                        <p:cTn id="82" dur="500"/>
                                        <p:tgtEl>
                                          <p:spTgt spid="48">
                                            <p:txEl>
                                              <p:pRg st="0" end="0"/>
                                            </p:txEl>
                                          </p:spTgt>
                                        </p:tgtEl>
                                      </p:cBhvr>
                                    </p:animEffect>
                                  </p:childTnLst>
                                </p:cTn>
                              </p:par>
                              <p:par>
                                <p:cTn id="83" presetID="42" presetClass="entr" presetSubtype="0" fill="hold" grpId="0" nodeType="withEffect">
                                  <p:stCondLst>
                                    <p:cond delay="200"/>
                                  </p:stCondLst>
                                  <p:childTnLst>
                                    <p:set>
                                      <p:cBhvr>
                                        <p:cTn id="84" dur="1" fill="hold">
                                          <p:stCondLst>
                                            <p:cond delay="0"/>
                                          </p:stCondLst>
                                        </p:cTn>
                                        <p:tgtEl>
                                          <p:spTgt spid="49">
                                            <p:txEl>
                                              <p:pRg st="0" end="0"/>
                                            </p:txEl>
                                          </p:spTgt>
                                        </p:tgtEl>
                                        <p:attrNameLst>
                                          <p:attrName>style.visibility</p:attrName>
                                        </p:attrNameLst>
                                      </p:cBhvr>
                                      <p:to>
                                        <p:strVal val="visible"/>
                                      </p:to>
                                    </p:set>
                                    <p:animEffect transition="in" filter="fade">
                                      <p:cBhvr>
                                        <p:cTn id="85" dur="400"/>
                                        <p:tgtEl>
                                          <p:spTgt spid="49">
                                            <p:txEl>
                                              <p:pRg st="0" end="0"/>
                                            </p:txEl>
                                          </p:spTgt>
                                        </p:tgtEl>
                                      </p:cBhvr>
                                    </p:animEffect>
                                    <p:anim calcmode="lin" valueType="num">
                                      <p:cBhvr>
                                        <p:cTn id="86" dur="400" fill="hold"/>
                                        <p:tgtEl>
                                          <p:spTgt spid="49">
                                            <p:txEl>
                                              <p:pRg st="0" end="0"/>
                                            </p:txEl>
                                          </p:spTgt>
                                        </p:tgtEl>
                                        <p:attrNameLst>
                                          <p:attrName>ppt_x</p:attrName>
                                        </p:attrNameLst>
                                      </p:cBhvr>
                                      <p:tavLst>
                                        <p:tav tm="0">
                                          <p:val>
                                            <p:strVal val="#ppt_x"/>
                                          </p:val>
                                        </p:tav>
                                        <p:tav tm="100000">
                                          <p:val>
                                            <p:strVal val="#ppt_x"/>
                                          </p:val>
                                        </p:tav>
                                      </p:tavLst>
                                    </p:anim>
                                    <p:anim calcmode="lin" valueType="num">
                                      <p:cBhvr>
                                        <p:cTn id="87" dur="400" fill="hold"/>
                                        <p:tgtEl>
                                          <p:spTgt spid="4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35" grpId="0" build="p">
        <p:tmplLst>
          <p:tmpl lvl="1">
            <p:tnLst>
              <p:par>
                <p:cTn presetID="53" presetClass="entr" presetSubtype="16"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p:cTn dur="300" fill="hold"/>
                        <p:tgtEl>
                          <p:spTgt spid="35"/>
                        </p:tgtEl>
                        <p:attrNameLst>
                          <p:attrName>ppt_w</p:attrName>
                        </p:attrNameLst>
                      </p:cBhvr>
                      <p:tavLst>
                        <p:tav tm="0">
                          <p:val>
                            <p:fltVal val="0"/>
                          </p:val>
                        </p:tav>
                        <p:tav tm="100000">
                          <p:val>
                            <p:strVal val="#ppt_w"/>
                          </p:val>
                        </p:tav>
                      </p:tavLst>
                    </p:anim>
                    <p:anim calcmode="lin" valueType="num">
                      <p:cBhvr>
                        <p:cTn dur="300" fill="hold"/>
                        <p:tgtEl>
                          <p:spTgt spid="35"/>
                        </p:tgtEl>
                        <p:attrNameLst>
                          <p:attrName>ppt_h</p:attrName>
                        </p:attrNameLst>
                      </p:cBhvr>
                      <p:tavLst>
                        <p:tav tm="0">
                          <p:val>
                            <p:fltVal val="0"/>
                          </p:val>
                        </p:tav>
                        <p:tav tm="100000">
                          <p:val>
                            <p:strVal val="#ppt_h"/>
                          </p:val>
                        </p:tav>
                      </p:tavLst>
                    </p:anim>
                    <p:animEffect transition="in" filter="fade">
                      <p:cBhvr>
                        <p:cTn dur="300"/>
                        <p:tgtEl>
                          <p:spTgt spid="35"/>
                        </p:tgtEl>
                      </p:cBhvr>
                    </p:animEffect>
                  </p:childTnLst>
                </p:cTn>
              </p:par>
            </p:tnLst>
          </p:tmpl>
        </p:tmplLst>
      </p:bldP>
      <p:bldP spid="36" grpId="0" build="p">
        <p:tmplLst>
          <p:tmpl lvl="1">
            <p:tnLst>
              <p:par>
                <p:cTn presetID="42" presetClass="entr" presetSubtype="0" fill="hold" nodeType="withEffect">
                  <p:stCondLst>
                    <p:cond delay="2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anim calcmode="lin" valueType="num">
                      <p:cBhvr>
                        <p:cTn dur="500" fill="hold"/>
                        <p:tgtEl>
                          <p:spTgt spid="36"/>
                        </p:tgtEl>
                        <p:attrNameLst>
                          <p:attrName>ppt_x</p:attrName>
                        </p:attrNameLst>
                      </p:cBhvr>
                      <p:tavLst>
                        <p:tav tm="0">
                          <p:val>
                            <p:strVal val="#ppt_x"/>
                          </p:val>
                        </p:tav>
                        <p:tav tm="100000">
                          <p:val>
                            <p:strVal val="#ppt_x"/>
                          </p:val>
                        </p:tav>
                      </p:tavLst>
                    </p:anim>
                    <p:anim calcmode="lin" valueType="num">
                      <p:cBhvr>
                        <p:cTn dur="500" fill="hold"/>
                        <p:tgtEl>
                          <p:spTgt spid="36"/>
                        </p:tgtEl>
                        <p:attrNameLst>
                          <p:attrName>ppt_y</p:attrName>
                        </p:attrNameLst>
                      </p:cBhvr>
                      <p:tavLst>
                        <p:tav tm="0">
                          <p:val>
                            <p:strVal val="#ppt_y+.1"/>
                          </p:val>
                        </p:tav>
                        <p:tav tm="100000">
                          <p:val>
                            <p:strVal val="#ppt_y"/>
                          </p:val>
                        </p:tav>
                      </p:tavLst>
                    </p:anim>
                  </p:childTnLst>
                </p:cTn>
              </p:par>
            </p:tnLst>
          </p:tmpl>
        </p:tmplLst>
      </p:bldP>
      <p:bldP spid="37" grpId="0" build="p">
        <p:tmplLst>
          <p:tmpl lvl="1">
            <p:tnLst>
              <p:par>
                <p:cTn presetID="10" presetClass="entr" presetSubtype="0" fill="hold" nodeType="withEffect">
                  <p:stCondLst>
                    <p:cond delay="8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9" grpId="0" build="p">
        <p:tmplLst>
          <p:tmpl lvl="1">
            <p:tnLst>
              <p:par>
                <p:cTn presetID="42" presetClass="entr" presetSubtype="0" fill="hold" nodeType="withEffect">
                  <p:stCondLst>
                    <p:cond delay="200"/>
                  </p:stCondLst>
                  <p:childTnLst>
                    <p:set>
                      <p:cBhvr>
                        <p:cTn dur="1" fill="hold">
                          <p:stCondLst>
                            <p:cond delay="0"/>
                          </p:stCondLst>
                        </p:cTn>
                        <p:tgtEl>
                          <p:spTgt spid="39"/>
                        </p:tgtEl>
                        <p:attrNameLst>
                          <p:attrName>style.visibility</p:attrName>
                        </p:attrNameLst>
                      </p:cBhvr>
                      <p:to>
                        <p:strVal val="visible"/>
                      </p:to>
                    </p:set>
                    <p:animEffect transition="in" filter="fade">
                      <p:cBhvr>
                        <p:cTn dur="400"/>
                        <p:tgtEl>
                          <p:spTgt spid="39"/>
                        </p:tgtEl>
                      </p:cBhvr>
                    </p:animEffect>
                    <p:anim calcmode="lin" valueType="num">
                      <p:cBhvr>
                        <p:cTn dur="400" fill="hold"/>
                        <p:tgtEl>
                          <p:spTgt spid="39"/>
                        </p:tgtEl>
                        <p:attrNameLst>
                          <p:attrName>ppt_x</p:attrName>
                        </p:attrNameLst>
                      </p:cBhvr>
                      <p:tavLst>
                        <p:tav tm="0">
                          <p:val>
                            <p:strVal val="#ppt_x"/>
                          </p:val>
                        </p:tav>
                        <p:tav tm="100000">
                          <p:val>
                            <p:strVal val="#ppt_x"/>
                          </p:val>
                        </p:tav>
                      </p:tavLst>
                    </p:anim>
                    <p:anim calcmode="lin" valueType="num">
                      <p:cBhvr>
                        <p:cTn dur="400" fill="hold"/>
                        <p:tgtEl>
                          <p:spTgt spid="39"/>
                        </p:tgtEl>
                        <p:attrNameLst>
                          <p:attrName>ppt_y</p:attrName>
                        </p:attrNameLst>
                      </p:cBhvr>
                      <p:tavLst>
                        <p:tav tm="0">
                          <p:val>
                            <p:strVal val="#ppt_y+.1"/>
                          </p:val>
                        </p:tav>
                        <p:tav tm="100000">
                          <p:val>
                            <p:strVal val="#ppt_y"/>
                          </p:val>
                        </p:tav>
                      </p:tavLst>
                    </p:anim>
                  </p:childTnLst>
                </p:cTn>
              </p:par>
            </p:tnLst>
          </p:tmpl>
        </p:tmplLst>
      </p:bldP>
      <p:bldP spid="40" grpId="0" build="p">
        <p:tmplLst>
          <p:tmpl lvl="1">
            <p:tnLst>
              <p:par>
                <p:cTn presetID="53" presetClass="entr" presetSubtype="16"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p:cTn dur="300" fill="hold"/>
                        <p:tgtEl>
                          <p:spTgt spid="40"/>
                        </p:tgtEl>
                        <p:attrNameLst>
                          <p:attrName>ppt_w</p:attrName>
                        </p:attrNameLst>
                      </p:cBhvr>
                      <p:tavLst>
                        <p:tav tm="0">
                          <p:val>
                            <p:fltVal val="0"/>
                          </p:val>
                        </p:tav>
                        <p:tav tm="100000">
                          <p:val>
                            <p:strVal val="#ppt_w"/>
                          </p:val>
                        </p:tav>
                      </p:tavLst>
                    </p:anim>
                    <p:anim calcmode="lin" valueType="num">
                      <p:cBhvr>
                        <p:cTn dur="300" fill="hold"/>
                        <p:tgtEl>
                          <p:spTgt spid="40"/>
                        </p:tgtEl>
                        <p:attrNameLst>
                          <p:attrName>ppt_h</p:attrName>
                        </p:attrNameLst>
                      </p:cBhvr>
                      <p:tavLst>
                        <p:tav tm="0">
                          <p:val>
                            <p:fltVal val="0"/>
                          </p:val>
                        </p:tav>
                        <p:tav tm="100000">
                          <p:val>
                            <p:strVal val="#ppt_h"/>
                          </p:val>
                        </p:tav>
                      </p:tavLst>
                    </p:anim>
                    <p:animEffect transition="in" filter="fade">
                      <p:cBhvr>
                        <p:cTn dur="300"/>
                        <p:tgtEl>
                          <p:spTgt spid="40"/>
                        </p:tgtEl>
                      </p:cBhvr>
                    </p:animEffect>
                  </p:childTnLst>
                </p:cTn>
              </p:par>
            </p:tnLst>
          </p:tmpl>
        </p:tmplLst>
      </p:bldP>
      <p:bldP spid="41" grpId="0" build="p">
        <p:tmplLst>
          <p:tmpl lvl="1">
            <p:tnLst>
              <p:par>
                <p:cTn presetID="42" presetClass="entr" presetSubtype="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anim calcmode="lin" valueType="num">
                      <p:cBhvr>
                        <p:cTn dur="500" fill="hold"/>
                        <p:tgtEl>
                          <p:spTgt spid="41"/>
                        </p:tgtEl>
                        <p:attrNameLst>
                          <p:attrName>ppt_x</p:attrName>
                        </p:attrNameLst>
                      </p:cBhvr>
                      <p:tavLst>
                        <p:tav tm="0">
                          <p:val>
                            <p:strVal val="#ppt_x"/>
                          </p:val>
                        </p:tav>
                        <p:tav tm="100000">
                          <p:val>
                            <p:strVal val="#ppt_x"/>
                          </p:val>
                        </p:tav>
                      </p:tavLst>
                    </p:anim>
                    <p:anim calcmode="lin" valueType="num">
                      <p:cBhvr>
                        <p:cTn dur="500" fill="hold"/>
                        <p:tgtEl>
                          <p:spTgt spid="41"/>
                        </p:tgtEl>
                        <p:attrNameLst>
                          <p:attrName>ppt_y</p:attrName>
                        </p:attrNameLst>
                      </p:cBhvr>
                      <p:tavLst>
                        <p:tav tm="0">
                          <p:val>
                            <p:strVal val="#ppt_y+.1"/>
                          </p:val>
                        </p:tav>
                        <p:tav tm="100000">
                          <p:val>
                            <p:strVal val="#ppt_y"/>
                          </p:val>
                        </p:tav>
                      </p:tavLst>
                    </p:anim>
                  </p:childTnLst>
                </p:cTn>
              </p:par>
            </p:tnLst>
          </p:tmpl>
        </p:tmplLst>
      </p:bldP>
      <p:bldP spid="42" grpId="0" build="p">
        <p:tmplLst>
          <p:tmpl lvl="1">
            <p:tnLst>
              <p:par>
                <p:cTn presetID="10" presetClass="entr" presetSubtype="0" fill="hold" nodeType="withEffect">
                  <p:stCondLst>
                    <p:cond delay="80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build="p">
        <p:tmplLst>
          <p:tmpl lvl="1">
            <p:tnLst>
              <p:par>
                <p:cTn presetID="42" presetClass="entr" presetSubtype="0" fill="hold" nodeType="withEffect">
                  <p:stCondLst>
                    <p:cond delay="200"/>
                  </p:stCondLst>
                  <p:childTnLst>
                    <p:set>
                      <p:cBhvr>
                        <p:cTn dur="1" fill="hold">
                          <p:stCondLst>
                            <p:cond delay="0"/>
                          </p:stCondLst>
                        </p:cTn>
                        <p:tgtEl>
                          <p:spTgt spid="43"/>
                        </p:tgtEl>
                        <p:attrNameLst>
                          <p:attrName>style.visibility</p:attrName>
                        </p:attrNameLst>
                      </p:cBhvr>
                      <p:to>
                        <p:strVal val="visible"/>
                      </p:to>
                    </p:set>
                    <p:animEffect transition="in" filter="fade">
                      <p:cBhvr>
                        <p:cTn dur="400"/>
                        <p:tgtEl>
                          <p:spTgt spid="43"/>
                        </p:tgtEl>
                      </p:cBhvr>
                    </p:animEffect>
                    <p:anim calcmode="lin" valueType="num">
                      <p:cBhvr>
                        <p:cTn dur="400" fill="hold"/>
                        <p:tgtEl>
                          <p:spTgt spid="43"/>
                        </p:tgtEl>
                        <p:attrNameLst>
                          <p:attrName>ppt_x</p:attrName>
                        </p:attrNameLst>
                      </p:cBhvr>
                      <p:tavLst>
                        <p:tav tm="0">
                          <p:val>
                            <p:strVal val="#ppt_x"/>
                          </p:val>
                        </p:tav>
                        <p:tav tm="100000">
                          <p:val>
                            <p:strVal val="#ppt_x"/>
                          </p:val>
                        </p:tav>
                      </p:tavLst>
                    </p:anim>
                    <p:anim calcmode="lin" valueType="num">
                      <p:cBhvr>
                        <p:cTn dur="400" fill="hold"/>
                        <p:tgtEl>
                          <p:spTgt spid="43"/>
                        </p:tgtEl>
                        <p:attrNameLst>
                          <p:attrName>ppt_y</p:attrName>
                        </p:attrNameLst>
                      </p:cBhvr>
                      <p:tavLst>
                        <p:tav tm="0">
                          <p:val>
                            <p:strVal val="#ppt_y+.1"/>
                          </p:val>
                        </p:tav>
                        <p:tav tm="100000">
                          <p:val>
                            <p:strVal val="#ppt_y"/>
                          </p:val>
                        </p:tav>
                      </p:tavLst>
                    </p:anim>
                  </p:childTnLst>
                </p:cTn>
              </p:par>
            </p:tnLst>
          </p:tmpl>
        </p:tmplLst>
      </p:bldP>
      <p:bldP spid="44" grpId="0" build="p">
        <p:tmplLst>
          <p:tmpl lvl="1">
            <p:tnLst>
              <p:par>
                <p:cTn presetID="53" presetClass="entr" presetSubtype="16"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p:cTn dur="300" fill="hold"/>
                        <p:tgtEl>
                          <p:spTgt spid="44"/>
                        </p:tgtEl>
                        <p:attrNameLst>
                          <p:attrName>ppt_w</p:attrName>
                        </p:attrNameLst>
                      </p:cBhvr>
                      <p:tavLst>
                        <p:tav tm="0">
                          <p:val>
                            <p:fltVal val="0"/>
                          </p:val>
                        </p:tav>
                        <p:tav tm="100000">
                          <p:val>
                            <p:strVal val="#ppt_w"/>
                          </p:val>
                        </p:tav>
                      </p:tavLst>
                    </p:anim>
                    <p:anim calcmode="lin" valueType="num">
                      <p:cBhvr>
                        <p:cTn dur="300" fill="hold"/>
                        <p:tgtEl>
                          <p:spTgt spid="44"/>
                        </p:tgtEl>
                        <p:attrNameLst>
                          <p:attrName>ppt_h</p:attrName>
                        </p:attrNameLst>
                      </p:cBhvr>
                      <p:tavLst>
                        <p:tav tm="0">
                          <p:val>
                            <p:fltVal val="0"/>
                          </p:val>
                        </p:tav>
                        <p:tav tm="100000">
                          <p:val>
                            <p:strVal val="#ppt_h"/>
                          </p:val>
                        </p:tav>
                      </p:tavLst>
                    </p:anim>
                    <p:animEffect transition="in" filter="fade">
                      <p:cBhvr>
                        <p:cTn dur="300"/>
                        <p:tgtEl>
                          <p:spTgt spid="44"/>
                        </p:tgtEl>
                      </p:cBhvr>
                    </p:animEffect>
                  </p:childTnLst>
                </p:cTn>
              </p:par>
            </p:tnLst>
          </p:tmpl>
        </p:tmplLst>
      </p:bldP>
      <p:bldP spid="45" grpId="0" build="p">
        <p:tmplLst>
          <p:tmpl lvl="1">
            <p:tnLst>
              <p:par>
                <p:cTn presetID="42" presetClass="entr" presetSubtype="0" fill="hold" nodeType="withEffect">
                  <p:stCondLst>
                    <p:cond delay="20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anim calcmode="lin" valueType="num">
                      <p:cBhvr>
                        <p:cTn dur="500" fill="hold"/>
                        <p:tgtEl>
                          <p:spTgt spid="45"/>
                        </p:tgtEl>
                        <p:attrNameLst>
                          <p:attrName>ppt_x</p:attrName>
                        </p:attrNameLst>
                      </p:cBhvr>
                      <p:tavLst>
                        <p:tav tm="0">
                          <p:val>
                            <p:strVal val="#ppt_x"/>
                          </p:val>
                        </p:tav>
                        <p:tav tm="100000">
                          <p:val>
                            <p:strVal val="#ppt_x"/>
                          </p:val>
                        </p:tav>
                      </p:tavLst>
                    </p:anim>
                    <p:anim calcmode="lin" valueType="num">
                      <p:cBhvr>
                        <p:cTn dur="500" fill="hold"/>
                        <p:tgtEl>
                          <p:spTgt spid="45"/>
                        </p:tgtEl>
                        <p:attrNameLst>
                          <p:attrName>ppt_y</p:attrName>
                        </p:attrNameLst>
                      </p:cBhvr>
                      <p:tavLst>
                        <p:tav tm="0">
                          <p:val>
                            <p:strVal val="#ppt_y+.1"/>
                          </p:val>
                        </p:tav>
                        <p:tav tm="100000">
                          <p:val>
                            <p:strVal val="#ppt_y"/>
                          </p:val>
                        </p:tav>
                      </p:tavLst>
                    </p:anim>
                  </p:childTnLst>
                </p:cTn>
              </p:par>
            </p:tnLst>
          </p:tmpl>
        </p:tmplLst>
      </p:bldP>
      <p:bldP spid="46" grpId="0" build="p">
        <p:tmplLst>
          <p:tmpl lvl="1">
            <p:tnLst>
              <p:par>
                <p:cTn presetID="10" presetClass="entr" presetSubtype="0" fill="hold" nodeType="withEffect">
                  <p:stCondLst>
                    <p:cond delay="80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childTnLst>
                </p:cTn>
              </p:par>
            </p:tnLst>
          </p:tmpl>
        </p:tmplLst>
      </p:bldP>
      <p:bldP spid="47" grpId="0" build="p">
        <p:tmplLst>
          <p:tmpl lvl="1">
            <p:tnLst>
              <p:par>
                <p:cTn presetID="42" presetClass="entr" presetSubtype="0" fill="hold" nodeType="withEffect">
                  <p:stCondLst>
                    <p:cond delay="200"/>
                  </p:stCondLst>
                  <p:childTnLst>
                    <p:set>
                      <p:cBhvr>
                        <p:cTn dur="1" fill="hold">
                          <p:stCondLst>
                            <p:cond delay="0"/>
                          </p:stCondLst>
                        </p:cTn>
                        <p:tgtEl>
                          <p:spTgt spid="47"/>
                        </p:tgtEl>
                        <p:attrNameLst>
                          <p:attrName>style.visibility</p:attrName>
                        </p:attrNameLst>
                      </p:cBhvr>
                      <p:to>
                        <p:strVal val="visible"/>
                      </p:to>
                    </p:set>
                    <p:animEffect transition="in" filter="fade">
                      <p:cBhvr>
                        <p:cTn dur="400"/>
                        <p:tgtEl>
                          <p:spTgt spid="47"/>
                        </p:tgtEl>
                      </p:cBhvr>
                    </p:animEffect>
                    <p:anim calcmode="lin" valueType="num">
                      <p:cBhvr>
                        <p:cTn dur="400" fill="hold"/>
                        <p:tgtEl>
                          <p:spTgt spid="47"/>
                        </p:tgtEl>
                        <p:attrNameLst>
                          <p:attrName>ppt_x</p:attrName>
                        </p:attrNameLst>
                      </p:cBhvr>
                      <p:tavLst>
                        <p:tav tm="0">
                          <p:val>
                            <p:strVal val="#ppt_x"/>
                          </p:val>
                        </p:tav>
                        <p:tav tm="100000">
                          <p:val>
                            <p:strVal val="#ppt_x"/>
                          </p:val>
                        </p:tav>
                      </p:tavLst>
                    </p:anim>
                    <p:anim calcmode="lin" valueType="num">
                      <p:cBhvr>
                        <p:cTn dur="400" fill="hold"/>
                        <p:tgtEl>
                          <p:spTgt spid="47"/>
                        </p:tgtEl>
                        <p:attrNameLst>
                          <p:attrName>ppt_y</p:attrName>
                        </p:attrNameLst>
                      </p:cBhvr>
                      <p:tavLst>
                        <p:tav tm="0">
                          <p:val>
                            <p:strVal val="#ppt_y+.1"/>
                          </p:val>
                        </p:tav>
                        <p:tav tm="100000">
                          <p:val>
                            <p:strVal val="#ppt_y"/>
                          </p:val>
                        </p:tav>
                      </p:tavLst>
                    </p:anim>
                  </p:childTnLst>
                </p:cTn>
              </p:par>
            </p:tnLst>
          </p:tmpl>
        </p:tmplLst>
      </p:bldP>
      <p:bldP spid="48" grpId="0" build="p">
        <p:tmplLst>
          <p:tmpl lvl="1">
            <p:tnLst>
              <p:par>
                <p:cTn presetID="10" presetClass="entr" presetSubtype="0" fill="hold" nodeType="withEffect">
                  <p:stCondLst>
                    <p:cond delay="800"/>
                  </p:stCondLst>
                  <p:childTnLst>
                    <p:set>
                      <p:cBhvr>
                        <p:cTn dur="1" fill="hold">
                          <p:stCondLst>
                            <p:cond delay="0"/>
                          </p:stCondLst>
                        </p:cTn>
                        <p:tgtEl>
                          <p:spTgt spid="48"/>
                        </p:tgtEl>
                        <p:attrNameLst>
                          <p:attrName>style.visibility</p:attrName>
                        </p:attrNameLst>
                      </p:cBhvr>
                      <p:to>
                        <p:strVal val="visible"/>
                      </p:to>
                    </p:set>
                    <p:animEffect transition="in" filter="fade">
                      <p:cBhvr>
                        <p:cTn dur="500"/>
                        <p:tgtEl>
                          <p:spTgt spid="48"/>
                        </p:tgtEl>
                      </p:cBhvr>
                    </p:animEffect>
                  </p:childTnLst>
                </p:cTn>
              </p:par>
            </p:tnLst>
          </p:tmpl>
        </p:tmplLst>
      </p:bldP>
      <p:bldP spid="49" grpId="0" build="p">
        <p:tmplLst>
          <p:tmpl lvl="1">
            <p:tnLst>
              <p:par>
                <p:cTn presetID="42" presetClass="entr" presetSubtype="0" fill="hold" nodeType="withEffect">
                  <p:stCondLst>
                    <p:cond delay="200"/>
                  </p:stCondLst>
                  <p:childTnLst>
                    <p:set>
                      <p:cBhvr>
                        <p:cTn dur="1" fill="hold">
                          <p:stCondLst>
                            <p:cond delay="0"/>
                          </p:stCondLst>
                        </p:cTn>
                        <p:tgtEl>
                          <p:spTgt spid="49"/>
                        </p:tgtEl>
                        <p:attrNameLst>
                          <p:attrName>style.visibility</p:attrName>
                        </p:attrNameLst>
                      </p:cBhvr>
                      <p:to>
                        <p:strVal val="visible"/>
                      </p:to>
                    </p:set>
                    <p:animEffect transition="in" filter="fade">
                      <p:cBhvr>
                        <p:cTn dur="400"/>
                        <p:tgtEl>
                          <p:spTgt spid="49"/>
                        </p:tgtEl>
                      </p:cBhvr>
                    </p:animEffect>
                    <p:anim calcmode="lin" valueType="num">
                      <p:cBhvr>
                        <p:cTn dur="400" fill="hold"/>
                        <p:tgtEl>
                          <p:spTgt spid="49"/>
                        </p:tgtEl>
                        <p:attrNameLst>
                          <p:attrName>ppt_x</p:attrName>
                        </p:attrNameLst>
                      </p:cBhvr>
                      <p:tavLst>
                        <p:tav tm="0">
                          <p:val>
                            <p:strVal val="#ppt_x"/>
                          </p:val>
                        </p:tav>
                        <p:tav tm="100000">
                          <p:val>
                            <p:strVal val="#ppt_x"/>
                          </p:val>
                        </p:tav>
                      </p:tavLst>
                    </p:anim>
                    <p:anim calcmode="lin" valueType="num">
                      <p:cBhvr>
                        <p:cTn dur="400" fill="hold"/>
                        <p:tgtEl>
                          <p:spTgt spid="49"/>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Iconic list 6">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0"/>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tx1">
                    <a:lumMod val="75000"/>
                    <a:lumOff val="25000"/>
                  </a:schemeClr>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 name="Rounded Rectangle 2"/>
          <p:cNvSpPr/>
          <p:nvPr userDrawn="1"/>
        </p:nvSpPr>
        <p:spPr>
          <a:xfrm>
            <a:off x="603251" y="4549515"/>
            <a:ext cx="869949" cy="782954"/>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13" name="Text Placeholder 7"/>
          <p:cNvSpPr>
            <a:spLocks noGrp="1"/>
          </p:cNvSpPr>
          <p:nvPr>
            <p:ph type="body" sz="quarter" idx="39" hasCustomPrompt="1"/>
          </p:nvPr>
        </p:nvSpPr>
        <p:spPr>
          <a:xfrm>
            <a:off x="684392" y="4595235"/>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26" name="Text Placeholder 7"/>
          <p:cNvSpPr>
            <a:spLocks noGrp="1"/>
          </p:cNvSpPr>
          <p:nvPr>
            <p:ph type="body" sz="quarter" idx="19" hasCustomPrompt="1"/>
          </p:nvPr>
        </p:nvSpPr>
        <p:spPr>
          <a:xfrm>
            <a:off x="1608667" y="5073538"/>
            <a:ext cx="2065867"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27" name="Text Placeholder 2"/>
          <p:cNvSpPr>
            <a:spLocks noGrp="1"/>
          </p:cNvSpPr>
          <p:nvPr>
            <p:ph type="body" sz="quarter" idx="16" hasCustomPrompt="1"/>
          </p:nvPr>
        </p:nvSpPr>
        <p:spPr>
          <a:xfrm>
            <a:off x="603253" y="5458990"/>
            <a:ext cx="3071281"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72" name="Rounded Rectangle 71"/>
          <p:cNvSpPr/>
          <p:nvPr userDrawn="1"/>
        </p:nvSpPr>
        <p:spPr>
          <a:xfrm>
            <a:off x="4535315" y="4549515"/>
            <a:ext cx="869949" cy="782954"/>
          </a:xfrm>
          <a:prstGeom prst="roundRect">
            <a:avLst>
              <a:gd name="adj" fmla="val 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73" name="Text Placeholder 7"/>
          <p:cNvSpPr>
            <a:spLocks noGrp="1"/>
          </p:cNvSpPr>
          <p:nvPr>
            <p:ph type="body" sz="quarter" idx="40" hasCustomPrompt="1"/>
          </p:nvPr>
        </p:nvSpPr>
        <p:spPr>
          <a:xfrm>
            <a:off x="4616456" y="4595235"/>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74" name="Text Placeholder 7"/>
          <p:cNvSpPr>
            <a:spLocks noGrp="1"/>
          </p:cNvSpPr>
          <p:nvPr>
            <p:ph type="body" sz="quarter" idx="41" hasCustomPrompt="1"/>
          </p:nvPr>
        </p:nvSpPr>
        <p:spPr>
          <a:xfrm>
            <a:off x="5554133" y="5073538"/>
            <a:ext cx="2065867"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75" name="Text Placeholder 2"/>
          <p:cNvSpPr>
            <a:spLocks noGrp="1"/>
          </p:cNvSpPr>
          <p:nvPr>
            <p:ph type="body" sz="quarter" idx="42" hasCustomPrompt="1"/>
          </p:nvPr>
        </p:nvSpPr>
        <p:spPr>
          <a:xfrm>
            <a:off x="4548720" y="5458990"/>
            <a:ext cx="3071281"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76" name="Rounded Rectangle 75"/>
          <p:cNvSpPr/>
          <p:nvPr userDrawn="1"/>
        </p:nvSpPr>
        <p:spPr>
          <a:xfrm>
            <a:off x="8504770" y="4549515"/>
            <a:ext cx="869949" cy="782954"/>
          </a:xfrm>
          <a:prstGeom prst="roundRect">
            <a:avLst>
              <a:gd name="adj" fmla="val 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77" name="Text Placeholder 7"/>
          <p:cNvSpPr>
            <a:spLocks noGrp="1"/>
          </p:cNvSpPr>
          <p:nvPr>
            <p:ph type="body" sz="quarter" idx="43" hasCustomPrompt="1"/>
          </p:nvPr>
        </p:nvSpPr>
        <p:spPr>
          <a:xfrm>
            <a:off x="8585911" y="4595235"/>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78" name="Text Placeholder 7"/>
          <p:cNvSpPr>
            <a:spLocks noGrp="1"/>
          </p:cNvSpPr>
          <p:nvPr>
            <p:ph type="body" sz="quarter" idx="44" hasCustomPrompt="1"/>
          </p:nvPr>
        </p:nvSpPr>
        <p:spPr>
          <a:xfrm>
            <a:off x="9510184" y="5073538"/>
            <a:ext cx="2065867"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79" name="Text Placeholder 2"/>
          <p:cNvSpPr>
            <a:spLocks noGrp="1"/>
          </p:cNvSpPr>
          <p:nvPr>
            <p:ph type="body" sz="quarter" idx="45" hasCustomPrompt="1"/>
          </p:nvPr>
        </p:nvSpPr>
        <p:spPr>
          <a:xfrm>
            <a:off x="8504770" y="5458990"/>
            <a:ext cx="3071281"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28" name="Text Placeholder 7"/>
          <p:cNvSpPr>
            <a:spLocks noGrp="1"/>
          </p:cNvSpPr>
          <p:nvPr>
            <p:ph type="body" sz="quarter" idx="55" hasCustomPrompt="1"/>
          </p:nvPr>
        </p:nvSpPr>
        <p:spPr>
          <a:xfrm>
            <a:off x="1608667" y="4554055"/>
            <a:ext cx="2065867" cy="431780"/>
          </a:xfrm>
          <a:prstGeom prst="rect">
            <a:avLst/>
          </a:prstGeom>
        </p:spPr>
        <p:txBody>
          <a:bodyPr vert="horz" lIns="0" tIns="40504" rIns="0" bIns="40504" anchor="ctr"/>
          <a:lstStyle>
            <a:lvl1pPr marL="0" indent="0" algn="l">
              <a:lnSpc>
                <a:spcPct val="100000"/>
              </a:lnSpc>
              <a:spcBef>
                <a:spcPts val="0"/>
              </a:spcBef>
              <a:buNone/>
              <a:defRPr sz="3000" b="1">
                <a:solidFill>
                  <a:schemeClr val="accent1"/>
                </a:solidFill>
                <a:latin typeface="Lato Light"/>
                <a:cs typeface="Lato Light"/>
              </a:defRPr>
            </a:lvl1pPr>
          </a:lstStyle>
          <a:p>
            <a:pPr lvl="0"/>
            <a:r>
              <a:rPr lang="es-ES_tradnl" dirty="0"/>
              <a:t>80%</a:t>
            </a:r>
          </a:p>
        </p:txBody>
      </p:sp>
      <p:sp>
        <p:nvSpPr>
          <p:cNvPr id="29" name="Text Placeholder 7"/>
          <p:cNvSpPr>
            <a:spLocks noGrp="1"/>
          </p:cNvSpPr>
          <p:nvPr>
            <p:ph type="body" sz="quarter" idx="56" hasCustomPrompt="1"/>
          </p:nvPr>
        </p:nvSpPr>
        <p:spPr>
          <a:xfrm>
            <a:off x="5554133" y="4554055"/>
            <a:ext cx="2065867" cy="431780"/>
          </a:xfrm>
          <a:prstGeom prst="rect">
            <a:avLst/>
          </a:prstGeom>
        </p:spPr>
        <p:txBody>
          <a:bodyPr vert="horz" lIns="0" tIns="40504" rIns="0" bIns="40504" anchor="ctr"/>
          <a:lstStyle>
            <a:lvl1pPr marL="0" indent="0" algn="l">
              <a:lnSpc>
                <a:spcPct val="100000"/>
              </a:lnSpc>
              <a:spcBef>
                <a:spcPts val="0"/>
              </a:spcBef>
              <a:buNone/>
              <a:defRPr sz="3000" b="1">
                <a:solidFill>
                  <a:schemeClr val="accent2"/>
                </a:solidFill>
                <a:latin typeface="Lato Light"/>
                <a:cs typeface="Lato Light"/>
              </a:defRPr>
            </a:lvl1pPr>
          </a:lstStyle>
          <a:p>
            <a:pPr lvl="0"/>
            <a:r>
              <a:rPr lang="es-ES_tradnl" dirty="0"/>
              <a:t>80%</a:t>
            </a:r>
          </a:p>
        </p:txBody>
      </p:sp>
      <p:sp>
        <p:nvSpPr>
          <p:cNvPr id="30" name="Text Placeholder 7"/>
          <p:cNvSpPr>
            <a:spLocks noGrp="1"/>
          </p:cNvSpPr>
          <p:nvPr>
            <p:ph type="body" sz="quarter" idx="57" hasCustomPrompt="1"/>
          </p:nvPr>
        </p:nvSpPr>
        <p:spPr>
          <a:xfrm>
            <a:off x="9510184" y="4554055"/>
            <a:ext cx="2065867" cy="431780"/>
          </a:xfrm>
          <a:prstGeom prst="rect">
            <a:avLst/>
          </a:prstGeom>
        </p:spPr>
        <p:txBody>
          <a:bodyPr vert="horz" lIns="0" tIns="40504" rIns="0" bIns="40504" anchor="ctr"/>
          <a:lstStyle>
            <a:lvl1pPr marL="0" indent="0" algn="l">
              <a:lnSpc>
                <a:spcPct val="100000"/>
              </a:lnSpc>
              <a:spcBef>
                <a:spcPts val="0"/>
              </a:spcBef>
              <a:buNone/>
              <a:defRPr sz="3000" b="1">
                <a:solidFill>
                  <a:schemeClr val="accent3"/>
                </a:solidFill>
                <a:latin typeface="Lato Light"/>
                <a:cs typeface="Lato Light"/>
              </a:defRPr>
            </a:lvl1pPr>
          </a:lstStyle>
          <a:p>
            <a:pPr lvl="0"/>
            <a:r>
              <a:rPr lang="es-ES_tradnl" dirty="0"/>
              <a:t>80%</a:t>
            </a:r>
          </a:p>
        </p:txBody>
      </p:sp>
    </p:spTree>
    <p:extLst>
      <p:ext uri="{BB962C8B-B14F-4D97-AF65-F5344CB8AC3E}">
        <p14:creationId xmlns:p14="http://schemas.microsoft.com/office/powerpoint/2010/main" val="2409065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anim calcmode="lin" valueType="num">
                                      <p:cBhvr>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700"/>
                            </p:stCondLst>
                            <p:childTnLst>
                              <p:par>
                                <p:cTn id="16" presetID="53" presetClass="entr" presetSubtype="16"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400" fill="hold"/>
                                        <p:tgtEl>
                                          <p:spTgt spid="3"/>
                                        </p:tgtEl>
                                        <p:attrNameLst>
                                          <p:attrName>ppt_w</p:attrName>
                                        </p:attrNameLst>
                                      </p:cBhvr>
                                      <p:tavLst>
                                        <p:tav tm="0">
                                          <p:val>
                                            <p:fltVal val="0"/>
                                          </p:val>
                                        </p:tav>
                                        <p:tav tm="100000">
                                          <p:val>
                                            <p:strVal val="#ppt_w"/>
                                          </p:val>
                                        </p:tav>
                                      </p:tavLst>
                                    </p:anim>
                                    <p:anim calcmode="lin" valueType="num">
                                      <p:cBhvr>
                                        <p:cTn id="19" dur="400" fill="hold"/>
                                        <p:tgtEl>
                                          <p:spTgt spid="3"/>
                                        </p:tgtEl>
                                        <p:attrNameLst>
                                          <p:attrName>ppt_h</p:attrName>
                                        </p:attrNameLst>
                                      </p:cBhvr>
                                      <p:tavLst>
                                        <p:tav tm="0">
                                          <p:val>
                                            <p:fltVal val="0"/>
                                          </p:val>
                                        </p:tav>
                                        <p:tav tm="100000">
                                          <p:val>
                                            <p:strVal val="#ppt_h"/>
                                          </p:val>
                                        </p:tav>
                                      </p:tavLst>
                                    </p:anim>
                                    <p:animEffect transition="in" filter="fade">
                                      <p:cBhvr>
                                        <p:cTn id="20" dur="400"/>
                                        <p:tgtEl>
                                          <p:spTgt spid="3"/>
                                        </p:tgtEl>
                                      </p:cBhvr>
                                    </p:animEffect>
                                  </p:childTnLst>
                                </p:cTn>
                              </p:par>
                            </p:childTnLst>
                          </p:cTn>
                        </p:par>
                        <p:par>
                          <p:cTn id="21" fill="hold">
                            <p:stCondLst>
                              <p:cond delay="1100"/>
                            </p:stCondLst>
                            <p:childTnLst>
                              <p:par>
                                <p:cTn id="22" presetID="53" presetClass="entr" presetSubtype="16" fill="hold" grpId="0" nodeType="afterEffect">
                                  <p:stCondLst>
                                    <p:cond delay="0"/>
                                  </p:stCondLst>
                                  <p:childTnLst>
                                    <p:set>
                                      <p:cBhvr>
                                        <p:cTn id="23" dur="1" fill="hold">
                                          <p:stCondLst>
                                            <p:cond delay="0"/>
                                          </p:stCondLst>
                                        </p:cTn>
                                        <p:tgtEl>
                                          <p:spTgt spid="13">
                                            <p:txEl>
                                              <p:pRg st="0" end="0"/>
                                            </p:txEl>
                                          </p:spTgt>
                                        </p:tgtEl>
                                        <p:attrNameLst>
                                          <p:attrName>style.visibility</p:attrName>
                                        </p:attrNameLst>
                                      </p:cBhvr>
                                      <p:to>
                                        <p:strVal val="visible"/>
                                      </p:to>
                                    </p:set>
                                    <p:anim calcmode="lin" valueType="num">
                                      <p:cBhvr>
                                        <p:cTn id="24" dur="3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5" dur="3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6" dur="300"/>
                                        <p:tgtEl>
                                          <p:spTgt spid="13">
                                            <p:txEl>
                                              <p:pRg st="0" end="0"/>
                                            </p:txEl>
                                          </p:spTgt>
                                        </p:tgtEl>
                                      </p:cBhvr>
                                    </p:animEffect>
                                  </p:childTnLst>
                                </p:cTn>
                              </p:par>
                              <p:par>
                                <p:cTn id="27" presetID="42" presetClass="entr" presetSubtype="0" fill="hold" grpId="0" nodeType="withEffect">
                                  <p:stCondLst>
                                    <p:cond delay="200"/>
                                  </p:stCondLst>
                                  <p:childTnLst>
                                    <p:set>
                                      <p:cBhvr>
                                        <p:cTn id="28" dur="1" fill="hold">
                                          <p:stCondLst>
                                            <p:cond delay="0"/>
                                          </p:stCondLst>
                                        </p:cTn>
                                        <p:tgtEl>
                                          <p:spTgt spid="26">
                                            <p:txEl>
                                              <p:pRg st="0" end="0"/>
                                            </p:txEl>
                                          </p:spTgt>
                                        </p:tgtEl>
                                        <p:attrNameLst>
                                          <p:attrName>style.visibility</p:attrName>
                                        </p:attrNameLst>
                                      </p:cBhvr>
                                      <p:to>
                                        <p:strVal val="visible"/>
                                      </p:to>
                                    </p:set>
                                    <p:animEffect transition="in" filter="fade">
                                      <p:cBhvr>
                                        <p:cTn id="29" dur="500"/>
                                        <p:tgtEl>
                                          <p:spTgt spid="26">
                                            <p:txEl>
                                              <p:pRg st="0" end="0"/>
                                            </p:txEl>
                                          </p:spTgt>
                                        </p:tgtEl>
                                      </p:cBhvr>
                                    </p:animEffect>
                                    <p:anim calcmode="lin" valueType="num">
                                      <p:cBhvr>
                                        <p:cTn id="30"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26">
                                            <p:txEl>
                                              <p:pRg st="0" end="0"/>
                                            </p:txEl>
                                          </p:spTgt>
                                        </p:tgtEl>
                                        <p:attrNameLst>
                                          <p:attrName>ppt_y</p:attrName>
                                        </p:attrNameLst>
                                      </p:cBhvr>
                                      <p:tavLst>
                                        <p:tav tm="0">
                                          <p:val>
                                            <p:strVal val="#ppt_y+.1"/>
                                          </p:val>
                                        </p:tav>
                                        <p:tav tm="100000">
                                          <p:val>
                                            <p:strVal val="#ppt_y"/>
                                          </p:val>
                                        </p:tav>
                                      </p:tavLst>
                                    </p:anim>
                                  </p:childTnLst>
                                </p:cTn>
                              </p:par>
                              <p:par>
                                <p:cTn id="32" presetID="10" presetClass="entr" presetSubtype="0" fill="hold" grpId="0" nodeType="withEffect">
                                  <p:stCondLst>
                                    <p:cond delay="800"/>
                                  </p:stCondLst>
                                  <p:childTnLst>
                                    <p:set>
                                      <p:cBhvr>
                                        <p:cTn id="33" dur="1" fill="hold">
                                          <p:stCondLst>
                                            <p:cond delay="0"/>
                                          </p:stCondLst>
                                        </p:cTn>
                                        <p:tgtEl>
                                          <p:spTgt spid="27">
                                            <p:txEl>
                                              <p:pRg st="0" end="0"/>
                                            </p:txEl>
                                          </p:spTgt>
                                        </p:tgtEl>
                                        <p:attrNameLst>
                                          <p:attrName>style.visibility</p:attrName>
                                        </p:attrNameLst>
                                      </p:cBhvr>
                                      <p:to>
                                        <p:strVal val="visible"/>
                                      </p:to>
                                    </p:set>
                                    <p:animEffect transition="in" filter="fade">
                                      <p:cBhvr>
                                        <p:cTn id="34" dur="500"/>
                                        <p:tgtEl>
                                          <p:spTgt spid="27">
                                            <p:txEl>
                                              <p:pRg st="0" end="0"/>
                                            </p:txEl>
                                          </p:spTgt>
                                        </p:tgtEl>
                                      </p:cBhvr>
                                    </p:animEffect>
                                  </p:childTnLst>
                                </p:cTn>
                              </p:par>
                            </p:childTnLst>
                          </p:cTn>
                        </p:par>
                        <p:par>
                          <p:cTn id="35" fill="hold">
                            <p:stCondLst>
                              <p:cond delay="2400"/>
                            </p:stCondLst>
                            <p:childTnLst>
                              <p:par>
                                <p:cTn id="36" presetID="53" presetClass="entr" presetSubtype="16" fill="hold" grpId="0"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p:cTn id="38" dur="400" fill="hold"/>
                                        <p:tgtEl>
                                          <p:spTgt spid="72"/>
                                        </p:tgtEl>
                                        <p:attrNameLst>
                                          <p:attrName>ppt_w</p:attrName>
                                        </p:attrNameLst>
                                      </p:cBhvr>
                                      <p:tavLst>
                                        <p:tav tm="0">
                                          <p:val>
                                            <p:fltVal val="0"/>
                                          </p:val>
                                        </p:tav>
                                        <p:tav tm="100000">
                                          <p:val>
                                            <p:strVal val="#ppt_w"/>
                                          </p:val>
                                        </p:tav>
                                      </p:tavLst>
                                    </p:anim>
                                    <p:anim calcmode="lin" valueType="num">
                                      <p:cBhvr>
                                        <p:cTn id="39" dur="400" fill="hold"/>
                                        <p:tgtEl>
                                          <p:spTgt spid="72"/>
                                        </p:tgtEl>
                                        <p:attrNameLst>
                                          <p:attrName>ppt_h</p:attrName>
                                        </p:attrNameLst>
                                      </p:cBhvr>
                                      <p:tavLst>
                                        <p:tav tm="0">
                                          <p:val>
                                            <p:fltVal val="0"/>
                                          </p:val>
                                        </p:tav>
                                        <p:tav tm="100000">
                                          <p:val>
                                            <p:strVal val="#ppt_h"/>
                                          </p:val>
                                        </p:tav>
                                      </p:tavLst>
                                    </p:anim>
                                    <p:animEffect transition="in" filter="fade">
                                      <p:cBhvr>
                                        <p:cTn id="40" dur="400"/>
                                        <p:tgtEl>
                                          <p:spTgt spid="72"/>
                                        </p:tgtEl>
                                      </p:cBhvr>
                                    </p:animEffect>
                                  </p:childTnLst>
                                </p:cTn>
                              </p:par>
                            </p:childTnLst>
                          </p:cTn>
                        </p:par>
                        <p:par>
                          <p:cTn id="41" fill="hold">
                            <p:stCondLst>
                              <p:cond delay="2800"/>
                            </p:stCondLst>
                            <p:childTnLst>
                              <p:par>
                                <p:cTn id="42" presetID="53" presetClass="entr" presetSubtype="16" fill="hold" grpId="0" nodeType="afterEffect">
                                  <p:stCondLst>
                                    <p:cond delay="0"/>
                                  </p:stCondLst>
                                  <p:childTnLst>
                                    <p:set>
                                      <p:cBhvr>
                                        <p:cTn id="43" dur="1" fill="hold">
                                          <p:stCondLst>
                                            <p:cond delay="0"/>
                                          </p:stCondLst>
                                        </p:cTn>
                                        <p:tgtEl>
                                          <p:spTgt spid="73">
                                            <p:txEl>
                                              <p:pRg st="0" end="0"/>
                                            </p:txEl>
                                          </p:spTgt>
                                        </p:tgtEl>
                                        <p:attrNameLst>
                                          <p:attrName>style.visibility</p:attrName>
                                        </p:attrNameLst>
                                      </p:cBhvr>
                                      <p:to>
                                        <p:strVal val="visible"/>
                                      </p:to>
                                    </p:set>
                                    <p:anim calcmode="lin" valueType="num">
                                      <p:cBhvr>
                                        <p:cTn id="44" dur="300" fill="hold"/>
                                        <p:tgtEl>
                                          <p:spTgt spid="73">
                                            <p:txEl>
                                              <p:pRg st="0" end="0"/>
                                            </p:txEl>
                                          </p:spTgt>
                                        </p:tgtEl>
                                        <p:attrNameLst>
                                          <p:attrName>ppt_w</p:attrName>
                                        </p:attrNameLst>
                                      </p:cBhvr>
                                      <p:tavLst>
                                        <p:tav tm="0">
                                          <p:val>
                                            <p:fltVal val="0"/>
                                          </p:val>
                                        </p:tav>
                                        <p:tav tm="100000">
                                          <p:val>
                                            <p:strVal val="#ppt_w"/>
                                          </p:val>
                                        </p:tav>
                                      </p:tavLst>
                                    </p:anim>
                                    <p:anim calcmode="lin" valueType="num">
                                      <p:cBhvr>
                                        <p:cTn id="45" dur="300" fill="hold"/>
                                        <p:tgtEl>
                                          <p:spTgt spid="73">
                                            <p:txEl>
                                              <p:pRg st="0" end="0"/>
                                            </p:txEl>
                                          </p:spTgt>
                                        </p:tgtEl>
                                        <p:attrNameLst>
                                          <p:attrName>ppt_h</p:attrName>
                                        </p:attrNameLst>
                                      </p:cBhvr>
                                      <p:tavLst>
                                        <p:tav tm="0">
                                          <p:val>
                                            <p:fltVal val="0"/>
                                          </p:val>
                                        </p:tav>
                                        <p:tav tm="100000">
                                          <p:val>
                                            <p:strVal val="#ppt_h"/>
                                          </p:val>
                                        </p:tav>
                                      </p:tavLst>
                                    </p:anim>
                                    <p:animEffect transition="in" filter="fade">
                                      <p:cBhvr>
                                        <p:cTn id="46" dur="300"/>
                                        <p:tgtEl>
                                          <p:spTgt spid="73">
                                            <p:txEl>
                                              <p:pRg st="0" end="0"/>
                                            </p:txEl>
                                          </p:spTgt>
                                        </p:tgtEl>
                                      </p:cBhvr>
                                    </p:animEffect>
                                  </p:childTnLst>
                                </p:cTn>
                              </p:par>
                              <p:par>
                                <p:cTn id="47" presetID="42" presetClass="entr" presetSubtype="0" fill="hold" grpId="0" nodeType="withEffect">
                                  <p:stCondLst>
                                    <p:cond delay="200"/>
                                  </p:stCondLst>
                                  <p:childTnLst>
                                    <p:set>
                                      <p:cBhvr>
                                        <p:cTn id="48" dur="1" fill="hold">
                                          <p:stCondLst>
                                            <p:cond delay="0"/>
                                          </p:stCondLst>
                                        </p:cTn>
                                        <p:tgtEl>
                                          <p:spTgt spid="74">
                                            <p:txEl>
                                              <p:pRg st="0" end="0"/>
                                            </p:txEl>
                                          </p:spTgt>
                                        </p:tgtEl>
                                        <p:attrNameLst>
                                          <p:attrName>style.visibility</p:attrName>
                                        </p:attrNameLst>
                                      </p:cBhvr>
                                      <p:to>
                                        <p:strVal val="visible"/>
                                      </p:to>
                                    </p:set>
                                    <p:animEffect transition="in" filter="fade">
                                      <p:cBhvr>
                                        <p:cTn id="49" dur="500"/>
                                        <p:tgtEl>
                                          <p:spTgt spid="74">
                                            <p:txEl>
                                              <p:pRg st="0" end="0"/>
                                            </p:txEl>
                                          </p:spTgt>
                                        </p:tgtEl>
                                      </p:cBhvr>
                                    </p:animEffect>
                                    <p:anim calcmode="lin" valueType="num">
                                      <p:cBhvr>
                                        <p:cTn id="50" dur="5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51" dur="500" fill="hold"/>
                                        <p:tgtEl>
                                          <p:spTgt spid="74">
                                            <p:txEl>
                                              <p:pRg st="0" end="0"/>
                                            </p:txEl>
                                          </p:spTgt>
                                        </p:tgtEl>
                                        <p:attrNameLst>
                                          <p:attrName>ppt_y</p:attrName>
                                        </p:attrNameLst>
                                      </p:cBhvr>
                                      <p:tavLst>
                                        <p:tav tm="0">
                                          <p:val>
                                            <p:strVal val="#ppt_y+.1"/>
                                          </p:val>
                                        </p:tav>
                                        <p:tav tm="100000">
                                          <p:val>
                                            <p:strVal val="#ppt_y"/>
                                          </p:val>
                                        </p:tav>
                                      </p:tavLst>
                                    </p:anim>
                                  </p:childTnLst>
                                </p:cTn>
                              </p:par>
                              <p:par>
                                <p:cTn id="52" presetID="10" presetClass="entr" presetSubtype="0" fill="hold" grpId="0" nodeType="withEffect">
                                  <p:stCondLst>
                                    <p:cond delay="800"/>
                                  </p:stCondLst>
                                  <p:childTnLst>
                                    <p:set>
                                      <p:cBhvr>
                                        <p:cTn id="53" dur="1" fill="hold">
                                          <p:stCondLst>
                                            <p:cond delay="0"/>
                                          </p:stCondLst>
                                        </p:cTn>
                                        <p:tgtEl>
                                          <p:spTgt spid="75">
                                            <p:txEl>
                                              <p:pRg st="0" end="0"/>
                                            </p:txEl>
                                          </p:spTgt>
                                        </p:tgtEl>
                                        <p:attrNameLst>
                                          <p:attrName>style.visibility</p:attrName>
                                        </p:attrNameLst>
                                      </p:cBhvr>
                                      <p:to>
                                        <p:strVal val="visible"/>
                                      </p:to>
                                    </p:set>
                                    <p:animEffect transition="in" filter="fade">
                                      <p:cBhvr>
                                        <p:cTn id="54" dur="500"/>
                                        <p:tgtEl>
                                          <p:spTgt spid="75">
                                            <p:txEl>
                                              <p:pRg st="0" end="0"/>
                                            </p:txEl>
                                          </p:spTgt>
                                        </p:tgtEl>
                                      </p:cBhvr>
                                    </p:animEffect>
                                  </p:childTnLst>
                                </p:cTn>
                              </p:par>
                            </p:childTnLst>
                          </p:cTn>
                        </p:par>
                        <p:par>
                          <p:cTn id="55" fill="hold">
                            <p:stCondLst>
                              <p:cond delay="4100"/>
                            </p:stCondLst>
                            <p:childTnLst>
                              <p:par>
                                <p:cTn id="56" presetID="53" presetClass="entr" presetSubtype="16"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 calcmode="lin" valueType="num">
                                      <p:cBhvr>
                                        <p:cTn id="58" dur="400" fill="hold"/>
                                        <p:tgtEl>
                                          <p:spTgt spid="76"/>
                                        </p:tgtEl>
                                        <p:attrNameLst>
                                          <p:attrName>ppt_w</p:attrName>
                                        </p:attrNameLst>
                                      </p:cBhvr>
                                      <p:tavLst>
                                        <p:tav tm="0">
                                          <p:val>
                                            <p:fltVal val="0"/>
                                          </p:val>
                                        </p:tav>
                                        <p:tav tm="100000">
                                          <p:val>
                                            <p:strVal val="#ppt_w"/>
                                          </p:val>
                                        </p:tav>
                                      </p:tavLst>
                                    </p:anim>
                                    <p:anim calcmode="lin" valueType="num">
                                      <p:cBhvr>
                                        <p:cTn id="59" dur="400" fill="hold"/>
                                        <p:tgtEl>
                                          <p:spTgt spid="76"/>
                                        </p:tgtEl>
                                        <p:attrNameLst>
                                          <p:attrName>ppt_h</p:attrName>
                                        </p:attrNameLst>
                                      </p:cBhvr>
                                      <p:tavLst>
                                        <p:tav tm="0">
                                          <p:val>
                                            <p:fltVal val="0"/>
                                          </p:val>
                                        </p:tav>
                                        <p:tav tm="100000">
                                          <p:val>
                                            <p:strVal val="#ppt_h"/>
                                          </p:val>
                                        </p:tav>
                                      </p:tavLst>
                                    </p:anim>
                                    <p:animEffect transition="in" filter="fade">
                                      <p:cBhvr>
                                        <p:cTn id="60" dur="400"/>
                                        <p:tgtEl>
                                          <p:spTgt spid="76"/>
                                        </p:tgtEl>
                                      </p:cBhvr>
                                    </p:animEffect>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77">
                                            <p:txEl>
                                              <p:pRg st="0" end="0"/>
                                            </p:txEl>
                                          </p:spTgt>
                                        </p:tgtEl>
                                        <p:attrNameLst>
                                          <p:attrName>style.visibility</p:attrName>
                                        </p:attrNameLst>
                                      </p:cBhvr>
                                      <p:to>
                                        <p:strVal val="visible"/>
                                      </p:to>
                                    </p:set>
                                    <p:anim calcmode="lin" valueType="num">
                                      <p:cBhvr>
                                        <p:cTn id="64" dur="300" fill="hold"/>
                                        <p:tgtEl>
                                          <p:spTgt spid="77">
                                            <p:txEl>
                                              <p:pRg st="0" end="0"/>
                                            </p:txEl>
                                          </p:spTgt>
                                        </p:tgtEl>
                                        <p:attrNameLst>
                                          <p:attrName>ppt_w</p:attrName>
                                        </p:attrNameLst>
                                      </p:cBhvr>
                                      <p:tavLst>
                                        <p:tav tm="0">
                                          <p:val>
                                            <p:fltVal val="0"/>
                                          </p:val>
                                        </p:tav>
                                        <p:tav tm="100000">
                                          <p:val>
                                            <p:strVal val="#ppt_w"/>
                                          </p:val>
                                        </p:tav>
                                      </p:tavLst>
                                    </p:anim>
                                    <p:anim calcmode="lin" valueType="num">
                                      <p:cBhvr>
                                        <p:cTn id="65" dur="300" fill="hold"/>
                                        <p:tgtEl>
                                          <p:spTgt spid="77">
                                            <p:txEl>
                                              <p:pRg st="0" end="0"/>
                                            </p:txEl>
                                          </p:spTgt>
                                        </p:tgtEl>
                                        <p:attrNameLst>
                                          <p:attrName>ppt_h</p:attrName>
                                        </p:attrNameLst>
                                      </p:cBhvr>
                                      <p:tavLst>
                                        <p:tav tm="0">
                                          <p:val>
                                            <p:fltVal val="0"/>
                                          </p:val>
                                        </p:tav>
                                        <p:tav tm="100000">
                                          <p:val>
                                            <p:strVal val="#ppt_h"/>
                                          </p:val>
                                        </p:tav>
                                      </p:tavLst>
                                    </p:anim>
                                    <p:animEffect transition="in" filter="fade">
                                      <p:cBhvr>
                                        <p:cTn id="66" dur="300"/>
                                        <p:tgtEl>
                                          <p:spTgt spid="77">
                                            <p:txEl>
                                              <p:pRg st="0" end="0"/>
                                            </p:txEl>
                                          </p:spTgt>
                                        </p:tgtEl>
                                      </p:cBhvr>
                                    </p:animEffect>
                                  </p:childTnLst>
                                </p:cTn>
                              </p:par>
                              <p:par>
                                <p:cTn id="67" presetID="42" presetClass="entr" presetSubtype="0" fill="hold" grpId="0" nodeType="withEffect">
                                  <p:stCondLst>
                                    <p:cond delay="200"/>
                                  </p:stCondLst>
                                  <p:childTnLst>
                                    <p:set>
                                      <p:cBhvr>
                                        <p:cTn id="68" dur="1" fill="hold">
                                          <p:stCondLst>
                                            <p:cond delay="0"/>
                                          </p:stCondLst>
                                        </p:cTn>
                                        <p:tgtEl>
                                          <p:spTgt spid="78">
                                            <p:txEl>
                                              <p:pRg st="0" end="0"/>
                                            </p:txEl>
                                          </p:spTgt>
                                        </p:tgtEl>
                                        <p:attrNameLst>
                                          <p:attrName>style.visibility</p:attrName>
                                        </p:attrNameLst>
                                      </p:cBhvr>
                                      <p:to>
                                        <p:strVal val="visible"/>
                                      </p:to>
                                    </p:set>
                                    <p:animEffect transition="in" filter="fade">
                                      <p:cBhvr>
                                        <p:cTn id="69" dur="500"/>
                                        <p:tgtEl>
                                          <p:spTgt spid="78">
                                            <p:txEl>
                                              <p:pRg st="0" end="0"/>
                                            </p:txEl>
                                          </p:spTgt>
                                        </p:tgtEl>
                                      </p:cBhvr>
                                    </p:animEffect>
                                    <p:anim calcmode="lin" valueType="num">
                                      <p:cBhvr>
                                        <p:cTn id="70" dur="500" fill="hold"/>
                                        <p:tgtEl>
                                          <p:spTgt spid="78">
                                            <p:txEl>
                                              <p:pRg st="0" end="0"/>
                                            </p:txEl>
                                          </p:spTgt>
                                        </p:tgtEl>
                                        <p:attrNameLst>
                                          <p:attrName>ppt_x</p:attrName>
                                        </p:attrNameLst>
                                      </p:cBhvr>
                                      <p:tavLst>
                                        <p:tav tm="0">
                                          <p:val>
                                            <p:strVal val="#ppt_x"/>
                                          </p:val>
                                        </p:tav>
                                        <p:tav tm="100000">
                                          <p:val>
                                            <p:strVal val="#ppt_x"/>
                                          </p:val>
                                        </p:tav>
                                      </p:tavLst>
                                    </p:anim>
                                    <p:anim calcmode="lin" valueType="num">
                                      <p:cBhvr>
                                        <p:cTn id="71" dur="500" fill="hold"/>
                                        <p:tgtEl>
                                          <p:spTgt spid="78">
                                            <p:txEl>
                                              <p:pRg st="0" end="0"/>
                                            </p:txEl>
                                          </p:spTgt>
                                        </p:tgtEl>
                                        <p:attrNameLst>
                                          <p:attrName>ppt_y</p:attrName>
                                        </p:attrNameLst>
                                      </p:cBhvr>
                                      <p:tavLst>
                                        <p:tav tm="0">
                                          <p:val>
                                            <p:strVal val="#ppt_y+.1"/>
                                          </p:val>
                                        </p:tav>
                                        <p:tav tm="100000">
                                          <p:val>
                                            <p:strVal val="#ppt_y"/>
                                          </p:val>
                                        </p:tav>
                                      </p:tavLst>
                                    </p:anim>
                                  </p:childTnLst>
                                </p:cTn>
                              </p:par>
                              <p:par>
                                <p:cTn id="72" presetID="10" presetClass="entr" presetSubtype="0" fill="hold" grpId="0" nodeType="withEffect">
                                  <p:stCondLst>
                                    <p:cond delay="800"/>
                                  </p:stCondLst>
                                  <p:childTnLst>
                                    <p:set>
                                      <p:cBhvr>
                                        <p:cTn id="73" dur="1" fill="hold">
                                          <p:stCondLst>
                                            <p:cond delay="0"/>
                                          </p:stCondLst>
                                        </p:cTn>
                                        <p:tgtEl>
                                          <p:spTgt spid="79">
                                            <p:txEl>
                                              <p:pRg st="0" end="0"/>
                                            </p:txEl>
                                          </p:spTgt>
                                        </p:tgtEl>
                                        <p:attrNameLst>
                                          <p:attrName>style.visibility</p:attrName>
                                        </p:attrNameLst>
                                      </p:cBhvr>
                                      <p:to>
                                        <p:strVal val="visible"/>
                                      </p:to>
                                    </p:set>
                                    <p:animEffect transition="in" filter="fade">
                                      <p:cBhvr>
                                        <p:cTn id="74" dur="500"/>
                                        <p:tgtEl>
                                          <p:spTgt spid="79">
                                            <p:txEl>
                                              <p:pRg st="0" end="0"/>
                                            </p:txEl>
                                          </p:spTgt>
                                        </p:tgtEl>
                                      </p:cBhvr>
                                    </p:animEffect>
                                  </p:childTnLst>
                                </p:cTn>
                              </p:par>
                              <p:par>
                                <p:cTn id="75" presetID="42" presetClass="entr" presetSubtype="0" fill="hold" grpId="0" nodeType="withEffect">
                                  <p:stCondLst>
                                    <p:cond delay="200"/>
                                  </p:stCondLst>
                                  <p:childTnLst>
                                    <p:set>
                                      <p:cBhvr>
                                        <p:cTn id="76" dur="1" fill="hold">
                                          <p:stCondLst>
                                            <p:cond delay="0"/>
                                          </p:stCondLst>
                                        </p:cTn>
                                        <p:tgtEl>
                                          <p:spTgt spid="28">
                                            <p:txEl>
                                              <p:pRg st="0" end="0"/>
                                            </p:txEl>
                                          </p:spTgt>
                                        </p:tgtEl>
                                        <p:attrNameLst>
                                          <p:attrName>style.visibility</p:attrName>
                                        </p:attrNameLst>
                                      </p:cBhvr>
                                      <p:to>
                                        <p:strVal val="visible"/>
                                      </p:to>
                                    </p:set>
                                    <p:animEffect transition="in" filter="fade">
                                      <p:cBhvr>
                                        <p:cTn id="77" dur="400"/>
                                        <p:tgtEl>
                                          <p:spTgt spid="28">
                                            <p:txEl>
                                              <p:pRg st="0" end="0"/>
                                            </p:txEl>
                                          </p:spTgt>
                                        </p:tgtEl>
                                      </p:cBhvr>
                                    </p:animEffect>
                                    <p:anim calcmode="lin" valueType="num">
                                      <p:cBhvr>
                                        <p:cTn id="78" dur="4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79" dur="400" fill="hold"/>
                                        <p:tgtEl>
                                          <p:spTgt spid="28">
                                            <p:txEl>
                                              <p:pRg st="0" end="0"/>
                                            </p:txEl>
                                          </p:spTgt>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200"/>
                                  </p:stCondLst>
                                  <p:childTnLst>
                                    <p:set>
                                      <p:cBhvr>
                                        <p:cTn id="81" dur="1" fill="hold">
                                          <p:stCondLst>
                                            <p:cond delay="0"/>
                                          </p:stCondLst>
                                        </p:cTn>
                                        <p:tgtEl>
                                          <p:spTgt spid="29">
                                            <p:txEl>
                                              <p:pRg st="0" end="0"/>
                                            </p:txEl>
                                          </p:spTgt>
                                        </p:tgtEl>
                                        <p:attrNameLst>
                                          <p:attrName>style.visibility</p:attrName>
                                        </p:attrNameLst>
                                      </p:cBhvr>
                                      <p:to>
                                        <p:strVal val="visible"/>
                                      </p:to>
                                    </p:set>
                                    <p:animEffect transition="in" filter="fade">
                                      <p:cBhvr>
                                        <p:cTn id="82" dur="400"/>
                                        <p:tgtEl>
                                          <p:spTgt spid="29">
                                            <p:txEl>
                                              <p:pRg st="0" end="0"/>
                                            </p:txEl>
                                          </p:spTgt>
                                        </p:tgtEl>
                                      </p:cBhvr>
                                    </p:animEffect>
                                    <p:anim calcmode="lin" valueType="num">
                                      <p:cBhvr>
                                        <p:cTn id="83" dur="4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84" dur="400" fill="hold"/>
                                        <p:tgtEl>
                                          <p:spTgt spid="29">
                                            <p:txEl>
                                              <p:pRg st="0" end="0"/>
                                            </p:txEl>
                                          </p:spTgt>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200"/>
                                  </p:stCondLst>
                                  <p:childTnLst>
                                    <p:set>
                                      <p:cBhvr>
                                        <p:cTn id="86" dur="1" fill="hold">
                                          <p:stCondLst>
                                            <p:cond delay="0"/>
                                          </p:stCondLst>
                                        </p:cTn>
                                        <p:tgtEl>
                                          <p:spTgt spid="30">
                                            <p:txEl>
                                              <p:pRg st="0" end="0"/>
                                            </p:txEl>
                                          </p:spTgt>
                                        </p:tgtEl>
                                        <p:attrNameLst>
                                          <p:attrName>style.visibility</p:attrName>
                                        </p:attrNameLst>
                                      </p:cBhvr>
                                      <p:to>
                                        <p:strVal val="visible"/>
                                      </p:to>
                                    </p:set>
                                    <p:animEffect transition="in" filter="fade">
                                      <p:cBhvr>
                                        <p:cTn id="87" dur="400"/>
                                        <p:tgtEl>
                                          <p:spTgt spid="30">
                                            <p:txEl>
                                              <p:pRg st="0" end="0"/>
                                            </p:txEl>
                                          </p:spTgt>
                                        </p:tgtEl>
                                      </p:cBhvr>
                                    </p:animEffect>
                                    <p:anim calcmode="lin" valueType="num">
                                      <p:cBhvr>
                                        <p:cTn id="88" dur="4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89" dur="4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3" grpId="0" animBg="1"/>
      <p:bldP spid="13" grpId="0" build="p">
        <p:tmplLst>
          <p:tmpl lvl="1">
            <p:tnLst>
              <p:par>
                <p:cTn presetID="53" presetClass="entr" presetSubtype="16"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300" fill="hold"/>
                        <p:tgtEl>
                          <p:spTgt spid="13"/>
                        </p:tgtEl>
                        <p:attrNameLst>
                          <p:attrName>ppt_w</p:attrName>
                        </p:attrNameLst>
                      </p:cBhvr>
                      <p:tavLst>
                        <p:tav tm="0">
                          <p:val>
                            <p:fltVal val="0"/>
                          </p:val>
                        </p:tav>
                        <p:tav tm="100000">
                          <p:val>
                            <p:strVal val="#ppt_w"/>
                          </p:val>
                        </p:tav>
                      </p:tavLst>
                    </p:anim>
                    <p:anim calcmode="lin" valueType="num">
                      <p:cBhvr>
                        <p:cTn dur="300" fill="hold"/>
                        <p:tgtEl>
                          <p:spTgt spid="13"/>
                        </p:tgtEl>
                        <p:attrNameLst>
                          <p:attrName>ppt_h</p:attrName>
                        </p:attrNameLst>
                      </p:cBhvr>
                      <p:tavLst>
                        <p:tav tm="0">
                          <p:val>
                            <p:fltVal val="0"/>
                          </p:val>
                        </p:tav>
                        <p:tav tm="100000">
                          <p:val>
                            <p:strVal val="#ppt_h"/>
                          </p:val>
                        </p:tav>
                      </p:tavLst>
                    </p:anim>
                    <p:animEffect transition="in" filter="fade">
                      <p:cBhvr>
                        <p:cTn dur="300"/>
                        <p:tgtEl>
                          <p:spTgt spid="13"/>
                        </p:tgtEl>
                      </p:cBhvr>
                    </p:animEffect>
                  </p:childTnLst>
                </p:cTn>
              </p:par>
            </p:tnLst>
          </p:tmpl>
        </p:tmplLst>
      </p:bldP>
      <p:bldP spid="26" grpId="0" build="p">
        <p:tmplLst>
          <p:tmpl lvl="1">
            <p:tnLst>
              <p:par>
                <p:cTn presetID="42" presetClass="entr" presetSubtype="0"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anim calcmode="lin" valueType="num">
                      <p:cBhvr>
                        <p:cTn dur="500" fill="hold"/>
                        <p:tgtEl>
                          <p:spTgt spid="26"/>
                        </p:tgtEl>
                        <p:attrNameLst>
                          <p:attrName>ppt_x</p:attrName>
                        </p:attrNameLst>
                      </p:cBhvr>
                      <p:tavLst>
                        <p:tav tm="0">
                          <p:val>
                            <p:strVal val="#ppt_x"/>
                          </p:val>
                        </p:tav>
                        <p:tav tm="100000">
                          <p:val>
                            <p:strVal val="#ppt_x"/>
                          </p:val>
                        </p:tav>
                      </p:tavLst>
                    </p:anim>
                    <p:anim calcmode="lin" valueType="num">
                      <p:cBhvr>
                        <p:cTn dur="500" fill="hold"/>
                        <p:tgtEl>
                          <p:spTgt spid="26"/>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10" presetClass="entr" presetSubtype="0" fill="hold" nodeType="withEffect">
                  <p:stCondLst>
                    <p:cond delay="8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72" grpId="0" animBg="1"/>
      <p:bldP spid="73" grpId="0" build="p">
        <p:tmplLst>
          <p:tmpl lvl="1">
            <p:tnLst>
              <p:par>
                <p:cTn presetID="53" presetClass="entr" presetSubtype="16" fill="hold" nodeType="afterEffect">
                  <p:stCondLst>
                    <p:cond delay="0"/>
                  </p:stCondLst>
                  <p:childTnLst>
                    <p:set>
                      <p:cBhvr>
                        <p:cTn dur="1" fill="hold">
                          <p:stCondLst>
                            <p:cond delay="0"/>
                          </p:stCondLst>
                        </p:cTn>
                        <p:tgtEl>
                          <p:spTgt spid="73"/>
                        </p:tgtEl>
                        <p:attrNameLst>
                          <p:attrName>style.visibility</p:attrName>
                        </p:attrNameLst>
                      </p:cBhvr>
                      <p:to>
                        <p:strVal val="visible"/>
                      </p:to>
                    </p:set>
                    <p:anim calcmode="lin" valueType="num">
                      <p:cBhvr>
                        <p:cTn dur="300" fill="hold"/>
                        <p:tgtEl>
                          <p:spTgt spid="73"/>
                        </p:tgtEl>
                        <p:attrNameLst>
                          <p:attrName>ppt_w</p:attrName>
                        </p:attrNameLst>
                      </p:cBhvr>
                      <p:tavLst>
                        <p:tav tm="0">
                          <p:val>
                            <p:fltVal val="0"/>
                          </p:val>
                        </p:tav>
                        <p:tav tm="100000">
                          <p:val>
                            <p:strVal val="#ppt_w"/>
                          </p:val>
                        </p:tav>
                      </p:tavLst>
                    </p:anim>
                    <p:anim calcmode="lin" valueType="num">
                      <p:cBhvr>
                        <p:cTn dur="300" fill="hold"/>
                        <p:tgtEl>
                          <p:spTgt spid="73"/>
                        </p:tgtEl>
                        <p:attrNameLst>
                          <p:attrName>ppt_h</p:attrName>
                        </p:attrNameLst>
                      </p:cBhvr>
                      <p:tavLst>
                        <p:tav tm="0">
                          <p:val>
                            <p:fltVal val="0"/>
                          </p:val>
                        </p:tav>
                        <p:tav tm="100000">
                          <p:val>
                            <p:strVal val="#ppt_h"/>
                          </p:val>
                        </p:tav>
                      </p:tavLst>
                    </p:anim>
                    <p:animEffect transition="in" filter="fade">
                      <p:cBhvr>
                        <p:cTn dur="300"/>
                        <p:tgtEl>
                          <p:spTgt spid="73"/>
                        </p:tgtEl>
                      </p:cBhvr>
                    </p:animEffect>
                  </p:childTnLst>
                </p:cTn>
              </p:par>
            </p:tnLst>
          </p:tmpl>
        </p:tmplLst>
      </p:bldP>
      <p:bldP spid="74" grpId="0" build="p">
        <p:tmplLst>
          <p:tmpl lvl="1">
            <p:tnLst>
              <p:par>
                <p:cTn presetID="42" presetClass="entr" presetSubtype="0" fill="hold" nodeType="withEffect">
                  <p:stCondLst>
                    <p:cond delay="200"/>
                  </p:stCondLst>
                  <p:childTnLst>
                    <p:set>
                      <p:cBhvr>
                        <p:cTn dur="1" fill="hold">
                          <p:stCondLst>
                            <p:cond delay="0"/>
                          </p:stCondLst>
                        </p:cTn>
                        <p:tgtEl>
                          <p:spTgt spid="74"/>
                        </p:tgtEl>
                        <p:attrNameLst>
                          <p:attrName>style.visibility</p:attrName>
                        </p:attrNameLst>
                      </p:cBhvr>
                      <p:to>
                        <p:strVal val="visible"/>
                      </p:to>
                    </p:set>
                    <p:animEffect transition="in" filter="fade">
                      <p:cBhvr>
                        <p:cTn dur="500"/>
                        <p:tgtEl>
                          <p:spTgt spid="74"/>
                        </p:tgtEl>
                      </p:cBhvr>
                    </p:animEffect>
                    <p:anim calcmode="lin" valueType="num">
                      <p:cBhvr>
                        <p:cTn dur="500" fill="hold"/>
                        <p:tgtEl>
                          <p:spTgt spid="74"/>
                        </p:tgtEl>
                        <p:attrNameLst>
                          <p:attrName>ppt_x</p:attrName>
                        </p:attrNameLst>
                      </p:cBhvr>
                      <p:tavLst>
                        <p:tav tm="0">
                          <p:val>
                            <p:strVal val="#ppt_x"/>
                          </p:val>
                        </p:tav>
                        <p:tav tm="100000">
                          <p:val>
                            <p:strVal val="#ppt_x"/>
                          </p:val>
                        </p:tav>
                      </p:tavLst>
                    </p:anim>
                    <p:anim calcmode="lin" valueType="num">
                      <p:cBhvr>
                        <p:cTn dur="500" fill="hold"/>
                        <p:tgtEl>
                          <p:spTgt spid="74"/>
                        </p:tgtEl>
                        <p:attrNameLst>
                          <p:attrName>ppt_y</p:attrName>
                        </p:attrNameLst>
                      </p:cBhvr>
                      <p:tavLst>
                        <p:tav tm="0">
                          <p:val>
                            <p:strVal val="#ppt_y+.1"/>
                          </p:val>
                        </p:tav>
                        <p:tav tm="100000">
                          <p:val>
                            <p:strVal val="#ppt_y"/>
                          </p:val>
                        </p:tav>
                      </p:tavLst>
                    </p:anim>
                  </p:childTnLst>
                </p:cTn>
              </p:par>
            </p:tnLst>
          </p:tmpl>
        </p:tmplLst>
      </p:bldP>
      <p:bldP spid="75" grpId="0" build="p">
        <p:tmplLst>
          <p:tmpl lvl="1">
            <p:tnLst>
              <p:par>
                <p:cTn presetID="10" presetClass="entr" presetSubtype="0" fill="hold" nodeType="withEffect">
                  <p:stCondLst>
                    <p:cond delay="80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6" grpId="0" animBg="1"/>
      <p:bldP spid="77" grpId="0" build="p">
        <p:tmplLst>
          <p:tmpl lvl="1">
            <p:tnLst>
              <p:par>
                <p:cTn presetID="53" presetClass="entr" presetSubtype="16" fill="hold" nodeType="afterEffect">
                  <p:stCondLst>
                    <p:cond delay="0"/>
                  </p:stCondLst>
                  <p:childTnLst>
                    <p:set>
                      <p:cBhvr>
                        <p:cTn dur="1" fill="hold">
                          <p:stCondLst>
                            <p:cond delay="0"/>
                          </p:stCondLst>
                        </p:cTn>
                        <p:tgtEl>
                          <p:spTgt spid="77"/>
                        </p:tgtEl>
                        <p:attrNameLst>
                          <p:attrName>style.visibility</p:attrName>
                        </p:attrNameLst>
                      </p:cBhvr>
                      <p:to>
                        <p:strVal val="visible"/>
                      </p:to>
                    </p:set>
                    <p:anim calcmode="lin" valueType="num">
                      <p:cBhvr>
                        <p:cTn dur="300" fill="hold"/>
                        <p:tgtEl>
                          <p:spTgt spid="77"/>
                        </p:tgtEl>
                        <p:attrNameLst>
                          <p:attrName>ppt_w</p:attrName>
                        </p:attrNameLst>
                      </p:cBhvr>
                      <p:tavLst>
                        <p:tav tm="0">
                          <p:val>
                            <p:fltVal val="0"/>
                          </p:val>
                        </p:tav>
                        <p:tav tm="100000">
                          <p:val>
                            <p:strVal val="#ppt_w"/>
                          </p:val>
                        </p:tav>
                      </p:tavLst>
                    </p:anim>
                    <p:anim calcmode="lin" valueType="num">
                      <p:cBhvr>
                        <p:cTn dur="300" fill="hold"/>
                        <p:tgtEl>
                          <p:spTgt spid="77"/>
                        </p:tgtEl>
                        <p:attrNameLst>
                          <p:attrName>ppt_h</p:attrName>
                        </p:attrNameLst>
                      </p:cBhvr>
                      <p:tavLst>
                        <p:tav tm="0">
                          <p:val>
                            <p:fltVal val="0"/>
                          </p:val>
                        </p:tav>
                        <p:tav tm="100000">
                          <p:val>
                            <p:strVal val="#ppt_h"/>
                          </p:val>
                        </p:tav>
                      </p:tavLst>
                    </p:anim>
                    <p:animEffect transition="in" filter="fade">
                      <p:cBhvr>
                        <p:cTn dur="300"/>
                        <p:tgtEl>
                          <p:spTgt spid="77"/>
                        </p:tgtEl>
                      </p:cBhvr>
                    </p:animEffect>
                  </p:childTnLst>
                </p:cTn>
              </p:par>
            </p:tnLst>
          </p:tmpl>
        </p:tmplLst>
      </p:bldP>
      <p:bldP spid="78" grpId="0" build="p">
        <p:tmplLst>
          <p:tmpl lvl="1">
            <p:tnLst>
              <p:par>
                <p:cTn presetID="42" presetClass="entr" presetSubtype="0" fill="hold" nodeType="withEffect">
                  <p:stCondLst>
                    <p:cond delay="200"/>
                  </p:stCondLst>
                  <p:childTnLst>
                    <p:set>
                      <p:cBhvr>
                        <p:cTn dur="1" fill="hold">
                          <p:stCondLst>
                            <p:cond delay="0"/>
                          </p:stCondLst>
                        </p:cTn>
                        <p:tgtEl>
                          <p:spTgt spid="78"/>
                        </p:tgtEl>
                        <p:attrNameLst>
                          <p:attrName>style.visibility</p:attrName>
                        </p:attrNameLst>
                      </p:cBhvr>
                      <p:to>
                        <p:strVal val="visible"/>
                      </p:to>
                    </p:set>
                    <p:animEffect transition="in" filter="fade">
                      <p:cBhvr>
                        <p:cTn dur="500"/>
                        <p:tgtEl>
                          <p:spTgt spid="78"/>
                        </p:tgtEl>
                      </p:cBhvr>
                    </p:animEffect>
                    <p:anim calcmode="lin" valueType="num">
                      <p:cBhvr>
                        <p:cTn dur="500" fill="hold"/>
                        <p:tgtEl>
                          <p:spTgt spid="78"/>
                        </p:tgtEl>
                        <p:attrNameLst>
                          <p:attrName>ppt_x</p:attrName>
                        </p:attrNameLst>
                      </p:cBhvr>
                      <p:tavLst>
                        <p:tav tm="0">
                          <p:val>
                            <p:strVal val="#ppt_x"/>
                          </p:val>
                        </p:tav>
                        <p:tav tm="100000">
                          <p:val>
                            <p:strVal val="#ppt_x"/>
                          </p:val>
                        </p:tav>
                      </p:tavLst>
                    </p:anim>
                    <p:anim calcmode="lin" valueType="num">
                      <p:cBhvr>
                        <p:cTn dur="500" fill="hold"/>
                        <p:tgtEl>
                          <p:spTgt spid="78"/>
                        </p:tgtEl>
                        <p:attrNameLst>
                          <p:attrName>ppt_y</p:attrName>
                        </p:attrNameLst>
                      </p:cBhvr>
                      <p:tavLst>
                        <p:tav tm="0">
                          <p:val>
                            <p:strVal val="#ppt_y+.1"/>
                          </p:val>
                        </p:tav>
                        <p:tav tm="100000">
                          <p:val>
                            <p:strVal val="#ppt_y"/>
                          </p:val>
                        </p:tav>
                      </p:tavLst>
                    </p:anim>
                  </p:childTnLst>
                </p:cTn>
              </p:par>
            </p:tnLst>
          </p:tmpl>
        </p:tmplLst>
      </p:bldP>
      <p:bldP spid="79" grpId="0" build="p">
        <p:tmplLst>
          <p:tmpl lvl="1">
            <p:tnLst>
              <p:par>
                <p:cTn presetID="10" presetClass="entr" presetSubtype="0" fill="hold" nodeType="withEffect">
                  <p:stCondLst>
                    <p:cond delay="800"/>
                  </p:stCondLst>
                  <p:childTnLst>
                    <p:set>
                      <p:cBhvr>
                        <p:cTn dur="1" fill="hold">
                          <p:stCondLst>
                            <p:cond delay="0"/>
                          </p:stCondLst>
                        </p:cTn>
                        <p:tgtEl>
                          <p:spTgt spid="79"/>
                        </p:tgtEl>
                        <p:attrNameLst>
                          <p:attrName>style.visibility</p:attrName>
                        </p:attrNameLst>
                      </p:cBhvr>
                      <p:to>
                        <p:strVal val="visible"/>
                      </p:to>
                    </p:set>
                    <p:animEffect transition="in" filter="fade">
                      <p:cBhvr>
                        <p:cTn dur="500"/>
                        <p:tgtEl>
                          <p:spTgt spid="79"/>
                        </p:tgtEl>
                      </p:cBhvr>
                    </p:animEffect>
                  </p:childTnLst>
                </p:cTn>
              </p:par>
            </p:tnLst>
          </p:tmpl>
        </p:tmplLst>
      </p:bldP>
      <p:bldP spid="28" grpId="0" build="p">
        <p:tmplLst>
          <p:tmpl lvl="1">
            <p:tnLst>
              <p:par>
                <p:cTn presetID="42" presetClass="entr" presetSubtype="0" fill="hold" nodeType="withEffect">
                  <p:stCondLst>
                    <p:cond delay="200"/>
                  </p:stCondLst>
                  <p:childTnLst>
                    <p:set>
                      <p:cBhvr>
                        <p:cTn dur="1" fill="hold">
                          <p:stCondLst>
                            <p:cond delay="0"/>
                          </p:stCondLst>
                        </p:cTn>
                        <p:tgtEl>
                          <p:spTgt spid="28"/>
                        </p:tgtEl>
                        <p:attrNameLst>
                          <p:attrName>style.visibility</p:attrName>
                        </p:attrNameLst>
                      </p:cBhvr>
                      <p:to>
                        <p:strVal val="visible"/>
                      </p:to>
                    </p:set>
                    <p:animEffect transition="in" filter="fade">
                      <p:cBhvr>
                        <p:cTn dur="400"/>
                        <p:tgtEl>
                          <p:spTgt spid="28"/>
                        </p:tgtEl>
                      </p:cBhvr>
                    </p:animEffect>
                    <p:anim calcmode="lin" valueType="num">
                      <p:cBhvr>
                        <p:cTn dur="400" fill="hold"/>
                        <p:tgtEl>
                          <p:spTgt spid="28"/>
                        </p:tgtEl>
                        <p:attrNameLst>
                          <p:attrName>ppt_x</p:attrName>
                        </p:attrNameLst>
                      </p:cBhvr>
                      <p:tavLst>
                        <p:tav tm="0">
                          <p:val>
                            <p:strVal val="#ppt_x"/>
                          </p:val>
                        </p:tav>
                        <p:tav tm="100000">
                          <p:val>
                            <p:strVal val="#ppt_x"/>
                          </p:val>
                        </p:tav>
                      </p:tavLst>
                    </p:anim>
                    <p:anim calcmode="lin" valueType="num">
                      <p:cBhvr>
                        <p:cTn dur="400" fill="hold"/>
                        <p:tgtEl>
                          <p:spTgt spid="28"/>
                        </p:tgtEl>
                        <p:attrNameLst>
                          <p:attrName>ppt_y</p:attrName>
                        </p:attrNameLst>
                      </p:cBhvr>
                      <p:tavLst>
                        <p:tav tm="0">
                          <p:val>
                            <p:strVal val="#ppt_y+.1"/>
                          </p:val>
                        </p:tav>
                        <p:tav tm="100000">
                          <p:val>
                            <p:strVal val="#ppt_y"/>
                          </p:val>
                        </p:tav>
                      </p:tavLst>
                    </p:anim>
                  </p:childTnLst>
                </p:cTn>
              </p:par>
            </p:tnLst>
          </p:tmpl>
        </p:tmplLst>
      </p:bldP>
      <p:bldP spid="29" grpId="0" build="p">
        <p:tmplLst>
          <p:tmpl lvl="1">
            <p:tnLst>
              <p:par>
                <p:cTn presetID="42" presetClass="entr" presetSubtype="0" fill="hold" nodeType="withEffect">
                  <p:stCondLst>
                    <p:cond delay="200"/>
                  </p:stCondLst>
                  <p:childTnLst>
                    <p:set>
                      <p:cBhvr>
                        <p:cTn dur="1" fill="hold">
                          <p:stCondLst>
                            <p:cond delay="0"/>
                          </p:stCondLst>
                        </p:cTn>
                        <p:tgtEl>
                          <p:spTgt spid="29"/>
                        </p:tgtEl>
                        <p:attrNameLst>
                          <p:attrName>style.visibility</p:attrName>
                        </p:attrNameLst>
                      </p:cBhvr>
                      <p:to>
                        <p:strVal val="visible"/>
                      </p:to>
                    </p:set>
                    <p:animEffect transition="in" filter="fade">
                      <p:cBhvr>
                        <p:cTn dur="400"/>
                        <p:tgtEl>
                          <p:spTgt spid="29"/>
                        </p:tgtEl>
                      </p:cBhvr>
                    </p:animEffect>
                    <p:anim calcmode="lin" valueType="num">
                      <p:cBhvr>
                        <p:cTn dur="400" fill="hold"/>
                        <p:tgtEl>
                          <p:spTgt spid="29"/>
                        </p:tgtEl>
                        <p:attrNameLst>
                          <p:attrName>ppt_x</p:attrName>
                        </p:attrNameLst>
                      </p:cBhvr>
                      <p:tavLst>
                        <p:tav tm="0">
                          <p:val>
                            <p:strVal val="#ppt_x"/>
                          </p:val>
                        </p:tav>
                        <p:tav tm="100000">
                          <p:val>
                            <p:strVal val="#ppt_x"/>
                          </p:val>
                        </p:tav>
                      </p:tavLst>
                    </p:anim>
                    <p:anim calcmode="lin" valueType="num">
                      <p:cBhvr>
                        <p:cTn dur="400" fill="hold"/>
                        <p:tgtEl>
                          <p:spTgt spid="29"/>
                        </p:tgtEl>
                        <p:attrNameLst>
                          <p:attrName>ppt_y</p:attrName>
                        </p:attrNameLst>
                      </p:cBhvr>
                      <p:tavLst>
                        <p:tav tm="0">
                          <p:val>
                            <p:strVal val="#ppt_y+.1"/>
                          </p:val>
                        </p:tav>
                        <p:tav tm="100000">
                          <p:val>
                            <p:strVal val="#ppt_y"/>
                          </p:val>
                        </p:tav>
                      </p:tavLst>
                    </p:anim>
                  </p:childTnLst>
                </p:cTn>
              </p:par>
            </p:tnLst>
          </p:tmpl>
        </p:tmplLst>
      </p:bldP>
      <p:bldP spid="30" grpId="0" build="p">
        <p:tmplLst>
          <p:tmpl lvl="1">
            <p:tnLst>
              <p:par>
                <p:cTn presetID="42" presetClass="entr" presetSubtype="0" fill="hold" nodeType="withEffect">
                  <p:stCondLst>
                    <p:cond delay="200"/>
                  </p:stCondLst>
                  <p:childTnLst>
                    <p:set>
                      <p:cBhvr>
                        <p:cTn dur="1" fill="hold">
                          <p:stCondLst>
                            <p:cond delay="0"/>
                          </p:stCondLst>
                        </p:cTn>
                        <p:tgtEl>
                          <p:spTgt spid="30"/>
                        </p:tgtEl>
                        <p:attrNameLst>
                          <p:attrName>style.visibility</p:attrName>
                        </p:attrNameLst>
                      </p:cBhvr>
                      <p:to>
                        <p:strVal val="visible"/>
                      </p:to>
                    </p:set>
                    <p:animEffect transition="in" filter="fade">
                      <p:cBhvr>
                        <p:cTn dur="400"/>
                        <p:tgtEl>
                          <p:spTgt spid="30"/>
                        </p:tgtEl>
                      </p:cBhvr>
                    </p:animEffect>
                    <p:anim calcmode="lin" valueType="num">
                      <p:cBhvr>
                        <p:cTn dur="400" fill="hold"/>
                        <p:tgtEl>
                          <p:spTgt spid="30"/>
                        </p:tgtEl>
                        <p:attrNameLst>
                          <p:attrName>ppt_x</p:attrName>
                        </p:attrNameLst>
                      </p:cBhvr>
                      <p:tavLst>
                        <p:tav tm="0">
                          <p:val>
                            <p:strVal val="#ppt_x"/>
                          </p:val>
                        </p:tav>
                        <p:tav tm="100000">
                          <p:val>
                            <p:strVal val="#ppt_x"/>
                          </p:val>
                        </p:tav>
                      </p:tavLst>
                    </p:anim>
                    <p:anim calcmode="lin" valueType="num">
                      <p:cBhvr>
                        <p:cTn dur="400" fill="hold"/>
                        <p:tgtEl>
                          <p:spTgt spid="30"/>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1_Iconic list 2">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0"/>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tx1">
                    <a:lumMod val="75000"/>
                    <a:lumOff val="25000"/>
                  </a:schemeClr>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 name="Rounded Rectangle 2"/>
          <p:cNvSpPr/>
          <p:nvPr userDrawn="1"/>
        </p:nvSpPr>
        <p:spPr>
          <a:xfrm>
            <a:off x="603251" y="1715377"/>
            <a:ext cx="869949" cy="782954"/>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13" name="Text Placeholder 7"/>
          <p:cNvSpPr>
            <a:spLocks noGrp="1"/>
          </p:cNvSpPr>
          <p:nvPr>
            <p:ph type="body" sz="quarter" idx="39" hasCustomPrompt="1"/>
          </p:nvPr>
        </p:nvSpPr>
        <p:spPr>
          <a:xfrm>
            <a:off x="684392" y="1761098"/>
            <a:ext cx="704141" cy="674519"/>
          </a:xfrm>
          <a:prstGeom prst="rect">
            <a:avLst/>
          </a:prstGeom>
        </p:spPr>
        <p:txBody>
          <a:bodyPr vert="horz" lIns="0" tIns="103884" rIns="0" bIns="103884" anchor="ctr"/>
          <a:lstStyle>
            <a:lvl1pPr marL="0" indent="0" algn="ctr">
              <a:lnSpc>
                <a:spcPct val="100000"/>
              </a:lnSpc>
              <a:spcBef>
                <a:spcPts val="0"/>
              </a:spcBef>
              <a:buNone/>
              <a:defRPr sz="1920" b="1">
                <a:solidFill>
                  <a:schemeClr val="bg1"/>
                </a:solidFill>
                <a:latin typeface="FontAwesome"/>
                <a:cs typeface="FontAwesome"/>
              </a:defRPr>
            </a:lvl1pPr>
          </a:lstStyle>
          <a:p>
            <a:pPr lvl="0"/>
            <a:r>
              <a:rPr lang="es-ES_tradnl" dirty="0" err="1"/>
              <a:t>icon</a:t>
            </a:r>
            <a:endParaRPr lang="es-ES_tradnl" dirty="0"/>
          </a:p>
        </p:txBody>
      </p:sp>
      <p:sp>
        <p:nvSpPr>
          <p:cNvPr id="26" name="Text Placeholder 7"/>
          <p:cNvSpPr>
            <a:spLocks noGrp="1"/>
          </p:cNvSpPr>
          <p:nvPr>
            <p:ph type="body" sz="quarter" idx="19" hasCustomPrompt="1"/>
          </p:nvPr>
        </p:nvSpPr>
        <p:spPr>
          <a:xfrm>
            <a:off x="1805518" y="1544320"/>
            <a:ext cx="4121149" cy="440148"/>
          </a:xfrm>
          <a:prstGeom prst="rect">
            <a:avLst/>
          </a:prstGeom>
        </p:spPr>
        <p:txBody>
          <a:bodyPr vert="horz" lIns="0" tIns="40504" rIns="0" bIns="40504" anchor="ctr"/>
          <a:lstStyle>
            <a:lvl1pPr marL="0" indent="0" algn="l">
              <a:lnSpc>
                <a:spcPct val="100000"/>
              </a:lnSpc>
              <a:spcBef>
                <a:spcPts val="0"/>
              </a:spcBef>
              <a:spcAft>
                <a:spcPts val="0"/>
              </a:spcAft>
              <a:buNone/>
              <a:defRPr sz="2400" b="0">
                <a:solidFill>
                  <a:schemeClr val="tx1">
                    <a:lumMod val="50000"/>
                    <a:lumOff val="50000"/>
                  </a:schemeClr>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7" name="Text Placeholder 2"/>
          <p:cNvSpPr>
            <a:spLocks noGrp="1"/>
          </p:cNvSpPr>
          <p:nvPr>
            <p:ph type="body" sz="quarter" idx="16" hasCustomPrompt="1"/>
          </p:nvPr>
        </p:nvSpPr>
        <p:spPr>
          <a:xfrm>
            <a:off x="1805519" y="2025110"/>
            <a:ext cx="4121148"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
        <p:nvSpPr>
          <p:cNvPr id="32" name="Rounded Rectangle 31"/>
          <p:cNvSpPr/>
          <p:nvPr userDrawn="1"/>
        </p:nvSpPr>
        <p:spPr>
          <a:xfrm>
            <a:off x="603251" y="3193657"/>
            <a:ext cx="869949" cy="782954"/>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33" name="Text Placeholder 7"/>
          <p:cNvSpPr>
            <a:spLocks noGrp="1"/>
          </p:cNvSpPr>
          <p:nvPr>
            <p:ph type="body" sz="quarter" idx="43" hasCustomPrompt="1"/>
          </p:nvPr>
        </p:nvSpPr>
        <p:spPr>
          <a:xfrm>
            <a:off x="684392" y="3239378"/>
            <a:ext cx="704141" cy="674519"/>
          </a:xfrm>
          <a:prstGeom prst="rect">
            <a:avLst/>
          </a:prstGeom>
        </p:spPr>
        <p:txBody>
          <a:bodyPr vert="horz" lIns="0" tIns="103884" rIns="0" bIns="103884" anchor="ctr"/>
          <a:lstStyle>
            <a:lvl1pPr marL="0" indent="0" algn="ctr">
              <a:lnSpc>
                <a:spcPct val="100000"/>
              </a:lnSpc>
              <a:spcBef>
                <a:spcPts val="0"/>
              </a:spcBef>
              <a:buNone/>
              <a:defRPr sz="1920" b="1">
                <a:solidFill>
                  <a:schemeClr val="bg1"/>
                </a:solidFill>
                <a:latin typeface="FontAwesome"/>
                <a:cs typeface="FontAwesome"/>
              </a:defRPr>
            </a:lvl1pPr>
          </a:lstStyle>
          <a:p>
            <a:pPr lvl="0"/>
            <a:r>
              <a:rPr lang="es-ES_tradnl" dirty="0" err="1"/>
              <a:t>icon</a:t>
            </a:r>
            <a:endParaRPr lang="es-ES_tradnl" dirty="0"/>
          </a:p>
        </p:txBody>
      </p:sp>
      <p:sp>
        <p:nvSpPr>
          <p:cNvPr id="34" name="Text Placeholder 7"/>
          <p:cNvSpPr>
            <a:spLocks noGrp="1"/>
          </p:cNvSpPr>
          <p:nvPr>
            <p:ph type="body" sz="quarter" idx="44" hasCustomPrompt="1"/>
          </p:nvPr>
        </p:nvSpPr>
        <p:spPr>
          <a:xfrm>
            <a:off x="1805518" y="3022600"/>
            <a:ext cx="4121149" cy="440148"/>
          </a:xfrm>
          <a:prstGeom prst="rect">
            <a:avLst/>
          </a:prstGeom>
        </p:spPr>
        <p:txBody>
          <a:bodyPr vert="horz" lIns="0" tIns="40504" rIns="0" bIns="40504" anchor="ctr"/>
          <a:lstStyle>
            <a:lvl1pPr marL="0" indent="0" algn="l">
              <a:lnSpc>
                <a:spcPct val="100000"/>
              </a:lnSpc>
              <a:spcBef>
                <a:spcPts val="0"/>
              </a:spcBef>
              <a:spcAft>
                <a:spcPts val="0"/>
              </a:spcAft>
              <a:buNone/>
              <a:defRPr sz="2400" b="0">
                <a:solidFill>
                  <a:schemeClr val="tx1">
                    <a:lumMod val="50000"/>
                    <a:lumOff val="50000"/>
                  </a:schemeClr>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5" name="Text Placeholder 2"/>
          <p:cNvSpPr>
            <a:spLocks noGrp="1"/>
          </p:cNvSpPr>
          <p:nvPr>
            <p:ph type="body" sz="quarter" idx="45" hasCustomPrompt="1"/>
          </p:nvPr>
        </p:nvSpPr>
        <p:spPr>
          <a:xfrm>
            <a:off x="1805519" y="3503390"/>
            <a:ext cx="4121148"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
        <p:nvSpPr>
          <p:cNvPr id="40" name="Rounded Rectangle 39"/>
          <p:cNvSpPr/>
          <p:nvPr userDrawn="1"/>
        </p:nvSpPr>
        <p:spPr>
          <a:xfrm>
            <a:off x="603251" y="4671937"/>
            <a:ext cx="869949" cy="782954"/>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41" name="Text Placeholder 7"/>
          <p:cNvSpPr>
            <a:spLocks noGrp="1"/>
          </p:cNvSpPr>
          <p:nvPr>
            <p:ph type="body" sz="quarter" idx="49" hasCustomPrompt="1"/>
          </p:nvPr>
        </p:nvSpPr>
        <p:spPr>
          <a:xfrm>
            <a:off x="684392" y="4717658"/>
            <a:ext cx="704141" cy="674519"/>
          </a:xfrm>
          <a:prstGeom prst="rect">
            <a:avLst/>
          </a:prstGeom>
        </p:spPr>
        <p:txBody>
          <a:bodyPr vert="horz" lIns="0" tIns="103884" rIns="0" bIns="103884" anchor="ctr"/>
          <a:lstStyle>
            <a:lvl1pPr marL="0" indent="0" algn="ctr">
              <a:lnSpc>
                <a:spcPct val="100000"/>
              </a:lnSpc>
              <a:spcBef>
                <a:spcPts val="0"/>
              </a:spcBef>
              <a:buNone/>
              <a:defRPr sz="1920" b="1">
                <a:solidFill>
                  <a:schemeClr val="bg1"/>
                </a:solidFill>
                <a:latin typeface="FontAwesome"/>
                <a:cs typeface="FontAwesome"/>
              </a:defRPr>
            </a:lvl1pPr>
          </a:lstStyle>
          <a:p>
            <a:pPr lvl="0"/>
            <a:r>
              <a:rPr lang="es-ES_tradnl" dirty="0" err="1"/>
              <a:t>icon</a:t>
            </a:r>
            <a:endParaRPr lang="es-ES_tradnl" dirty="0"/>
          </a:p>
        </p:txBody>
      </p:sp>
      <p:sp>
        <p:nvSpPr>
          <p:cNvPr id="42" name="Text Placeholder 7"/>
          <p:cNvSpPr>
            <a:spLocks noGrp="1"/>
          </p:cNvSpPr>
          <p:nvPr>
            <p:ph type="body" sz="quarter" idx="50" hasCustomPrompt="1"/>
          </p:nvPr>
        </p:nvSpPr>
        <p:spPr>
          <a:xfrm>
            <a:off x="1805518" y="4500880"/>
            <a:ext cx="4121149" cy="440148"/>
          </a:xfrm>
          <a:prstGeom prst="rect">
            <a:avLst/>
          </a:prstGeom>
        </p:spPr>
        <p:txBody>
          <a:bodyPr vert="horz" lIns="0" tIns="40504" rIns="0" bIns="40504" anchor="ctr"/>
          <a:lstStyle>
            <a:lvl1pPr marL="0" indent="0" algn="l">
              <a:lnSpc>
                <a:spcPct val="100000"/>
              </a:lnSpc>
              <a:spcBef>
                <a:spcPts val="0"/>
              </a:spcBef>
              <a:spcAft>
                <a:spcPts val="0"/>
              </a:spcAft>
              <a:buNone/>
              <a:defRPr sz="2400" b="0">
                <a:solidFill>
                  <a:schemeClr val="tx1">
                    <a:lumMod val="50000"/>
                    <a:lumOff val="50000"/>
                  </a:schemeClr>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3" name="Text Placeholder 2"/>
          <p:cNvSpPr>
            <a:spLocks noGrp="1"/>
          </p:cNvSpPr>
          <p:nvPr>
            <p:ph type="body" sz="quarter" idx="51" hasCustomPrompt="1"/>
          </p:nvPr>
        </p:nvSpPr>
        <p:spPr>
          <a:xfrm>
            <a:off x="1805519" y="4981670"/>
            <a:ext cx="4121148"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Tree>
    <p:extLst>
      <p:ext uri="{BB962C8B-B14F-4D97-AF65-F5344CB8AC3E}">
        <p14:creationId xmlns:p14="http://schemas.microsoft.com/office/powerpoint/2010/main" val="341343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anim calcmode="lin" valueType="num">
                                      <p:cBhvr>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700"/>
                            </p:stCondLst>
                            <p:childTnLst>
                              <p:par>
                                <p:cTn id="16" presetID="53" presetClass="entr" presetSubtype="16"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400" fill="hold"/>
                                        <p:tgtEl>
                                          <p:spTgt spid="3"/>
                                        </p:tgtEl>
                                        <p:attrNameLst>
                                          <p:attrName>ppt_w</p:attrName>
                                        </p:attrNameLst>
                                      </p:cBhvr>
                                      <p:tavLst>
                                        <p:tav tm="0">
                                          <p:val>
                                            <p:fltVal val="0"/>
                                          </p:val>
                                        </p:tav>
                                        <p:tav tm="100000">
                                          <p:val>
                                            <p:strVal val="#ppt_w"/>
                                          </p:val>
                                        </p:tav>
                                      </p:tavLst>
                                    </p:anim>
                                    <p:anim calcmode="lin" valueType="num">
                                      <p:cBhvr>
                                        <p:cTn id="19" dur="400" fill="hold"/>
                                        <p:tgtEl>
                                          <p:spTgt spid="3"/>
                                        </p:tgtEl>
                                        <p:attrNameLst>
                                          <p:attrName>ppt_h</p:attrName>
                                        </p:attrNameLst>
                                      </p:cBhvr>
                                      <p:tavLst>
                                        <p:tav tm="0">
                                          <p:val>
                                            <p:fltVal val="0"/>
                                          </p:val>
                                        </p:tav>
                                        <p:tav tm="100000">
                                          <p:val>
                                            <p:strVal val="#ppt_h"/>
                                          </p:val>
                                        </p:tav>
                                      </p:tavLst>
                                    </p:anim>
                                    <p:animEffect transition="in" filter="fade">
                                      <p:cBhvr>
                                        <p:cTn id="20" dur="400"/>
                                        <p:tgtEl>
                                          <p:spTgt spid="3"/>
                                        </p:tgtEl>
                                      </p:cBhvr>
                                    </p:animEffect>
                                  </p:childTnLst>
                                </p:cTn>
                              </p:par>
                            </p:childTnLst>
                          </p:cTn>
                        </p:par>
                        <p:par>
                          <p:cTn id="21" fill="hold">
                            <p:stCondLst>
                              <p:cond delay="1100"/>
                            </p:stCondLst>
                            <p:childTnLst>
                              <p:par>
                                <p:cTn id="22" presetID="53" presetClass="entr" presetSubtype="16" fill="hold" grpId="0" nodeType="afterEffect">
                                  <p:stCondLst>
                                    <p:cond delay="0"/>
                                  </p:stCondLst>
                                  <p:childTnLst>
                                    <p:set>
                                      <p:cBhvr>
                                        <p:cTn id="23" dur="1" fill="hold">
                                          <p:stCondLst>
                                            <p:cond delay="0"/>
                                          </p:stCondLst>
                                        </p:cTn>
                                        <p:tgtEl>
                                          <p:spTgt spid="13">
                                            <p:txEl>
                                              <p:pRg st="0" end="0"/>
                                            </p:txEl>
                                          </p:spTgt>
                                        </p:tgtEl>
                                        <p:attrNameLst>
                                          <p:attrName>style.visibility</p:attrName>
                                        </p:attrNameLst>
                                      </p:cBhvr>
                                      <p:to>
                                        <p:strVal val="visible"/>
                                      </p:to>
                                    </p:set>
                                    <p:anim calcmode="lin" valueType="num">
                                      <p:cBhvr>
                                        <p:cTn id="24" dur="3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5" dur="3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6" dur="300"/>
                                        <p:tgtEl>
                                          <p:spTgt spid="13">
                                            <p:txEl>
                                              <p:pRg st="0" end="0"/>
                                            </p:txEl>
                                          </p:spTgt>
                                        </p:tgtEl>
                                      </p:cBhvr>
                                    </p:animEffect>
                                  </p:childTnLst>
                                </p:cTn>
                              </p:par>
                              <p:par>
                                <p:cTn id="27" presetID="42" presetClass="entr" presetSubtype="0" fill="hold" grpId="0" nodeType="withEffect">
                                  <p:stCondLst>
                                    <p:cond delay="200"/>
                                  </p:stCondLst>
                                  <p:childTnLst>
                                    <p:set>
                                      <p:cBhvr>
                                        <p:cTn id="28" dur="1" fill="hold">
                                          <p:stCondLst>
                                            <p:cond delay="0"/>
                                          </p:stCondLst>
                                        </p:cTn>
                                        <p:tgtEl>
                                          <p:spTgt spid="26">
                                            <p:txEl>
                                              <p:pRg st="0" end="0"/>
                                            </p:txEl>
                                          </p:spTgt>
                                        </p:tgtEl>
                                        <p:attrNameLst>
                                          <p:attrName>style.visibility</p:attrName>
                                        </p:attrNameLst>
                                      </p:cBhvr>
                                      <p:to>
                                        <p:strVal val="visible"/>
                                      </p:to>
                                    </p:set>
                                    <p:animEffect transition="in" filter="fade">
                                      <p:cBhvr>
                                        <p:cTn id="29" dur="500"/>
                                        <p:tgtEl>
                                          <p:spTgt spid="26">
                                            <p:txEl>
                                              <p:pRg st="0" end="0"/>
                                            </p:txEl>
                                          </p:spTgt>
                                        </p:tgtEl>
                                      </p:cBhvr>
                                    </p:animEffect>
                                    <p:anim calcmode="lin" valueType="num">
                                      <p:cBhvr>
                                        <p:cTn id="30"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26">
                                            <p:txEl>
                                              <p:pRg st="0" end="0"/>
                                            </p:txEl>
                                          </p:spTgt>
                                        </p:tgtEl>
                                        <p:attrNameLst>
                                          <p:attrName>ppt_y</p:attrName>
                                        </p:attrNameLst>
                                      </p:cBhvr>
                                      <p:tavLst>
                                        <p:tav tm="0">
                                          <p:val>
                                            <p:strVal val="#ppt_y+.1"/>
                                          </p:val>
                                        </p:tav>
                                        <p:tav tm="100000">
                                          <p:val>
                                            <p:strVal val="#ppt_y"/>
                                          </p:val>
                                        </p:tav>
                                      </p:tavLst>
                                    </p:anim>
                                  </p:childTnLst>
                                </p:cTn>
                              </p:par>
                              <p:par>
                                <p:cTn id="32" presetID="10" presetClass="entr" presetSubtype="0" fill="hold" grpId="0" nodeType="withEffect">
                                  <p:stCondLst>
                                    <p:cond delay="800"/>
                                  </p:stCondLst>
                                  <p:childTnLst>
                                    <p:set>
                                      <p:cBhvr>
                                        <p:cTn id="33" dur="1" fill="hold">
                                          <p:stCondLst>
                                            <p:cond delay="0"/>
                                          </p:stCondLst>
                                        </p:cTn>
                                        <p:tgtEl>
                                          <p:spTgt spid="27">
                                            <p:txEl>
                                              <p:pRg st="0" end="0"/>
                                            </p:txEl>
                                          </p:spTgt>
                                        </p:tgtEl>
                                        <p:attrNameLst>
                                          <p:attrName>style.visibility</p:attrName>
                                        </p:attrNameLst>
                                      </p:cBhvr>
                                      <p:to>
                                        <p:strVal val="visible"/>
                                      </p:to>
                                    </p:set>
                                    <p:animEffect transition="in" filter="fade">
                                      <p:cBhvr>
                                        <p:cTn id="34" dur="500"/>
                                        <p:tgtEl>
                                          <p:spTgt spid="27">
                                            <p:txEl>
                                              <p:pRg st="0" end="0"/>
                                            </p:txEl>
                                          </p:spTgt>
                                        </p:tgtEl>
                                      </p:cBhvr>
                                    </p:animEffect>
                                  </p:childTnLst>
                                </p:cTn>
                              </p:par>
                            </p:childTnLst>
                          </p:cTn>
                        </p:par>
                        <p:par>
                          <p:cTn id="35" fill="hold">
                            <p:stCondLst>
                              <p:cond delay="2400"/>
                            </p:stCondLst>
                            <p:childTnLst>
                              <p:par>
                                <p:cTn id="36" presetID="53" presetClass="entr" presetSubtype="16" fill="hold" grpId="0" nodeType="afterEffect">
                                  <p:stCondLst>
                                    <p:cond delay="0"/>
                                  </p:stCondLst>
                                  <p:childTnLst>
                                    <p:set>
                                      <p:cBhvr>
                                        <p:cTn id="37" dur="1" fill="hold">
                                          <p:stCondLst>
                                            <p:cond delay="0"/>
                                          </p:stCondLst>
                                        </p:cTn>
                                        <p:tgtEl>
                                          <p:spTgt spid="32"/>
                                        </p:tgtEl>
                                        <p:attrNameLst>
                                          <p:attrName>style.visibility</p:attrName>
                                        </p:attrNameLst>
                                      </p:cBhvr>
                                      <p:to>
                                        <p:strVal val="visible"/>
                                      </p:to>
                                    </p:set>
                                    <p:anim calcmode="lin" valueType="num">
                                      <p:cBhvr>
                                        <p:cTn id="38" dur="400" fill="hold"/>
                                        <p:tgtEl>
                                          <p:spTgt spid="32"/>
                                        </p:tgtEl>
                                        <p:attrNameLst>
                                          <p:attrName>ppt_w</p:attrName>
                                        </p:attrNameLst>
                                      </p:cBhvr>
                                      <p:tavLst>
                                        <p:tav tm="0">
                                          <p:val>
                                            <p:fltVal val="0"/>
                                          </p:val>
                                        </p:tav>
                                        <p:tav tm="100000">
                                          <p:val>
                                            <p:strVal val="#ppt_w"/>
                                          </p:val>
                                        </p:tav>
                                      </p:tavLst>
                                    </p:anim>
                                    <p:anim calcmode="lin" valueType="num">
                                      <p:cBhvr>
                                        <p:cTn id="39" dur="400" fill="hold"/>
                                        <p:tgtEl>
                                          <p:spTgt spid="32"/>
                                        </p:tgtEl>
                                        <p:attrNameLst>
                                          <p:attrName>ppt_h</p:attrName>
                                        </p:attrNameLst>
                                      </p:cBhvr>
                                      <p:tavLst>
                                        <p:tav tm="0">
                                          <p:val>
                                            <p:fltVal val="0"/>
                                          </p:val>
                                        </p:tav>
                                        <p:tav tm="100000">
                                          <p:val>
                                            <p:strVal val="#ppt_h"/>
                                          </p:val>
                                        </p:tav>
                                      </p:tavLst>
                                    </p:anim>
                                    <p:animEffect transition="in" filter="fade">
                                      <p:cBhvr>
                                        <p:cTn id="40" dur="400"/>
                                        <p:tgtEl>
                                          <p:spTgt spid="32"/>
                                        </p:tgtEl>
                                      </p:cBhvr>
                                    </p:animEffect>
                                  </p:childTnLst>
                                </p:cTn>
                              </p:par>
                            </p:childTnLst>
                          </p:cTn>
                        </p:par>
                        <p:par>
                          <p:cTn id="41" fill="hold">
                            <p:stCondLst>
                              <p:cond delay="2800"/>
                            </p:stCondLst>
                            <p:childTnLst>
                              <p:par>
                                <p:cTn id="42" presetID="53" presetClass="entr" presetSubtype="16" fill="hold" grpId="0" nodeType="afterEffect">
                                  <p:stCondLst>
                                    <p:cond delay="0"/>
                                  </p:stCondLst>
                                  <p:childTnLst>
                                    <p:set>
                                      <p:cBhvr>
                                        <p:cTn id="43" dur="1" fill="hold">
                                          <p:stCondLst>
                                            <p:cond delay="0"/>
                                          </p:stCondLst>
                                        </p:cTn>
                                        <p:tgtEl>
                                          <p:spTgt spid="33">
                                            <p:txEl>
                                              <p:pRg st="0" end="0"/>
                                            </p:txEl>
                                          </p:spTgt>
                                        </p:tgtEl>
                                        <p:attrNameLst>
                                          <p:attrName>style.visibility</p:attrName>
                                        </p:attrNameLst>
                                      </p:cBhvr>
                                      <p:to>
                                        <p:strVal val="visible"/>
                                      </p:to>
                                    </p:set>
                                    <p:anim calcmode="lin" valueType="num">
                                      <p:cBhvr>
                                        <p:cTn id="44" dur="3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45" dur="3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46" dur="300"/>
                                        <p:tgtEl>
                                          <p:spTgt spid="33">
                                            <p:txEl>
                                              <p:pRg st="0" end="0"/>
                                            </p:txEl>
                                          </p:spTgt>
                                        </p:tgtEl>
                                      </p:cBhvr>
                                    </p:animEffect>
                                  </p:childTnLst>
                                </p:cTn>
                              </p:par>
                              <p:par>
                                <p:cTn id="47" presetID="42" presetClass="entr" presetSubtype="0" fill="hold" grpId="0" nodeType="withEffect">
                                  <p:stCondLst>
                                    <p:cond delay="200"/>
                                  </p:stCondLst>
                                  <p:childTnLst>
                                    <p:set>
                                      <p:cBhvr>
                                        <p:cTn id="48" dur="1" fill="hold">
                                          <p:stCondLst>
                                            <p:cond delay="0"/>
                                          </p:stCondLst>
                                        </p:cTn>
                                        <p:tgtEl>
                                          <p:spTgt spid="34">
                                            <p:txEl>
                                              <p:pRg st="0" end="0"/>
                                            </p:txEl>
                                          </p:spTgt>
                                        </p:tgtEl>
                                        <p:attrNameLst>
                                          <p:attrName>style.visibility</p:attrName>
                                        </p:attrNameLst>
                                      </p:cBhvr>
                                      <p:to>
                                        <p:strVal val="visible"/>
                                      </p:to>
                                    </p:set>
                                    <p:animEffect transition="in" filter="fade">
                                      <p:cBhvr>
                                        <p:cTn id="49" dur="500"/>
                                        <p:tgtEl>
                                          <p:spTgt spid="34">
                                            <p:txEl>
                                              <p:pRg st="0" end="0"/>
                                            </p:txEl>
                                          </p:spTgt>
                                        </p:tgtEl>
                                      </p:cBhvr>
                                    </p:animEffect>
                                    <p:anim calcmode="lin" valueType="num">
                                      <p:cBhvr>
                                        <p:cTn id="50"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51" dur="500" fill="hold"/>
                                        <p:tgtEl>
                                          <p:spTgt spid="34">
                                            <p:txEl>
                                              <p:pRg st="0" end="0"/>
                                            </p:txEl>
                                          </p:spTgt>
                                        </p:tgtEl>
                                        <p:attrNameLst>
                                          <p:attrName>ppt_y</p:attrName>
                                        </p:attrNameLst>
                                      </p:cBhvr>
                                      <p:tavLst>
                                        <p:tav tm="0">
                                          <p:val>
                                            <p:strVal val="#ppt_y+.1"/>
                                          </p:val>
                                        </p:tav>
                                        <p:tav tm="100000">
                                          <p:val>
                                            <p:strVal val="#ppt_y"/>
                                          </p:val>
                                        </p:tav>
                                      </p:tavLst>
                                    </p:anim>
                                  </p:childTnLst>
                                </p:cTn>
                              </p:par>
                              <p:par>
                                <p:cTn id="52" presetID="10" presetClass="entr" presetSubtype="0" fill="hold" grpId="0" nodeType="withEffect">
                                  <p:stCondLst>
                                    <p:cond delay="800"/>
                                  </p:stCondLst>
                                  <p:childTnLst>
                                    <p:set>
                                      <p:cBhvr>
                                        <p:cTn id="53" dur="1" fill="hold">
                                          <p:stCondLst>
                                            <p:cond delay="0"/>
                                          </p:stCondLst>
                                        </p:cTn>
                                        <p:tgtEl>
                                          <p:spTgt spid="35">
                                            <p:txEl>
                                              <p:pRg st="0" end="0"/>
                                            </p:txEl>
                                          </p:spTgt>
                                        </p:tgtEl>
                                        <p:attrNameLst>
                                          <p:attrName>style.visibility</p:attrName>
                                        </p:attrNameLst>
                                      </p:cBhvr>
                                      <p:to>
                                        <p:strVal val="visible"/>
                                      </p:to>
                                    </p:set>
                                    <p:animEffect transition="in" filter="fade">
                                      <p:cBhvr>
                                        <p:cTn id="54" dur="500"/>
                                        <p:tgtEl>
                                          <p:spTgt spid="35">
                                            <p:txEl>
                                              <p:pRg st="0" end="0"/>
                                            </p:txEl>
                                          </p:spTgt>
                                        </p:tgtEl>
                                      </p:cBhvr>
                                    </p:animEffect>
                                  </p:childTnLst>
                                </p:cTn>
                              </p:par>
                            </p:childTnLst>
                          </p:cTn>
                        </p:par>
                        <p:par>
                          <p:cTn id="55" fill="hold">
                            <p:stCondLst>
                              <p:cond delay="4100"/>
                            </p:stCondLst>
                            <p:childTnLst>
                              <p:par>
                                <p:cTn id="56" presetID="53" presetClass="entr" presetSubtype="16" fill="hold" grpId="0" nodeType="afterEffect">
                                  <p:stCondLst>
                                    <p:cond delay="0"/>
                                  </p:stCondLst>
                                  <p:childTnLst>
                                    <p:set>
                                      <p:cBhvr>
                                        <p:cTn id="57" dur="1" fill="hold">
                                          <p:stCondLst>
                                            <p:cond delay="0"/>
                                          </p:stCondLst>
                                        </p:cTn>
                                        <p:tgtEl>
                                          <p:spTgt spid="40"/>
                                        </p:tgtEl>
                                        <p:attrNameLst>
                                          <p:attrName>style.visibility</p:attrName>
                                        </p:attrNameLst>
                                      </p:cBhvr>
                                      <p:to>
                                        <p:strVal val="visible"/>
                                      </p:to>
                                    </p:set>
                                    <p:anim calcmode="lin" valueType="num">
                                      <p:cBhvr>
                                        <p:cTn id="58" dur="400" fill="hold"/>
                                        <p:tgtEl>
                                          <p:spTgt spid="40"/>
                                        </p:tgtEl>
                                        <p:attrNameLst>
                                          <p:attrName>ppt_w</p:attrName>
                                        </p:attrNameLst>
                                      </p:cBhvr>
                                      <p:tavLst>
                                        <p:tav tm="0">
                                          <p:val>
                                            <p:fltVal val="0"/>
                                          </p:val>
                                        </p:tav>
                                        <p:tav tm="100000">
                                          <p:val>
                                            <p:strVal val="#ppt_w"/>
                                          </p:val>
                                        </p:tav>
                                      </p:tavLst>
                                    </p:anim>
                                    <p:anim calcmode="lin" valueType="num">
                                      <p:cBhvr>
                                        <p:cTn id="59" dur="400" fill="hold"/>
                                        <p:tgtEl>
                                          <p:spTgt spid="40"/>
                                        </p:tgtEl>
                                        <p:attrNameLst>
                                          <p:attrName>ppt_h</p:attrName>
                                        </p:attrNameLst>
                                      </p:cBhvr>
                                      <p:tavLst>
                                        <p:tav tm="0">
                                          <p:val>
                                            <p:fltVal val="0"/>
                                          </p:val>
                                        </p:tav>
                                        <p:tav tm="100000">
                                          <p:val>
                                            <p:strVal val="#ppt_h"/>
                                          </p:val>
                                        </p:tav>
                                      </p:tavLst>
                                    </p:anim>
                                    <p:animEffect transition="in" filter="fade">
                                      <p:cBhvr>
                                        <p:cTn id="60" dur="400"/>
                                        <p:tgtEl>
                                          <p:spTgt spid="40"/>
                                        </p:tgtEl>
                                      </p:cBhvr>
                                    </p:animEffect>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41">
                                            <p:txEl>
                                              <p:pRg st="0" end="0"/>
                                            </p:txEl>
                                          </p:spTgt>
                                        </p:tgtEl>
                                        <p:attrNameLst>
                                          <p:attrName>style.visibility</p:attrName>
                                        </p:attrNameLst>
                                      </p:cBhvr>
                                      <p:to>
                                        <p:strVal val="visible"/>
                                      </p:to>
                                    </p:set>
                                    <p:anim calcmode="lin" valueType="num">
                                      <p:cBhvr>
                                        <p:cTn id="64" dur="300" fill="hold"/>
                                        <p:tgtEl>
                                          <p:spTgt spid="41">
                                            <p:txEl>
                                              <p:pRg st="0" end="0"/>
                                            </p:txEl>
                                          </p:spTgt>
                                        </p:tgtEl>
                                        <p:attrNameLst>
                                          <p:attrName>ppt_w</p:attrName>
                                        </p:attrNameLst>
                                      </p:cBhvr>
                                      <p:tavLst>
                                        <p:tav tm="0">
                                          <p:val>
                                            <p:fltVal val="0"/>
                                          </p:val>
                                        </p:tav>
                                        <p:tav tm="100000">
                                          <p:val>
                                            <p:strVal val="#ppt_w"/>
                                          </p:val>
                                        </p:tav>
                                      </p:tavLst>
                                    </p:anim>
                                    <p:anim calcmode="lin" valueType="num">
                                      <p:cBhvr>
                                        <p:cTn id="65" dur="300" fill="hold"/>
                                        <p:tgtEl>
                                          <p:spTgt spid="41">
                                            <p:txEl>
                                              <p:pRg st="0" end="0"/>
                                            </p:txEl>
                                          </p:spTgt>
                                        </p:tgtEl>
                                        <p:attrNameLst>
                                          <p:attrName>ppt_h</p:attrName>
                                        </p:attrNameLst>
                                      </p:cBhvr>
                                      <p:tavLst>
                                        <p:tav tm="0">
                                          <p:val>
                                            <p:fltVal val="0"/>
                                          </p:val>
                                        </p:tav>
                                        <p:tav tm="100000">
                                          <p:val>
                                            <p:strVal val="#ppt_h"/>
                                          </p:val>
                                        </p:tav>
                                      </p:tavLst>
                                    </p:anim>
                                    <p:animEffect transition="in" filter="fade">
                                      <p:cBhvr>
                                        <p:cTn id="66" dur="300"/>
                                        <p:tgtEl>
                                          <p:spTgt spid="41">
                                            <p:txEl>
                                              <p:pRg st="0" end="0"/>
                                            </p:txEl>
                                          </p:spTgt>
                                        </p:tgtEl>
                                      </p:cBhvr>
                                    </p:animEffect>
                                  </p:childTnLst>
                                </p:cTn>
                              </p:par>
                              <p:par>
                                <p:cTn id="67" presetID="42" presetClass="entr" presetSubtype="0" fill="hold" grpId="0" nodeType="withEffect">
                                  <p:stCondLst>
                                    <p:cond delay="200"/>
                                  </p:stCondLst>
                                  <p:childTnLst>
                                    <p:set>
                                      <p:cBhvr>
                                        <p:cTn id="68" dur="1" fill="hold">
                                          <p:stCondLst>
                                            <p:cond delay="0"/>
                                          </p:stCondLst>
                                        </p:cTn>
                                        <p:tgtEl>
                                          <p:spTgt spid="42">
                                            <p:txEl>
                                              <p:pRg st="0" end="0"/>
                                            </p:txEl>
                                          </p:spTgt>
                                        </p:tgtEl>
                                        <p:attrNameLst>
                                          <p:attrName>style.visibility</p:attrName>
                                        </p:attrNameLst>
                                      </p:cBhvr>
                                      <p:to>
                                        <p:strVal val="visible"/>
                                      </p:to>
                                    </p:set>
                                    <p:animEffect transition="in" filter="fade">
                                      <p:cBhvr>
                                        <p:cTn id="69" dur="500"/>
                                        <p:tgtEl>
                                          <p:spTgt spid="42">
                                            <p:txEl>
                                              <p:pRg st="0" end="0"/>
                                            </p:txEl>
                                          </p:spTgt>
                                        </p:tgtEl>
                                      </p:cBhvr>
                                    </p:animEffect>
                                    <p:anim calcmode="lin" valueType="num">
                                      <p:cBhvr>
                                        <p:cTn id="70"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71" dur="500" fill="hold"/>
                                        <p:tgtEl>
                                          <p:spTgt spid="42">
                                            <p:txEl>
                                              <p:pRg st="0" end="0"/>
                                            </p:txEl>
                                          </p:spTgt>
                                        </p:tgtEl>
                                        <p:attrNameLst>
                                          <p:attrName>ppt_y</p:attrName>
                                        </p:attrNameLst>
                                      </p:cBhvr>
                                      <p:tavLst>
                                        <p:tav tm="0">
                                          <p:val>
                                            <p:strVal val="#ppt_y+.1"/>
                                          </p:val>
                                        </p:tav>
                                        <p:tav tm="100000">
                                          <p:val>
                                            <p:strVal val="#ppt_y"/>
                                          </p:val>
                                        </p:tav>
                                      </p:tavLst>
                                    </p:anim>
                                  </p:childTnLst>
                                </p:cTn>
                              </p:par>
                              <p:par>
                                <p:cTn id="72" presetID="10" presetClass="entr" presetSubtype="0" fill="hold" grpId="0" nodeType="withEffect">
                                  <p:stCondLst>
                                    <p:cond delay="800"/>
                                  </p:stCondLst>
                                  <p:childTnLst>
                                    <p:set>
                                      <p:cBhvr>
                                        <p:cTn id="73" dur="1" fill="hold">
                                          <p:stCondLst>
                                            <p:cond delay="0"/>
                                          </p:stCondLst>
                                        </p:cTn>
                                        <p:tgtEl>
                                          <p:spTgt spid="43">
                                            <p:txEl>
                                              <p:pRg st="0" end="0"/>
                                            </p:txEl>
                                          </p:spTgt>
                                        </p:tgtEl>
                                        <p:attrNameLst>
                                          <p:attrName>style.visibility</p:attrName>
                                        </p:attrNameLst>
                                      </p:cBhvr>
                                      <p:to>
                                        <p:strVal val="visible"/>
                                      </p:to>
                                    </p:set>
                                    <p:animEffect transition="in" filter="fade">
                                      <p:cBhvr>
                                        <p:cTn id="74" dur="500"/>
                                        <p:tgtEl>
                                          <p:spTgt spid="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3" grpId="0" animBg="1"/>
      <p:bldP spid="13" grpId="0" build="p">
        <p:tmplLst>
          <p:tmpl lvl="1">
            <p:tnLst>
              <p:par>
                <p:cTn presetID="53" presetClass="entr" presetSubtype="16"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300" fill="hold"/>
                        <p:tgtEl>
                          <p:spTgt spid="13"/>
                        </p:tgtEl>
                        <p:attrNameLst>
                          <p:attrName>ppt_w</p:attrName>
                        </p:attrNameLst>
                      </p:cBhvr>
                      <p:tavLst>
                        <p:tav tm="0">
                          <p:val>
                            <p:fltVal val="0"/>
                          </p:val>
                        </p:tav>
                        <p:tav tm="100000">
                          <p:val>
                            <p:strVal val="#ppt_w"/>
                          </p:val>
                        </p:tav>
                      </p:tavLst>
                    </p:anim>
                    <p:anim calcmode="lin" valueType="num">
                      <p:cBhvr>
                        <p:cTn dur="300" fill="hold"/>
                        <p:tgtEl>
                          <p:spTgt spid="13"/>
                        </p:tgtEl>
                        <p:attrNameLst>
                          <p:attrName>ppt_h</p:attrName>
                        </p:attrNameLst>
                      </p:cBhvr>
                      <p:tavLst>
                        <p:tav tm="0">
                          <p:val>
                            <p:fltVal val="0"/>
                          </p:val>
                        </p:tav>
                        <p:tav tm="100000">
                          <p:val>
                            <p:strVal val="#ppt_h"/>
                          </p:val>
                        </p:tav>
                      </p:tavLst>
                    </p:anim>
                    <p:animEffect transition="in" filter="fade">
                      <p:cBhvr>
                        <p:cTn dur="300"/>
                        <p:tgtEl>
                          <p:spTgt spid="13"/>
                        </p:tgtEl>
                      </p:cBhvr>
                    </p:animEffect>
                  </p:childTnLst>
                </p:cTn>
              </p:par>
            </p:tnLst>
          </p:tmpl>
        </p:tmplLst>
      </p:bldP>
      <p:bldP spid="26" grpId="0" build="p">
        <p:tmplLst>
          <p:tmpl lvl="1">
            <p:tnLst>
              <p:par>
                <p:cTn presetID="42" presetClass="entr" presetSubtype="0"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anim calcmode="lin" valueType="num">
                      <p:cBhvr>
                        <p:cTn dur="500" fill="hold"/>
                        <p:tgtEl>
                          <p:spTgt spid="26"/>
                        </p:tgtEl>
                        <p:attrNameLst>
                          <p:attrName>ppt_x</p:attrName>
                        </p:attrNameLst>
                      </p:cBhvr>
                      <p:tavLst>
                        <p:tav tm="0">
                          <p:val>
                            <p:strVal val="#ppt_x"/>
                          </p:val>
                        </p:tav>
                        <p:tav tm="100000">
                          <p:val>
                            <p:strVal val="#ppt_x"/>
                          </p:val>
                        </p:tav>
                      </p:tavLst>
                    </p:anim>
                    <p:anim calcmode="lin" valueType="num">
                      <p:cBhvr>
                        <p:cTn dur="500" fill="hold"/>
                        <p:tgtEl>
                          <p:spTgt spid="26"/>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10" presetClass="entr" presetSubtype="0" fill="hold" nodeType="withEffect">
                  <p:stCondLst>
                    <p:cond delay="8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32" grpId="0" animBg="1"/>
      <p:bldP spid="33" grpId="0" build="p">
        <p:tmplLst>
          <p:tmpl lvl="1">
            <p:tnLst>
              <p:par>
                <p:cTn presetID="53" presetClass="entr" presetSubtype="16"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p:cTn dur="300" fill="hold"/>
                        <p:tgtEl>
                          <p:spTgt spid="33"/>
                        </p:tgtEl>
                        <p:attrNameLst>
                          <p:attrName>ppt_w</p:attrName>
                        </p:attrNameLst>
                      </p:cBhvr>
                      <p:tavLst>
                        <p:tav tm="0">
                          <p:val>
                            <p:fltVal val="0"/>
                          </p:val>
                        </p:tav>
                        <p:tav tm="100000">
                          <p:val>
                            <p:strVal val="#ppt_w"/>
                          </p:val>
                        </p:tav>
                      </p:tavLst>
                    </p:anim>
                    <p:anim calcmode="lin" valueType="num">
                      <p:cBhvr>
                        <p:cTn dur="300" fill="hold"/>
                        <p:tgtEl>
                          <p:spTgt spid="33"/>
                        </p:tgtEl>
                        <p:attrNameLst>
                          <p:attrName>ppt_h</p:attrName>
                        </p:attrNameLst>
                      </p:cBhvr>
                      <p:tavLst>
                        <p:tav tm="0">
                          <p:val>
                            <p:fltVal val="0"/>
                          </p:val>
                        </p:tav>
                        <p:tav tm="100000">
                          <p:val>
                            <p:strVal val="#ppt_h"/>
                          </p:val>
                        </p:tav>
                      </p:tavLst>
                    </p:anim>
                    <p:animEffect transition="in" filter="fade">
                      <p:cBhvr>
                        <p:cTn dur="300"/>
                        <p:tgtEl>
                          <p:spTgt spid="33"/>
                        </p:tgtEl>
                      </p:cBhvr>
                    </p:animEffect>
                  </p:childTnLst>
                </p:cTn>
              </p:par>
            </p:tnLst>
          </p:tmpl>
        </p:tmplLst>
      </p:bldP>
      <p:bldP spid="34" grpId="0" build="p">
        <p:tmplLst>
          <p:tmpl lvl="1">
            <p:tnLst>
              <p:par>
                <p:cTn presetID="42"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anim calcmode="lin" valueType="num">
                      <p:cBhvr>
                        <p:cTn dur="500" fill="hold"/>
                        <p:tgtEl>
                          <p:spTgt spid="34"/>
                        </p:tgtEl>
                        <p:attrNameLst>
                          <p:attrName>ppt_x</p:attrName>
                        </p:attrNameLst>
                      </p:cBhvr>
                      <p:tavLst>
                        <p:tav tm="0">
                          <p:val>
                            <p:strVal val="#ppt_x"/>
                          </p:val>
                        </p:tav>
                        <p:tav tm="100000">
                          <p:val>
                            <p:strVal val="#ppt_x"/>
                          </p:val>
                        </p:tav>
                      </p:tavLst>
                    </p:anim>
                    <p:anim calcmode="lin" valueType="num">
                      <p:cBhvr>
                        <p:cTn dur="500" fill="hold"/>
                        <p:tgtEl>
                          <p:spTgt spid="34"/>
                        </p:tgtEl>
                        <p:attrNameLst>
                          <p:attrName>ppt_y</p:attrName>
                        </p:attrNameLst>
                      </p:cBhvr>
                      <p:tavLst>
                        <p:tav tm="0">
                          <p:val>
                            <p:strVal val="#ppt_y+.1"/>
                          </p:val>
                        </p:tav>
                        <p:tav tm="100000">
                          <p:val>
                            <p:strVal val="#ppt_y"/>
                          </p:val>
                        </p:tav>
                      </p:tavLst>
                    </p:anim>
                  </p:childTnLst>
                </p:cTn>
              </p:par>
            </p:tnLst>
          </p:tmpl>
        </p:tmplLst>
      </p:bldP>
      <p:bldP spid="35" grpId="0" build="p">
        <p:tmplLst>
          <p:tmpl lvl="1">
            <p:tnLst>
              <p:par>
                <p:cTn presetID="10" presetClass="entr" presetSubtype="0" fill="hold" nodeType="withEffect">
                  <p:stCondLst>
                    <p:cond delay="8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40" grpId="0" animBg="1"/>
      <p:bldP spid="41" grpId="0" build="p">
        <p:tmplLst>
          <p:tmpl lvl="1">
            <p:tnLst>
              <p:par>
                <p:cTn presetID="53" presetClass="entr" presetSubtype="16"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p:cTn dur="300" fill="hold"/>
                        <p:tgtEl>
                          <p:spTgt spid="41"/>
                        </p:tgtEl>
                        <p:attrNameLst>
                          <p:attrName>ppt_w</p:attrName>
                        </p:attrNameLst>
                      </p:cBhvr>
                      <p:tavLst>
                        <p:tav tm="0">
                          <p:val>
                            <p:fltVal val="0"/>
                          </p:val>
                        </p:tav>
                        <p:tav tm="100000">
                          <p:val>
                            <p:strVal val="#ppt_w"/>
                          </p:val>
                        </p:tav>
                      </p:tavLst>
                    </p:anim>
                    <p:anim calcmode="lin" valueType="num">
                      <p:cBhvr>
                        <p:cTn dur="300" fill="hold"/>
                        <p:tgtEl>
                          <p:spTgt spid="41"/>
                        </p:tgtEl>
                        <p:attrNameLst>
                          <p:attrName>ppt_h</p:attrName>
                        </p:attrNameLst>
                      </p:cBhvr>
                      <p:tavLst>
                        <p:tav tm="0">
                          <p:val>
                            <p:fltVal val="0"/>
                          </p:val>
                        </p:tav>
                        <p:tav tm="100000">
                          <p:val>
                            <p:strVal val="#ppt_h"/>
                          </p:val>
                        </p:tav>
                      </p:tavLst>
                    </p:anim>
                    <p:animEffect transition="in" filter="fade">
                      <p:cBhvr>
                        <p:cTn dur="300"/>
                        <p:tgtEl>
                          <p:spTgt spid="41"/>
                        </p:tgtEl>
                      </p:cBhvr>
                    </p:animEffect>
                  </p:childTnLst>
                </p:cTn>
              </p:par>
            </p:tnLst>
          </p:tmpl>
        </p:tmplLst>
      </p:bldP>
      <p:bldP spid="42" grpId="0" build="p">
        <p:tmplLst>
          <p:tmpl lvl="1">
            <p:tnLst>
              <p:par>
                <p:cTn presetID="42" presetClass="entr" presetSubtype="0" fill="hold" nodeType="withEffect">
                  <p:stCondLst>
                    <p:cond delay="20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anim calcmode="lin" valueType="num">
                      <p:cBhvr>
                        <p:cTn dur="500" fill="hold"/>
                        <p:tgtEl>
                          <p:spTgt spid="42"/>
                        </p:tgtEl>
                        <p:attrNameLst>
                          <p:attrName>ppt_x</p:attrName>
                        </p:attrNameLst>
                      </p:cBhvr>
                      <p:tavLst>
                        <p:tav tm="0">
                          <p:val>
                            <p:strVal val="#ppt_x"/>
                          </p:val>
                        </p:tav>
                        <p:tav tm="100000">
                          <p:val>
                            <p:strVal val="#ppt_x"/>
                          </p:val>
                        </p:tav>
                      </p:tavLst>
                    </p:anim>
                    <p:anim calcmode="lin" valueType="num">
                      <p:cBhvr>
                        <p:cTn dur="500" fill="hold"/>
                        <p:tgtEl>
                          <p:spTgt spid="42"/>
                        </p:tgtEl>
                        <p:attrNameLst>
                          <p:attrName>ppt_y</p:attrName>
                        </p:attrNameLst>
                      </p:cBhvr>
                      <p:tavLst>
                        <p:tav tm="0">
                          <p:val>
                            <p:strVal val="#ppt_y+.1"/>
                          </p:val>
                        </p:tav>
                        <p:tav tm="100000">
                          <p:val>
                            <p:strVal val="#ppt_y"/>
                          </p:val>
                        </p:tav>
                      </p:tavLst>
                    </p:anim>
                  </p:childTnLst>
                </p:cTn>
              </p:par>
            </p:tnLst>
          </p:tmpl>
        </p:tmplLst>
      </p:bldP>
      <p:bldP spid="43" grpId="0" build="p">
        <p:tmplLst>
          <p:tmpl lvl="1">
            <p:tnLst>
              <p:par>
                <p:cTn presetID="10" presetClass="entr" presetSubtype="0" fill="hold" nodeType="withEffect">
                  <p:stCondLst>
                    <p:cond delay="80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2_Iconic list 2">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0"/>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tx1">
                    <a:lumMod val="75000"/>
                    <a:lumOff val="25000"/>
                  </a:schemeClr>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 name="Rounded Rectangle 2"/>
          <p:cNvSpPr/>
          <p:nvPr userDrawn="1"/>
        </p:nvSpPr>
        <p:spPr>
          <a:xfrm>
            <a:off x="10706102" y="1852537"/>
            <a:ext cx="869949" cy="782954"/>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13" name="Text Placeholder 7"/>
          <p:cNvSpPr>
            <a:spLocks noGrp="1"/>
          </p:cNvSpPr>
          <p:nvPr>
            <p:ph type="body" sz="quarter" idx="39" hasCustomPrompt="1"/>
          </p:nvPr>
        </p:nvSpPr>
        <p:spPr>
          <a:xfrm>
            <a:off x="10787243" y="1898258"/>
            <a:ext cx="704141" cy="674519"/>
          </a:xfrm>
          <a:prstGeom prst="rect">
            <a:avLst/>
          </a:prstGeom>
        </p:spPr>
        <p:txBody>
          <a:bodyPr vert="horz" lIns="0" tIns="103884" rIns="0" bIns="103884" anchor="ctr"/>
          <a:lstStyle>
            <a:lvl1pPr marL="0" indent="0" algn="ctr">
              <a:lnSpc>
                <a:spcPct val="100000"/>
              </a:lnSpc>
              <a:spcBef>
                <a:spcPts val="0"/>
              </a:spcBef>
              <a:buNone/>
              <a:defRPr sz="1920" b="1">
                <a:solidFill>
                  <a:schemeClr val="bg1"/>
                </a:solidFill>
                <a:latin typeface="FontAwesome"/>
                <a:cs typeface="FontAwesome"/>
              </a:defRPr>
            </a:lvl1pPr>
          </a:lstStyle>
          <a:p>
            <a:pPr lvl="0"/>
            <a:r>
              <a:rPr lang="es-ES_tradnl" dirty="0" err="1"/>
              <a:t>icon</a:t>
            </a:r>
            <a:endParaRPr lang="es-ES_tradnl" dirty="0"/>
          </a:p>
        </p:txBody>
      </p:sp>
      <p:sp>
        <p:nvSpPr>
          <p:cNvPr id="26" name="Text Placeholder 7"/>
          <p:cNvSpPr>
            <a:spLocks noGrp="1"/>
          </p:cNvSpPr>
          <p:nvPr>
            <p:ph type="body" sz="quarter" idx="19" hasCustomPrompt="1"/>
          </p:nvPr>
        </p:nvSpPr>
        <p:spPr>
          <a:xfrm>
            <a:off x="6421968" y="1681480"/>
            <a:ext cx="4121149" cy="440148"/>
          </a:xfrm>
          <a:prstGeom prst="rect">
            <a:avLst/>
          </a:prstGeom>
        </p:spPr>
        <p:txBody>
          <a:bodyPr vert="horz" lIns="0" tIns="40504" rIns="0" bIns="40504" anchor="ctr"/>
          <a:lstStyle>
            <a:lvl1pPr marL="0" indent="0" algn="r">
              <a:lnSpc>
                <a:spcPct val="100000"/>
              </a:lnSpc>
              <a:spcBef>
                <a:spcPts val="0"/>
              </a:spcBef>
              <a:spcAft>
                <a:spcPts val="0"/>
              </a:spcAft>
              <a:buNone/>
              <a:defRPr sz="2400" b="0">
                <a:solidFill>
                  <a:schemeClr val="tx1">
                    <a:lumMod val="50000"/>
                    <a:lumOff val="50000"/>
                  </a:schemeClr>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7" name="Text Placeholder 2"/>
          <p:cNvSpPr>
            <a:spLocks noGrp="1"/>
          </p:cNvSpPr>
          <p:nvPr>
            <p:ph type="body" sz="quarter" idx="16" hasCustomPrompt="1"/>
          </p:nvPr>
        </p:nvSpPr>
        <p:spPr>
          <a:xfrm>
            <a:off x="6421970" y="2162270"/>
            <a:ext cx="4121148" cy="779972"/>
          </a:xfrm>
          <a:prstGeom prst="rect">
            <a:avLst/>
          </a:prstGeom>
        </p:spPr>
        <p:txBody>
          <a:bodyPr vert="horz" lIns="0" tIns="0" rIns="0" bIns="0"/>
          <a:lstStyle>
            <a:lvl1pPr marL="0" indent="0" algn="r">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
        <p:nvSpPr>
          <p:cNvPr id="32" name="Rounded Rectangle 31"/>
          <p:cNvSpPr/>
          <p:nvPr userDrawn="1"/>
        </p:nvSpPr>
        <p:spPr>
          <a:xfrm>
            <a:off x="10706102" y="3330817"/>
            <a:ext cx="869949" cy="782954"/>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33" name="Text Placeholder 7"/>
          <p:cNvSpPr>
            <a:spLocks noGrp="1"/>
          </p:cNvSpPr>
          <p:nvPr>
            <p:ph type="body" sz="quarter" idx="43" hasCustomPrompt="1"/>
          </p:nvPr>
        </p:nvSpPr>
        <p:spPr>
          <a:xfrm>
            <a:off x="10787243" y="3376538"/>
            <a:ext cx="704141" cy="674519"/>
          </a:xfrm>
          <a:prstGeom prst="rect">
            <a:avLst/>
          </a:prstGeom>
        </p:spPr>
        <p:txBody>
          <a:bodyPr vert="horz" lIns="0" tIns="103884" rIns="0" bIns="103884" anchor="ctr"/>
          <a:lstStyle>
            <a:lvl1pPr marL="0" indent="0" algn="ctr">
              <a:lnSpc>
                <a:spcPct val="100000"/>
              </a:lnSpc>
              <a:spcBef>
                <a:spcPts val="0"/>
              </a:spcBef>
              <a:buNone/>
              <a:defRPr sz="1920" b="1">
                <a:solidFill>
                  <a:schemeClr val="bg1"/>
                </a:solidFill>
                <a:latin typeface="FontAwesome"/>
                <a:cs typeface="FontAwesome"/>
              </a:defRPr>
            </a:lvl1pPr>
          </a:lstStyle>
          <a:p>
            <a:pPr lvl="0"/>
            <a:r>
              <a:rPr lang="es-ES_tradnl" dirty="0" err="1"/>
              <a:t>icon</a:t>
            </a:r>
            <a:endParaRPr lang="es-ES_tradnl" dirty="0"/>
          </a:p>
        </p:txBody>
      </p:sp>
      <p:sp>
        <p:nvSpPr>
          <p:cNvPr id="34" name="Text Placeholder 7"/>
          <p:cNvSpPr>
            <a:spLocks noGrp="1"/>
          </p:cNvSpPr>
          <p:nvPr>
            <p:ph type="body" sz="quarter" idx="44" hasCustomPrompt="1"/>
          </p:nvPr>
        </p:nvSpPr>
        <p:spPr>
          <a:xfrm>
            <a:off x="6421968" y="3159760"/>
            <a:ext cx="4121149" cy="440148"/>
          </a:xfrm>
          <a:prstGeom prst="rect">
            <a:avLst/>
          </a:prstGeom>
        </p:spPr>
        <p:txBody>
          <a:bodyPr vert="horz" lIns="0" tIns="40504" rIns="0" bIns="40504" anchor="ctr"/>
          <a:lstStyle>
            <a:lvl1pPr marL="0" indent="0" algn="r">
              <a:lnSpc>
                <a:spcPct val="100000"/>
              </a:lnSpc>
              <a:spcBef>
                <a:spcPts val="0"/>
              </a:spcBef>
              <a:spcAft>
                <a:spcPts val="0"/>
              </a:spcAft>
              <a:buNone/>
              <a:defRPr sz="2400" b="0">
                <a:solidFill>
                  <a:schemeClr val="tx1">
                    <a:lumMod val="50000"/>
                    <a:lumOff val="50000"/>
                  </a:schemeClr>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5" name="Text Placeholder 2"/>
          <p:cNvSpPr>
            <a:spLocks noGrp="1"/>
          </p:cNvSpPr>
          <p:nvPr>
            <p:ph type="body" sz="quarter" idx="45" hasCustomPrompt="1"/>
          </p:nvPr>
        </p:nvSpPr>
        <p:spPr>
          <a:xfrm>
            <a:off x="6421970" y="3640550"/>
            <a:ext cx="4121148" cy="779972"/>
          </a:xfrm>
          <a:prstGeom prst="rect">
            <a:avLst/>
          </a:prstGeom>
        </p:spPr>
        <p:txBody>
          <a:bodyPr vert="horz" lIns="0" tIns="0" rIns="0" bIns="0"/>
          <a:lstStyle>
            <a:lvl1pPr marL="0" indent="0" algn="r">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
        <p:nvSpPr>
          <p:cNvPr id="40" name="Rounded Rectangle 39"/>
          <p:cNvSpPr/>
          <p:nvPr userDrawn="1"/>
        </p:nvSpPr>
        <p:spPr>
          <a:xfrm>
            <a:off x="10706102" y="4809097"/>
            <a:ext cx="869949" cy="782954"/>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41" name="Text Placeholder 7"/>
          <p:cNvSpPr>
            <a:spLocks noGrp="1"/>
          </p:cNvSpPr>
          <p:nvPr>
            <p:ph type="body" sz="quarter" idx="49" hasCustomPrompt="1"/>
          </p:nvPr>
        </p:nvSpPr>
        <p:spPr>
          <a:xfrm>
            <a:off x="10787243" y="4854818"/>
            <a:ext cx="704141" cy="674519"/>
          </a:xfrm>
          <a:prstGeom prst="rect">
            <a:avLst/>
          </a:prstGeom>
        </p:spPr>
        <p:txBody>
          <a:bodyPr vert="horz" lIns="0" tIns="103884" rIns="0" bIns="103884" anchor="ctr"/>
          <a:lstStyle>
            <a:lvl1pPr marL="0" indent="0" algn="ctr">
              <a:lnSpc>
                <a:spcPct val="100000"/>
              </a:lnSpc>
              <a:spcBef>
                <a:spcPts val="0"/>
              </a:spcBef>
              <a:buNone/>
              <a:defRPr sz="1920" b="1">
                <a:solidFill>
                  <a:schemeClr val="bg1"/>
                </a:solidFill>
                <a:latin typeface="FontAwesome"/>
                <a:cs typeface="FontAwesome"/>
              </a:defRPr>
            </a:lvl1pPr>
          </a:lstStyle>
          <a:p>
            <a:pPr lvl="0"/>
            <a:r>
              <a:rPr lang="es-ES_tradnl" dirty="0" err="1"/>
              <a:t>icon</a:t>
            </a:r>
            <a:endParaRPr lang="es-ES_tradnl" dirty="0"/>
          </a:p>
        </p:txBody>
      </p:sp>
      <p:sp>
        <p:nvSpPr>
          <p:cNvPr id="42" name="Text Placeholder 7"/>
          <p:cNvSpPr>
            <a:spLocks noGrp="1"/>
          </p:cNvSpPr>
          <p:nvPr>
            <p:ph type="body" sz="quarter" idx="50" hasCustomPrompt="1"/>
          </p:nvPr>
        </p:nvSpPr>
        <p:spPr>
          <a:xfrm>
            <a:off x="6421968" y="4638040"/>
            <a:ext cx="4121149" cy="440148"/>
          </a:xfrm>
          <a:prstGeom prst="rect">
            <a:avLst/>
          </a:prstGeom>
        </p:spPr>
        <p:txBody>
          <a:bodyPr vert="horz" lIns="0" tIns="40504" rIns="0" bIns="40504" anchor="ctr"/>
          <a:lstStyle>
            <a:lvl1pPr marL="0" indent="0" algn="r">
              <a:lnSpc>
                <a:spcPct val="100000"/>
              </a:lnSpc>
              <a:spcBef>
                <a:spcPts val="0"/>
              </a:spcBef>
              <a:spcAft>
                <a:spcPts val="0"/>
              </a:spcAft>
              <a:buNone/>
              <a:defRPr sz="2400" b="0">
                <a:solidFill>
                  <a:schemeClr val="tx1">
                    <a:lumMod val="50000"/>
                    <a:lumOff val="50000"/>
                  </a:schemeClr>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3" name="Text Placeholder 2"/>
          <p:cNvSpPr>
            <a:spLocks noGrp="1"/>
          </p:cNvSpPr>
          <p:nvPr>
            <p:ph type="body" sz="quarter" idx="51" hasCustomPrompt="1"/>
          </p:nvPr>
        </p:nvSpPr>
        <p:spPr>
          <a:xfrm>
            <a:off x="6421970" y="5118830"/>
            <a:ext cx="4121148" cy="779972"/>
          </a:xfrm>
          <a:prstGeom prst="rect">
            <a:avLst/>
          </a:prstGeom>
        </p:spPr>
        <p:txBody>
          <a:bodyPr vert="horz" lIns="0" tIns="0" rIns="0" bIns="0"/>
          <a:lstStyle>
            <a:lvl1pPr marL="0" indent="0" algn="r">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Tree>
    <p:extLst>
      <p:ext uri="{BB962C8B-B14F-4D97-AF65-F5344CB8AC3E}">
        <p14:creationId xmlns:p14="http://schemas.microsoft.com/office/powerpoint/2010/main" val="1267096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anim calcmode="lin" valueType="num">
                                      <p:cBhvr>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700"/>
                            </p:stCondLst>
                            <p:childTnLst>
                              <p:par>
                                <p:cTn id="16" presetID="53" presetClass="entr" presetSubtype="16"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400" fill="hold"/>
                                        <p:tgtEl>
                                          <p:spTgt spid="3"/>
                                        </p:tgtEl>
                                        <p:attrNameLst>
                                          <p:attrName>ppt_w</p:attrName>
                                        </p:attrNameLst>
                                      </p:cBhvr>
                                      <p:tavLst>
                                        <p:tav tm="0">
                                          <p:val>
                                            <p:fltVal val="0"/>
                                          </p:val>
                                        </p:tav>
                                        <p:tav tm="100000">
                                          <p:val>
                                            <p:strVal val="#ppt_w"/>
                                          </p:val>
                                        </p:tav>
                                      </p:tavLst>
                                    </p:anim>
                                    <p:anim calcmode="lin" valueType="num">
                                      <p:cBhvr>
                                        <p:cTn id="19" dur="400" fill="hold"/>
                                        <p:tgtEl>
                                          <p:spTgt spid="3"/>
                                        </p:tgtEl>
                                        <p:attrNameLst>
                                          <p:attrName>ppt_h</p:attrName>
                                        </p:attrNameLst>
                                      </p:cBhvr>
                                      <p:tavLst>
                                        <p:tav tm="0">
                                          <p:val>
                                            <p:fltVal val="0"/>
                                          </p:val>
                                        </p:tav>
                                        <p:tav tm="100000">
                                          <p:val>
                                            <p:strVal val="#ppt_h"/>
                                          </p:val>
                                        </p:tav>
                                      </p:tavLst>
                                    </p:anim>
                                    <p:animEffect transition="in" filter="fade">
                                      <p:cBhvr>
                                        <p:cTn id="20" dur="400"/>
                                        <p:tgtEl>
                                          <p:spTgt spid="3"/>
                                        </p:tgtEl>
                                      </p:cBhvr>
                                    </p:animEffect>
                                  </p:childTnLst>
                                </p:cTn>
                              </p:par>
                            </p:childTnLst>
                          </p:cTn>
                        </p:par>
                        <p:par>
                          <p:cTn id="21" fill="hold">
                            <p:stCondLst>
                              <p:cond delay="1100"/>
                            </p:stCondLst>
                            <p:childTnLst>
                              <p:par>
                                <p:cTn id="22" presetID="53" presetClass="entr" presetSubtype="16" fill="hold" grpId="0" nodeType="afterEffect">
                                  <p:stCondLst>
                                    <p:cond delay="0"/>
                                  </p:stCondLst>
                                  <p:childTnLst>
                                    <p:set>
                                      <p:cBhvr>
                                        <p:cTn id="23" dur="1" fill="hold">
                                          <p:stCondLst>
                                            <p:cond delay="0"/>
                                          </p:stCondLst>
                                        </p:cTn>
                                        <p:tgtEl>
                                          <p:spTgt spid="13">
                                            <p:txEl>
                                              <p:pRg st="0" end="0"/>
                                            </p:txEl>
                                          </p:spTgt>
                                        </p:tgtEl>
                                        <p:attrNameLst>
                                          <p:attrName>style.visibility</p:attrName>
                                        </p:attrNameLst>
                                      </p:cBhvr>
                                      <p:to>
                                        <p:strVal val="visible"/>
                                      </p:to>
                                    </p:set>
                                    <p:anim calcmode="lin" valueType="num">
                                      <p:cBhvr>
                                        <p:cTn id="24" dur="3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5" dur="3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6" dur="300"/>
                                        <p:tgtEl>
                                          <p:spTgt spid="13">
                                            <p:txEl>
                                              <p:pRg st="0" end="0"/>
                                            </p:txEl>
                                          </p:spTgt>
                                        </p:tgtEl>
                                      </p:cBhvr>
                                    </p:animEffect>
                                  </p:childTnLst>
                                </p:cTn>
                              </p:par>
                              <p:par>
                                <p:cTn id="27" presetID="42" presetClass="entr" presetSubtype="0" fill="hold" grpId="0" nodeType="withEffect">
                                  <p:stCondLst>
                                    <p:cond delay="200"/>
                                  </p:stCondLst>
                                  <p:childTnLst>
                                    <p:set>
                                      <p:cBhvr>
                                        <p:cTn id="28" dur="1" fill="hold">
                                          <p:stCondLst>
                                            <p:cond delay="0"/>
                                          </p:stCondLst>
                                        </p:cTn>
                                        <p:tgtEl>
                                          <p:spTgt spid="26">
                                            <p:txEl>
                                              <p:pRg st="0" end="0"/>
                                            </p:txEl>
                                          </p:spTgt>
                                        </p:tgtEl>
                                        <p:attrNameLst>
                                          <p:attrName>style.visibility</p:attrName>
                                        </p:attrNameLst>
                                      </p:cBhvr>
                                      <p:to>
                                        <p:strVal val="visible"/>
                                      </p:to>
                                    </p:set>
                                    <p:animEffect transition="in" filter="fade">
                                      <p:cBhvr>
                                        <p:cTn id="29" dur="500"/>
                                        <p:tgtEl>
                                          <p:spTgt spid="26">
                                            <p:txEl>
                                              <p:pRg st="0" end="0"/>
                                            </p:txEl>
                                          </p:spTgt>
                                        </p:tgtEl>
                                      </p:cBhvr>
                                    </p:animEffect>
                                    <p:anim calcmode="lin" valueType="num">
                                      <p:cBhvr>
                                        <p:cTn id="30"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26">
                                            <p:txEl>
                                              <p:pRg st="0" end="0"/>
                                            </p:txEl>
                                          </p:spTgt>
                                        </p:tgtEl>
                                        <p:attrNameLst>
                                          <p:attrName>ppt_y</p:attrName>
                                        </p:attrNameLst>
                                      </p:cBhvr>
                                      <p:tavLst>
                                        <p:tav tm="0">
                                          <p:val>
                                            <p:strVal val="#ppt_y+.1"/>
                                          </p:val>
                                        </p:tav>
                                        <p:tav tm="100000">
                                          <p:val>
                                            <p:strVal val="#ppt_y"/>
                                          </p:val>
                                        </p:tav>
                                      </p:tavLst>
                                    </p:anim>
                                  </p:childTnLst>
                                </p:cTn>
                              </p:par>
                              <p:par>
                                <p:cTn id="32" presetID="10" presetClass="entr" presetSubtype="0" fill="hold" grpId="0" nodeType="withEffect">
                                  <p:stCondLst>
                                    <p:cond delay="800"/>
                                  </p:stCondLst>
                                  <p:childTnLst>
                                    <p:set>
                                      <p:cBhvr>
                                        <p:cTn id="33" dur="1" fill="hold">
                                          <p:stCondLst>
                                            <p:cond delay="0"/>
                                          </p:stCondLst>
                                        </p:cTn>
                                        <p:tgtEl>
                                          <p:spTgt spid="27">
                                            <p:txEl>
                                              <p:pRg st="0" end="0"/>
                                            </p:txEl>
                                          </p:spTgt>
                                        </p:tgtEl>
                                        <p:attrNameLst>
                                          <p:attrName>style.visibility</p:attrName>
                                        </p:attrNameLst>
                                      </p:cBhvr>
                                      <p:to>
                                        <p:strVal val="visible"/>
                                      </p:to>
                                    </p:set>
                                    <p:animEffect transition="in" filter="fade">
                                      <p:cBhvr>
                                        <p:cTn id="34" dur="500"/>
                                        <p:tgtEl>
                                          <p:spTgt spid="27">
                                            <p:txEl>
                                              <p:pRg st="0" end="0"/>
                                            </p:txEl>
                                          </p:spTgt>
                                        </p:tgtEl>
                                      </p:cBhvr>
                                    </p:animEffect>
                                  </p:childTnLst>
                                </p:cTn>
                              </p:par>
                            </p:childTnLst>
                          </p:cTn>
                        </p:par>
                        <p:par>
                          <p:cTn id="35" fill="hold">
                            <p:stCondLst>
                              <p:cond delay="2400"/>
                            </p:stCondLst>
                            <p:childTnLst>
                              <p:par>
                                <p:cTn id="36" presetID="53" presetClass="entr" presetSubtype="16" fill="hold" grpId="0" nodeType="afterEffect">
                                  <p:stCondLst>
                                    <p:cond delay="0"/>
                                  </p:stCondLst>
                                  <p:childTnLst>
                                    <p:set>
                                      <p:cBhvr>
                                        <p:cTn id="37" dur="1" fill="hold">
                                          <p:stCondLst>
                                            <p:cond delay="0"/>
                                          </p:stCondLst>
                                        </p:cTn>
                                        <p:tgtEl>
                                          <p:spTgt spid="32"/>
                                        </p:tgtEl>
                                        <p:attrNameLst>
                                          <p:attrName>style.visibility</p:attrName>
                                        </p:attrNameLst>
                                      </p:cBhvr>
                                      <p:to>
                                        <p:strVal val="visible"/>
                                      </p:to>
                                    </p:set>
                                    <p:anim calcmode="lin" valueType="num">
                                      <p:cBhvr>
                                        <p:cTn id="38" dur="400" fill="hold"/>
                                        <p:tgtEl>
                                          <p:spTgt spid="32"/>
                                        </p:tgtEl>
                                        <p:attrNameLst>
                                          <p:attrName>ppt_w</p:attrName>
                                        </p:attrNameLst>
                                      </p:cBhvr>
                                      <p:tavLst>
                                        <p:tav tm="0">
                                          <p:val>
                                            <p:fltVal val="0"/>
                                          </p:val>
                                        </p:tav>
                                        <p:tav tm="100000">
                                          <p:val>
                                            <p:strVal val="#ppt_w"/>
                                          </p:val>
                                        </p:tav>
                                      </p:tavLst>
                                    </p:anim>
                                    <p:anim calcmode="lin" valueType="num">
                                      <p:cBhvr>
                                        <p:cTn id="39" dur="400" fill="hold"/>
                                        <p:tgtEl>
                                          <p:spTgt spid="32"/>
                                        </p:tgtEl>
                                        <p:attrNameLst>
                                          <p:attrName>ppt_h</p:attrName>
                                        </p:attrNameLst>
                                      </p:cBhvr>
                                      <p:tavLst>
                                        <p:tav tm="0">
                                          <p:val>
                                            <p:fltVal val="0"/>
                                          </p:val>
                                        </p:tav>
                                        <p:tav tm="100000">
                                          <p:val>
                                            <p:strVal val="#ppt_h"/>
                                          </p:val>
                                        </p:tav>
                                      </p:tavLst>
                                    </p:anim>
                                    <p:animEffect transition="in" filter="fade">
                                      <p:cBhvr>
                                        <p:cTn id="40" dur="400"/>
                                        <p:tgtEl>
                                          <p:spTgt spid="32"/>
                                        </p:tgtEl>
                                      </p:cBhvr>
                                    </p:animEffect>
                                  </p:childTnLst>
                                </p:cTn>
                              </p:par>
                            </p:childTnLst>
                          </p:cTn>
                        </p:par>
                        <p:par>
                          <p:cTn id="41" fill="hold">
                            <p:stCondLst>
                              <p:cond delay="2800"/>
                            </p:stCondLst>
                            <p:childTnLst>
                              <p:par>
                                <p:cTn id="42" presetID="53" presetClass="entr" presetSubtype="16" fill="hold" grpId="0" nodeType="afterEffect">
                                  <p:stCondLst>
                                    <p:cond delay="0"/>
                                  </p:stCondLst>
                                  <p:childTnLst>
                                    <p:set>
                                      <p:cBhvr>
                                        <p:cTn id="43" dur="1" fill="hold">
                                          <p:stCondLst>
                                            <p:cond delay="0"/>
                                          </p:stCondLst>
                                        </p:cTn>
                                        <p:tgtEl>
                                          <p:spTgt spid="33">
                                            <p:txEl>
                                              <p:pRg st="0" end="0"/>
                                            </p:txEl>
                                          </p:spTgt>
                                        </p:tgtEl>
                                        <p:attrNameLst>
                                          <p:attrName>style.visibility</p:attrName>
                                        </p:attrNameLst>
                                      </p:cBhvr>
                                      <p:to>
                                        <p:strVal val="visible"/>
                                      </p:to>
                                    </p:set>
                                    <p:anim calcmode="lin" valueType="num">
                                      <p:cBhvr>
                                        <p:cTn id="44" dur="3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45" dur="3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46" dur="300"/>
                                        <p:tgtEl>
                                          <p:spTgt spid="33">
                                            <p:txEl>
                                              <p:pRg st="0" end="0"/>
                                            </p:txEl>
                                          </p:spTgt>
                                        </p:tgtEl>
                                      </p:cBhvr>
                                    </p:animEffect>
                                  </p:childTnLst>
                                </p:cTn>
                              </p:par>
                              <p:par>
                                <p:cTn id="47" presetID="42" presetClass="entr" presetSubtype="0" fill="hold" grpId="0" nodeType="withEffect">
                                  <p:stCondLst>
                                    <p:cond delay="200"/>
                                  </p:stCondLst>
                                  <p:childTnLst>
                                    <p:set>
                                      <p:cBhvr>
                                        <p:cTn id="48" dur="1" fill="hold">
                                          <p:stCondLst>
                                            <p:cond delay="0"/>
                                          </p:stCondLst>
                                        </p:cTn>
                                        <p:tgtEl>
                                          <p:spTgt spid="34">
                                            <p:txEl>
                                              <p:pRg st="0" end="0"/>
                                            </p:txEl>
                                          </p:spTgt>
                                        </p:tgtEl>
                                        <p:attrNameLst>
                                          <p:attrName>style.visibility</p:attrName>
                                        </p:attrNameLst>
                                      </p:cBhvr>
                                      <p:to>
                                        <p:strVal val="visible"/>
                                      </p:to>
                                    </p:set>
                                    <p:animEffect transition="in" filter="fade">
                                      <p:cBhvr>
                                        <p:cTn id="49" dur="500"/>
                                        <p:tgtEl>
                                          <p:spTgt spid="34">
                                            <p:txEl>
                                              <p:pRg st="0" end="0"/>
                                            </p:txEl>
                                          </p:spTgt>
                                        </p:tgtEl>
                                      </p:cBhvr>
                                    </p:animEffect>
                                    <p:anim calcmode="lin" valueType="num">
                                      <p:cBhvr>
                                        <p:cTn id="50"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51" dur="500" fill="hold"/>
                                        <p:tgtEl>
                                          <p:spTgt spid="34">
                                            <p:txEl>
                                              <p:pRg st="0" end="0"/>
                                            </p:txEl>
                                          </p:spTgt>
                                        </p:tgtEl>
                                        <p:attrNameLst>
                                          <p:attrName>ppt_y</p:attrName>
                                        </p:attrNameLst>
                                      </p:cBhvr>
                                      <p:tavLst>
                                        <p:tav tm="0">
                                          <p:val>
                                            <p:strVal val="#ppt_y+.1"/>
                                          </p:val>
                                        </p:tav>
                                        <p:tav tm="100000">
                                          <p:val>
                                            <p:strVal val="#ppt_y"/>
                                          </p:val>
                                        </p:tav>
                                      </p:tavLst>
                                    </p:anim>
                                  </p:childTnLst>
                                </p:cTn>
                              </p:par>
                              <p:par>
                                <p:cTn id="52" presetID="10" presetClass="entr" presetSubtype="0" fill="hold" grpId="0" nodeType="withEffect">
                                  <p:stCondLst>
                                    <p:cond delay="800"/>
                                  </p:stCondLst>
                                  <p:childTnLst>
                                    <p:set>
                                      <p:cBhvr>
                                        <p:cTn id="53" dur="1" fill="hold">
                                          <p:stCondLst>
                                            <p:cond delay="0"/>
                                          </p:stCondLst>
                                        </p:cTn>
                                        <p:tgtEl>
                                          <p:spTgt spid="35">
                                            <p:txEl>
                                              <p:pRg st="0" end="0"/>
                                            </p:txEl>
                                          </p:spTgt>
                                        </p:tgtEl>
                                        <p:attrNameLst>
                                          <p:attrName>style.visibility</p:attrName>
                                        </p:attrNameLst>
                                      </p:cBhvr>
                                      <p:to>
                                        <p:strVal val="visible"/>
                                      </p:to>
                                    </p:set>
                                    <p:animEffect transition="in" filter="fade">
                                      <p:cBhvr>
                                        <p:cTn id="54" dur="500"/>
                                        <p:tgtEl>
                                          <p:spTgt spid="35">
                                            <p:txEl>
                                              <p:pRg st="0" end="0"/>
                                            </p:txEl>
                                          </p:spTgt>
                                        </p:tgtEl>
                                      </p:cBhvr>
                                    </p:animEffect>
                                  </p:childTnLst>
                                </p:cTn>
                              </p:par>
                            </p:childTnLst>
                          </p:cTn>
                        </p:par>
                        <p:par>
                          <p:cTn id="55" fill="hold">
                            <p:stCondLst>
                              <p:cond delay="4100"/>
                            </p:stCondLst>
                            <p:childTnLst>
                              <p:par>
                                <p:cTn id="56" presetID="53" presetClass="entr" presetSubtype="16" fill="hold" grpId="0" nodeType="afterEffect">
                                  <p:stCondLst>
                                    <p:cond delay="0"/>
                                  </p:stCondLst>
                                  <p:childTnLst>
                                    <p:set>
                                      <p:cBhvr>
                                        <p:cTn id="57" dur="1" fill="hold">
                                          <p:stCondLst>
                                            <p:cond delay="0"/>
                                          </p:stCondLst>
                                        </p:cTn>
                                        <p:tgtEl>
                                          <p:spTgt spid="40"/>
                                        </p:tgtEl>
                                        <p:attrNameLst>
                                          <p:attrName>style.visibility</p:attrName>
                                        </p:attrNameLst>
                                      </p:cBhvr>
                                      <p:to>
                                        <p:strVal val="visible"/>
                                      </p:to>
                                    </p:set>
                                    <p:anim calcmode="lin" valueType="num">
                                      <p:cBhvr>
                                        <p:cTn id="58" dur="400" fill="hold"/>
                                        <p:tgtEl>
                                          <p:spTgt spid="40"/>
                                        </p:tgtEl>
                                        <p:attrNameLst>
                                          <p:attrName>ppt_w</p:attrName>
                                        </p:attrNameLst>
                                      </p:cBhvr>
                                      <p:tavLst>
                                        <p:tav tm="0">
                                          <p:val>
                                            <p:fltVal val="0"/>
                                          </p:val>
                                        </p:tav>
                                        <p:tav tm="100000">
                                          <p:val>
                                            <p:strVal val="#ppt_w"/>
                                          </p:val>
                                        </p:tav>
                                      </p:tavLst>
                                    </p:anim>
                                    <p:anim calcmode="lin" valueType="num">
                                      <p:cBhvr>
                                        <p:cTn id="59" dur="400" fill="hold"/>
                                        <p:tgtEl>
                                          <p:spTgt spid="40"/>
                                        </p:tgtEl>
                                        <p:attrNameLst>
                                          <p:attrName>ppt_h</p:attrName>
                                        </p:attrNameLst>
                                      </p:cBhvr>
                                      <p:tavLst>
                                        <p:tav tm="0">
                                          <p:val>
                                            <p:fltVal val="0"/>
                                          </p:val>
                                        </p:tav>
                                        <p:tav tm="100000">
                                          <p:val>
                                            <p:strVal val="#ppt_h"/>
                                          </p:val>
                                        </p:tav>
                                      </p:tavLst>
                                    </p:anim>
                                    <p:animEffect transition="in" filter="fade">
                                      <p:cBhvr>
                                        <p:cTn id="60" dur="400"/>
                                        <p:tgtEl>
                                          <p:spTgt spid="40"/>
                                        </p:tgtEl>
                                      </p:cBhvr>
                                    </p:animEffect>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41">
                                            <p:txEl>
                                              <p:pRg st="0" end="0"/>
                                            </p:txEl>
                                          </p:spTgt>
                                        </p:tgtEl>
                                        <p:attrNameLst>
                                          <p:attrName>style.visibility</p:attrName>
                                        </p:attrNameLst>
                                      </p:cBhvr>
                                      <p:to>
                                        <p:strVal val="visible"/>
                                      </p:to>
                                    </p:set>
                                    <p:anim calcmode="lin" valueType="num">
                                      <p:cBhvr>
                                        <p:cTn id="64" dur="300" fill="hold"/>
                                        <p:tgtEl>
                                          <p:spTgt spid="41">
                                            <p:txEl>
                                              <p:pRg st="0" end="0"/>
                                            </p:txEl>
                                          </p:spTgt>
                                        </p:tgtEl>
                                        <p:attrNameLst>
                                          <p:attrName>ppt_w</p:attrName>
                                        </p:attrNameLst>
                                      </p:cBhvr>
                                      <p:tavLst>
                                        <p:tav tm="0">
                                          <p:val>
                                            <p:fltVal val="0"/>
                                          </p:val>
                                        </p:tav>
                                        <p:tav tm="100000">
                                          <p:val>
                                            <p:strVal val="#ppt_w"/>
                                          </p:val>
                                        </p:tav>
                                      </p:tavLst>
                                    </p:anim>
                                    <p:anim calcmode="lin" valueType="num">
                                      <p:cBhvr>
                                        <p:cTn id="65" dur="300" fill="hold"/>
                                        <p:tgtEl>
                                          <p:spTgt spid="41">
                                            <p:txEl>
                                              <p:pRg st="0" end="0"/>
                                            </p:txEl>
                                          </p:spTgt>
                                        </p:tgtEl>
                                        <p:attrNameLst>
                                          <p:attrName>ppt_h</p:attrName>
                                        </p:attrNameLst>
                                      </p:cBhvr>
                                      <p:tavLst>
                                        <p:tav tm="0">
                                          <p:val>
                                            <p:fltVal val="0"/>
                                          </p:val>
                                        </p:tav>
                                        <p:tav tm="100000">
                                          <p:val>
                                            <p:strVal val="#ppt_h"/>
                                          </p:val>
                                        </p:tav>
                                      </p:tavLst>
                                    </p:anim>
                                    <p:animEffect transition="in" filter="fade">
                                      <p:cBhvr>
                                        <p:cTn id="66" dur="300"/>
                                        <p:tgtEl>
                                          <p:spTgt spid="41">
                                            <p:txEl>
                                              <p:pRg st="0" end="0"/>
                                            </p:txEl>
                                          </p:spTgt>
                                        </p:tgtEl>
                                      </p:cBhvr>
                                    </p:animEffect>
                                  </p:childTnLst>
                                </p:cTn>
                              </p:par>
                              <p:par>
                                <p:cTn id="67" presetID="42" presetClass="entr" presetSubtype="0" fill="hold" grpId="0" nodeType="withEffect">
                                  <p:stCondLst>
                                    <p:cond delay="200"/>
                                  </p:stCondLst>
                                  <p:childTnLst>
                                    <p:set>
                                      <p:cBhvr>
                                        <p:cTn id="68" dur="1" fill="hold">
                                          <p:stCondLst>
                                            <p:cond delay="0"/>
                                          </p:stCondLst>
                                        </p:cTn>
                                        <p:tgtEl>
                                          <p:spTgt spid="42">
                                            <p:txEl>
                                              <p:pRg st="0" end="0"/>
                                            </p:txEl>
                                          </p:spTgt>
                                        </p:tgtEl>
                                        <p:attrNameLst>
                                          <p:attrName>style.visibility</p:attrName>
                                        </p:attrNameLst>
                                      </p:cBhvr>
                                      <p:to>
                                        <p:strVal val="visible"/>
                                      </p:to>
                                    </p:set>
                                    <p:animEffect transition="in" filter="fade">
                                      <p:cBhvr>
                                        <p:cTn id="69" dur="500"/>
                                        <p:tgtEl>
                                          <p:spTgt spid="42">
                                            <p:txEl>
                                              <p:pRg st="0" end="0"/>
                                            </p:txEl>
                                          </p:spTgt>
                                        </p:tgtEl>
                                      </p:cBhvr>
                                    </p:animEffect>
                                    <p:anim calcmode="lin" valueType="num">
                                      <p:cBhvr>
                                        <p:cTn id="70"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71" dur="500" fill="hold"/>
                                        <p:tgtEl>
                                          <p:spTgt spid="42">
                                            <p:txEl>
                                              <p:pRg st="0" end="0"/>
                                            </p:txEl>
                                          </p:spTgt>
                                        </p:tgtEl>
                                        <p:attrNameLst>
                                          <p:attrName>ppt_y</p:attrName>
                                        </p:attrNameLst>
                                      </p:cBhvr>
                                      <p:tavLst>
                                        <p:tav tm="0">
                                          <p:val>
                                            <p:strVal val="#ppt_y+.1"/>
                                          </p:val>
                                        </p:tav>
                                        <p:tav tm="100000">
                                          <p:val>
                                            <p:strVal val="#ppt_y"/>
                                          </p:val>
                                        </p:tav>
                                      </p:tavLst>
                                    </p:anim>
                                  </p:childTnLst>
                                </p:cTn>
                              </p:par>
                              <p:par>
                                <p:cTn id="72" presetID="10" presetClass="entr" presetSubtype="0" fill="hold" grpId="0" nodeType="withEffect">
                                  <p:stCondLst>
                                    <p:cond delay="800"/>
                                  </p:stCondLst>
                                  <p:childTnLst>
                                    <p:set>
                                      <p:cBhvr>
                                        <p:cTn id="73" dur="1" fill="hold">
                                          <p:stCondLst>
                                            <p:cond delay="0"/>
                                          </p:stCondLst>
                                        </p:cTn>
                                        <p:tgtEl>
                                          <p:spTgt spid="43">
                                            <p:txEl>
                                              <p:pRg st="0" end="0"/>
                                            </p:txEl>
                                          </p:spTgt>
                                        </p:tgtEl>
                                        <p:attrNameLst>
                                          <p:attrName>style.visibility</p:attrName>
                                        </p:attrNameLst>
                                      </p:cBhvr>
                                      <p:to>
                                        <p:strVal val="visible"/>
                                      </p:to>
                                    </p:set>
                                    <p:animEffect transition="in" filter="fade">
                                      <p:cBhvr>
                                        <p:cTn id="74" dur="500"/>
                                        <p:tgtEl>
                                          <p:spTgt spid="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3" grpId="0" animBg="1"/>
      <p:bldP spid="13" grpId="0" build="p">
        <p:tmplLst>
          <p:tmpl lvl="1">
            <p:tnLst>
              <p:par>
                <p:cTn presetID="53" presetClass="entr" presetSubtype="16"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300" fill="hold"/>
                        <p:tgtEl>
                          <p:spTgt spid="13"/>
                        </p:tgtEl>
                        <p:attrNameLst>
                          <p:attrName>ppt_w</p:attrName>
                        </p:attrNameLst>
                      </p:cBhvr>
                      <p:tavLst>
                        <p:tav tm="0">
                          <p:val>
                            <p:fltVal val="0"/>
                          </p:val>
                        </p:tav>
                        <p:tav tm="100000">
                          <p:val>
                            <p:strVal val="#ppt_w"/>
                          </p:val>
                        </p:tav>
                      </p:tavLst>
                    </p:anim>
                    <p:anim calcmode="lin" valueType="num">
                      <p:cBhvr>
                        <p:cTn dur="300" fill="hold"/>
                        <p:tgtEl>
                          <p:spTgt spid="13"/>
                        </p:tgtEl>
                        <p:attrNameLst>
                          <p:attrName>ppt_h</p:attrName>
                        </p:attrNameLst>
                      </p:cBhvr>
                      <p:tavLst>
                        <p:tav tm="0">
                          <p:val>
                            <p:fltVal val="0"/>
                          </p:val>
                        </p:tav>
                        <p:tav tm="100000">
                          <p:val>
                            <p:strVal val="#ppt_h"/>
                          </p:val>
                        </p:tav>
                      </p:tavLst>
                    </p:anim>
                    <p:animEffect transition="in" filter="fade">
                      <p:cBhvr>
                        <p:cTn dur="300"/>
                        <p:tgtEl>
                          <p:spTgt spid="13"/>
                        </p:tgtEl>
                      </p:cBhvr>
                    </p:animEffect>
                  </p:childTnLst>
                </p:cTn>
              </p:par>
            </p:tnLst>
          </p:tmpl>
        </p:tmplLst>
      </p:bldP>
      <p:bldP spid="26" grpId="0" build="p">
        <p:tmplLst>
          <p:tmpl lvl="1">
            <p:tnLst>
              <p:par>
                <p:cTn presetID="42" presetClass="entr" presetSubtype="0"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anim calcmode="lin" valueType="num">
                      <p:cBhvr>
                        <p:cTn dur="500" fill="hold"/>
                        <p:tgtEl>
                          <p:spTgt spid="26"/>
                        </p:tgtEl>
                        <p:attrNameLst>
                          <p:attrName>ppt_x</p:attrName>
                        </p:attrNameLst>
                      </p:cBhvr>
                      <p:tavLst>
                        <p:tav tm="0">
                          <p:val>
                            <p:strVal val="#ppt_x"/>
                          </p:val>
                        </p:tav>
                        <p:tav tm="100000">
                          <p:val>
                            <p:strVal val="#ppt_x"/>
                          </p:val>
                        </p:tav>
                      </p:tavLst>
                    </p:anim>
                    <p:anim calcmode="lin" valueType="num">
                      <p:cBhvr>
                        <p:cTn dur="500" fill="hold"/>
                        <p:tgtEl>
                          <p:spTgt spid="26"/>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10" presetClass="entr" presetSubtype="0" fill="hold" nodeType="withEffect">
                  <p:stCondLst>
                    <p:cond delay="8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32" grpId="0" animBg="1"/>
      <p:bldP spid="33" grpId="0" build="p">
        <p:tmplLst>
          <p:tmpl lvl="1">
            <p:tnLst>
              <p:par>
                <p:cTn presetID="53" presetClass="entr" presetSubtype="16"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p:cTn dur="300" fill="hold"/>
                        <p:tgtEl>
                          <p:spTgt spid="33"/>
                        </p:tgtEl>
                        <p:attrNameLst>
                          <p:attrName>ppt_w</p:attrName>
                        </p:attrNameLst>
                      </p:cBhvr>
                      <p:tavLst>
                        <p:tav tm="0">
                          <p:val>
                            <p:fltVal val="0"/>
                          </p:val>
                        </p:tav>
                        <p:tav tm="100000">
                          <p:val>
                            <p:strVal val="#ppt_w"/>
                          </p:val>
                        </p:tav>
                      </p:tavLst>
                    </p:anim>
                    <p:anim calcmode="lin" valueType="num">
                      <p:cBhvr>
                        <p:cTn dur="300" fill="hold"/>
                        <p:tgtEl>
                          <p:spTgt spid="33"/>
                        </p:tgtEl>
                        <p:attrNameLst>
                          <p:attrName>ppt_h</p:attrName>
                        </p:attrNameLst>
                      </p:cBhvr>
                      <p:tavLst>
                        <p:tav tm="0">
                          <p:val>
                            <p:fltVal val="0"/>
                          </p:val>
                        </p:tav>
                        <p:tav tm="100000">
                          <p:val>
                            <p:strVal val="#ppt_h"/>
                          </p:val>
                        </p:tav>
                      </p:tavLst>
                    </p:anim>
                    <p:animEffect transition="in" filter="fade">
                      <p:cBhvr>
                        <p:cTn dur="300"/>
                        <p:tgtEl>
                          <p:spTgt spid="33"/>
                        </p:tgtEl>
                      </p:cBhvr>
                    </p:animEffect>
                  </p:childTnLst>
                </p:cTn>
              </p:par>
            </p:tnLst>
          </p:tmpl>
        </p:tmplLst>
      </p:bldP>
      <p:bldP spid="34" grpId="0" build="p">
        <p:tmplLst>
          <p:tmpl lvl="1">
            <p:tnLst>
              <p:par>
                <p:cTn presetID="42"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anim calcmode="lin" valueType="num">
                      <p:cBhvr>
                        <p:cTn dur="500" fill="hold"/>
                        <p:tgtEl>
                          <p:spTgt spid="34"/>
                        </p:tgtEl>
                        <p:attrNameLst>
                          <p:attrName>ppt_x</p:attrName>
                        </p:attrNameLst>
                      </p:cBhvr>
                      <p:tavLst>
                        <p:tav tm="0">
                          <p:val>
                            <p:strVal val="#ppt_x"/>
                          </p:val>
                        </p:tav>
                        <p:tav tm="100000">
                          <p:val>
                            <p:strVal val="#ppt_x"/>
                          </p:val>
                        </p:tav>
                      </p:tavLst>
                    </p:anim>
                    <p:anim calcmode="lin" valueType="num">
                      <p:cBhvr>
                        <p:cTn dur="500" fill="hold"/>
                        <p:tgtEl>
                          <p:spTgt spid="34"/>
                        </p:tgtEl>
                        <p:attrNameLst>
                          <p:attrName>ppt_y</p:attrName>
                        </p:attrNameLst>
                      </p:cBhvr>
                      <p:tavLst>
                        <p:tav tm="0">
                          <p:val>
                            <p:strVal val="#ppt_y+.1"/>
                          </p:val>
                        </p:tav>
                        <p:tav tm="100000">
                          <p:val>
                            <p:strVal val="#ppt_y"/>
                          </p:val>
                        </p:tav>
                      </p:tavLst>
                    </p:anim>
                  </p:childTnLst>
                </p:cTn>
              </p:par>
            </p:tnLst>
          </p:tmpl>
        </p:tmplLst>
      </p:bldP>
      <p:bldP spid="35" grpId="0" build="p">
        <p:tmplLst>
          <p:tmpl lvl="1">
            <p:tnLst>
              <p:par>
                <p:cTn presetID="10" presetClass="entr" presetSubtype="0" fill="hold" nodeType="withEffect">
                  <p:stCondLst>
                    <p:cond delay="8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40" grpId="0" animBg="1"/>
      <p:bldP spid="41" grpId="0" build="p">
        <p:tmplLst>
          <p:tmpl lvl="1">
            <p:tnLst>
              <p:par>
                <p:cTn presetID="53" presetClass="entr" presetSubtype="16"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p:cTn dur="300" fill="hold"/>
                        <p:tgtEl>
                          <p:spTgt spid="41"/>
                        </p:tgtEl>
                        <p:attrNameLst>
                          <p:attrName>ppt_w</p:attrName>
                        </p:attrNameLst>
                      </p:cBhvr>
                      <p:tavLst>
                        <p:tav tm="0">
                          <p:val>
                            <p:fltVal val="0"/>
                          </p:val>
                        </p:tav>
                        <p:tav tm="100000">
                          <p:val>
                            <p:strVal val="#ppt_w"/>
                          </p:val>
                        </p:tav>
                      </p:tavLst>
                    </p:anim>
                    <p:anim calcmode="lin" valueType="num">
                      <p:cBhvr>
                        <p:cTn dur="300" fill="hold"/>
                        <p:tgtEl>
                          <p:spTgt spid="41"/>
                        </p:tgtEl>
                        <p:attrNameLst>
                          <p:attrName>ppt_h</p:attrName>
                        </p:attrNameLst>
                      </p:cBhvr>
                      <p:tavLst>
                        <p:tav tm="0">
                          <p:val>
                            <p:fltVal val="0"/>
                          </p:val>
                        </p:tav>
                        <p:tav tm="100000">
                          <p:val>
                            <p:strVal val="#ppt_h"/>
                          </p:val>
                        </p:tav>
                      </p:tavLst>
                    </p:anim>
                    <p:animEffect transition="in" filter="fade">
                      <p:cBhvr>
                        <p:cTn dur="300"/>
                        <p:tgtEl>
                          <p:spTgt spid="41"/>
                        </p:tgtEl>
                      </p:cBhvr>
                    </p:animEffect>
                  </p:childTnLst>
                </p:cTn>
              </p:par>
            </p:tnLst>
          </p:tmpl>
        </p:tmplLst>
      </p:bldP>
      <p:bldP spid="42" grpId="0" build="p">
        <p:tmplLst>
          <p:tmpl lvl="1">
            <p:tnLst>
              <p:par>
                <p:cTn presetID="42" presetClass="entr" presetSubtype="0" fill="hold" nodeType="withEffect">
                  <p:stCondLst>
                    <p:cond delay="20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anim calcmode="lin" valueType="num">
                      <p:cBhvr>
                        <p:cTn dur="500" fill="hold"/>
                        <p:tgtEl>
                          <p:spTgt spid="42"/>
                        </p:tgtEl>
                        <p:attrNameLst>
                          <p:attrName>ppt_x</p:attrName>
                        </p:attrNameLst>
                      </p:cBhvr>
                      <p:tavLst>
                        <p:tav tm="0">
                          <p:val>
                            <p:strVal val="#ppt_x"/>
                          </p:val>
                        </p:tav>
                        <p:tav tm="100000">
                          <p:val>
                            <p:strVal val="#ppt_x"/>
                          </p:val>
                        </p:tav>
                      </p:tavLst>
                    </p:anim>
                    <p:anim calcmode="lin" valueType="num">
                      <p:cBhvr>
                        <p:cTn dur="500" fill="hold"/>
                        <p:tgtEl>
                          <p:spTgt spid="42"/>
                        </p:tgtEl>
                        <p:attrNameLst>
                          <p:attrName>ppt_y</p:attrName>
                        </p:attrNameLst>
                      </p:cBhvr>
                      <p:tavLst>
                        <p:tav tm="0">
                          <p:val>
                            <p:strVal val="#ppt_y+.1"/>
                          </p:val>
                        </p:tav>
                        <p:tav tm="100000">
                          <p:val>
                            <p:strVal val="#ppt_y"/>
                          </p:val>
                        </p:tav>
                      </p:tavLst>
                    </p:anim>
                  </p:childTnLst>
                </p:cTn>
              </p:par>
            </p:tnLst>
          </p:tmpl>
        </p:tmplLst>
      </p:bldP>
      <p:bldP spid="43" grpId="0" build="p">
        <p:tmplLst>
          <p:tmpl lvl="1">
            <p:tnLst>
              <p:par>
                <p:cTn presetID="10" presetClass="entr" presetSubtype="0" fill="hold" nodeType="withEffect">
                  <p:stCondLst>
                    <p:cond delay="80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Team slide 1">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0"/>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tx1">
                    <a:lumMod val="75000"/>
                    <a:lumOff val="25000"/>
                  </a:schemeClr>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1" name="Picture Placeholder 2"/>
          <p:cNvSpPr>
            <a:spLocks noGrp="1"/>
          </p:cNvSpPr>
          <p:nvPr>
            <p:ph type="pic" sz="quarter" idx="17"/>
          </p:nvPr>
        </p:nvSpPr>
        <p:spPr>
          <a:xfrm>
            <a:off x="569385" y="1666241"/>
            <a:ext cx="2099739" cy="1889765"/>
          </a:xfrm>
          <a:custGeom>
            <a:avLst/>
            <a:gdLst/>
            <a:ahLst/>
            <a:cxnLst/>
            <a:rect l="l" t="t" r="r" b="b"/>
            <a:pathLst>
              <a:path w="2133600" h="2133600">
                <a:moveTo>
                  <a:pt x="355607" y="0"/>
                </a:moveTo>
                <a:lnTo>
                  <a:pt x="1777993" y="0"/>
                </a:lnTo>
                <a:cubicBezTo>
                  <a:pt x="1974389" y="0"/>
                  <a:pt x="2133600" y="159211"/>
                  <a:pt x="2133600" y="355607"/>
                </a:cubicBezTo>
                <a:lnTo>
                  <a:pt x="2133600" y="1777993"/>
                </a:lnTo>
                <a:cubicBezTo>
                  <a:pt x="2133600" y="1974389"/>
                  <a:pt x="1974389" y="2133600"/>
                  <a:pt x="1777993" y="2133600"/>
                </a:cubicBezTo>
                <a:lnTo>
                  <a:pt x="355607" y="2133600"/>
                </a:lnTo>
                <a:cubicBezTo>
                  <a:pt x="159211" y="2133600"/>
                  <a:pt x="0" y="1974389"/>
                  <a:pt x="0" y="1777993"/>
                </a:cubicBezTo>
                <a:lnTo>
                  <a:pt x="0" y="355607"/>
                </a:lnTo>
                <a:cubicBezTo>
                  <a:pt x="0" y="159211"/>
                  <a:pt x="159211" y="0"/>
                  <a:pt x="355607"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14" name="Text Placeholder 7"/>
          <p:cNvSpPr>
            <a:spLocks noGrp="1"/>
          </p:cNvSpPr>
          <p:nvPr>
            <p:ph type="body" sz="quarter" idx="18" hasCustomPrompt="1"/>
          </p:nvPr>
        </p:nvSpPr>
        <p:spPr>
          <a:xfrm>
            <a:off x="569384" y="3717492"/>
            <a:ext cx="2099739" cy="431780"/>
          </a:xfrm>
          <a:prstGeom prst="rect">
            <a:avLst/>
          </a:prstGeom>
        </p:spPr>
        <p:txBody>
          <a:bodyPr vert="horz" lIns="0" tIns="40504" rIns="0" bIns="40504" anchor="ctr"/>
          <a:lstStyle>
            <a:lvl1pPr marL="0" indent="0" algn="ctr">
              <a:lnSpc>
                <a:spcPct val="100000"/>
              </a:lnSpc>
              <a:spcBef>
                <a:spcPts val="0"/>
              </a:spcBef>
              <a:buNone/>
              <a:defRPr sz="1920" b="1" baseline="0">
                <a:solidFill>
                  <a:schemeClr val="tx1">
                    <a:lumMod val="75000"/>
                    <a:lumOff val="25000"/>
                  </a:schemeClr>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15" name="Text Placeholder 7"/>
          <p:cNvSpPr>
            <a:spLocks noGrp="1"/>
          </p:cNvSpPr>
          <p:nvPr>
            <p:ph type="body" sz="quarter" idx="19" hasCustomPrompt="1"/>
          </p:nvPr>
        </p:nvSpPr>
        <p:spPr>
          <a:xfrm>
            <a:off x="569384" y="4159055"/>
            <a:ext cx="2099739" cy="228451"/>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6" name="Text Placeholder 2"/>
          <p:cNvSpPr>
            <a:spLocks noGrp="1"/>
          </p:cNvSpPr>
          <p:nvPr>
            <p:ph type="body" sz="quarter" idx="16" hasCustomPrompt="1"/>
          </p:nvPr>
        </p:nvSpPr>
        <p:spPr>
          <a:xfrm>
            <a:off x="569385" y="4468788"/>
            <a:ext cx="2099739" cy="779972"/>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17" name="Text Placeholder 7"/>
          <p:cNvSpPr>
            <a:spLocks noGrp="1"/>
          </p:cNvSpPr>
          <p:nvPr>
            <p:ph type="body" sz="quarter" idx="39" hasCustomPrompt="1"/>
          </p:nvPr>
        </p:nvSpPr>
        <p:spPr>
          <a:xfrm>
            <a:off x="1338845" y="5269081"/>
            <a:ext cx="657777" cy="560681"/>
          </a:xfrm>
          <a:prstGeom prst="rect">
            <a:avLst/>
          </a:prstGeom>
        </p:spPr>
        <p:txBody>
          <a:bodyPr vert="horz" lIns="0" tIns="103884" rIns="0" bIns="103884" anchor="ctr"/>
          <a:lstStyle>
            <a:lvl1pPr marL="0" indent="0" algn="ctr">
              <a:lnSpc>
                <a:spcPct val="100000"/>
              </a:lnSpc>
              <a:spcBef>
                <a:spcPts val="0"/>
              </a:spcBef>
              <a:buNone/>
              <a:defRPr sz="2400" b="1">
                <a:solidFill>
                  <a:schemeClr val="bg1">
                    <a:lumMod val="65000"/>
                  </a:schemeClr>
                </a:solidFill>
                <a:latin typeface="FontAwesome"/>
                <a:cs typeface="FontAwesome"/>
              </a:defRPr>
            </a:lvl1pPr>
          </a:lstStyle>
          <a:p>
            <a:pPr lvl="0"/>
            <a:r>
              <a:rPr lang="es-ES_tradnl" dirty="0" err="1"/>
              <a:t>icon</a:t>
            </a:r>
            <a:endParaRPr lang="es-ES_tradnl" dirty="0"/>
          </a:p>
        </p:txBody>
      </p:sp>
      <p:sp>
        <p:nvSpPr>
          <p:cNvPr id="18" name="Picture Placeholder 2"/>
          <p:cNvSpPr>
            <a:spLocks noGrp="1"/>
          </p:cNvSpPr>
          <p:nvPr>
            <p:ph type="pic" sz="quarter" idx="40"/>
          </p:nvPr>
        </p:nvSpPr>
        <p:spPr>
          <a:xfrm>
            <a:off x="3459340" y="1666241"/>
            <a:ext cx="2099739" cy="1889765"/>
          </a:xfrm>
          <a:custGeom>
            <a:avLst/>
            <a:gdLst/>
            <a:ahLst/>
            <a:cxnLst/>
            <a:rect l="l" t="t" r="r" b="b"/>
            <a:pathLst>
              <a:path w="2133600" h="2133600">
                <a:moveTo>
                  <a:pt x="355607" y="0"/>
                </a:moveTo>
                <a:lnTo>
                  <a:pt x="1777993" y="0"/>
                </a:lnTo>
                <a:cubicBezTo>
                  <a:pt x="1974389" y="0"/>
                  <a:pt x="2133600" y="159211"/>
                  <a:pt x="2133600" y="355607"/>
                </a:cubicBezTo>
                <a:lnTo>
                  <a:pt x="2133600" y="1777993"/>
                </a:lnTo>
                <a:cubicBezTo>
                  <a:pt x="2133600" y="1974389"/>
                  <a:pt x="1974389" y="2133600"/>
                  <a:pt x="1777993" y="2133600"/>
                </a:cubicBezTo>
                <a:lnTo>
                  <a:pt x="355607" y="2133600"/>
                </a:lnTo>
                <a:cubicBezTo>
                  <a:pt x="159211" y="2133600"/>
                  <a:pt x="0" y="1974389"/>
                  <a:pt x="0" y="1777993"/>
                </a:cubicBezTo>
                <a:lnTo>
                  <a:pt x="0" y="355607"/>
                </a:lnTo>
                <a:cubicBezTo>
                  <a:pt x="0" y="159211"/>
                  <a:pt x="159211" y="0"/>
                  <a:pt x="355607"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19" name="Text Placeholder 7"/>
          <p:cNvSpPr>
            <a:spLocks noGrp="1"/>
          </p:cNvSpPr>
          <p:nvPr>
            <p:ph type="body" sz="quarter" idx="41" hasCustomPrompt="1"/>
          </p:nvPr>
        </p:nvSpPr>
        <p:spPr>
          <a:xfrm>
            <a:off x="3459339" y="3717492"/>
            <a:ext cx="2099739" cy="431780"/>
          </a:xfrm>
          <a:prstGeom prst="rect">
            <a:avLst/>
          </a:prstGeom>
        </p:spPr>
        <p:txBody>
          <a:bodyPr vert="horz" lIns="0" tIns="40504" rIns="0" bIns="40504" anchor="ctr"/>
          <a:lstStyle>
            <a:lvl1pPr marL="0" indent="0" algn="ctr">
              <a:lnSpc>
                <a:spcPct val="100000"/>
              </a:lnSpc>
              <a:spcBef>
                <a:spcPts val="0"/>
              </a:spcBef>
              <a:buNone/>
              <a:defRPr sz="1920" b="1" baseline="0">
                <a:solidFill>
                  <a:schemeClr val="tx1">
                    <a:lumMod val="75000"/>
                    <a:lumOff val="25000"/>
                  </a:schemeClr>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20" name="Text Placeholder 7"/>
          <p:cNvSpPr>
            <a:spLocks noGrp="1"/>
          </p:cNvSpPr>
          <p:nvPr>
            <p:ph type="body" sz="quarter" idx="42" hasCustomPrompt="1"/>
          </p:nvPr>
        </p:nvSpPr>
        <p:spPr>
          <a:xfrm>
            <a:off x="3459339" y="4159055"/>
            <a:ext cx="2099739" cy="228451"/>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1" name="Text Placeholder 2"/>
          <p:cNvSpPr>
            <a:spLocks noGrp="1"/>
          </p:cNvSpPr>
          <p:nvPr>
            <p:ph type="body" sz="quarter" idx="43" hasCustomPrompt="1"/>
          </p:nvPr>
        </p:nvSpPr>
        <p:spPr>
          <a:xfrm>
            <a:off x="3459340" y="4468788"/>
            <a:ext cx="2099739" cy="779972"/>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22" name="Text Placeholder 7"/>
          <p:cNvSpPr>
            <a:spLocks noGrp="1"/>
          </p:cNvSpPr>
          <p:nvPr>
            <p:ph type="body" sz="quarter" idx="44" hasCustomPrompt="1"/>
          </p:nvPr>
        </p:nvSpPr>
        <p:spPr>
          <a:xfrm>
            <a:off x="4228800" y="5269081"/>
            <a:ext cx="657777" cy="560681"/>
          </a:xfrm>
          <a:prstGeom prst="rect">
            <a:avLst/>
          </a:prstGeom>
        </p:spPr>
        <p:txBody>
          <a:bodyPr vert="horz" lIns="0" tIns="103884" rIns="0" bIns="103884" anchor="ctr"/>
          <a:lstStyle>
            <a:lvl1pPr marL="0" indent="0" algn="ctr">
              <a:lnSpc>
                <a:spcPct val="100000"/>
              </a:lnSpc>
              <a:spcBef>
                <a:spcPts val="0"/>
              </a:spcBef>
              <a:buNone/>
              <a:defRPr sz="2400" b="1">
                <a:solidFill>
                  <a:schemeClr val="bg1">
                    <a:lumMod val="65000"/>
                  </a:schemeClr>
                </a:solidFill>
                <a:latin typeface="FontAwesome"/>
                <a:cs typeface="FontAwesome"/>
              </a:defRPr>
            </a:lvl1pPr>
          </a:lstStyle>
          <a:p>
            <a:pPr lvl="0"/>
            <a:r>
              <a:rPr lang="es-ES_tradnl" dirty="0" err="1"/>
              <a:t>icon</a:t>
            </a:r>
            <a:endParaRPr lang="es-ES_tradnl" dirty="0"/>
          </a:p>
        </p:txBody>
      </p:sp>
      <p:sp>
        <p:nvSpPr>
          <p:cNvPr id="23" name="Picture Placeholder 2"/>
          <p:cNvSpPr>
            <a:spLocks noGrp="1"/>
          </p:cNvSpPr>
          <p:nvPr>
            <p:ph type="pic" sz="quarter" idx="45"/>
          </p:nvPr>
        </p:nvSpPr>
        <p:spPr>
          <a:xfrm>
            <a:off x="6462180" y="1666241"/>
            <a:ext cx="2099739" cy="1889765"/>
          </a:xfrm>
          <a:custGeom>
            <a:avLst/>
            <a:gdLst/>
            <a:ahLst/>
            <a:cxnLst/>
            <a:rect l="l" t="t" r="r" b="b"/>
            <a:pathLst>
              <a:path w="2133600" h="2133600">
                <a:moveTo>
                  <a:pt x="355607" y="0"/>
                </a:moveTo>
                <a:lnTo>
                  <a:pt x="1777993" y="0"/>
                </a:lnTo>
                <a:cubicBezTo>
                  <a:pt x="1974389" y="0"/>
                  <a:pt x="2133600" y="159211"/>
                  <a:pt x="2133600" y="355607"/>
                </a:cubicBezTo>
                <a:lnTo>
                  <a:pt x="2133600" y="1777993"/>
                </a:lnTo>
                <a:cubicBezTo>
                  <a:pt x="2133600" y="1974389"/>
                  <a:pt x="1974389" y="2133600"/>
                  <a:pt x="1777993" y="2133600"/>
                </a:cubicBezTo>
                <a:lnTo>
                  <a:pt x="355607" y="2133600"/>
                </a:lnTo>
                <a:cubicBezTo>
                  <a:pt x="159211" y="2133600"/>
                  <a:pt x="0" y="1974389"/>
                  <a:pt x="0" y="1777993"/>
                </a:cubicBezTo>
                <a:lnTo>
                  <a:pt x="0" y="355607"/>
                </a:lnTo>
                <a:cubicBezTo>
                  <a:pt x="0" y="159211"/>
                  <a:pt x="159211" y="0"/>
                  <a:pt x="355607"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24" name="Text Placeholder 7"/>
          <p:cNvSpPr>
            <a:spLocks noGrp="1"/>
          </p:cNvSpPr>
          <p:nvPr>
            <p:ph type="body" sz="quarter" idx="46" hasCustomPrompt="1"/>
          </p:nvPr>
        </p:nvSpPr>
        <p:spPr>
          <a:xfrm>
            <a:off x="6462179" y="3717492"/>
            <a:ext cx="2099739" cy="431780"/>
          </a:xfrm>
          <a:prstGeom prst="rect">
            <a:avLst/>
          </a:prstGeom>
        </p:spPr>
        <p:txBody>
          <a:bodyPr vert="horz" lIns="0" tIns="40504" rIns="0" bIns="40504" anchor="ctr"/>
          <a:lstStyle>
            <a:lvl1pPr marL="0" indent="0" algn="ctr">
              <a:lnSpc>
                <a:spcPct val="100000"/>
              </a:lnSpc>
              <a:spcBef>
                <a:spcPts val="0"/>
              </a:spcBef>
              <a:buNone/>
              <a:defRPr sz="1920" b="1" baseline="0">
                <a:solidFill>
                  <a:schemeClr val="tx1">
                    <a:lumMod val="75000"/>
                    <a:lumOff val="25000"/>
                  </a:schemeClr>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25" name="Text Placeholder 7"/>
          <p:cNvSpPr>
            <a:spLocks noGrp="1"/>
          </p:cNvSpPr>
          <p:nvPr>
            <p:ph type="body" sz="quarter" idx="47" hasCustomPrompt="1"/>
          </p:nvPr>
        </p:nvSpPr>
        <p:spPr>
          <a:xfrm>
            <a:off x="6462179" y="4159055"/>
            <a:ext cx="2099739" cy="228451"/>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6" name="Text Placeholder 2"/>
          <p:cNvSpPr>
            <a:spLocks noGrp="1"/>
          </p:cNvSpPr>
          <p:nvPr>
            <p:ph type="body" sz="quarter" idx="48" hasCustomPrompt="1"/>
          </p:nvPr>
        </p:nvSpPr>
        <p:spPr>
          <a:xfrm>
            <a:off x="6462180" y="4468788"/>
            <a:ext cx="2099739" cy="779972"/>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27" name="Text Placeholder 7"/>
          <p:cNvSpPr>
            <a:spLocks noGrp="1"/>
          </p:cNvSpPr>
          <p:nvPr>
            <p:ph type="body" sz="quarter" idx="49" hasCustomPrompt="1"/>
          </p:nvPr>
        </p:nvSpPr>
        <p:spPr>
          <a:xfrm>
            <a:off x="7231640" y="5269081"/>
            <a:ext cx="657777" cy="560681"/>
          </a:xfrm>
          <a:prstGeom prst="rect">
            <a:avLst/>
          </a:prstGeom>
        </p:spPr>
        <p:txBody>
          <a:bodyPr vert="horz" lIns="0" tIns="103884" rIns="0" bIns="103884" anchor="ctr"/>
          <a:lstStyle>
            <a:lvl1pPr marL="0" indent="0" algn="ctr">
              <a:lnSpc>
                <a:spcPct val="100000"/>
              </a:lnSpc>
              <a:spcBef>
                <a:spcPts val="0"/>
              </a:spcBef>
              <a:buNone/>
              <a:defRPr sz="2400" b="1">
                <a:solidFill>
                  <a:schemeClr val="bg1">
                    <a:lumMod val="65000"/>
                  </a:schemeClr>
                </a:solidFill>
                <a:latin typeface="FontAwesome"/>
                <a:cs typeface="FontAwesome"/>
              </a:defRPr>
            </a:lvl1pPr>
          </a:lstStyle>
          <a:p>
            <a:pPr lvl="0"/>
            <a:r>
              <a:rPr lang="es-ES_tradnl" dirty="0" err="1"/>
              <a:t>icon</a:t>
            </a:r>
            <a:endParaRPr lang="es-ES_tradnl" dirty="0"/>
          </a:p>
        </p:txBody>
      </p:sp>
      <p:sp>
        <p:nvSpPr>
          <p:cNvPr id="28" name="Picture Placeholder 2"/>
          <p:cNvSpPr>
            <a:spLocks noGrp="1"/>
          </p:cNvSpPr>
          <p:nvPr>
            <p:ph type="pic" sz="quarter" idx="50"/>
          </p:nvPr>
        </p:nvSpPr>
        <p:spPr>
          <a:xfrm>
            <a:off x="9476312" y="1666241"/>
            <a:ext cx="2099739" cy="1889765"/>
          </a:xfrm>
          <a:custGeom>
            <a:avLst/>
            <a:gdLst/>
            <a:ahLst/>
            <a:cxnLst/>
            <a:rect l="l" t="t" r="r" b="b"/>
            <a:pathLst>
              <a:path w="2133600" h="2133600">
                <a:moveTo>
                  <a:pt x="355607" y="0"/>
                </a:moveTo>
                <a:lnTo>
                  <a:pt x="1777993" y="0"/>
                </a:lnTo>
                <a:cubicBezTo>
                  <a:pt x="1974389" y="0"/>
                  <a:pt x="2133600" y="159211"/>
                  <a:pt x="2133600" y="355607"/>
                </a:cubicBezTo>
                <a:lnTo>
                  <a:pt x="2133600" y="1777993"/>
                </a:lnTo>
                <a:cubicBezTo>
                  <a:pt x="2133600" y="1974389"/>
                  <a:pt x="1974389" y="2133600"/>
                  <a:pt x="1777993" y="2133600"/>
                </a:cubicBezTo>
                <a:lnTo>
                  <a:pt x="355607" y="2133600"/>
                </a:lnTo>
                <a:cubicBezTo>
                  <a:pt x="159211" y="2133600"/>
                  <a:pt x="0" y="1974389"/>
                  <a:pt x="0" y="1777993"/>
                </a:cubicBezTo>
                <a:lnTo>
                  <a:pt x="0" y="355607"/>
                </a:lnTo>
                <a:cubicBezTo>
                  <a:pt x="0" y="159211"/>
                  <a:pt x="159211" y="0"/>
                  <a:pt x="355607"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29" name="Text Placeholder 7"/>
          <p:cNvSpPr>
            <a:spLocks noGrp="1"/>
          </p:cNvSpPr>
          <p:nvPr>
            <p:ph type="body" sz="quarter" idx="51" hasCustomPrompt="1"/>
          </p:nvPr>
        </p:nvSpPr>
        <p:spPr>
          <a:xfrm>
            <a:off x="9476311" y="3717492"/>
            <a:ext cx="2099739" cy="431780"/>
          </a:xfrm>
          <a:prstGeom prst="rect">
            <a:avLst/>
          </a:prstGeom>
        </p:spPr>
        <p:txBody>
          <a:bodyPr vert="horz" lIns="0" tIns="40504" rIns="0" bIns="40504" anchor="ctr"/>
          <a:lstStyle>
            <a:lvl1pPr marL="0" indent="0" algn="ctr">
              <a:lnSpc>
                <a:spcPct val="100000"/>
              </a:lnSpc>
              <a:spcBef>
                <a:spcPts val="0"/>
              </a:spcBef>
              <a:buNone/>
              <a:defRPr sz="1920" b="1" baseline="0">
                <a:solidFill>
                  <a:schemeClr val="tx1">
                    <a:lumMod val="75000"/>
                    <a:lumOff val="25000"/>
                  </a:schemeClr>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30" name="Text Placeholder 7"/>
          <p:cNvSpPr>
            <a:spLocks noGrp="1"/>
          </p:cNvSpPr>
          <p:nvPr>
            <p:ph type="body" sz="quarter" idx="52" hasCustomPrompt="1"/>
          </p:nvPr>
        </p:nvSpPr>
        <p:spPr>
          <a:xfrm>
            <a:off x="9476311" y="4159055"/>
            <a:ext cx="2099739" cy="228451"/>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1" name="Text Placeholder 2"/>
          <p:cNvSpPr>
            <a:spLocks noGrp="1"/>
          </p:cNvSpPr>
          <p:nvPr>
            <p:ph type="body" sz="quarter" idx="53" hasCustomPrompt="1"/>
          </p:nvPr>
        </p:nvSpPr>
        <p:spPr>
          <a:xfrm>
            <a:off x="9476312" y="4468788"/>
            <a:ext cx="2099739" cy="779972"/>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32" name="Text Placeholder 7"/>
          <p:cNvSpPr>
            <a:spLocks noGrp="1"/>
          </p:cNvSpPr>
          <p:nvPr>
            <p:ph type="body" sz="quarter" idx="54" hasCustomPrompt="1"/>
          </p:nvPr>
        </p:nvSpPr>
        <p:spPr>
          <a:xfrm>
            <a:off x="10245772" y="5269081"/>
            <a:ext cx="657777" cy="560681"/>
          </a:xfrm>
          <a:prstGeom prst="rect">
            <a:avLst/>
          </a:prstGeom>
        </p:spPr>
        <p:txBody>
          <a:bodyPr vert="horz" lIns="0" tIns="103884" rIns="0" bIns="103884" anchor="ctr"/>
          <a:lstStyle>
            <a:lvl1pPr marL="0" indent="0" algn="ctr">
              <a:lnSpc>
                <a:spcPct val="100000"/>
              </a:lnSpc>
              <a:spcBef>
                <a:spcPts val="0"/>
              </a:spcBef>
              <a:buNone/>
              <a:defRPr sz="2400" b="1">
                <a:solidFill>
                  <a:schemeClr val="bg1">
                    <a:lumMod val="65000"/>
                  </a:schemeClr>
                </a:solidFill>
                <a:latin typeface="FontAwesome"/>
                <a:cs typeface="FontAwesome"/>
              </a:defRPr>
            </a:lvl1pPr>
          </a:lstStyle>
          <a:p>
            <a:pPr lvl="0"/>
            <a:r>
              <a:rPr lang="es-ES_tradnl" dirty="0" err="1"/>
              <a:t>icon</a:t>
            </a:r>
            <a:endParaRPr lang="es-ES_tradnl" dirty="0"/>
          </a:p>
        </p:txBody>
      </p:sp>
      <p:cxnSp>
        <p:nvCxnSpPr>
          <p:cNvPr id="3" name="Straight Connector 2"/>
          <p:cNvCxnSpPr/>
          <p:nvPr userDrawn="1"/>
        </p:nvCxnSpPr>
        <p:spPr>
          <a:xfrm>
            <a:off x="3064933" y="1666241"/>
            <a:ext cx="0" cy="4147199"/>
          </a:xfrm>
          <a:prstGeom prst="line">
            <a:avLst/>
          </a:prstGeom>
          <a:ln w="3175" cmpd="sng">
            <a:solidFill>
              <a:schemeClr val="bg1">
                <a:lumMod val="85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6011333" y="1666241"/>
            <a:ext cx="0" cy="4147199"/>
          </a:xfrm>
          <a:prstGeom prst="line">
            <a:avLst/>
          </a:prstGeom>
          <a:ln w="3175" cmpd="sng">
            <a:solidFill>
              <a:schemeClr val="bg1">
                <a:lumMod val="85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9025467" y="1666241"/>
            <a:ext cx="0" cy="4147199"/>
          </a:xfrm>
          <a:prstGeom prst="line">
            <a:avLst/>
          </a:prstGeom>
          <a:ln w="3175" cmpd="sng">
            <a:solidFill>
              <a:schemeClr val="bg1">
                <a:lumMod val="85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2025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anim calcmode="lin" valueType="num">
                                      <p:cBhvr>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700"/>
                            </p:stCondLst>
                            <p:childTnLst>
                              <p:par>
                                <p:cTn id="16" presetID="53" presetClass="entr" presetSubtype="16" fill="hold" grpId="0" nodeType="afterEffect" nodePh="1">
                                  <p:stCondLst>
                                    <p:cond delay="0"/>
                                  </p:stCondLst>
                                  <p:endCondLst>
                                    <p:cond evt="begin" delay="0">
                                      <p:tn val="16"/>
                                    </p:cond>
                                  </p:end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par>
                                <p:cTn id="21" presetID="42" presetClass="entr" presetSubtype="0" fill="hold" grpId="0" nodeType="withEffect">
                                  <p:stCondLst>
                                    <p:cond delay="200"/>
                                  </p:stCondLst>
                                  <p:childTnLst>
                                    <p:set>
                                      <p:cBhvr>
                                        <p:cTn id="22" dur="1" fill="hold">
                                          <p:stCondLst>
                                            <p:cond delay="0"/>
                                          </p:stCondLst>
                                        </p:cTn>
                                        <p:tgtEl>
                                          <p:spTgt spid="14">
                                            <p:txEl>
                                              <p:pRg st="0" end="0"/>
                                            </p:txEl>
                                          </p:spTgt>
                                        </p:tgtEl>
                                        <p:attrNameLst>
                                          <p:attrName>style.visibility</p:attrName>
                                        </p:attrNameLst>
                                      </p:cBhvr>
                                      <p:to>
                                        <p:strVal val="visible"/>
                                      </p:to>
                                    </p:set>
                                    <p:animEffect transition="in" filter="fade">
                                      <p:cBhvr>
                                        <p:cTn id="23" dur="400"/>
                                        <p:tgtEl>
                                          <p:spTgt spid="14">
                                            <p:txEl>
                                              <p:pRg st="0" end="0"/>
                                            </p:txEl>
                                          </p:spTgt>
                                        </p:tgtEl>
                                      </p:cBhvr>
                                    </p:animEffect>
                                    <p:anim calcmode="lin" valueType="num">
                                      <p:cBhvr>
                                        <p:cTn id="24" dur="4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25" dur="400" fill="hold"/>
                                        <p:tgtEl>
                                          <p:spTgt spid="14">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
                                  </p:stCondLst>
                                  <p:childTnLst>
                                    <p:set>
                                      <p:cBhvr>
                                        <p:cTn id="27" dur="1" fill="hold">
                                          <p:stCondLst>
                                            <p:cond delay="0"/>
                                          </p:stCondLst>
                                        </p:cTn>
                                        <p:tgtEl>
                                          <p:spTgt spid="15">
                                            <p:txEl>
                                              <p:pRg st="0" end="0"/>
                                            </p:txEl>
                                          </p:spTgt>
                                        </p:tgtEl>
                                        <p:attrNameLst>
                                          <p:attrName>style.visibility</p:attrName>
                                        </p:attrNameLst>
                                      </p:cBhvr>
                                      <p:to>
                                        <p:strVal val="visible"/>
                                      </p:to>
                                    </p:set>
                                    <p:animEffect transition="in" filter="fade">
                                      <p:cBhvr>
                                        <p:cTn id="28" dur="500"/>
                                        <p:tgtEl>
                                          <p:spTgt spid="15">
                                            <p:txEl>
                                              <p:pRg st="0" end="0"/>
                                            </p:txEl>
                                          </p:spTgt>
                                        </p:tgtEl>
                                      </p:cBhvr>
                                    </p:animEffect>
                                    <p:anim calcmode="lin" valueType="num">
                                      <p:cBhvr>
                                        <p:cTn id="29"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5">
                                            <p:txEl>
                                              <p:pRg st="0" end="0"/>
                                            </p:txEl>
                                          </p:spTgt>
                                        </p:tgtEl>
                                        <p:attrNameLst>
                                          <p:attrName>ppt_y</p:attrName>
                                        </p:attrNameLst>
                                      </p:cBhvr>
                                      <p:tavLst>
                                        <p:tav tm="0">
                                          <p:val>
                                            <p:strVal val="#ppt_y+.1"/>
                                          </p:val>
                                        </p:tav>
                                        <p:tav tm="100000">
                                          <p:val>
                                            <p:strVal val="#ppt_y"/>
                                          </p:val>
                                        </p:tav>
                                      </p:tavLst>
                                    </p:anim>
                                  </p:childTnLst>
                                </p:cTn>
                              </p:par>
                              <p:par>
                                <p:cTn id="31" presetID="10" presetClass="entr" presetSubtype="0" fill="hold" grpId="0" nodeType="withEffect">
                                  <p:stCondLst>
                                    <p:cond delay="800"/>
                                  </p:stCondLst>
                                  <p:childTnLst>
                                    <p:set>
                                      <p:cBhvr>
                                        <p:cTn id="32" dur="1" fill="hold">
                                          <p:stCondLst>
                                            <p:cond delay="0"/>
                                          </p:stCondLst>
                                        </p:cTn>
                                        <p:tgtEl>
                                          <p:spTgt spid="16">
                                            <p:txEl>
                                              <p:pRg st="0" end="0"/>
                                            </p:txEl>
                                          </p:spTgt>
                                        </p:tgtEl>
                                        <p:attrNameLst>
                                          <p:attrName>style.visibility</p:attrName>
                                        </p:attrNameLst>
                                      </p:cBhvr>
                                      <p:to>
                                        <p:strVal val="visible"/>
                                      </p:to>
                                    </p:set>
                                    <p:animEffect transition="in" filter="fade">
                                      <p:cBhvr>
                                        <p:cTn id="33" dur="500"/>
                                        <p:tgtEl>
                                          <p:spTgt spid="16">
                                            <p:txEl>
                                              <p:pRg st="0" end="0"/>
                                            </p:txEl>
                                          </p:spTgt>
                                        </p:tgtEl>
                                      </p:cBhvr>
                                    </p:animEffect>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17">
                                            <p:txEl>
                                              <p:pRg st="0" end="0"/>
                                            </p:txEl>
                                          </p:spTgt>
                                        </p:tgtEl>
                                        <p:attrNameLst>
                                          <p:attrName>style.visibility</p:attrName>
                                        </p:attrNameLst>
                                      </p:cBhvr>
                                      <p:to>
                                        <p:strVal val="visible"/>
                                      </p:to>
                                    </p:set>
                                    <p:anim calcmode="lin" valueType="num">
                                      <p:cBhvr>
                                        <p:cTn id="37" dur="3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38" dur="300" fill="hold"/>
                                        <p:tgtEl>
                                          <p:spTgt spid="17">
                                            <p:txEl>
                                              <p:pRg st="0" end="0"/>
                                            </p:txEl>
                                          </p:spTgt>
                                        </p:tgtEl>
                                        <p:attrNameLst>
                                          <p:attrName>ppt_h</p:attrName>
                                        </p:attrNameLst>
                                      </p:cBhvr>
                                      <p:tavLst>
                                        <p:tav tm="0">
                                          <p:val>
                                            <p:fltVal val="0"/>
                                          </p:val>
                                        </p:tav>
                                        <p:tav tm="100000">
                                          <p:val>
                                            <p:strVal val="#ppt_h"/>
                                          </p:val>
                                        </p:tav>
                                      </p:tavLst>
                                    </p:anim>
                                    <p:animEffect transition="in" filter="fade">
                                      <p:cBhvr>
                                        <p:cTn id="39" dur="300"/>
                                        <p:tgtEl>
                                          <p:spTgt spid="17">
                                            <p:txEl>
                                              <p:pRg st="0" end="0"/>
                                            </p:txEl>
                                          </p:spTgt>
                                        </p:tgtEl>
                                      </p:cBhvr>
                                    </p:animEffect>
                                  </p:childTnLst>
                                </p:cTn>
                              </p:par>
                            </p:childTnLst>
                          </p:cTn>
                        </p:par>
                        <p:par>
                          <p:cTn id="40" fill="hold">
                            <p:stCondLst>
                              <p:cond delay="23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500"/>
                                        <p:tgtEl>
                                          <p:spTgt spid="3"/>
                                        </p:tgtEl>
                                      </p:cBhvr>
                                    </p:animEffect>
                                  </p:childTnLst>
                                </p:cTn>
                              </p:par>
                            </p:childTnLst>
                          </p:cTn>
                        </p:par>
                        <p:par>
                          <p:cTn id="44" fill="hold">
                            <p:stCondLst>
                              <p:cond delay="2800"/>
                            </p:stCondLst>
                            <p:childTnLst>
                              <p:par>
                                <p:cTn id="45" presetID="53" presetClass="entr" presetSubtype="16" fill="hold" grpId="0" nodeType="afterEffect" nodePh="1">
                                  <p:stCondLst>
                                    <p:cond delay="0"/>
                                  </p:stCondLst>
                                  <p:endCondLst>
                                    <p:cond evt="begin" delay="0">
                                      <p:tn val="45"/>
                                    </p:cond>
                                  </p:end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par>
                                <p:cTn id="50" presetID="42" presetClass="entr" presetSubtype="0" fill="hold" grpId="0" nodeType="withEffect">
                                  <p:stCondLst>
                                    <p:cond delay="200"/>
                                  </p:stCondLst>
                                  <p:childTnLst>
                                    <p:set>
                                      <p:cBhvr>
                                        <p:cTn id="51" dur="1" fill="hold">
                                          <p:stCondLst>
                                            <p:cond delay="0"/>
                                          </p:stCondLst>
                                        </p:cTn>
                                        <p:tgtEl>
                                          <p:spTgt spid="19">
                                            <p:txEl>
                                              <p:pRg st="0" end="0"/>
                                            </p:txEl>
                                          </p:spTgt>
                                        </p:tgtEl>
                                        <p:attrNameLst>
                                          <p:attrName>style.visibility</p:attrName>
                                        </p:attrNameLst>
                                      </p:cBhvr>
                                      <p:to>
                                        <p:strVal val="visible"/>
                                      </p:to>
                                    </p:set>
                                    <p:animEffect transition="in" filter="fade">
                                      <p:cBhvr>
                                        <p:cTn id="52" dur="400"/>
                                        <p:tgtEl>
                                          <p:spTgt spid="19">
                                            <p:txEl>
                                              <p:pRg st="0" end="0"/>
                                            </p:txEl>
                                          </p:spTgt>
                                        </p:tgtEl>
                                      </p:cBhvr>
                                    </p:animEffect>
                                    <p:anim calcmode="lin" valueType="num">
                                      <p:cBhvr>
                                        <p:cTn id="53" dur="4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4" dur="400" fill="hold"/>
                                        <p:tgtEl>
                                          <p:spTgt spid="19">
                                            <p:txEl>
                                              <p:pRg st="0" end="0"/>
                                            </p:txEl>
                                          </p:spTgt>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200"/>
                                  </p:stCondLst>
                                  <p:childTnLst>
                                    <p:set>
                                      <p:cBhvr>
                                        <p:cTn id="56" dur="1" fill="hold">
                                          <p:stCondLst>
                                            <p:cond delay="0"/>
                                          </p:stCondLst>
                                        </p:cTn>
                                        <p:tgtEl>
                                          <p:spTgt spid="20">
                                            <p:txEl>
                                              <p:pRg st="0" end="0"/>
                                            </p:txEl>
                                          </p:spTgt>
                                        </p:tgtEl>
                                        <p:attrNameLst>
                                          <p:attrName>style.visibility</p:attrName>
                                        </p:attrNameLst>
                                      </p:cBhvr>
                                      <p:to>
                                        <p:strVal val="visible"/>
                                      </p:to>
                                    </p:set>
                                    <p:animEffect transition="in" filter="fade">
                                      <p:cBhvr>
                                        <p:cTn id="57" dur="500"/>
                                        <p:tgtEl>
                                          <p:spTgt spid="20">
                                            <p:txEl>
                                              <p:pRg st="0" end="0"/>
                                            </p:txEl>
                                          </p:spTgt>
                                        </p:tgtEl>
                                      </p:cBhvr>
                                    </p:animEffect>
                                    <p:anim calcmode="lin" valueType="num">
                                      <p:cBhvr>
                                        <p:cTn id="58"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20">
                                            <p:txEl>
                                              <p:pRg st="0" end="0"/>
                                            </p:txEl>
                                          </p:spTgt>
                                        </p:tgtEl>
                                        <p:attrNameLst>
                                          <p:attrName>ppt_y</p:attrName>
                                        </p:attrNameLst>
                                      </p:cBhvr>
                                      <p:tavLst>
                                        <p:tav tm="0">
                                          <p:val>
                                            <p:strVal val="#ppt_y+.1"/>
                                          </p:val>
                                        </p:tav>
                                        <p:tav tm="100000">
                                          <p:val>
                                            <p:strVal val="#ppt_y"/>
                                          </p:val>
                                        </p:tav>
                                      </p:tavLst>
                                    </p:anim>
                                  </p:childTnLst>
                                </p:cTn>
                              </p:par>
                              <p:par>
                                <p:cTn id="60" presetID="10" presetClass="entr" presetSubtype="0" fill="hold" grpId="0" nodeType="withEffect">
                                  <p:stCondLst>
                                    <p:cond delay="800"/>
                                  </p:stCondLst>
                                  <p:childTnLst>
                                    <p:set>
                                      <p:cBhvr>
                                        <p:cTn id="61" dur="1" fill="hold">
                                          <p:stCondLst>
                                            <p:cond delay="0"/>
                                          </p:stCondLst>
                                        </p:cTn>
                                        <p:tgtEl>
                                          <p:spTgt spid="21">
                                            <p:txEl>
                                              <p:pRg st="0" end="0"/>
                                            </p:txEl>
                                          </p:spTgt>
                                        </p:tgtEl>
                                        <p:attrNameLst>
                                          <p:attrName>style.visibility</p:attrName>
                                        </p:attrNameLst>
                                      </p:cBhvr>
                                      <p:to>
                                        <p:strVal val="visible"/>
                                      </p:to>
                                    </p:set>
                                    <p:animEffect transition="in" filter="fade">
                                      <p:cBhvr>
                                        <p:cTn id="62" dur="500"/>
                                        <p:tgtEl>
                                          <p:spTgt spid="21">
                                            <p:txEl>
                                              <p:pRg st="0" end="0"/>
                                            </p:txEl>
                                          </p:spTgt>
                                        </p:tgtEl>
                                      </p:cBhvr>
                                    </p:animEffect>
                                  </p:childTnLst>
                                </p:cTn>
                              </p:par>
                            </p:childTnLst>
                          </p:cTn>
                        </p:par>
                        <p:par>
                          <p:cTn id="63" fill="hold">
                            <p:stCondLst>
                              <p:cond delay="4100"/>
                            </p:stCondLst>
                            <p:childTnLst>
                              <p:par>
                                <p:cTn id="64" presetID="53" presetClass="entr" presetSubtype="16" fill="hold" grpId="0" nodeType="afterEffect">
                                  <p:stCondLst>
                                    <p:cond delay="0"/>
                                  </p:stCondLst>
                                  <p:childTnLst>
                                    <p:set>
                                      <p:cBhvr>
                                        <p:cTn id="65" dur="1" fill="hold">
                                          <p:stCondLst>
                                            <p:cond delay="0"/>
                                          </p:stCondLst>
                                        </p:cTn>
                                        <p:tgtEl>
                                          <p:spTgt spid="22">
                                            <p:txEl>
                                              <p:pRg st="0" end="0"/>
                                            </p:txEl>
                                          </p:spTgt>
                                        </p:tgtEl>
                                        <p:attrNameLst>
                                          <p:attrName>style.visibility</p:attrName>
                                        </p:attrNameLst>
                                      </p:cBhvr>
                                      <p:to>
                                        <p:strVal val="visible"/>
                                      </p:to>
                                    </p:set>
                                    <p:anim calcmode="lin" valueType="num">
                                      <p:cBhvr>
                                        <p:cTn id="66" dur="3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67" dur="3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68" dur="300"/>
                                        <p:tgtEl>
                                          <p:spTgt spid="22">
                                            <p:txEl>
                                              <p:pRg st="0" end="0"/>
                                            </p:txEl>
                                          </p:spTgt>
                                        </p:tgtEl>
                                      </p:cBhvr>
                                    </p:animEffect>
                                  </p:childTnLst>
                                </p:cTn>
                              </p:par>
                            </p:childTnLst>
                          </p:cTn>
                        </p:par>
                        <p:par>
                          <p:cTn id="69" fill="hold">
                            <p:stCondLst>
                              <p:cond delay="4400"/>
                            </p:stCondLst>
                            <p:childTnLst>
                              <p:par>
                                <p:cTn id="70" presetID="22" presetClass="entr" presetSubtype="1" fill="hold"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up)">
                                      <p:cBhvr>
                                        <p:cTn id="72" dur="500"/>
                                        <p:tgtEl>
                                          <p:spTgt spid="33"/>
                                        </p:tgtEl>
                                      </p:cBhvr>
                                    </p:animEffect>
                                  </p:childTnLst>
                                </p:cTn>
                              </p:par>
                            </p:childTnLst>
                          </p:cTn>
                        </p:par>
                        <p:par>
                          <p:cTn id="73" fill="hold">
                            <p:stCondLst>
                              <p:cond delay="4900"/>
                            </p:stCondLst>
                            <p:childTnLst>
                              <p:par>
                                <p:cTn id="74" presetID="53" presetClass="entr" presetSubtype="16" fill="hold" grpId="0" nodeType="afterEffect" nodePh="1">
                                  <p:stCondLst>
                                    <p:cond delay="0"/>
                                  </p:stCondLst>
                                  <p:endCondLst>
                                    <p:cond evt="begin" delay="0">
                                      <p:tn val="74"/>
                                    </p:cond>
                                  </p:end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par>
                                <p:cTn id="79" presetID="42" presetClass="entr" presetSubtype="0" fill="hold" grpId="0" nodeType="withEffect">
                                  <p:stCondLst>
                                    <p:cond delay="200"/>
                                  </p:stCondLst>
                                  <p:childTnLst>
                                    <p:set>
                                      <p:cBhvr>
                                        <p:cTn id="80" dur="1" fill="hold">
                                          <p:stCondLst>
                                            <p:cond delay="0"/>
                                          </p:stCondLst>
                                        </p:cTn>
                                        <p:tgtEl>
                                          <p:spTgt spid="24">
                                            <p:txEl>
                                              <p:pRg st="0" end="0"/>
                                            </p:txEl>
                                          </p:spTgt>
                                        </p:tgtEl>
                                        <p:attrNameLst>
                                          <p:attrName>style.visibility</p:attrName>
                                        </p:attrNameLst>
                                      </p:cBhvr>
                                      <p:to>
                                        <p:strVal val="visible"/>
                                      </p:to>
                                    </p:set>
                                    <p:animEffect transition="in" filter="fade">
                                      <p:cBhvr>
                                        <p:cTn id="81" dur="400"/>
                                        <p:tgtEl>
                                          <p:spTgt spid="24">
                                            <p:txEl>
                                              <p:pRg st="0" end="0"/>
                                            </p:txEl>
                                          </p:spTgt>
                                        </p:tgtEl>
                                      </p:cBhvr>
                                    </p:animEffect>
                                    <p:anim calcmode="lin" valueType="num">
                                      <p:cBhvr>
                                        <p:cTn id="82" dur="4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3" dur="400" fill="hold"/>
                                        <p:tgtEl>
                                          <p:spTgt spid="24">
                                            <p:txEl>
                                              <p:pRg st="0" end="0"/>
                                            </p:txEl>
                                          </p:spTgt>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200"/>
                                  </p:stCondLst>
                                  <p:childTnLst>
                                    <p:set>
                                      <p:cBhvr>
                                        <p:cTn id="85" dur="1" fill="hold">
                                          <p:stCondLst>
                                            <p:cond delay="0"/>
                                          </p:stCondLst>
                                        </p:cTn>
                                        <p:tgtEl>
                                          <p:spTgt spid="25">
                                            <p:txEl>
                                              <p:pRg st="0" end="0"/>
                                            </p:txEl>
                                          </p:spTgt>
                                        </p:tgtEl>
                                        <p:attrNameLst>
                                          <p:attrName>style.visibility</p:attrName>
                                        </p:attrNameLst>
                                      </p:cBhvr>
                                      <p:to>
                                        <p:strVal val="visible"/>
                                      </p:to>
                                    </p:set>
                                    <p:animEffect transition="in" filter="fade">
                                      <p:cBhvr>
                                        <p:cTn id="86" dur="500"/>
                                        <p:tgtEl>
                                          <p:spTgt spid="25">
                                            <p:txEl>
                                              <p:pRg st="0" end="0"/>
                                            </p:txEl>
                                          </p:spTgt>
                                        </p:tgtEl>
                                      </p:cBhvr>
                                    </p:animEffect>
                                    <p:anim calcmode="lin" valueType="num">
                                      <p:cBhvr>
                                        <p:cTn id="87"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5">
                                            <p:txEl>
                                              <p:pRg st="0" end="0"/>
                                            </p:txEl>
                                          </p:spTgt>
                                        </p:tgtEl>
                                        <p:attrNameLst>
                                          <p:attrName>ppt_y</p:attrName>
                                        </p:attrNameLst>
                                      </p:cBhvr>
                                      <p:tavLst>
                                        <p:tav tm="0">
                                          <p:val>
                                            <p:strVal val="#ppt_y+.1"/>
                                          </p:val>
                                        </p:tav>
                                        <p:tav tm="100000">
                                          <p:val>
                                            <p:strVal val="#ppt_y"/>
                                          </p:val>
                                        </p:tav>
                                      </p:tavLst>
                                    </p:anim>
                                  </p:childTnLst>
                                </p:cTn>
                              </p:par>
                              <p:par>
                                <p:cTn id="89" presetID="10" presetClass="entr" presetSubtype="0" fill="hold" grpId="0" nodeType="withEffect">
                                  <p:stCondLst>
                                    <p:cond delay="800"/>
                                  </p:stCondLst>
                                  <p:childTnLst>
                                    <p:set>
                                      <p:cBhvr>
                                        <p:cTn id="90" dur="1" fill="hold">
                                          <p:stCondLst>
                                            <p:cond delay="0"/>
                                          </p:stCondLst>
                                        </p:cTn>
                                        <p:tgtEl>
                                          <p:spTgt spid="26">
                                            <p:txEl>
                                              <p:pRg st="0" end="0"/>
                                            </p:txEl>
                                          </p:spTgt>
                                        </p:tgtEl>
                                        <p:attrNameLst>
                                          <p:attrName>style.visibility</p:attrName>
                                        </p:attrNameLst>
                                      </p:cBhvr>
                                      <p:to>
                                        <p:strVal val="visible"/>
                                      </p:to>
                                    </p:set>
                                    <p:animEffect transition="in" filter="fade">
                                      <p:cBhvr>
                                        <p:cTn id="91" dur="500"/>
                                        <p:tgtEl>
                                          <p:spTgt spid="26">
                                            <p:txEl>
                                              <p:pRg st="0" end="0"/>
                                            </p:txEl>
                                          </p:spTgt>
                                        </p:tgtEl>
                                      </p:cBhvr>
                                    </p:animEffect>
                                  </p:childTnLst>
                                </p:cTn>
                              </p:par>
                            </p:childTnLst>
                          </p:cTn>
                        </p:par>
                        <p:par>
                          <p:cTn id="92" fill="hold">
                            <p:stCondLst>
                              <p:cond delay="6200"/>
                            </p:stCondLst>
                            <p:childTnLst>
                              <p:par>
                                <p:cTn id="93" presetID="53" presetClass="entr" presetSubtype="16" fill="hold" grpId="0" nodeType="afterEffect">
                                  <p:stCondLst>
                                    <p:cond delay="0"/>
                                  </p:stCondLst>
                                  <p:childTnLst>
                                    <p:set>
                                      <p:cBhvr>
                                        <p:cTn id="94" dur="1" fill="hold">
                                          <p:stCondLst>
                                            <p:cond delay="0"/>
                                          </p:stCondLst>
                                        </p:cTn>
                                        <p:tgtEl>
                                          <p:spTgt spid="27">
                                            <p:txEl>
                                              <p:pRg st="0" end="0"/>
                                            </p:txEl>
                                          </p:spTgt>
                                        </p:tgtEl>
                                        <p:attrNameLst>
                                          <p:attrName>style.visibility</p:attrName>
                                        </p:attrNameLst>
                                      </p:cBhvr>
                                      <p:to>
                                        <p:strVal val="visible"/>
                                      </p:to>
                                    </p:set>
                                    <p:anim calcmode="lin" valueType="num">
                                      <p:cBhvr>
                                        <p:cTn id="95" dur="300" fill="hold"/>
                                        <p:tgtEl>
                                          <p:spTgt spid="27">
                                            <p:txEl>
                                              <p:pRg st="0" end="0"/>
                                            </p:txEl>
                                          </p:spTgt>
                                        </p:tgtEl>
                                        <p:attrNameLst>
                                          <p:attrName>ppt_w</p:attrName>
                                        </p:attrNameLst>
                                      </p:cBhvr>
                                      <p:tavLst>
                                        <p:tav tm="0">
                                          <p:val>
                                            <p:fltVal val="0"/>
                                          </p:val>
                                        </p:tav>
                                        <p:tav tm="100000">
                                          <p:val>
                                            <p:strVal val="#ppt_w"/>
                                          </p:val>
                                        </p:tav>
                                      </p:tavLst>
                                    </p:anim>
                                    <p:anim calcmode="lin" valueType="num">
                                      <p:cBhvr>
                                        <p:cTn id="96" dur="300" fill="hold"/>
                                        <p:tgtEl>
                                          <p:spTgt spid="27">
                                            <p:txEl>
                                              <p:pRg st="0" end="0"/>
                                            </p:txEl>
                                          </p:spTgt>
                                        </p:tgtEl>
                                        <p:attrNameLst>
                                          <p:attrName>ppt_h</p:attrName>
                                        </p:attrNameLst>
                                      </p:cBhvr>
                                      <p:tavLst>
                                        <p:tav tm="0">
                                          <p:val>
                                            <p:fltVal val="0"/>
                                          </p:val>
                                        </p:tav>
                                        <p:tav tm="100000">
                                          <p:val>
                                            <p:strVal val="#ppt_h"/>
                                          </p:val>
                                        </p:tav>
                                      </p:tavLst>
                                    </p:anim>
                                    <p:animEffect transition="in" filter="fade">
                                      <p:cBhvr>
                                        <p:cTn id="97" dur="300"/>
                                        <p:tgtEl>
                                          <p:spTgt spid="27">
                                            <p:txEl>
                                              <p:pRg st="0" end="0"/>
                                            </p:txEl>
                                          </p:spTgt>
                                        </p:tgtEl>
                                      </p:cBhvr>
                                    </p:animEffect>
                                  </p:childTnLst>
                                </p:cTn>
                              </p:par>
                            </p:childTnLst>
                          </p:cTn>
                        </p:par>
                        <p:par>
                          <p:cTn id="98" fill="hold">
                            <p:stCondLst>
                              <p:cond delay="6500"/>
                            </p:stCondLst>
                            <p:childTnLst>
                              <p:par>
                                <p:cTn id="99" presetID="22" presetClass="entr" presetSubtype="1" fill="hold"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up)">
                                      <p:cBhvr>
                                        <p:cTn id="101" dur="500"/>
                                        <p:tgtEl>
                                          <p:spTgt spid="34"/>
                                        </p:tgtEl>
                                      </p:cBhvr>
                                    </p:animEffect>
                                  </p:childTnLst>
                                </p:cTn>
                              </p:par>
                            </p:childTnLst>
                          </p:cTn>
                        </p:par>
                        <p:par>
                          <p:cTn id="102" fill="hold">
                            <p:stCondLst>
                              <p:cond delay="7000"/>
                            </p:stCondLst>
                            <p:childTnLst>
                              <p:par>
                                <p:cTn id="103" presetID="53" presetClass="entr" presetSubtype="16" fill="hold" grpId="0" nodeType="afterEffect" nodePh="1">
                                  <p:stCondLst>
                                    <p:cond delay="0"/>
                                  </p:stCondLst>
                                  <p:endCondLst>
                                    <p:cond evt="begin" delay="0">
                                      <p:tn val="103"/>
                                    </p:cond>
                                  </p:end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par>
                                <p:cTn id="108" presetID="42" presetClass="entr" presetSubtype="0" fill="hold" grpId="0" nodeType="withEffect">
                                  <p:stCondLst>
                                    <p:cond delay="200"/>
                                  </p:stCondLst>
                                  <p:childTnLst>
                                    <p:set>
                                      <p:cBhvr>
                                        <p:cTn id="109" dur="1" fill="hold">
                                          <p:stCondLst>
                                            <p:cond delay="0"/>
                                          </p:stCondLst>
                                        </p:cTn>
                                        <p:tgtEl>
                                          <p:spTgt spid="29">
                                            <p:txEl>
                                              <p:pRg st="0" end="0"/>
                                            </p:txEl>
                                          </p:spTgt>
                                        </p:tgtEl>
                                        <p:attrNameLst>
                                          <p:attrName>style.visibility</p:attrName>
                                        </p:attrNameLst>
                                      </p:cBhvr>
                                      <p:to>
                                        <p:strVal val="visible"/>
                                      </p:to>
                                    </p:set>
                                    <p:animEffect transition="in" filter="fade">
                                      <p:cBhvr>
                                        <p:cTn id="110" dur="400"/>
                                        <p:tgtEl>
                                          <p:spTgt spid="29">
                                            <p:txEl>
                                              <p:pRg st="0" end="0"/>
                                            </p:txEl>
                                          </p:spTgt>
                                        </p:tgtEl>
                                      </p:cBhvr>
                                    </p:animEffect>
                                    <p:anim calcmode="lin" valueType="num">
                                      <p:cBhvr>
                                        <p:cTn id="111" dur="4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12" dur="400" fill="hold"/>
                                        <p:tgtEl>
                                          <p:spTgt spid="29">
                                            <p:txEl>
                                              <p:pRg st="0" end="0"/>
                                            </p:txEl>
                                          </p:spTgt>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200"/>
                                  </p:stCondLst>
                                  <p:childTnLst>
                                    <p:set>
                                      <p:cBhvr>
                                        <p:cTn id="114" dur="1" fill="hold">
                                          <p:stCondLst>
                                            <p:cond delay="0"/>
                                          </p:stCondLst>
                                        </p:cTn>
                                        <p:tgtEl>
                                          <p:spTgt spid="30">
                                            <p:txEl>
                                              <p:pRg st="0" end="0"/>
                                            </p:txEl>
                                          </p:spTgt>
                                        </p:tgtEl>
                                        <p:attrNameLst>
                                          <p:attrName>style.visibility</p:attrName>
                                        </p:attrNameLst>
                                      </p:cBhvr>
                                      <p:to>
                                        <p:strVal val="visible"/>
                                      </p:to>
                                    </p:set>
                                    <p:animEffect transition="in" filter="fade">
                                      <p:cBhvr>
                                        <p:cTn id="115" dur="500"/>
                                        <p:tgtEl>
                                          <p:spTgt spid="30">
                                            <p:txEl>
                                              <p:pRg st="0" end="0"/>
                                            </p:txEl>
                                          </p:spTgt>
                                        </p:tgtEl>
                                      </p:cBhvr>
                                    </p:animEffect>
                                    <p:anim calcmode="lin" valueType="num">
                                      <p:cBhvr>
                                        <p:cTn id="116"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30">
                                            <p:txEl>
                                              <p:pRg st="0" end="0"/>
                                            </p:txEl>
                                          </p:spTgt>
                                        </p:tgtEl>
                                        <p:attrNameLst>
                                          <p:attrName>ppt_y</p:attrName>
                                        </p:attrNameLst>
                                      </p:cBhvr>
                                      <p:tavLst>
                                        <p:tav tm="0">
                                          <p:val>
                                            <p:strVal val="#ppt_y+.1"/>
                                          </p:val>
                                        </p:tav>
                                        <p:tav tm="100000">
                                          <p:val>
                                            <p:strVal val="#ppt_y"/>
                                          </p:val>
                                        </p:tav>
                                      </p:tavLst>
                                    </p:anim>
                                  </p:childTnLst>
                                </p:cTn>
                              </p:par>
                              <p:par>
                                <p:cTn id="118" presetID="10" presetClass="entr" presetSubtype="0" fill="hold" grpId="0" nodeType="withEffect">
                                  <p:stCondLst>
                                    <p:cond delay="800"/>
                                  </p:stCondLst>
                                  <p:childTnLst>
                                    <p:set>
                                      <p:cBhvr>
                                        <p:cTn id="119" dur="1" fill="hold">
                                          <p:stCondLst>
                                            <p:cond delay="0"/>
                                          </p:stCondLst>
                                        </p:cTn>
                                        <p:tgtEl>
                                          <p:spTgt spid="31">
                                            <p:txEl>
                                              <p:pRg st="0" end="0"/>
                                            </p:txEl>
                                          </p:spTgt>
                                        </p:tgtEl>
                                        <p:attrNameLst>
                                          <p:attrName>style.visibility</p:attrName>
                                        </p:attrNameLst>
                                      </p:cBhvr>
                                      <p:to>
                                        <p:strVal val="visible"/>
                                      </p:to>
                                    </p:set>
                                    <p:animEffect transition="in" filter="fade">
                                      <p:cBhvr>
                                        <p:cTn id="120" dur="500"/>
                                        <p:tgtEl>
                                          <p:spTgt spid="31">
                                            <p:txEl>
                                              <p:pRg st="0" end="0"/>
                                            </p:txEl>
                                          </p:spTgt>
                                        </p:tgtEl>
                                      </p:cBhvr>
                                    </p:animEffect>
                                  </p:childTnLst>
                                </p:cTn>
                              </p:par>
                            </p:childTnLst>
                          </p:cTn>
                        </p:par>
                        <p:par>
                          <p:cTn id="121" fill="hold">
                            <p:stCondLst>
                              <p:cond delay="8300"/>
                            </p:stCondLst>
                            <p:childTnLst>
                              <p:par>
                                <p:cTn id="122" presetID="53" presetClass="entr" presetSubtype="16" fill="hold" grpId="0" nodeType="afterEffect">
                                  <p:stCondLst>
                                    <p:cond delay="0"/>
                                  </p:stCondLst>
                                  <p:childTnLst>
                                    <p:set>
                                      <p:cBhvr>
                                        <p:cTn id="123" dur="1" fill="hold">
                                          <p:stCondLst>
                                            <p:cond delay="0"/>
                                          </p:stCondLst>
                                        </p:cTn>
                                        <p:tgtEl>
                                          <p:spTgt spid="32">
                                            <p:txEl>
                                              <p:pRg st="0" end="0"/>
                                            </p:txEl>
                                          </p:spTgt>
                                        </p:tgtEl>
                                        <p:attrNameLst>
                                          <p:attrName>style.visibility</p:attrName>
                                        </p:attrNameLst>
                                      </p:cBhvr>
                                      <p:to>
                                        <p:strVal val="visible"/>
                                      </p:to>
                                    </p:set>
                                    <p:anim calcmode="lin" valueType="num">
                                      <p:cBhvr>
                                        <p:cTn id="124" dur="3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125" dur="300" fill="hold"/>
                                        <p:tgtEl>
                                          <p:spTgt spid="32">
                                            <p:txEl>
                                              <p:pRg st="0" end="0"/>
                                            </p:txEl>
                                          </p:spTgt>
                                        </p:tgtEl>
                                        <p:attrNameLst>
                                          <p:attrName>ppt_h</p:attrName>
                                        </p:attrNameLst>
                                      </p:cBhvr>
                                      <p:tavLst>
                                        <p:tav tm="0">
                                          <p:val>
                                            <p:fltVal val="0"/>
                                          </p:val>
                                        </p:tav>
                                        <p:tav tm="100000">
                                          <p:val>
                                            <p:strVal val="#ppt_h"/>
                                          </p:val>
                                        </p:tav>
                                      </p:tavLst>
                                    </p:anim>
                                    <p:animEffect transition="in" filter="fade">
                                      <p:cBhvr>
                                        <p:cTn id="126" dur="3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1" grpId="0"/>
      <p:bldP spid="14" grpId="0" build="p">
        <p:tmplLst>
          <p:tmpl lvl="1">
            <p:tnLst>
              <p:par>
                <p:cTn presetID="42" presetClass="entr" presetSubtype="0" fill="hold" nodeType="withEffect">
                  <p:stCondLst>
                    <p:cond delay="200"/>
                  </p:stCondLst>
                  <p:childTnLst>
                    <p:set>
                      <p:cBhvr>
                        <p:cTn dur="1" fill="hold">
                          <p:stCondLst>
                            <p:cond delay="0"/>
                          </p:stCondLst>
                        </p:cTn>
                        <p:tgtEl>
                          <p:spTgt spid="14"/>
                        </p:tgtEl>
                        <p:attrNameLst>
                          <p:attrName>style.visibility</p:attrName>
                        </p:attrNameLst>
                      </p:cBhvr>
                      <p:to>
                        <p:strVal val="visible"/>
                      </p:to>
                    </p:set>
                    <p:animEffect transition="in" filter="fade">
                      <p:cBhvr>
                        <p:cTn dur="400"/>
                        <p:tgtEl>
                          <p:spTgt spid="14"/>
                        </p:tgtEl>
                      </p:cBhvr>
                    </p:animEffect>
                    <p:anim calcmode="lin" valueType="num">
                      <p:cBhvr>
                        <p:cTn dur="400" fill="hold"/>
                        <p:tgtEl>
                          <p:spTgt spid="14"/>
                        </p:tgtEl>
                        <p:attrNameLst>
                          <p:attrName>ppt_x</p:attrName>
                        </p:attrNameLst>
                      </p:cBhvr>
                      <p:tavLst>
                        <p:tav tm="0">
                          <p:val>
                            <p:strVal val="#ppt_x"/>
                          </p:val>
                        </p:tav>
                        <p:tav tm="100000">
                          <p:val>
                            <p:strVal val="#ppt_x"/>
                          </p:val>
                        </p:tav>
                      </p:tavLst>
                    </p:anim>
                    <p:anim calcmode="lin" valueType="num">
                      <p:cBhvr>
                        <p:cTn dur="400" fill="hold"/>
                        <p:tgtEl>
                          <p:spTgt spid="14"/>
                        </p:tgtEl>
                        <p:attrNameLst>
                          <p:attrName>ppt_y</p:attrName>
                        </p:attrNameLst>
                      </p:cBhvr>
                      <p:tavLst>
                        <p:tav tm="0">
                          <p:val>
                            <p:strVal val="#ppt_y+.1"/>
                          </p:val>
                        </p:tav>
                        <p:tav tm="100000">
                          <p:val>
                            <p:strVal val="#ppt_y"/>
                          </p:val>
                        </p:tav>
                      </p:tavLst>
                    </p:anim>
                  </p:childTnLst>
                </p:cTn>
              </p:par>
            </p:tnLst>
          </p:tmpl>
        </p:tmplLst>
      </p:bldP>
      <p:bldP spid="15" grpId="0" build="p">
        <p:tmplLst>
          <p:tmpl lvl="1">
            <p:tnLst>
              <p:par>
                <p:cTn presetID="42" presetClass="entr" presetSubtype="0" fill="hold" nodeType="withEffect">
                  <p:stCondLst>
                    <p:cond delay="2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anim calcmode="lin" valueType="num">
                      <p:cBhvr>
                        <p:cTn dur="500" fill="hold"/>
                        <p:tgtEl>
                          <p:spTgt spid="15"/>
                        </p:tgtEl>
                        <p:attrNameLst>
                          <p:attrName>ppt_x</p:attrName>
                        </p:attrNameLst>
                      </p:cBhvr>
                      <p:tavLst>
                        <p:tav tm="0">
                          <p:val>
                            <p:strVal val="#ppt_x"/>
                          </p:val>
                        </p:tav>
                        <p:tav tm="100000">
                          <p:val>
                            <p:strVal val="#ppt_x"/>
                          </p:val>
                        </p:tav>
                      </p:tavLst>
                    </p:anim>
                    <p:anim calcmode="lin" valueType="num">
                      <p:cBhvr>
                        <p:cTn dur="500" fill="hold"/>
                        <p:tgtEl>
                          <p:spTgt spid="15"/>
                        </p:tgtEl>
                        <p:attrNameLst>
                          <p:attrName>ppt_y</p:attrName>
                        </p:attrNameLst>
                      </p:cBhvr>
                      <p:tavLst>
                        <p:tav tm="0">
                          <p:val>
                            <p:strVal val="#ppt_y+.1"/>
                          </p:val>
                        </p:tav>
                        <p:tav tm="100000">
                          <p:val>
                            <p:strVal val="#ppt_y"/>
                          </p:val>
                        </p:tav>
                      </p:tavLst>
                    </p:anim>
                  </p:childTnLst>
                </p:cTn>
              </p:par>
            </p:tnLst>
          </p:tmpl>
        </p:tmplLst>
      </p:bldP>
      <p:bldP spid="16" grpId="0" build="p">
        <p:tmplLst>
          <p:tmpl lvl="1">
            <p:tnLst>
              <p:par>
                <p:cTn presetID="10" presetClass="entr" presetSubtype="0" fill="hold" nodeType="withEffect">
                  <p:stCondLst>
                    <p:cond delay="80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build="p">
        <p:tmplLst>
          <p:tmpl lvl="1">
            <p:tnLst>
              <p:par>
                <p:cTn presetID="53" presetClass="entr" presetSubtype="16"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p:cTn dur="300" fill="hold"/>
                        <p:tgtEl>
                          <p:spTgt spid="17"/>
                        </p:tgtEl>
                        <p:attrNameLst>
                          <p:attrName>ppt_w</p:attrName>
                        </p:attrNameLst>
                      </p:cBhvr>
                      <p:tavLst>
                        <p:tav tm="0">
                          <p:val>
                            <p:fltVal val="0"/>
                          </p:val>
                        </p:tav>
                        <p:tav tm="100000">
                          <p:val>
                            <p:strVal val="#ppt_w"/>
                          </p:val>
                        </p:tav>
                      </p:tavLst>
                    </p:anim>
                    <p:anim calcmode="lin" valueType="num">
                      <p:cBhvr>
                        <p:cTn dur="300" fill="hold"/>
                        <p:tgtEl>
                          <p:spTgt spid="17"/>
                        </p:tgtEl>
                        <p:attrNameLst>
                          <p:attrName>ppt_h</p:attrName>
                        </p:attrNameLst>
                      </p:cBhvr>
                      <p:tavLst>
                        <p:tav tm="0">
                          <p:val>
                            <p:fltVal val="0"/>
                          </p:val>
                        </p:tav>
                        <p:tav tm="100000">
                          <p:val>
                            <p:strVal val="#ppt_h"/>
                          </p:val>
                        </p:tav>
                      </p:tavLst>
                    </p:anim>
                    <p:animEffect transition="in" filter="fade">
                      <p:cBhvr>
                        <p:cTn dur="300"/>
                        <p:tgtEl>
                          <p:spTgt spid="17"/>
                        </p:tgtEl>
                      </p:cBhvr>
                    </p:animEffect>
                  </p:childTnLst>
                </p:cTn>
              </p:par>
            </p:tnLst>
          </p:tmpl>
        </p:tmplLst>
      </p:bldP>
      <p:bldP spid="18" grpId="0"/>
      <p:bldP spid="19" grpId="0" build="p">
        <p:tmplLst>
          <p:tmpl lvl="1">
            <p:tnLst>
              <p:par>
                <p:cTn presetID="42" presetClass="entr" presetSubtype="0" fill="hold" nodeType="withEffect">
                  <p:stCondLst>
                    <p:cond delay="200"/>
                  </p:stCondLst>
                  <p:childTnLst>
                    <p:set>
                      <p:cBhvr>
                        <p:cTn dur="1" fill="hold">
                          <p:stCondLst>
                            <p:cond delay="0"/>
                          </p:stCondLst>
                        </p:cTn>
                        <p:tgtEl>
                          <p:spTgt spid="19"/>
                        </p:tgtEl>
                        <p:attrNameLst>
                          <p:attrName>style.visibility</p:attrName>
                        </p:attrNameLst>
                      </p:cBhvr>
                      <p:to>
                        <p:strVal val="visible"/>
                      </p:to>
                    </p:set>
                    <p:animEffect transition="in" filter="fade">
                      <p:cBhvr>
                        <p:cTn dur="400"/>
                        <p:tgtEl>
                          <p:spTgt spid="19"/>
                        </p:tgtEl>
                      </p:cBhvr>
                    </p:animEffect>
                    <p:anim calcmode="lin" valueType="num">
                      <p:cBhvr>
                        <p:cTn dur="400" fill="hold"/>
                        <p:tgtEl>
                          <p:spTgt spid="19"/>
                        </p:tgtEl>
                        <p:attrNameLst>
                          <p:attrName>ppt_x</p:attrName>
                        </p:attrNameLst>
                      </p:cBhvr>
                      <p:tavLst>
                        <p:tav tm="0">
                          <p:val>
                            <p:strVal val="#ppt_x"/>
                          </p:val>
                        </p:tav>
                        <p:tav tm="100000">
                          <p:val>
                            <p:strVal val="#ppt_x"/>
                          </p:val>
                        </p:tav>
                      </p:tavLst>
                    </p:anim>
                    <p:anim calcmode="lin" valueType="num">
                      <p:cBhvr>
                        <p:cTn dur="400" fill="hold"/>
                        <p:tgtEl>
                          <p:spTgt spid="19"/>
                        </p:tgtEl>
                        <p:attrNameLst>
                          <p:attrName>ppt_y</p:attrName>
                        </p:attrNameLst>
                      </p:cBhvr>
                      <p:tavLst>
                        <p:tav tm="0">
                          <p:val>
                            <p:strVal val="#ppt_y+.1"/>
                          </p:val>
                        </p:tav>
                        <p:tav tm="100000">
                          <p:val>
                            <p:strVal val="#ppt_y"/>
                          </p:val>
                        </p:tav>
                      </p:tavLst>
                    </p:anim>
                  </p:childTnLst>
                </p:cTn>
              </p:par>
            </p:tnLst>
          </p:tmpl>
        </p:tmplLst>
      </p:bldP>
      <p:bldP spid="20" grpId="0" build="p">
        <p:tmplLst>
          <p:tmpl lvl="1">
            <p:tnLst>
              <p:par>
                <p:cTn presetID="42" presetClass="entr" presetSubtype="0" fill="hold" nodeType="withEffect">
                  <p:stCondLst>
                    <p:cond delay="2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anim calcmode="lin" valueType="num">
                      <p:cBhvr>
                        <p:cTn dur="500" fill="hold"/>
                        <p:tgtEl>
                          <p:spTgt spid="20"/>
                        </p:tgtEl>
                        <p:attrNameLst>
                          <p:attrName>ppt_x</p:attrName>
                        </p:attrNameLst>
                      </p:cBhvr>
                      <p:tavLst>
                        <p:tav tm="0">
                          <p:val>
                            <p:strVal val="#ppt_x"/>
                          </p:val>
                        </p:tav>
                        <p:tav tm="100000">
                          <p:val>
                            <p:strVal val="#ppt_x"/>
                          </p:val>
                        </p:tav>
                      </p:tavLst>
                    </p:anim>
                    <p:anim calcmode="lin" valueType="num">
                      <p:cBhvr>
                        <p:cTn dur="500" fill="hold"/>
                        <p:tgtEl>
                          <p:spTgt spid="20"/>
                        </p:tgtEl>
                        <p:attrNameLst>
                          <p:attrName>ppt_y</p:attrName>
                        </p:attrNameLst>
                      </p:cBhvr>
                      <p:tavLst>
                        <p:tav tm="0">
                          <p:val>
                            <p:strVal val="#ppt_y+.1"/>
                          </p:val>
                        </p:tav>
                        <p:tav tm="100000">
                          <p:val>
                            <p:strVal val="#ppt_y"/>
                          </p:val>
                        </p:tav>
                      </p:tavLst>
                    </p:anim>
                  </p:childTnLst>
                </p:cTn>
              </p:par>
            </p:tnLst>
          </p:tmpl>
        </p:tmplLst>
      </p:bldP>
      <p:bldP spid="21" grpId="0" build="p">
        <p:tmplLst>
          <p:tmpl lvl="1">
            <p:tnLst>
              <p:par>
                <p:cTn presetID="10" presetClass="entr" presetSubtype="0" fill="hold" nodeType="withEffect">
                  <p:stCondLst>
                    <p:cond delay="8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53" presetClass="entr" presetSubtype="16"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p:cTn dur="300" fill="hold"/>
                        <p:tgtEl>
                          <p:spTgt spid="22"/>
                        </p:tgtEl>
                        <p:attrNameLst>
                          <p:attrName>ppt_w</p:attrName>
                        </p:attrNameLst>
                      </p:cBhvr>
                      <p:tavLst>
                        <p:tav tm="0">
                          <p:val>
                            <p:fltVal val="0"/>
                          </p:val>
                        </p:tav>
                        <p:tav tm="100000">
                          <p:val>
                            <p:strVal val="#ppt_w"/>
                          </p:val>
                        </p:tav>
                      </p:tavLst>
                    </p:anim>
                    <p:anim calcmode="lin" valueType="num">
                      <p:cBhvr>
                        <p:cTn dur="300" fill="hold"/>
                        <p:tgtEl>
                          <p:spTgt spid="22"/>
                        </p:tgtEl>
                        <p:attrNameLst>
                          <p:attrName>ppt_h</p:attrName>
                        </p:attrNameLst>
                      </p:cBhvr>
                      <p:tavLst>
                        <p:tav tm="0">
                          <p:val>
                            <p:fltVal val="0"/>
                          </p:val>
                        </p:tav>
                        <p:tav tm="100000">
                          <p:val>
                            <p:strVal val="#ppt_h"/>
                          </p:val>
                        </p:tav>
                      </p:tavLst>
                    </p:anim>
                    <p:animEffect transition="in" filter="fade">
                      <p:cBhvr>
                        <p:cTn dur="300"/>
                        <p:tgtEl>
                          <p:spTgt spid="22"/>
                        </p:tgtEl>
                      </p:cBhvr>
                    </p:animEffect>
                  </p:childTnLst>
                </p:cTn>
              </p:par>
            </p:tnLst>
          </p:tmpl>
        </p:tmplLst>
      </p:bldP>
      <p:bldP spid="23" grpId="0"/>
      <p:bldP spid="24" grpId="0" build="p">
        <p:tmplLst>
          <p:tmpl lvl="1">
            <p:tnLst>
              <p:par>
                <p:cTn presetID="42" presetClass="entr" presetSubtype="0" fill="hold" nodeType="withEffect">
                  <p:stCondLst>
                    <p:cond delay="200"/>
                  </p:stCondLst>
                  <p:childTnLst>
                    <p:set>
                      <p:cBhvr>
                        <p:cTn dur="1" fill="hold">
                          <p:stCondLst>
                            <p:cond delay="0"/>
                          </p:stCondLst>
                        </p:cTn>
                        <p:tgtEl>
                          <p:spTgt spid="24"/>
                        </p:tgtEl>
                        <p:attrNameLst>
                          <p:attrName>style.visibility</p:attrName>
                        </p:attrNameLst>
                      </p:cBhvr>
                      <p:to>
                        <p:strVal val="visible"/>
                      </p:to>
                    </p:set>
                    <p:animEffect transition="in" filter="fade">
                      <p:cBhvr>
                        <p:cTn dur="400"/>
                        <p:tgtEl>
                          <p:spTgt spid="24"/>
                        </p:tgtEl>
                      </p:cBhvr>
                    </p:animEffect>
                    <p:anim calcmode="lin" valueType="num">
                      <p:cBhvr>
                        <p:cTn dur="400" fill="hold"/>
                        <p:tgtEl>
                          <p:spTgt spid="24"/>
                        </p:tgtEl>
                        <p:attrNameLst>
                          <p:attrName>ppt_x</p:attrName>
                        </p:attrNameLst>
                      </p:cBhvr>
                      <p:tavLst>
                        <p:tav tm="0">
                          <p:val>
                            <p:strVal val="#ppt_x"/>
                          </p:val>
                        </p:tav>
                        <p:tav tm="100000">
                          <p:val>
                            <p:strVal val="#ppt_x"/>
                          </p:val>
                        </p:tav>
                      </p:tavLst>
                    </p:anim>
                    <p:anim calcmode="lin" valueType="num">
                      <p:cBhvr>
                        <p:cTn dur="400" fill="hold"/>
                        <p:tgtEl>
                          <p:spTgt spid="24"/>
                        </p:tgtEl>
                        <p:attrNameLst>
                          <p:attrName>ppt_y</p:attrName>
                        </p:attrNameLst>
                      </p:cBhvr>
                      <p:tavLst>
                        <p:tav tm="0">
                          <p:val>
                            <p:strVal val="#ppt_y+.1"/>
                          </p:val>
                        </p:tav>
                        <p:tav tm="100000">
                          <p:val>
                            <p:strVal val="#ppt_y"/>
                          </p:val>
                        </p:tav>
                      </p:tavLst>
                    </p:anim>
                  </p:childTnLst>
                </p:cTn>
              </p:par>
            </p:tnLst>
          </p:tmpl>
        </p:tmplLst>
      </p:bldP>
      <p:bldP spid="25" grpId="0" build="p">
        <p:tmplLst>
          <p:tmpl lvl="1">
            <p:tnLst>
              <p:par>
                <p:cTn presetID="42" presetClass="entr" presetSubtype="0" fill="hold" nodeType="withEffect">
                  <p:stCondLst>
                    <p:cond delay="2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anim calcmode="lin" valueType="num">
                      <p:cBhvr>
                        <p:cTn dur="500" fill="hold"/>
                        <p:tgtEl>
                          <p:spTgt spid="25"/>
                        </p:tgtEl>
                        <p:attrNameLst>
                          <p:attrName>ppt_x</p:attrName>
                        </p:attrNameLst>
                      </p:cBhvr>
                      <p:tavLst>
                        <p:tav tm="0">
                          <p:val>
                            <p:strVal val="#ppt_x"/>
                          </p:val>
                        </p:tav>
                        <p:tav tm="100000">
                          <p:val>
                            <p:strVal val="#ppt_x"/>
                          </p:val>
                        </p:tav>
                      </p:tavLst>
                    </p:anim>
                    <p:anim calcmode="lin" valueType="num">
                      <p:cBhvr>
                        <p:cTn dur="500" fill="hold"/>
                        <p:tgtEl>
                          <p:spTgt spid="25"/>
                        </p:tgtEl>
                        <p:attrNameLst>
                          <p:attrName>ppt_y</p:attrName>
                        </p:attrNameLst>
                      </p:cBhvr>
                      <p:tavLst>
                        <p:tav tm="0">
                          <p:val>
                            <p:strVal val="#ppt_y+.1"/>
                          </p:val>
                        </p:tav>
                        <p:tav tm="100000">
                          <p:val>
                            <p:strVal val="#ppt_y"/>
                          </p:val>
                        </p:tav>
                      </p:tavLst>
                    </p:anim>
                  </p:childTnLst>
                </p:cTn>
              </p:par>
            </p:tnLst>
          </p:tmpl>
        </p:tmplLst>
      </p:bldP>
      <p:bldP spid="26" grpId="0" build="p">
        <p:tmplLst>
          <p:tmpl lvl="1">
            <p:tnLst>
              <p:par>
                <p:cTn presetID="10" presetClass="entr" presetSubtype="0" fill="hold" nodeType="withEffect">
                  <p:stCondLst>
                    <p:cond delay="8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build="p">
        <p:tmplLst>
          <p:tmpl lvl="1">
            <p:tnLst>
              <p:par>
                <p:cTn presetID="53" presetClass="entr" presetSubtype="16"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p:cTn dur="300" fill="hold"/>
                        <p:tgtEl>
                          <p:spTgt spid="27"/>
                        </p:tgtEl>
                        <p:attrNameLst>
                          <p:attrName>ppt_w</p:attrName>
                        </p:attrNameLst>
                      </p:cBhvr>
                      <p:tavLst>
                        <p:tav tm="0">
                          <p:val>
                            <p:fltVal val="0"/>
                          </p:val>
                        </p:tav>
                        <p:tav tm="100000">
                          <p:val>
                            <p:strVal val="#ppt_w"/>
                          </p:val>
                        </p:tav>
                      </p:tavLst>
                    </p:anim>
                    <p:anim calcmode="lin" valueType="num">
                      <p:cBhvr>
                        <p:cTn dur="300" fill="hold"/>
                        <p:tgtEl>
                          <p:spTgt spid="27"/>
                        </p:tgtEl>
                        <p:attrNameLst>
                          <p:attrName>ppt_h</p:attrName>
                        </p:attrNameLst>
                      </p:cBhvr>
                      <p:tavLst>
                        <p:tav tm="0">
                          <p:val>
                            <p:fltVal val="0"/>
                          </p:val>
                        </p:tav>
                        <p:tav tm="100000">
                          <p:val>
                            <p:strVal val="#ppt_h"/>
                          </p:val>
                        </p:tav>
                      </p:tavLst>
                    </p:anim>
                    <p:animEffect transition="in" filter="fade">
                      <p:cBhvr>
                        <p:cTn dur="300"/>
                        <p:tgtEl>
                          <p:spTgt spid="27"/>
                        </p:tgtEl>
                      </p:cBhvr>
                    </p:animEffect>
                  </p:childTnLst>
                </p:cTn>
              </p:par>
            </p:tnLst>
          </p:tmpl>
        </p:tmplLst>
      </p:bldP>
      <p:bldP spid="28" grpId="0"/>
      <p:bldP spid="29" grpId="0" build="p">
        <p:tmplLst>
          <p:tmpl lvl="1">
            <p:tnLst>
              <p:par>
                <p:cTn presetID="42" presetClass="entr" presetSubtype="0" fill="hold" nodeType="withEffect">
                  <p:stCondLst>
                    <p:cond delay="200"/>
                  </p:stCondLst>
                  <p:childTnLst>
                    <p:set>
                      <p:cBhvr>
                        <p:cTn dur="1" fill="hold">
                          <p:stCondLst>
                            <p:cond delay="0"/>
                          </p:stCondLst>
                        </p:cTn>
                        <p:tgtEl>
                          <p:spTgt spid="29"/>
                        </p:tgtEl>
                        <p:attrNameLst>
                          <p:attrName>style.visibility</p:attrName>
                        </p:attrNameLst>
                      </p:cBhvr>
                      <p:to>
                        <p:strVal val="visible"/>
                      </p:to>
                    </p:set>
                    <p:animEffect transition="in" filter="fade">
                      <p:cBhvr>
                        <p:cTn dur="400"/>
                        <p:tgtEl>
                          <p:spTgt spid="29"/>
                        </p:tgtEl>
                      </p:cBhvr>
                    </p:animEffect>
                    <p:anim calcmode="lin" valueType="num">
                      <p:cBhvr>
                        <p:cTn dur="400" fill="hold"/>
                        <p:tgtEl>
                          <p:spTgt spid="29"/>
                        </p:tgtEl>
                        <p:attrNameLst>
                          <p:attrName>ppt_x</p:attrName>
                        </p:attrNameLst>
                      </p:cBhvr>
                      <p:tavLst>
                        <p:tav tm="0">
                          <p:val>
                            <p:strVal val="#ppt_x"/>
                          </p:val>
                        </p:tav>
                        <p:tav tm="100000">
                          <p:val>
                            <p:strVal val="#ppt_x"/>
                          </p:val>
                        </p:tav>
                      </p:tavLst>
                    </p:anim>
                    <p:anim calcmode="lin" valueType="num">
                      <p:cBhvr>
                        <p:cTn dur="400" fill="hold"/>
                        <p:tgtEl>
                          <p:spTgt spid="29"/>
                        </p:tgtEl>
                        <p:attrNameLst>
                          <p:attrName>ppt_y</p:attrName>
                        </p:attrNameLst>
                      </p:cBhvr>
                      <p:tavLst>
                        <p:tav tm="0">
                          <p:val>
                            <p:strVal val="#ppt_y+.1"/>
                          </p:val>
                        </p:tav>
                        <p:tav tm="100000">
                          <p:val>
                            <p:strVal val="#ppt_y"/>
                          </p:val>
                        </p:tav>
                      </p:tavLst>
                    </p:anim>
                  </p:childTnLst>
                </p:cTn>
              </p:par>
            </p:tnLst>
          </p:tmpl>
        </p:tmplLst>
      </p:bldP>
      <p:bldP spid="30" grpId="0" build="p">
        <p:tmplLst>
          <p:tmpl lvl="1">
            <p:tnLst>
              <p:par>
                <p:cTn presetID="42" presetClass="entr" presetSubtype="0" fill="hold" nodeType="withEffect">
                  <p:stCondLst>
                    <p:cond delay="20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anim calcmode="lin" valueType="num">
                      <p:cBhvr>
                        <p:cTn dur="500" fill="hold"/>
                        <p:tgtEl>
                          <p:spTgt spid="30"/>
                        </p:tgtEl>
                        <p:attrNameLst>
                          <p:attrName>ppt_x</p:attrName>
                        </p:attrNameLst>
                      </p:cBhvr>
                      <p:tavLst>
                        <p:tav tm="0">
                          <p:val>
                            <p:strVal val="#ppt_x"/>
                          </p:val>
                        </p:tav>
                        <p:tav tm="100000">
                          <p:val>
                            <p:strVal val="#ppt_x"/>
                          </p:val>
                        </p:tav>
                      </p:tavLst>
                    </p:anim>
                    <p:anim calcmode="lin" valueType="num">
                      <p:cBhvr>
                        <p:cTn dur="500" fill="hold"/>
                        <p:tgtEl>
                          <p:spTgt spid="30"/>
                        </p:tgtEl>
                        <p:attrNameLst>
                          <p:attrName>ppt_y</p:attrName>
                        </p:attrNameLst>
                      </p:cBhvr>
                      <p:tavLst>
                        <p:tav tm="0">
                          <p:val>
                            <p:strVal val="#ppt_y+.1"/>
                          </p:val>
                        </p:tav>
                        <p:tav tm="100000">
                          <p:val>
                            <p:strVal val="#ppt_y"/>
                          </p:val>
                        </p:tav>
                      </p:tavLst>
                    </p:anim>
                  </p:childTnLst>
                </p:cTn>
              </p:par>
            </p:tnLst>
          </p:tmpl>
        </p:tmplLst>
      </p:bldP>
      <p:bldP spid="31" grpId="0" build="p">
        <p:tmplLst>
          <p:tmpl lvl="1">
            <p:tnLst>
              <p:par>
                <p:cTn presetID="10" presetClass="entr" presetSubtype="0" fill="hold" nodeType="withEffect">
                  <p:stCondLst>
                    <p:cond delay="8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53" presetClass="entr" presetSubtype="16"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p:cTn dur="300" fill="hold"/>
                        <p:tgtEl>
                          <p:spTgt spid="32"/>
                        </p:tgtEl>
                        <p:attrNameLst>
                          <p:attrName>ppt_w</p:attrName>
                        </p:attrNameLst>
                      </p:cBhvr>
                      <p:tavLst>
                        <p:tav tm="0">
                          <p:val>
                            <p:fltVal val="0"/>
                          </p:val>
                        </p:tav>
                        <p:tav tm="100000">
                          <p:val>
                            <p:strVal val="#ppt_w"/>
                          </p:val>
                        </p:tav>
                      </p:tavLst>
                    </p:anim>
                    <p:anim calcmode="lin" valueType="num">
                      <p:cBhvr>
                        <p:cTn dur="300" fill="hold"/>
                        <p:tgtEl>
                          <p:spTgt spid="32"/>
                        </p:tgtEl>
                        <p:attrNameLst>
                          <p:attrName>ppt_h</p:attrName>
                        </p:attrNameLst>
                      </p:cBhvr>
                      <p:tavLst>
                        <p:tav tm="0">
                          <p:val>
                            <p:fltVal val="0"/>
                          </p:val>
                        </p:tav>
                        <p:tav tm="100000">
                          <p:val>
                            <p:strVal val="#ppt_h"/>
                          </p:val>
                        </p:tav>
                      </p:tavLst>
                    </p:anim>
                    <p:animEffect transition="in" filter="fade">
                      <p:cBhvr>
                        <p:cTn dur="300"/>
                        <p:tgtEl>
                          <p:spTgt spid="32"/>
                        </p:tgtEl>
                      </p:cBhvr>
                    </p:animEffect>
                  </p:childTnLst>
                </p:cTn>
              </p:par>
            </p:tnLst>
          </p:tmpl>
        </p:tmplLst>
      </p:bldP>
    </p:bld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Team slide 2">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0"/>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tx1">
                    <a:lumMod val="75000"/>
                    <a:lumOff val="25000"/>
                  </a:schemeClr>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3" name="Picture Placeholder 2"/>
          <p:cNvSpPr>
            <a:spLocks noGrp="1"/>
          </p:cNvSpPr>
          <p:nvPr>
            <p:ph type="pic" sz="quarter" idx="17"/>
          </p:nvPr>
        </p:nvSpPr>
        <p:spPr>
          <a:xfrm>
            <a:off x="569385" y="1645921"/>
            <a:ext cx="1953680" cy="1788161"/>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3" name="Rectangle 2"/>
          <p:cNvSpPr/>
          <p:nvPr userDrawn="1"/>
        </p:nvSpPr>
        <p:spPr>
          <a:xfrm>
            <a:off x="569384" y="3434081"/>
            <a:ext cx="1953680" cy="1219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34" name="Text Placeholder 7"/>
          <p:cNvSpPr>
            <a:spLocks noGrp="1"/>
          </p:cNvSpPr>
          <p:nvPr>
            <p:ph type="body" sz="quarter" idx="18" hasCustomPrompt="1"/>
          </p:nvPr>
        </p:nvSpPr>
        <p:spPr>
          <a:xfrm>
            <a:off x="569385" y="3687012"/>
            <a:ext cx="1953679" cy="431780"/>
          </a:xfrm>
          <a:prstGeom prst="rect">
            <a:avLst/>
          </a:prstGeom>
        </p:spPr>
        <p:txBody>
          <a:bodyPr vert="horz" lIns="0" tIns="40504" rIns="0" bIns="40504" anchor="ctr"/>
          <a:lstStyle>
            <a:lvl1pPr marL="0" indent="0" algn="ctr">
              <a:lnSpc>
                <a:spcPct val="100000"/>
              </a:lnSpc>
              <a:spcBef>
                <a:spcPts val="0"/>
              </a:spcBef>
              <a:buNone/>
              <a:defRPr sz="1920" b="1" baseline="0">
                <a:solidFill>
                  <a:schemeClr val="tx1">
                    <a:lumMod val="75000"/>
                    <a:lumOff val="25000"/>
                  </a:schemeClr>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35" name="Text Placeholder 7"/>
          <p:cNvSpPr>
            <a:spLocks noGrp="1"/>
          </p:cNvSpPr>
          <p:nvPr>
            <p:ph type="body" sz="quarter" idx="19" hasCustomPrompt="1"/>
          </p:nvPr>
        </p:nvSpPr>
        <p:spPr>
          <a:xfrm>
            <a:off x="569385" y="4128575"/>
            <a:ext cx="1953679" cy="228451"/>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6" name="Text Placeholder 2"/>
          <p:cNvSpPr>
            <a:spLocks noGrp="1"/>
          </p:cNvSpPr>
          <p:nvPr>
            <p:ph type="body" sz="quarter" idx="16" hasCustomPrompt="1"/>
          </p:nvPr>
        </p:nvSpPr>
        <p:spPr>
          <a:xfrm>
            <a:off x="569386" y="4438308"/>
            <a:ext cx="1953679" cy="779972"/>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37" name="Text Placeholder 7"/>
          <p:cNvSpPr>
            <a:spLocks noGrp="1"/>
          </p:cNvSpPr>
          <p:nvPr>
            <p:ph type="body" sz="quarter" idx="39" hasCustomPrompt="1"/>
          </p:nvPr>
        </p:nvSpPr>
        <p:spPr>
          <a:xfrm>
            <a:off x="1321912" y="5238601"/>
            <a:ext cx="612021" cy="560681"/>
          </a:xfrm>
          <a:prstGeom prst="rect">
            <a:avLst/>
          </a:prstGeom>
        </p:spPr>
        <p:txBody>
          <a:bodyPr vert="horz" lIns="0" tIns="103884" rIns="0" bIns="103884" anchor="ctr"/>
          <a:lstStyle>
            <a:lvl1pPr marL="0" indent="0" algn="ctr">
              <a:lnSpc>
                <a:spcPct val="100000"/>
              </a:lnSpc>
              <a:spcBef>
                <a:spcPts val="0"/>
              </a:spcBef>
              <a:buNone/>
              <a:defRPr sz="2400" b="1">
                <a:solidFill>
                  <a:schemeClr val="bg1">
                    <a:lumMod val="65000"/>
                  </a:schemeClr>
                </a:solidFill>
                <a:latin typeface="FontAwesome"/>
                <a:cs typeface="FontAwesome"/>
              </a:defRPr>
            </a:lvl1pPr>
          </a:lstStyle>
          <a:p>
            <a:pPr lvl="0"/>
            <a:r>
              <a:rPr lang="es-ES_tradnl" dirty="0" err="1"/>
              <a:t>icon</a:t>
            </a:r>
            <a:endParaRPr lang="es-ES_tradnl" dirty="0"/>
          </a:p>
        </p:txBody>
      </p:sp>
      <p:sp>
        <p:nvSpPr>
          <p:cNvPr id="38" name="Picture Placeholder 2"/>
          <p:cNvSpPr>
            <a:spLocks noGrp="1"/>
          </p:cNvSpPr>
          <p:nvPr>
            <p:ph type="pic" sz="quarter" idx="40"/>
          </p:nvPr>
        </p:nvSpPr>
        <p:spPr>
          <a:xfrm>
            <a:off x="2838455" y="1645921"/>
            <a:ext cx="1953680" cy="1788161"/>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39" name="Rectangle 38"/>
          <p:cNvSpPr/>
          <p:nvPr userDrawn="1"/>
        </p:nvSpPr>
        <p:spPr>
          <a:xfrm>
            <a:off x="2838453" y="3434081"/>
            <a:ext cx="1953680" cy="1219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40" name="Text Placeholder 7"/>
          <p:cNvSpPr>
            <a:spLocks noGrp="1"/>
          </p:cNvSpPr>
          <p:nvPr>
            <p:ph type="body" sz="quarter" idx="41" hasCustomPrompt="1"/>
          </p:nvPr>
        </p:nvSpPr>
        <p:spPr>
          <a:xfrm>
            <a:off x="2838454" y="3687012"/>
            <a:ext cx="1953679" cy="431780"/>
          </a:xfrm>
          <a:prstGeom prst="rect">
            <a:avLst/>
          </a:prstGeom>
        </p:spPr>
        <p:txBody>
          <a:bodyPr vert="horz" lIns="0" tIns="40504" rIns="0" bIns="40504" anchor="ctr"/>
          <a:lstStyle>
            <a:lvl1pPr marL="0" indent="0" algn="ctr">
              <a:lnSpc>
                <a:spcPct val="100000"/>
              </a:lnSpc>
              <a:spcBef>
                <a:spcPts val="0"/>
              </a:spcBef>
              <a:buNone/>
              <a:defRPr sz="1920" b="1" baseline="0">
                <a:solidFill>
                  <a:schemeClr val="tx1">
                    <a:lumMod val="75000"/>
                    <a:lumOff val="25000"/>
                  </a:schemeClr>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41" name="Text Placeholder 7"/>
          <p:cNvSpPr>
            <a:spLocks noGrp="1"/>
          </p:cNvSpPr>
          <p:nvPr>
            <p:ph type="body" sz="quarter" idx="42" hasCustomPrompt="1"/>
          </p:nvPr>
        </p:nvSpPr>
        <p:spPr>
          <a:xfrm>
            <a:off x="2838454" y="4128575"/>
            <a:ext cx="1953679" cy="228451"/>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2" name="Text Placeholder 2"/>
          <p:cNvSpPr>
            <a:spLocks noGrp="1"/>
          </p:cNvSpPr>
          <p:nvPr>
            <p:ph type="body" sz="quarter" idx="43" hasCustomPrompt="1"/>
          </p:nvPr>
        </p:nvSpPr>
        <p:spPr>
          <a:xfrm>
            <a:off x="2838455" y="4438308"/>
            <a:ext cx="1953679" cy="779972"/>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43" name="Text Placeholder 7"/>
          <p:cNvSpPr>
            <a:spLocks noGrp="1"/>
          </p:cNvSpPr>
          <p:nvPr>
            <p:ph type="body" sz="quarter" idx="44" hasCustomPrompt="1"/>
          </p:nvPr>
        </p:nvSpPr>
        <p:spPr>
          <a:xfrm>
            <a:off x="3590982" y="5238601"/>
            <a:ext cx="612021" cy="560681"/>
          </a:xfrm>
          <a:prstGeom prst="rect">
            <a:avLst/>
          </a:prstGeom>
        </p:spPr>
        <p:txBody>
          <a:bodyPr vert="horz" lIns="0" tIns="103884" rIns="0" bIns="103884" anchor="ctr"/>
          <a:lstStyle>
            <a:lvl1pPr marL="0" indent="0" algn="ctr">
              <a:lnSpc>
                <a:spcPct val="100000"/>
              </a:lnSpc>
              <a:spcBef>
                <a:spcPts val="0"/>
              </a:spcBef>
              <a:buNone/>
              <a:defRPr sz="2400" b="1">
                <a:solidFill>
                  <a:schemeClr val="bg1">
                    <a:lumMod val="65000"/>
                  </a:schemeClr>
                </a:solidFill>
                <a:latin typeface="FontAwesome"/>
                <a:cs typeface="FontAwesome"/>
              </a:defRPr>
            </a:lvl1pPr>
          </a:lstStyle>
          <a:p>
            <a:pPr lvl="0"/>
            <a:r>
              <a:rPr lang="es-ES_tradnl" dirty="0" err="1"/>
              <a:t>icon</a:t>
            </a:r>
            <a:endParaRPr lang="es-ES_tradnl" dirty="0"/>
          </a:p>
        </p:txBody>
      </p:sp>
      <p:sp>
        <p:nvSpPr>
          <p:cNvPr id="44" name="Picture Placeholder 2"/>
          <p:cNvSpPr>
            <a:spLocks noGrp="1"/>
          </p:cNvSpPr>
          <p:nvPr>
            <p:ph type="pic" sz="quarter" idx="45"/>
          </p:nvPr>
        </p:nvSpPr>
        <p:spPr>
          <a:xfrm>
            <a:off x="5107521" y="1645921"/>
            <a:ext cx="1953680" cy="1788161"/>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45" name="Rectangle 44"/>
          <p:cNvSpPr/>
          <p:nvPr userDrawn="1"/>
        </p:nvSpPr>
        <p:spPr>
          <a:xfrm>
            <a:off x="5107520" y="3434081"/>
            <a:ext cx="1953680" cy="12192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46" name="Text Placeholder 7"/>
          <p:cNvSpPr>
            <a:spLocks noGrp="1"/>
          </p:cNvSpPr>
          <p:nvPr>
            <p:ph type="body" sz="quarter" idx="46" hasCustomPrompt="1"/>
          </p:nvPr>
        </p:nvSpPr>
        <p:spPr>
          <a:xfrm>
            <a:off x="5107521" y="3687012"/>
            <a:ext cx="1953679" cy="431780"/>
          </a:xfrm>
          <a:prstGeom prst="rect">
            <a:avLst/>
          </a:prstGeom>
        </p:spPr>
        <p:txBody>
          <a:bodyPr vert="horz" lIns="0" tIns="40504" rIns="0" bIns="40504" anchor="ctr"/>
          <a:lstStyle>
            <a:lvl1pPr marL="0" indent="0" algn="ctr">
              <a:lnSpc>
                <a:spcPct val="100000"/>
              </a:lnSpc>
              <a:spcBef>
                <a:spcPts val="0"/>
              </a:spcBef>
              <a:buNone/>
              <a:defRPr sz="1920" b="1" baseline="0">
                <a:solidFill>
                  <a:schemeClr val="tx1">
                    <a:lumMod val="75000"/>
                    <a:lumOff val="25000"/>
                  </a:schemeClr>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47" name="Text Placeholder 7"/>
          <p:cNvSpPr>
            <a:spLocks noGrp="1"/>
          </p:cNvSpPr>
          <p:nvPr>
            <p:ph type="body" sz="quarter" idx="47" hasCustomPrompt="1"/>
          </p:nvPr>
        </p:nvSpPr>
        <p:spPr>
          <a:xfrm>
            <a:off x="5107521" y="4128575"/>
            <a:ext cx="1953679" cy="228451"/>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8" name="Text Placeholder 2"/>
          <p:cNvSpPr>
            <a:spLocks noGrp="1"/>
          </p:cNvSpPr>
          <p:nvPr>
            <p:ph type="body" sz="quarter" idx="48" hasCustomPrompt="1"/>
          </p:nvPr>
        </p:nvSpPr>
        <p:spPr>
          <a:xfrm>
            <a:off x="5107522" y="4438308"/>
            <a:ext cx="1953679" cy="779972"/>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49" name="Text Placeholder 7"/>
          <p:cNvSpPr>
            <a:spLocks noGrp="1"/>
          </p:cNvSpPr>
          <p:nvPr>
            <p:ph type="body" sz="quarter" idx="49" hasCustomPrompt="1"/>
          </p:nvPr>
        </p:nvSpPr>
        <p:spPr>
          <a:xfrm>
            <a:off x="5860048" y="5238601"/>
            <a:ext cx="612021" cy="560681"/>
          </a:xfrm>
          <a:prstGeom prst="rect">
            <a:avLst/>
          </a:prstGeom>
        </p:spPr>
        <p:txBody>
          <a:bodyPr vert="horz" lIns="0" tIns="103884" rIns="0" bIns="103884" anchor="ctr"/>
          <a:lstStyle>
            <a:lvl1pPr marL="0" indent="0" algn="ctr">
              <a:lnSpc>
                <a:spcPct val="100000"/>
              </a:lnSpc>
              <a:spcBef>
                <a:spcPts val="0"/>
              </a:spcBef>
              <a:buNone/>
              <a:defRPr sz="2400" b="1">
                <a:solidFill>
                  <a:schemeClr val="bg1">
                    <a:lumMod val="65000"/>
                  </a:schemeClr>
                </a:solidFill>
                <a:latin typeface="FontAwesome"/>
                <a:cs typeface="FontAwesome"/>
              </a:defRPr>
            </a:lvl1pPr>
          </a:lstStyle>
          <a:p>
            <a:pPr lvl="0"/>
            <a:r>
              <a:rPr lang="es-ES_tradnl" dirty="0" err="1"/>
              <a:t>icon</a:t>
            </a:r>
            <a:endParaRPr lang="es-ES_tradnl" dirty="0"/>
          </a:p>
        </p:txBody>
      </p:sp>
      <p:sp>
        <p:nvSpPr>
          <p:cNvPr id="50" name="Picture Placeholder 2"/>
          <p:cNvSpPr>
            <a:spLocks noGrp="1"/>
          </p:cNvSpPr>
          <p:nvPr>
            <p:ph type="pic" sz="quarter" idx="50"/>
          </p:nvPr>
        </p:nvSpPr>
        <p:spPr>
          <a:xfrm>
            <a:off x="7359655" y="1645921"/>
            <a:ext cx="1953680" cy="1788161"/>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51" name="Rectangle 50"/>
          <p:cNvSpPr/>
          <p:nvPr userDrawn="1"/>
        </p:nvSpPr>
        <p:spPr>
          <a:xfrm>
            <a:off x="7359653" y="3434081"/>
            <a:ext cx="1953680" cy="12192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52" name="Text Placeholder 7"/>
          <p:cNvSpPr>
            <a:spLocks noGrp="1"/>
          </p:cNvSpPr>
          <p:nvPr>
            <p:ph type="body" sz="quarter" idx="51" hasCustomPrompt="1"/>
          </p:nvPr>
        </p:nvSpPr>
        <p:spPr>
          <a:xfrm>
            <a:off x="7359654" y="3687012"/>
            <a:ext cx="1953679" cy="431780"/>
          </a:xfrm>
          <a:prstGeom prst="rect">
            <a:avLst/>
          </a:prstGeom>
        </p:spPr>
        <p:txBody>
          <a:bodyPr vert="horz" lIns="0" tIns="40504" rIns="0" bIns="40504" anchor="ctr"/>
          <a:lstStyle>
            <a:lvl1pPr marL="0" indent="0" algn="ctr">
              <a:lnSpc>
                <a:spcPct val="100000"/>
              </a:lnSpc>
              <a:spcBef>
                <a:spcPts val="0"/>
              </a:spcBef>
              <a:buNone/>
              <a:defRPr sz="1920" b="1" baseline="0">
                <a:solidFill>
                  <a:schemeClr val="tx1">
                    <a:lumMod val="75000"/>
                    <a:lumOff val="25000"/>
                  </a:schemeClr>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53" name="Text Placeholder 7"/>
          <p:cNvSpPr>
            <a:spLocks noGrp="1"/>
          </p:cNvSpPr>
          <p:nvPr>
            <p:ph type="body" sz="quarter" idx="52" hasCustomPrompt="1"/>
          </p:nvPr>
        </p:nvSpPr>
        <p:spPr>
          <a:xfrm>
            <a:off x="7359654" y="4128575"/>
            <a:ext cx="1953679" cy="228451"/>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54" name="Text Placeholder 2"/>
          <p:cNvSpPr>
            <a:spLocks noGrp="1"/>
          </p:cNvSpPr>
          <p:nvPr>
            <p:ph type="body" sz="quarter" idx="53" hasCustomPrompt="1"/>
          </p:nvPr>
        </p:nvSpPr>
        <p:spPr>
          <a:xfrm>
            <a:off x="7359655" y="4438308"/>
            <a:ext cx="1953679" cy="779972"/>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55" name="Text Placeholder 7"/>
          <p:cNvSpPr>
            <a:spLocks noGrp="1"/>
          </p:cNvSpPr>
          <p:nvPr>
            <p:ph type="body" sz="quarter" idx="54" hasCustomPrompt="1"/>
          </p:nvPr>
        </p:nvSpPr>
        <p:spPr>
          <a:xfrm>
            <a:off x="8112182" y="5238601"/>
            <a:ext cx="612021" cy="560681"/>
          </a:xfrm>
          <a:prstGeom prst="rect">
            <a:avLst/>
          </a:prstGeom>
        </p:spPr>
        <p:txBody>
          <a:bodyPr vert="horz" lIns="0" tIns="103884" rIns="0" bIns="103884" anchor="ctr"/>
          <a:lstStyle>
            <a:lvl1pPr marL="0" indent="0" algn="ctr">
              <a:lnSpc>
                <a:spcPct val="100000"/>
              </a:lnSpc>
              <a:spcBef>
                <a:spcPts val="0"/>
              </a:spcBef>
              <a:buNone/>
              <a:defRPr sz="2400" b="1">
                <a:solidFill>
                  <a:schemeClr val="bg1">
                    <a:lumMod val="65000"/>
                  </a:schemeClr>
                </a:solidFill>
                <a:latin typeface="FontAwesome"/>
                <a:cs typeface="FontAwesome"/>
              </a:defRPr>
            </a:lvl1pPr>
          </a:lstStyle>
          <a:p>
            <a:pPr lvl="0"/>
            <a:r>
              <a:rPr lang="es-ES_tradnl" dirty="0" err="1"/>
              <a:t>icon</a:t>
            </a:r>
            <a:endParaRPr lang="es-ES_tradnl" dirty="0"/>
          </a:p>
        </p:txBody>
      </p:sp>
      <p:sp>
        <p:nvSpPr>
          <p:cNvPr id="56" name="Picture Placeholder 2"/>
          <p:cNvSpPr>
            <a:spLocks noGrp="1"/>
          </p:cNvSpPr>
          <p:nvPr>
            <p:ph type="pic" sz="quarter" idx="55"/>
          </p:nvPr>
        </p:nvSpPr>
        <p:spPr>
          <a:xfrm>
            <a:off x="9622371" y="1645921"/>
            <a:ext cx="1953680" cy="1788161"/>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57" name="Rectangle 56"/>
          <p:cNvSpPr/>
          <p:nvPr userDrawn="1"/>
        </p:nvSpPr>
        <p:spPr>
          <a:xfrm>
            <a:off x="9622369" y="3434081"/>
            <a:ext cx="1953680" cy="12192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58" name="Text Placeholder 7"/>
          <p:cNvSpPr>
            <a:spLocks noGrp="1"/>
          </p:cNvSpPr>
          <p:nvPr>
            <p:ph type="body" sz="quarter" idx="56" hasCustomPrompt="1"/>
          </p:nvPr>
        </p:nvSpPr>
        <p:spPr>
          <a:xfrm>
            <a:off x="9622370" y="3687012"/>
            <a:ext cx="1953679" cy="431780"/>
          </a:xfrm>
          <a:prstGeom prst="rect">
            <a:avLst/>
          </a:prstGeom>
        </p:spPr>
        <p:txBody>
          <a:bodyPr vert="horz" lIns="0" tIns="40504" rIns="0" bIns="40504" anchor="ctr"/>
          <a:lstStyle>
            <a:lvl1pPr marL="0" indent="0" algn="ctr">
              <a:lnSpc>
                <a:spcPct val="100000"/>
              </a:lnSpc>
              <a:spcBef>
                <a:spcPts val="0"/>
              </a:spcBef>
              <a:buNone/>
              <a:defRPr sz="1920" b="1" baseline="0">
                <a:solidFill>
                  <a:schemeClr val="tx1">
                    <a:lumMod val="75000"/>
                    <a:lumOff val="25000"/>
                  </a:schemeClr>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59" name="Text Placeholder 7"/>
          <p:cNvSpPr>
            <a:spLocks noGrp="1"/>
          </p:cNvSpPr>
          <p:nvPr>
            <p:ph type="body" sz="quarter" idx="57" hasCustomPrompt="1"/>
          </p:nvPr>
        </p:nvSpPr>
        <p:spPr>
          <a:xfrm>
            <a:off x="9622370" y="4128575"/>
            <a:ext cx="1953679" cy="228451"/>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60" name="Text Placeholder 2"/>
          <p:cNvSpPr>
            <a:spLocks noGrp="1"/>
          </p:cNvSpPr>
          <p:nvPr>
            <p:ph type="body" sz="quarter" idx="58" hasCustomPrompt="1"/>
          </p:nvPr>
        </p:nvSpPr>
        <p:spPr>
          <a:xfrm>
            <a:off x="9622371" y="4438308"/>
            <a:ext cx="1953679" cy="779972"/>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61" name="Text Placeholder 7"/>
          <p:cNvSpPr>
            <a:spLocks noGrp="1"/>
          </p:cNvSpPr>
          <p:nvPr>
            <p:ph type="body" sz="quarter" idx="59" hasCustomPrompt="1"/>
          </p:nvPr>
        </p:nvSpPr>
        <p:spPr>
          <a:xfrm>
            <a:off x="10374898" y="5238601"/>
            <a:ext cx="612021" cy="560681"/>
          </a:xfrm>
          <a:prstGeom prst="rect">
            <a:avLst/>
          </a:prstGeom>
        </p:spPr>
        <p:txBody>
          <a:bodyPr vert="horz" lIns="0" tIns="103884" rIns="0" bIns="103884" anchor="ctr"/>
          <a:lstStyle>
            <a:lvl1pPr marL="0" indent="0" algn="ctr">
              <a:lnSpc>
                <a:spcPct val="100000"/>
              </a:lnSpc>
              <a:spcBef>
                <a:spcPts val="0"/>
              </a:spcBef>
              <a:buNone/>
              <a:defRPr sz="2400" b="1">
                <a:solidFill>
                  <a:schemeClr val="bg1">
                    <a:lumMod val="65000"/>
                  </a:schemeClr>
                </a:solidFill>
                <a:latin typeface="FontAwesome"/>
                <a:cs typeface="FontAwesome"/>
              </a:defRPr>
            </a:lvl1pPr>
          </a:lstStyle>
          <a:p>
            <a:pPr lvl="0"/>
            <a:r>
              <a:rPr lang="es-ES_tradnl" dirty="0" err="1"/>
              <a:t>icon</a:t>
            </a:r>
            <a:endParaRPr lang="es-ES_tradnl" dirty="0"/>
          </a:p>
        </p:txBody>
      </p:sp>
    </p:spTree>
    <p:extLst>
      <p:ext uri="{BB962C8B-B14F-4D97-AF65-F5344CB8AC3E}">
        <p14:creationId xmlns:p14="http://schemas.microsoft.com/office/powerpoint/2010/main" val="3073128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anim calcmode="lin" valueType="num">
                                      <p:cBhvr>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700"/>
                            </p:stCondLst>
                            <p:childTnLst>
                              <p:par>
                                <p:cTn id="16" presetID="53" presetClass="entr" presetSubtype="16" fill="hold" grpId="0" nodeType="afterEffect" nodePh="1">
                                  <p:stCondLst>
                                    <p:cond delay="0"/>
                                  </p:stCondLst>
                                  <p:endCondLst>
                                    <p:cond evt="begin" delay="0">
                                      <p:tn val="16"/>
                                    </p:cond>
                                  </p:endCondLst>
                                  <p:childTnLst>
                                    <p:set>
                                      <p:cBhvr>
                                        <p:cTn id="17" dur="1" fill="hold">
                                          <p:stCondLst>
                                            <p:cond delay="0"/>
                                          </p:stCondLst>
                                        </p:cTn>
                                        <p:tgtEl>
                                          <p:spTgt spid="33"/>
                                        </p:tgtEl>
                                        <p:attrNameLst>
                                          <p:attrName>style.visibility</p:attrName>
                                        </p:attrNameLst>
                                      </p:cBhvr>
                                      <p:to>
                                        <p:strVal val="visible"/>
                                      </p:to>
                                    </p:set>
                                    <p:anim calcmode="lin" valueType="num">
                                      <p:cBhvr>
                                        <p:cTn id="18" dur="500" fill="hold"/>
                                        <p:tgtEl>
                                          <p:spTgt spid="33"/>
                                        </p:tgtEl>
                                        <p:attrNameLst>
                                          <p:attrName>ppt_w</p:attrName>
                                        </p:attrNameLst>
                                      </p:cBhvr>
                                      <p:tavLst>
                                        <p:tav tm="0">
                                          <p:val>
                                            <p:fltVal val="0"/>
                                          </p:val>
                                        </p:tav>
                                        <p:tav tm="100000">
                                          <p:val>
                                            <p:strVal val="#ppt_w"/>
                                          </p:val>
                                        </p:tav>
                                      </p:tavLst>
                                    </p:anim>
                                    <p:anim calcmode="lin" valueType="num">
                                      <p:cBhvr>
                                        <p:cTn id="19" dur="500" fill="hold"/>
                                        <p:tgtEl>
                                          <p:spTgt spid="33"/>
                                        </p:tgtEl>
                                        <p:attrNameLst>
                                          <p:attrName>ppt_h</p:attrName>
                                        </p:attrNameLst>
                                      </p:cBhvr>
                                      <p:tavLst>
                                        <p:tav tm="0">
                                          <p:val>
                                            <p:fltVal val="0"/>
                                          </p:val>
                                        </p:tav>
                                        <p:tav tm="100000">
                                          <p:val>
                                            <p:strVal val="#ppt_h"/>
                                          </p:val>
                                        </p:tav>
                                      </p:tavLst>
                                    </p:anim>
                                    <p:animEffect transition="in" filter="fade">
                                      <p:cBhvr>
                                        <p:cTn id="20" dur="500"/>
                                        <p:tgtEl>
                                          <p:spTgt spid="33"/>
                                        </p:tgtEl>
                                      </p:cBhvr>
                                    </p:animEffect>
                                  </p:childTnLst>
                                </p:cTn>
                              </p:par>
                            </p:childTnLst>
                          </p:cTn>
                        </p:par>
                        <p:par>
                          <p:cTn id="21" fill="hold">
                            <p:stCondLst>
                              <p:cond delay="1200"/>
                            </p:stCondLst>
                            <p:childTnLst>
                              <p:par>
                                <p:cTn id="22" presetID="22" presetClass="entr" presetSubtype="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par>
                                <p:cTn id="25" presetID="42" presetClass="entr" presetSubtype="0" fill="hold" grpId="0" nodeType="withEffect">
                                  <p:stCondLst>
                                    <p:cond delay="200"/>
                                  </p:stCondLst>
                                  <p:childTnLst>
                                    <p:set>
                                      <p:cBhvr>
                                        <p:cTn id="26" dur="1" fill="hold">
                                          <p:stCondLst>
                                            <p:cond delay="0"/>
                                          </p:stCondLst>
                                        </p:cTn>
                                        <p:tgtEl>
                                          <p:spTgt spid="34">
                                            <p:txEl>
                                              <p:pRg st="0" end="0"/>
                                            </p:txEl>
                                          </p:spTgt>
                                        </p:tgtEl>
                                        <p:attrNameLst>
                                          <p:attrName>style.visibility</p:attrName>
                                        </p:attrNameLst>
                                      </p:cBhvr>
                                      <p:to>
                                        <p:strVal val="visible"/>
                                      </p:to>
                                    </p:set>
                                    <p:animEffect transition="in" filter="fade">
                                      <p:cBhvr>
                                        <p:cTn id="27" dur="400"/>
                                        <p:tgtEl>
                                          <p:spTgt spid="34">
                                            <p:txEl>
                                              <p:pRg st="0" end="0"/>
                                            </p:txEl>
                                          </p:spTgt>
                                        </p:tgtEl>
                                      </p:cBhvr>
                                    </p:animEffect>
                                    <p:anim calcmode="lin" valueType="num">
                                      <p:cBhvr>
                                        <p:cTn id="28" dur="4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29" dur="400" fill="hold"/>
                                        <p:tgtEl>
                                          <p:spTgt spid="34">
                                            <p:txEl>
                                              <p:pRg st="0" end="0"/>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200"/>
                                  </p:st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anim calcmode="lin" valueType="num">
                                      <p:cBhvr>
                                        <p:cTn id="33"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34" dur="500" fill="hold"/>
                                        <p:tgtEl>
                                          <p:spTgt spid="35">
                                            <p:txEl>
                                              <p:pRg st="0" end="0"/>
                                            </p:txEl>
                                          </p:spTgt>
                                        </p:tgtEl>
                                        <p:attrNameLst>
                                          <p:attrName>ppt_y</p:attrName>
                                        </p:attrNameLst>
                                      </p:cBhvr>
                                      <p:tavLst>
                                        <p:tav tm="0">
                                          <p:val>
                                            <p:strVal val="#ppt_y+.1"/>
                                          </p:val>
                                        </p:tav>
                                        <p:tav tm="100000">
                                          <p:val>
                                            <p:strVal val="#ppt_y"/>
                                          </p:val>
                                        </p:tav>
                                      </p:tavLst>
                                    </p:anim>
                                  </p:childTnLst>
                                </p:cTn>
                              </p:par>
                              <p:par>
                                <p:cTn id="35" presetID="10" presetClass="entr" presetSubtype="0" fill="hold" grpId="0" nodeType="withEffect">
                                  <p:stCondLst>
                                    <p:cond delay="800"/>
                                  </p:stCondLst>
                                  <p:childTnLst>
                                    <p:set>
                                      <p:cBhvr>
                                        <p:cTn id="36" dur="1" fill="hold">
                                          <p:stCondLst>
                                            <p:cond delay="0"/>
                                          </p:stCondLst>
                                        </p:cTn>
                                        <p:tgtEl>
                                          <p:spTgt spid="36">
                                            <p:txEl>
                                              <p:pRg st="0" end="0"/>
                                            </p:txEl>
                                          </p:spTgt>
                                        </p:tgtEl>
                                        <p:attrNameLst>
                                          <p:attrName>style.visibility</p:attrName>
                                        </p:attrNameLst>
                                      </p:cBhvr>
                                      <p:to>
                                        <p:strVal val="visible"/>
                                      </p:to>
                                    </p:set>
                                    <p:animEffect transition="in" filter="fade">
                                      <p:cBhvr>
                                        <p:cTn id="37" dur="500"/>
                                        <p:tgtEl>
                                          <p:spTgt spid="36">
                                            <p:txEl>
                                              <p:pRg st="0" end="0"/>
                                            </p:txEl>
                                          </p:spTgt>
                                        </p:tgtEl>
                                      </p:cBhvr>
                                    </p:animEffect>
                                  </p:childTnLst>
                                </p:cTn>
                              </p:par>
                            </p:childTnLst>
                          </p:cTn>
                        </p:par>
                        <p:par>
                          <p:cTn id="38" fill="hold">
                            <p:stCondLst>
                              <p:cond delay="2500"/>
                            </p:stCondLst>
                            <p:childTnLst>
                              <p:par>
                                <p:cTn id="39" presetID="53" presetClass="entr" presetSubtype="16" fill="hold" grpId="0" nodeType="afterEffect">
                                  <p:stCondLst>
                                    <p:cond delay="0"/>
                                  </p:stCondLst>
                                  <p:childTnLst>
                                    <p:set>
                                      <p:cBhvr>
                                        <p:cTn id="40" dur="1" fill="hold">
                                          <p:stCondLst>
                                            <p:cond delay="0"/>
                                          </p:stCondLst>
                                        </p:cTn>
                                        <p:tgtEl>
                                          <p:spTgt spid="37">
                                            <p:txEl>
                                              <p:pRg st="0" end="0"/>
                                            </p:txEl>
                                          </p:spTgt>
                                        </p:tgtEl>
                                        <p:attrNameLst>
                                          <p:attrName>style.visibility</p:attrName>
                                        </p:attrNameLst>
                                      </p:cBhvr>
                                      <p:to>
                                        <p:strVal val="visible"/>
                                      </p:to>
                                    </p:set>
                                    <p:anim calcmode="lin" valueType="num">
                                      <p:cBhvr>
                                        <p:cTn id="41" dur="3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42" dur="300" fill="hold"/>
                                        <p:tgtEl>
                                          <p:spTgt spid="37">
                                            <p:txEl>
                                              <p:pRg st="0" end="0"/>
                                            </p:txEl>
                                          </p:spTgt>
                                        </p:tgtEl>
                                        <p:attrNameLst>
                                          <p:attrName>ppt_h</p:attrName>
                                        </p:attrNameLst>
                                      </p:cBhvr>
                                      <p:tavLst>
                                        <p:tav tm="0">
                                          <p:val>
                                            <p:fltVal val="0"/>
                                          </p:val>
                                        </p:tav>
                                        <p:tav tm="100000">
                                          <p:val>
                                            <p:strVal val="#ppt_h"/>
                                          </p:val>
                                        </p:tav>
                                      </p:tavLst>
                                    </p:anim>
                                    <p:animEffect transition="in" filter="fade">
                                      <p:cBhvr>
                                        <p:cTn id="43" dur="300"/>
                                        <p:tgtEl>
                                          <p:spTgt spid="37">
                                            <p:txEl>
                                              <p:pRg st="0" end="0"/>
                                            </p:txEl>
                                          </p:spTgt>
                                        </p:tgtEl>
                                      </p:cBhvr>
                                    </p:animEffect>
                                  </p:childTnLst>
                                </p:cTn>
                              </p:par>
                            </p:childTnLst>
                          </p:cTn>
                        </p:par>
                        <p:par>
                          <p:cTn id="44" fill="hold">
                            <p:stCondLst>
                              <p:cond delay="2800"/>
                            </p:stCondLst>
                            <p:childTnLst>
                              <p:par>
                                <p:cTn id="45" presetID="53" presetClass="entr" presetSubtype="16" fill="hold" grpId="0" nodeType="afterEffect" nodePh="1">
                                  <p:stCondLst>
                                    <p:cond delay="0"/>
                                  </p:stCondLst>
                                  <p:endCondLst>
                                    <p:cond evt="begin" delay="0">
                                      <p:tn val="45"/>
                                    </p:cond>
                                  </p:end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300"/>
                            </p:stCondLst>
                            <p:childTnLst>
                              <p:par>
                                <p:cTn id="51" presetID="22" presetClass="entr" presetSubtype="8" fill="hold" grpId="0" nodeType="after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left)">
                                      <p:cBhvr>
                                        <p:cTn id="53" dur="500"/>
                                        <p:tgtEl>
                                          <p:spTgt spid="39"/>
                                        </p:tgtEl>
                                      </p:cBhvr>
                                    </p:animEffect>
                                  </p:childTnLst>
                                </p:cTn>
                              </p:par>
                              <p:par>
                                <p:cTn id="54" presetID="42" presetClass="entr" presetSubtype="0" fill="hold" grpId="0" nodeType="withEffect">
                                  <p:stCondLst>
                                    <p:cond delay="200"/>
                                  </p:stCondLst>
                                  <p:childTnLst>
                                    <p:set>
                                      <p:cBhvr>
                                        <p:cTn id="55" dur="1" fill="hold">
                                          <p:stCondLst>
                                            <p:cond delay="0"/>
                                          </p:stCondLst>
                                        </p:cTn>
                                        <p:tgtEl>
                                          <p:spTgt spid="40">
                                            <p:txEl>
                                              <p:pRg st="0" end="0"/>
                                            </p:txEl>
                                          </p:spTgt>
                                        </p:tgtEl>
                                        <p:attrNameLst>
                                          <p:attrName>style.visibility</p:attrName>
                                        </p:attrNameLst>
                                      </p:cBhvr>
                                      <p:to>
                                        <p:strVal val="visible"/>
                                      </p:to>
                                    </p:set>
                                    <p:animEffect transition="in" filter="fade">
                                      <p:cBhvr>
                                        <p:cTn id="56" dur="400"/>
                                        <p:tgtEl>
                                          <p:spTgt spid="40">
                                            <p:txEl>
                                              <p:pRg st="0" end="0"/>
                                            </p:txEl>
                                          </p:spTgt>
                                        </p:tgtEl>
                                      </p:cBhvr>
                                    </p:animEffect>
                                    <p:anim calcmode="lin" valueType="num">
                                      <p:cBhvr>
                                        <p:cTn id="57" dur="4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58" dur="400" fill="hold"/>
                                        <p:tgtEl>
                                          <p:spTgt spid="40">
                                            <p:txEl>
                                              <p:pRg st="0" end="0"/>
                                            </p:txEl>
                                          </p:spTgt>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200"/>
                                  </p:stCondLst>
                                  <p:childTnLst>
                                    <p:set>
                                      <p:cBhvr>
                                        <p:cTn id="60" dur="1" fill="hold">
                                          <p:stCondLst>
                                            <p:cond delay="0"/>
                                          </p:stCondLst>
                                        </p:cTn>
                                        <p:tgtEl>
                                          <p:spTgt spid="41">
                                            <p:txEl>
                                              <p:pRg st="0" end="0"/>
                                            </p:txEl>
                                          </p:spTgt>
                                        </p:tgtEl>
                                        <p:attrNameLst>
                                          <p:attrName>style.visibility</p:attrName>
                                        </p:attrNameLst>
                                      </p:cBhvr>
                                      <p:to>
                                        <p:strVal val="visible"/>
                                      </p:to>
                                    </p:set>
                                    <p:animEffect transition="in" filter="fade">
                                      <p:cBhvr>
                                        <p:cTn id="61" dur="500"/>
                                        <p:tgtEl>
                                          <p:spTgt spid="41">
                                            <p:txEl>
                                              <p:pRg st="0" end="0"/>
                                            </p:txEl>
                                          </p:spTgt>
                                        </p:tgtEl>
                                      </p:cBhvr>
                                    </p:animEffect>
                                    <p:anim calcmode="lin" valueType="num">
                                      <p:cBhvr>
                                        <p:cTn id="6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0" end="0"/>
                                            </p:txEl>
                                          </p:spTgt>
                                        </p:tgtEl>
                                        <p:attrNameLst>
                                          <p:attrName>ppt_y</p:attrName>
                                        </p:attrNameLst>
                                      </p:cBhvr>
                                      <p:tavLst>
                                        <p:tav tm="0">
                                          <p:val>
                                            <p:strVal val="#ppt_y+.1"/>
                                          </p:val>
                                        </p:tav>
                                        <p:tav tm="100000">
                                          <p:val>
                                            <p:strVal val="#ppt_y"/>
                                          </p:val>
                                        </p:tav>
                                      </p:tavLst>
                                    </p:anim>
                                  </p:childTnLst>
                                </p:cTn>
                              </p:par>
                              <p:par>
                                <p:cTn id="64" presetID="10" presetClass="entr" presetSubtype="0" fill="hold" grpId="0" nodeType="withEffect">
                                  <p:stCondLst>
                                    <p:cond delay="800"/>
                                  </p:stCondLst>
                                  <p:childTnLst>
                                    <p:set>
                                      <p:cBhvr>
                                        <p:cTn id="65" dur="1" fill="hold">
                                          <p:stCondLst>
                                            <p:cond delay="0"/>
                                          </p:stCondLst>
                                        </p:cTn>
                                        <p:tgtEl>
                                          <p:spTgt spid="42">
                                            <p:txEl>
                                              <p:pRg st="0" end="0"/>
                                            </p:txEl>
                                          </p:spTgt>
                                        </p:tgtEl>
                                        <p:attrNameLst>
                                          <p:attrName>style.visibility</p:attrName>
                                        </p:attrNameLst>
                                      </p:cBhvr>
                                      <p:to>
                                        <p:strVal val="visible"/>
                                      </p:to>
                                    </p:set>
                                    <p:animEffect transition="in" filter="fade">
                                      <p:cBhvr>
                                        <p:cTn id="66" dur="500"/>
                                        <p:tgtEl>
                                          <p:spTgt spid="42">
                                            <p:txEl>
                                              <p:pRg st="0" end="0"/>
                                            </p:txEl>
                                          </p:spTgt>
                                        </p:tgtEl>
                                      </p:cBhvr>
                                    </p:animEffect>
                                  </p:childTnLst>
                                </p:cTn>
                              </p:par>
                            </p:childTnLst>
                          </p:cTn>
                        </p:par>
                        <p:par>
                          <p:cTn id="67" fill="hold">
                            <p:stCondLst>
                              <p:cond delay="4600"/>
                            </p:stCondLst>
                            <p:childTnLst>
                              <p:par>
                                <p:cTn id="68" presetID="53" presetClass="entr" presetSubtype="16" fill="hold" grpId="0" nodeType="afterEffect">
                                  <p:stCondLst>
                                    <p:cond delay="0"/>
                                  </p:stCondLst>
                                  <p:childTnLst>
                                    <p:set>
                                      <p:cBhvr>
                                        <p:cTn id="69" dur="1" fill="hold">
                                          <p:stCondLst>
                                            <p:cond delay="0"/>
                                          </p:stCondLst>
                                        </p:cTn>
                                        <p:tgtEl>
                                          <p:spTgt spid="43">
                                            <p:txEl>
                                              <p:pRg st="0" end="0"/>
                                            </p:txEl>
                                          </p:spTgt>
                                        </p:tgtEl>
                                        <p:attrNameLst>
                                          <p:attrName>style.visibility</p:attrName>
                                        </p:attrNameLst>
                                      </p:cBhvr>
                                      <p:to>
                                        <p:strVal val="visible"/>
                                      </p:to>
                                    </p:set>
                                    <p:anim calcmode="lin" valueType="num">
                                      <p:cBhvr>
                                        <p:cTn id="70" dur="300" fill="hold"/>
                                        <p:tgtEl>
                                          <p:spTgt spid="43">
                                            <p:txEl>
                                              <p:pRg st="0" end="0"/>
                                            </p:txEl>
                                          </p:spTgt>
                                        </p:tgtEl>
                                        <p:attrNameLst>
                                          <p:attrName>ppt_w</p:attrName>
                                        </p:attrNameLst>
                                      </p:cBhvr>
                                      <p:tavLst>
                                        <p:tav tm="0">
                                          <p:val>
                                            <p:fltVal val="0"/>
                                          </p:val>
                                        </p:tav>
                                        <p:tav tm="100000">
                                          <p:val>
                                            <p:strVal val="#ppt_w"/>
                                          </p:val>
                                        </p:tav>
                                      </p:tavLst>
                                    </p:anim>
                                    <p:anim calcmode="lin" valueType="num">
                                      <p:cBhvr>
                                        <p:cTn id="71" dur="300" fill="hold"/>
                                        <p:tgtEl>
                                          <p:spTgt spid="43">
                                            <p:txEl>
                                              <p:pRg st="0" end="0"/>
                                            </p:txEl>
                                          </p:spTgt>
                                        </p:tgtEl>
                                        <p:attrNameLst>
                                          <p:attrName>ppt_h</p:attrName>
                                        </p:attrNameLst>
                                      </p:cBhvr>
                                      <p:tavLst>
                                        <p:tav tm="0">
                                          <p:val>
                                            <p:fltVal val="0"/>
                                          </p:val>
                                        </p:tav>
                                        <p:tav tm="100000">
                                          <p:val>
                                            <p:strVal val="#ppt_h"/>
                                          </p:val>
                                        </p:tav>
                                      </p:tavLst>
                                    </p:anim>
                                    <p:animEffect transition="in" filter="fade">
                                      <p:cBhvr>
                                        <p:cTn id="72" dur="300"/>
                                        <p:tgtEl>
                                          <p:spTgt spid="43">
                                            <p:txEl>
                                              <p:pRg st="0" end="0"/>
                                            </p:txEl>
                                          </p:spTgt>
                                        </p:tgtEl>
                                      </p:cBhvr>
                                    </p:animEffect>
                                  </p:childTnLst>
                                </p:cTn>
                              </p:par>
                            </p:childTnLst>
                          </p:cTn>
                        </p:par>
                        <p:par>
                          <p:cTn id="73" fill="hold">
                            <p:stCondLst>
                              <p:cond delay="4900"/>
                            </p:stCondLst>
                            <p:childTnLst>
                              <p:par>
                                <p:cTn id="74" presetID="53" presetClass="entr" presetSubtype="16" fill="hold" grpId="0" nodeType="afterEffect" nodePh="1">
                                  <p:stCondLst>
                                    <p:cond delay="0"/>
                                  </p:stCondLst>
                                  <p:endCondLst>
                                    <p:cond evt="begin" delay="0">
                                      <p:tn val="74"/>
                                    </p:cond>
                                  </p:endCondLst>
                                  <p:childTnLst>
                                    <p:set>
                                      <p:cBhvr>
                                        <p:cTn id="75" dur="1" fill="hold">
                                          <p:stCondLst>
                                            <p:cond delay="0"/>
                                          </p:stCondLst>
                                        </p:cTn>
                                        <p:tgtEl>
                                          <p:spTgt spid="44"/>
                                        </p:tgtEl>
                                        <p:attrNameLst>
                                          <p:attrName>style.visibility</p:attrName>
                                        </p:attrNameLst>
                                      </p:cBhvr>
                                      <p:to>
                                        <p:strVal val="visible"/>
                                      </p:to>
                                    </p:set>
                                    <p:anim calcmode="lin" valueType="num">
                                      <p:cBhvr>
                                        <p:cTn id="76" dur="500" fill="hold"/>
                                        <p:tgtEl>
                                          <p:spTgt spid="44"/>
                                        </p:tgtEl>
                                        <p:attrNameLst>
                                          <p:attrName>ppt_w</p:attrName>
                                        </p:attrNameLst>
                                      </p:cBhvr>
                                      <p:tavLst>
                                        <p:tav tm="0">
                                          <p:val>
                                            <p:fltVal val="0"/>
                                          </p:val>
                                        </p:tav>
                                        <p:tav tm="100000">
                                          <p:val>
                                            <p:strVal val="#ppt_w"/>
                                          </p:val>
                                        </p:tav>
                                      </p:tavLst>
                                    </p:anim>
                                    <p:anim calcmode="lin" valueType="num">
                                      <p:cBhvr>
                                        <p:cTn id="77" dur="500" fill="hold"/>
                                        <p:tgtEl>
                                          <p:spTgt spid="44"/>
                                        </p:tgtEl>
                                        <p:attrNameLst>
                                          <p:attrName>ppt_h</p:attrName>
                                        </p:attrNameLst>
                                      </p:cBhvr>
                                      <p:tavLst>
                                        <p:tav tm="0">
                                          <p:val>
                                            <p:fltVal val="0"/>
                                          </p:val>
                                        </p:tav>
                                        <p:tav tm="100000">
                                          <p:val>
                                            <p:strVal val="#ppt_h"/>
                                          </p:val>
                                        </p:tav>
                                      </p:tavLst>
                                    </p:anim>
                                    <p:animEffect transition="in" filter="fade">
                                      <p:cBhvr>
                                        <p:cTn id="78" dur="500"/>
                                        <p:tgtEl>
                                          <p:spTgt spid="44"/>
                                        </p:tgtEl>
                                      </p:cBhvr>
                                    </p:animEffect>
                                  </p:childTnLst>
                                </p:cTn>
                              </p:par>
                            </p:childTnLst>
                          </p:cTn>
                        </p:par>
                        <p:par>
                          <p:cTn id="79" fill="hold">
                            <p:stCondLst>
                              <p:cond delay="540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par>
                                <p:cTn id="83" presetID="42" presetClass="entr" presetSubtype="0" fill="hold" grpId="0" nodeType="withEffect">
                                  <p:stCondLst>
                                    <p:cond delay="200"/>
                                  </p:stCondLst>
                                  <p:childTnLst>
                                    <p:set>
                                      <p:cBhvr>
                                        <p:cTn id="84" dur="1" fill="hold">
                                          <p:stCondLst>
                                            <p:cond delay="0"/>
                                          </p:stCondLst>
                                        </p:cTn>
                                        <p:tgtEl>
                                          <p:spTgt spid="46">
                                            <p:txEl>
                                              <p:pRg st="0" end="0"/>
                                            </p:txEl>
                                          </p:spTgt>
                                        </p:tgtEl>
                                        <p:attrNameLst>
                                          <p:attrName>style.visibility</p:attrName>
                                        </p:attrNameLst>
                                      </p:cBhvr>
                                      <p:to>
                                        <p:strVal val="visible"/>
                                      </p:to>
                                    </p:set>
                                    <p:animEffect transition="in" filter="fade">
                                      <p:cBhvr>
                                        <p:cTn id="85" dur="400"/>
                                        <p:tgtEl>
                                          <p:spTgt spid="46">
                                            <p:txEl>
                                              <p:pRg st="0" end="0"/>
                                            </p:txEl>
                                          </p:spTgt>
                                        </p:tgtEl>
                                      </p:cBhvr>
                                    </p:animEffect>
                                    <p:anim calcmode="lin" valueType="num">
                                      <p:cBhvr>
                                        <p:cTn id="86" dur="4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87" dur="400" fill="hold"/>
                                        <p:tgtEl>
                                          <p:spTgt spid="46">
                                            <p:txEl>
                                              <p:pRg st="0" end="0"/>
                                            </p:txEl>
                                          </p:spTgt>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200"/>
                                  </p:stCondLst>
                                  <p:childTnLst>
                                    <p:set>
                                      <p:cBhvr>
                                        <p:cTn id="89" dur="1" fill="hold">
                                          <p:stCondLst>
                                            <p:cond delay="0"/>
                                          </p:stCondLst>
                                        </p:cTn>
                                        <p:tgtEl>
                                          <p:spTgt spid="47">
                                            <p:txEl>
                                              <p:pRg st="0" end="0"/>
                                            </p:txEl>
                                          </p:spTgt>
                                        </p:tgtEl>
                                        <p:attrNameLst>
                                          <p:attrName>style.visibility</p:attrName>
                                        </p:attrNameLst>
                                      </p:cBhvr>
                                      <p:to>
                                        <p:strVal val="visible"/>
                                      </p:to>
                                    </p:set>
                                    <p:animEffect transition="in" filter="fade">
                                      <p:cBhvr>
                                        <p:cTn id="90" dur="500"/>
                                        <p:tgtEl>
                                          <p:spTgt spid="47">
                                            <p:txEl>
                                              <p:pRg st="0" end="0"/>
                                            </p:txEl>
                                          </p:spTgt>
                                        </p:tgtEl>
                                      </p:cBhvr>
                                    </p:animEffect>
                                    <p:anim calcmode="lin" valueType="num">
                                      <p:cBhvr>
                                        <p:cTn id="91" dur="5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92" dur="500" fill="hold"/>
                                        <p:tgtEl>
                                          <p:spTgt spid="47">
                                            <p:txEl>
                                              <p:pRg st="0" end="0"/>
                                            </p:txEl>
                                          </p:spTgt>
                                        </p:tgtEl>
                                        <p:attrNameLst>
                                          <p:attrName>ppt_y</p:attrName>
                                        </p:attrNameLst>
                                      </p:cBhvr>
                                      <p:tavLst>
                                        <p:tav tm="0">
                                          <p:val>
                                            <p:strVal val="#ppt_y+.1"/>
                                          </p:val>
                                        </p:tav>
                                        <p:tav tm="100000">
                                          <p:val>
                                            <p:strVal val="#ppt_y"/>
                                          </p:val>
                                        </p:tav>
                                      </p:tavLst>
                                    </p:anim>
                                  </p:childTnLst>
                                </p:cTn>
                              </p:par>
                              <p:par>
                                <p:cTn id="93" presetID="10" presetClass="entr" presetSubtype="0" fill="hold" grpId="0" nodeType="withEffect">
                                  <p:stCondLst>
                                    <p:cond delay="800"/>
                                  </p:stCondLst>
                                  <p:childTnLst>
                                    <p:set>
                                      <p:cBhvr>
                                        <p:cTn id="94" dur="1" fill="hold">
                                          <p:stCondLst>
                                            <p:cond delay="0"/>
                                          </p:stCondLst>
                                        </p:cTn>
                                        <p:tgtEl>
                                          <p:spTgt spid="48">
                                            <p:txEl>
                                              <p:pRg st="0" end="0"/>
                                            </p:txEl>
                                          </p:spTgt>
                                        </p:tgtEl>
                                        <p:attrNameLst>
                                          <p:attrName>style.visibility</p:attrName>
                                        </p:attrNameLst>
                                      </p:cBhvr>
                                      <p:to>
                                        <p:strVal val="visible"/>
                                      </p:to>
                                    </p:set>
                                    <p:animEffect transition="in" filter="fade">
                                      <p:cBhvr>
                                        <p:cTn id="95" dur="500"/>
                                        <p:tgtEl>
                                          <p:spTgt spid="48">
                                            <p:txEl>
                                              <p:pRg st="0" end="0"/>
                                            </p:txEl>
                                          </p:spTgt>
                                        </p:tgtEl>
                                      </p:cBhvr>
                                    </p:animEffect>
                                  </p:childTnLst>
                                </p:cTn>
                              </p:par>
                            </p:childTnLst>
                          </p:cTn>
                        </p:par>
                        <p:par>
                          <p:cTn id="96" fill="hold">
                            <p:stCondLst>
                              <p:cond delay="6700"/>
                            </p:stCondLst>
                            <p:childTnLst>
                              <p:par>
                                <p:cTn id="97" presetID="53" presetClass="entr" presetSubtype="16" fill="hold" grpId="0" nodeType="afterEffect">
                                  <p:stCondLst>
                                    <p:cond delay="0"/>
                                  </p:stCondLst>
                                  <p:childTnLst>
                                    <p:set>
                                      <p:cBhvr>
                                        <p:cTn id="98" dur="1" fill="hold">
                                          <p:stCondLst>
                                            <p:cond delay="0"/>
                                          </p:stCondLst>
                                        </p:cTn>
                                        <p:tgtEl>
                                          <p:spTgt spid="49">
                                            <p:txEl>
                                              <p:pRg st="0" end="0"/>
                                            </p:txEl>
                                          </p:spTgt>
                                        </p:tgtEl>
                                        <p:attrNameLst>
                                          <p:attrName>style.visibility</p:attrName>
                                        </p:attrNameLst>
                                      </p:cBhvr>
                                      <p:to>
                                        <p:strVal val="visible"/>
                                      </p:to>
                                    </p:set>
                                    <p:anim calcmode="lin" valueType="num">
                                      <p:cBhvr>
                                        <p:cTn id="99" dur="300" fill="hold"/>
                                        <p:tgtEl>
                                          <p:spTgt spid="49">
                                            <p:txEl>
                                              <p:pRg st="0" end="0"/>
                                            </p:txEl>
                                          </p:spTgt>
                                        </p:tgtEl>
                                        <p:attrNameLst>
                                          <p:attrName>ppt_w</p:attrName>
                                        </p:attrNameLst>
                                      </p:cBhvr>
                                      <p:tavLst>
                                        <p:tav tm="0">
                                          <p:val>
                                            <p:fltVal val="0"/>
                                          </p:val>
                                        </p:tav>
                                        <p:tav tm="100000">
                                          <p:val>
                                            <p:strVal val="#ppt_w"/>
                                          </p:val>
                                        </p:tav>
                                      </p:tavLst>
                                    </p:anim>
                                    <p:anim calcmode="lin" valueType="num">
                                      <p:cBhvr>
                                        <p:cTn id="100" dur="300" fill="hold"/>
                                        <p:tgtEl>
                                          <p:spTgt spid="49">
                                            <p:txEl>
                                              <p:pRg st="0" end="0"/>
                                            </p:txEl>
                                          </p:spTgt>
                                        </p:tgtEl>
                                        <p:attrNameLst>
                                          <p:attrName>ppt_h</p:attrName>
                                        </p:attrNameLst>
                                      </p:cBhvr>
                                      <p:tavLst>
                                        <p:tav tm="0">
                                          <p:val>
                                            <p:fltVal val="0"/>
                                          </p:val>
                                        </p:tav>
                                        <p:tav tm="100000">
                                          <p:val>
                                            <p:strVal val="#ppt_h"/>
                                          </p:val>
                                        </p:tav>
                                      </p:tavLst>
                                    </p:anim>
                                    <p:animEffect transition="in" filter="fade">
                                      <p:cBhvr>
                                        <p:cTn id="101" dur="300"/>
                                        <p:tgtEl>
                                          <p:spTgt spid="49">
                                            <p:txEl>
                                              <p:pRg st="0" end="0"/>
                                            </p:txEl>
                                          </p:spTgt>
                                        </p:tgtEl>
                                      </p:cBhvr>
                                    </p:animEffect>
                                  </p:childTnLst>
                                </p:cTn>
                              </p:par>
                            </p:childTnLst>
                          </p:cTn>
                        </p:par>
                        <p:par>
                          <p:cTn id="102" fill="hold">
                            <p:stCondLst>
                              <p:cond delay="7000"/>
                            </p:stCondLst>
                            <p:childTnLst>
                              <p:par>
                                <p:cTn id="103" presetID="53" presetClass="entr" presetSubtype="16" fill="hold" grpId="0" nodeType="afterEffect" nodePh="1">
                                  <p:stCondLst>
                                    <p:cond delay="0"/>
                                  </p:stCondLst>
                                  <p:endCondLst>
                                    <p:cond evt="begin" delay="0">
                                      <p:tn val="103"/>
                                    </p:cond>
                                  </p:endCondLst>
                                  <p:childTnLst>
                                    <p:set>
                                      <p:cBhvr>
                                        <p:cTn id="104" dur="1" fill="hold">
                                          <p:stCondLst>
                                            <p:cond delay="0"/>
                                          </p:stCondLst>
                                        </p:cTn>
                                        <p:tgtEl>
                                          <p:spTgt spid="50"/>
                                        </p:tgtEl>
                                        <p:attrNameLst>
                                          <p:attrName>style.visibility</p:attrName>
                                        </p:attrNameLst>
                                      </p:cBhvr>
                                      <p:to>
                                        <p:strVal val="visible"/>
                                      </p:to>
                                    </p:set>
                                    <p:anim calcmode="lin" valueType="num">
                                      <p:cBhvr>
                                        <p:cTn id="105" dur="500" fill="hold"/>
                                        <p:tgtEl>
                                          <p:spTgt spid="50"/>
                                        </p:tgtEl>
                                        <p:attrNameLst>
                                          <p:attrName>ppt_w</p:attrName>
                                        </p:attrNameLst>
                                      </p:cBhvr>
                                      <p:tavLst>
                                        <p:tav tm="0">
                                          <p:val>
                                            <p:fltVal val="0"/>
                                          </p:val>
                                        </p:tav>
                                        <p:tav tm="100000">
                                          <p:val>
                                            <p:strVal val="#ppt_w"/>
                                          </p:val>
                                        </p:tav>
                                      </p:tavLst>
                                    </p:anim>
                                    <p:anim calcmode="lin" valueType="num">
                                      <p:cBhvr>
                                        <p:cTn id="106" dur="500" fill="hold"/>
                                        <p:tgtEl>
                                          <p:spTgt spid="50"/>
                                        </p:tgtEl>
                                        <p:attrNameLst>
                                          <p:attrName>ppt_h</p:attrName>
                                        </p:attrNameLst>
                                      </p:cBhvr>
                                      <p:tavLst>
                                        <p:tav tm="0">
                                          <p:val>
                                            <p:fltVal val="0"/>
                                          </p:val>
                                        </p:tav>
                                        <p:tav tm="100000">
                                          <p:val>
                                            <p:strVal val="#ppt_h"/>
                                          </p:val>
                                        </p:tav>
                                      </p:tavLst>
                                    </p:anim>
                                    <p:animEffect transition="in" filter="fade">
                                      <p:cBhvr>
                                        <p:cTn id="107" dur="500"/>
                                        <p:tgtEl>
                                          <p:spTgt spid="50"/>
                                        </p:tgtEl>
                                      </p:cBhvr>
                                    </p:animEffect>
                                  </p:childTnLst>
                                </p:cTn>
                              </p:par>
                            </p:childTnLst>
                          </p:cTn>
                        </p:par>
                        <p:par>
                          <p:cTn id="108" fill="hold">
                            <p:stCondLst>
                              <p:cond delay="7500"/>
                            </p:stCondLst>
                            <p:childTnLst>
                              <p:par>
                                <p:cTn id="109" presetID="22" presetClass="entr" presetSubtype="8" fill="hold" grpId="0" nodeType="afterEffect">
                                  <p:stCondLst>
                                    <p:cond delay="0"/>
                                  </p:stCondLst>
                                  <p:childTnLst>
                                    <p:set>
                                      <p:cBhvr>
                                        <p:cTn id="110" dur="1" fill="hold">
                                          <p:stCondLst>
                                            <p:cond delay="0"/>
                                          </p:stCondLst>
                                        </p:cTn>
                                        <p:tgtEl>
                                          <p:spTgt spid="51"/>
                                        </p:tgtEl>
                                        <p:attrNameLst>
                                          <p:attrName>style.visibility</p:attrName>
                                        </p:attrNameLst>
                                      </p:cBhvr>
                                      <p:to>
                                        <p:strVal val="visible"/>
                                      </p:to>
                                    </p:set>
                                    <p:animEffect transition="in" filter="wipe(left)">
                                      <p:cBhvr>
                                        <p:cTn id="111" dur="500"/>
                                        <p:tgtEl>
                                          <p:spTgt spid="51"/>
                                        </p:tgtEl>
                                      </p:cBhvr>
                                    </p:animEffect>
                                  </p:childTnLst>
                                </p:cTn>
                              </p:par>
                              <p:par>
                                <p:cTn id="112" presetID="42" presetClass="entr" presetSubtype="0" fill="hold" grpId="0" nodeType="withEffect">
                                  <p:stCondLst>
                                    <p:cond delay="200"/>
                                  </p:stCondLst>
                                  <p:childTnLst>
                                    <p:set>
                                      <p:cBhvr>
                                        <p:cTn id="113" dur="1" fill="hold">
                                          <p:stCondLst>
                                            <p:cond delay="0"/>
                                          </p:stCondLst>
                                        </p:cTn>
                                        <p:tgtEl>
                                          <p:spTgt spid="52">
                                            <p:txEl>
                                              <p:pRg st="0" end="0"/>
                                            </p:txEl>
                                          </p:spTgt>
                                        </p:tgtEl>
                                        <p:attrNameLst>
                                          <p:attrName>style.visibility</p:attrName>
                                        </p:attrNameLst>
                                      </p:cBhvr>
                                      <p:to>
                                        <p:strVal val="visible"/>
                                      </p:to>
                                    </p:set>
                                    <p:animEffect transition="in" filter="fade">
                                      <p:cBhvr>
                                        <p:cTn id="114" dur="400"/>
                                        <p:tgtEl>
                                          <p:spTgt spid="52">
                                            <p:txEl>
                                              <p:pRg st="0" end="0"/>
                                            </p:txEl>
                                          </p:spTgt>
                                        </p:tgtEl>
                                      </p:cBhvr>
                                    </p:animEffect>
                                    <p:anim calcmode="lin" valueType="num">
                                      <p:cBhvr>
                                        <p:cTn id="115" dur="4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16" dur="400" fill="hold"/>
                                        <p:tgtEl>
                                          <p:spTgt spid="52">
                                            <p:txEl>
                                              <p:pRg st="0" end="0"/>
                                            </p:txEl>
                                          </p:spTgt>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200"/>
                                  </p:stCondLst>
                                  <p:childTnLst>
                                    <p:set>
                                      <p:cBhvr>
                                        <p:cTn id="118" dur="1" fill="hold">
                                          <p:stCondLst>
                                            <p:cond delay="0"/>
                                          </p:stCondLst>
                                        </p:cTn>
                                        <p:tgtEl>
                                          <p:spTgt spid="53">
                                            <p:txEl>
                                              <p:pRg st="0" end="0"/>
                                            </p:txEl>
                                          </p:spTgt>
                                        </p:tgtEl>
                                        <p:attrNameLst>
                                          <p:attrName>style.visibility</p:attrName>
                                        </p:attrNameLst>
                                      </p:cBhvr>
                                      <p:to>
                                        <p:strVal val="visible"/>
                                      </p:to>
                                    </p:set>
                                    <p:animEffect transition="in" filter="fade">
                                      <p:cBhvr>
                                        <p:cTn id="119" dur="500"/>
                                        <p:tgtEl>
                                          <p:spTgt spid="53">
                                            <p:txEl>
                                              <p:pRg st="0" end="0"/>
                                            </p:txEl>
                                          </p:spTgt>
                                        </p:tgtEl>
                                      </p:cBhvr>
                                    </p:animEffect>
                                    <p:anim calcmode="lin" valueType="num">
                                      <p:cBhvr>
                                        <p:cTn id="120"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21" dur="500" fill="hold"/>
                                        <p:tgtEl>
                                          <p:spTgt spid="53">
                                            <p:txEl>
                                              <p:pRg st="0" end="0"/>
                                            </p:txEl>
                                          </p:spTgt>
                                        </p:tgtEl>
                                        <p:attrNameLst>
                                          <p:attrName>ppt_y</p:attrName>
                                        </p:attrNameLst>
                                      </p:cBhvr>
                                      <p:tavLst>
                                        <p:tav tm="0">
                                          <p:val>
                                            <p:strVal val="#ppt_y+.1"/>
                                          </p:val>
                                        </p:tav>
                                        <p:tav tm="100000">
                                          <p:val>
                                            <p:strVal val="#ppt_y"/>
                                          </p:val>
                                        </p:tav>
                                      </p:tavLst>
                                    </p:anim>
                                  </p:childTnLst>
                                </p:cTn>
                              </p:par>
                              <p:par>
                                <p:cTn id="122" presetID="10" presetClass="entr" presetSubtype="0" fill="hold" grpId="0" nodeType="withEffect">
                                  <p:stCondLst>
                                    <p:cond delay="800"/>
                                  </p:stCondLst>
                                  <p:childTnLst>
                                    <p:set>
                                      <p:cBhvr>
                                        <p:cTn id="123" dur="1" fill="hold">
                                          <p:stCondLst>
                                            <p:cond delay="0"/>
                                          </p:stCondLst>
                                        </p:cTn>
                                        <p:tgtEl>
                                          <p:spTgt spid="54">
                                            <p:txEl>
                                              <p:pRg st="0" end="0"/>
                                            </p:txEl>
                                          </p:spTgt>
                                        </p:tgtEl>
                                        <p:attrNameLst>
                                          <p:attrName>style.visibility</p:attrName>
                                        </p:attrNameLst>
                                      </p:cBhvr>
                                      <p:to>
                                        <p:strVal val="visible"/>
                                      </p:to>
                                    </p:set>
                                    <p:animEffect transition="in" filter="fade">
                                      <p:cBhvr>
                                        <p:cTn id="124" dur="500"/>
                                        <p:tgtEl>
                                          <p:spTgt spid="54">
                                            <p:txEl>
                                              <p:pRg st="0" end="0"/>
                                            </p:txEl>
                                          </p:spTgt>
                                        </p:tgtEl>
                                      </p:cBhvr>
                                    </p:animEffect>
                                  </p:childTnLst>
                                </p:cTn>
                              </p:par>
                            </p:childTnLst>
                          </p:cTn>
                        </p:par>
                        <p:par>
                          <p:cTn id="125" fill="hold">
                            <p:stCondLst>
                              <p:cond delay="8800"/>
                            </p:stCondLst>
                            <p:childTnLst>
                              <p:par>
                                <p:cTn id="126" presetID="53" presetClass="entr" presetSubtype="16" fill="hold" grpId="0" nodeType="afterEffect">
                                  <p:stCondLst>
                                    <p:cond delay="0"/>
                                  </p:stCondLst>
                                  <p:childTnLst>
                                    <p:set>
                                      <p:cBhvr>
                                        <p:cTn id="127" dur="1" fill="hold">
                                          <p:stCondLst>
                                            <p:cond delay="0"/>
                                          </p:stCondLst>
                                        </p:cTn>
                                        <p:tgtEl>
                                          <p:spTgt spid="55">
                                            <p:txEl>
                                              <p:pRg st="0" end="0"/>
                                            </p:txEl>
                                          </p:spTgt>
                                        </p:tgtEl>
                                        <p:attrNameLst>
                                          <p:attrName>style.visibility</p:attrName>
                                        </p:attrNameLst>
                                      </p:cBhvr>
                                      <p:to>
                                        <p:strVal val="visible"/>
                                      </p:to>
                                    </p:set>
                                    <p:anim calcmode="lin" valueType="num">
                                      <p:cBhvr>
                                        <p:cTn id="128" dur="300" fill="hold"/>
                                        <p:tgtEl>
                                          <p:spTgt spid="55">
                                            <p:txEl>
                                              <p:pRg st="0" end="0"/>
                                            </p:txEl>
                                          </p:spTgt>
                                        </p:tgtEl>
                                        <p:attrNameLst>
                                          <p:attrName>ppt_w</p:attrName>
                                        </p:attrNameLst>
                                      </p:cBhvr>
                                      <p:tavLst>
                                        <p:tav tm="0">
                                          <p:val>
                                            <p:fltVal val="0"/>
                                          </p:val>
                                        </p:tav>
                                        <p:tav tm="100000">
                                          <p:val>
                                            <p:strVal val="#ppt_w"/>
                                          </p:val>
                                        </p:tav>
                                      </p:tavLst>
                                    </p:anim>
                                    <p:anim calcmode="lin" valueType="num">
                                      <p:cBhvr>
                                        <p:cTn id="129" dur="300" fill="hold"/>
                                        <p:tgtEl>
                                          <p:spTgt spid="55">
                                            <p:txEl>
                                              <p:pRg st="0" end="0"/>
                                            </p:txEl>
                                          </p:spTgt>
                                        </p:tgtEl>
                                        <p:attrNameLst>
                                          <p:attrName>ppt_h</p:attrName>
                                        </p:attrNameLst>
                                      </p:cBhvr>
                                      <p:tavLst>
                                        <p:tav tm="0">
                                          <p:val>
                                            <p:fltVal val="0"/>
                                          </p:val>
                                        </p:tav>
                                        <p:tav tm="100000">
                                          <p:val>
                                            <p:strVal val="#ppt_h"/>
                                          </p:val>
                                        </p:tav>
                                      </p:tavLst>
                                    </p:anim>
                                    <p:animEffect transition="in" filter="fade">
                                      <p:cBhvr>
                                        <p:cTn id="130" dur="300"/>
                                        <p:tgtEl>
                                          <p:spTgt spid="55">
                                            <p:txEl>
                                              <p:pRg st="0" end="0"/>
                                            </p:txEl>
                                          </p:spTgt>
                                        </p:tgtEl>
                                      </p:cBhvr>
                                    </p:animEffect>
                                  </p:childTnLst>
                                </p:cTn>
                              </p:par>
                            </p:childTnLst>
                          </p:cTn>
                        </p:par>
                        <p:par>
                          <p:cTn id="131" fill="hold">
                            <p:stCondLst>
                              <p:cond delay="9100"/>
                            </p:stCondLst>
                            <p:childTnLst>
                              <p:par>
                                <p:cTn id="132" presetID="53" presetClass="entr" presetSubtype="16" fill="hold" grpId="0" nodeType="afterEffect" nodePh="1">
                                  <p:stCondLst>
                                    <p:cond delay="0"/>
                                  </p:stCondLst>
                                  <p:endCondLst>
                                    <p:cond evt="begin" delay="0">
                                      <p:tn val="132"/>
                                    </p:cond>
                                  </p:endCondLst>
                                  <p:childTnLst>
                                    <p:set>
                                      <p:cBhvr>
                                        <p:cTn id="133" dur="1" fill="hold">
                                          <p:stCondLst>
                                            <p:cond delay="0"/>
                                          </p:stCondLst>
                                        </p:cTn>
                                        <p:tgtEl>
                                          <p:spTgt spid="56"/>
                                        </p:tgtEl>
                                        <p:attrNameLst>
                                          <p:attrName>style.visibility</p:attrName>
                                        </p:attrNameLst>
                                      </p:cBhvr>
                                      <p:to>
                                        <p:strVal val="visible"/>
                                      </p:to>
                                    </p:set>
                                    <p:anim calcmode="lin" valueType="num">
                                      <p:cBhvr>
                                        <p:cTn id="134" dur="500" fill="hold"/>
                                        <p:tgtEl>
                                          <p:spTgt spid="56"/>
                                        </p:tgtEl>
                                        <p:attrNameLst>
                                          <p:attrName>ppt_w</p:attrName>
                                        </p:attrNameLst>
                                      </p:cBhvr>
                                      <p:tavLst>
                                        <p:tav tm="0">
                                          <p:val>
                                            <p:fltVal val="0"/>
                                          </p:val>
                                        </p:tav>
                                        <p:tav tm="100000">
                                          <p:val>
                                            <p:strVal val="#ppt_w"/>
                                          </p:val>
                                        </p:tav>
                                      </p:tavLst>
                                    </p:anim>
                                    <p:anim calcmode="lin" valueType="num">
                                      <p:cBhvr>
                                        <p:cTn id="135" dur="500" fill="hold"/>
                                        <p:tgtEl>
                                          <p:spTgt spid="56"/>
                                        </p:tgtEl>
                                        <p:attrNameLst>
                                          <p:attrName>ppt_h</p:attrName>
                                        </p:attrNameLst>
                                      </p:cBhvr>
                                      <p:tavLst>
                                        <p:tav tm="0">
                                          <p:val>
                                            <p:fltVal val="0"/>
                                          </p:val>
                                        </p:tav>
                                        <p:tav tm="100000">
                                          <p:val>
                                            <p:strVal val="#ppt_h"/>
                                          </p:val>
                                        </p:tav>
                                      </p:tavLst>
                                    </p:anim>
                                    <p:animEffect transition="in" filter="fade">
                                      <p:cBhvr>
                                        <p:cTn id="136" dur="500"/>
                                        <p:tgtEl>
                                          <p:spTgt spid="56"/>
                                        </p:tgtEl>
                                      </p:cBhvr>
                                    </p:animEffect>
                                  </p:childTnLst>
                                </p:cTn>
                              </p:par>
                            </p:childTnLst>
                          </p:cTn>
                        </p:par>
                        <p:par>
                          <p:cTn id="137" fill="hold">
                            <p:stCondLst>
                              <p:cond delay="9600"/>
                            </p:stCondLst>
                            <p:childTnLst>
                              <p:par>
                                <p:cTn id="138" presetID="22" presetClass="entr" presetSubtype="8" fill="hold" grpId="0" nodeType="afterEffect">
                                  <p:stCondLst>
                                    <p:cond delay="0"/>
                                  </p:stCondLst>
                                  <p:childTnLst>
                                    <p:set>
                                      <p:cBhvr>
                                        <p:cTn id="139" dur="1" fill="hold">
                                          <p:stCondLst>
                                            <p:cond delay="0"/>
                                          </p:stCondLst>
                                        </p:cTn>
                                        <p:tgtEl>
                                          <p:spTgt spid="57"/>
                                        </p:tgtEl>
                                        <p:attrNameLst>
                                          <p:attrName>style.visibility</p:attrName>
                                        </p:attrNameLst>
                                      </p:cBhvr>
                                      <p:to>
                                        <p:strVal val="visible"/>
                                      </p:to>
                                    </p:set>
                                    <p:animEffect transition="in" filter="wipe(left)">
                                      <p:cBhvr>
                                        <p:cTn id="140" dur="500"/>
                                        <p:tgtEl>
                                          <p:spTgt spid="57"/>
                                        </p:tgtEl>
                                      </p:cBhvr>
                                    </p:animEffect>
                                  </p:childTnLst>
                                </p:cTn>
                              </p:par>
                              <p:par>
                                <p:cTn id="141" presetID="42" presetClass="entr" presetSubtype="0" fill="hold" grpId="0" nodeType="withEffect">
                                  <p:stCondLst>
                                    <p:cond delay="200"/>
                                  </p:stCondLst>
                                  <p:childTnLst>
                                    <p:set>
                                      <p:cBhvr>
                                        <p:cTn id="142" dur="1" fill="hold">
                                          <p:stCondLst>
                                            <p:cond delay="0"/>
                                          </p:stCondLst>
                                        </p:cTn>
                                        <p:tgtEl>
                                          <p:spTgt spid="58">
                                            <p:txEl>
                                              <p:pRg st="0" end="0"/>
                                            </p:txEl>
                                          </p:spTgt>
                                        </p:tgtEl>
                                        <p:attrNameLst>
                                          <p:attrName>style.visibility</p:attrName>
                                        </p:attrNameLst>
                                      </p:cBhvr>
                                      <p:to>
                                        <p:strVal val="visible"/>
                                      </p:to>
                                    </p:set>
                                    <p:animEffect transition="in" filter="fade">
                                      <p:cBhvr>
                                        <p:cTn id="143" dur="400"/>
                                        <p:tgtEl>
                                          <p:spTgt spid="58">
                                            <p:txEl>
                                              <p:pRg st="0" end="0"/>
                                            </p:txEl>
                                          </p:spTgt>
                                        </p:tgtEl>
                                      </p:cBhvr>
                                    </p:animEffect>
                                    <p:anim calcmode="lin" valueType="num">
                                      <p:cBhvr>
                                        <p:cTn id="144" dur="400" fill="hold"/>
                                        <p:tgtEl>
                                          <p:spTgt spid="58">
                                            <p:txEl>
                                              <p:pRg st="0" end="0"/>
                                            </p:txEl>
                                          </p:spTgt>
                                        </p:tgtEl>
                                        <p:attrNameLst>
                                          <p:attrName>ppt_x</p:attrName>
                                        </p:attrNameLst>
                                      </p:cBhvr>
                                      <p:tavLst>
                                        <p:tav tm="0">
                                          <p:val>
                                            <p:strVal val="#ppt_x"/>
                                          </p:val>
                                        </p:tav>
                                        <p:tav tm="100000">
                                          <p:val>
                                            <p:strVal val="#ppt_x"/>
                                          </p:val>
                                        </p:tav>
                                      </p:tavLst>
                                    </p:anim>
                                    <p:anim calcmode="lin" valueType="num">
                                      <p:cBhvr>
                                        <p:cTn id="145" dur="400" fill="hold"/>
                                        <p:tgtEl>
                                          <p:spTgt spid="58">
                                            <p:txEl>
                                              <p:pRg st="0" end="0"/>
                                            </p:txEl>
                                          </p:spTgt>
                                        </p:tgtEl>
                                        <p:attrNameLst>
                                          <p:attrName>ppt_y</p:attrName>
                                        </p:attrNameLst>
                                      </p:cBhvr>
                                      <p:tavLst>
                                        <p:tav tm="0">
                                          <p:val>
                                            <p:strVal val="#ppt_y+.1"/>
                                          </p:val>
                                        </p:tav>
                                        <p:tav tm="100000">
                                          <p:val>
                                            <p:strVal val="#ppt_y"/>
                                          </p:val>
                                        </p:tav>
                                      </p:tavLst>
                                    </p:anim>
                                  </p:childTnLst>
                                </p:cTn>
                              </p:par>
                              <p:par>
                                <p:cTn id="146" presetID="42" presetClass="entr" presetSubtype="0" fill="hold" grpId="0" nodeType="withEffect">
                                  <p:stCondLst>
                                    <p:cond delay="200"/>
                                  </p:stCondLst>
                                  <p:childTnLst>
                                    <p:set>
                                      <p:cBhvr>
                                        <p:cTn id="147" dur="1" fill="hold">
                                          <p:stCondLst>
                                            <p:cond delay="0"/>
                                          </p:stCondLst>
                                        </p:cTn>
                                        <p:tgtEl>
                                          <p:spTgt spid="59">
                                            <p:txEl>
                                              <p:pRg st="0" end="0"/>
                                            </p:txEl>
                                          </p:spTgt>
                                        </p:tgtEl>
                                        <p:attrNameLst>
                                          <p:attrName>style.visibility</p:attrName>
                                        </p:attrNameLst>
                                      </p:cBhvr>
                                      <p:to>
                                        <p:strVal val="visible"/>
                                      </p:to>
                                    </p:set>
                                    <p:animEffect transition="in" filter="fade">
                                      <p:cBhvr>
                                        <p:cTn id="148" dur="500"/>
                                        <p:tgtEl>
                                          <p:spTgt spid="59">
                                            <p:txEl>
                                              <p:pRg st="0" end="0"/>
                                            </p:txEl>
                                          </p:spTgt>
                                        </p:tgtEl>
                                      </p:cBhvr>
                                    </p:animEffect>
                                    <p:anim calcmode="lin" valueType="num">
                                      <p:cBhvr>
                                        <p:cTn id="149" dur="50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50" dur="500" fill="hold"/>
                                        <p:tgtEl>
                                          <p:spTgt spid="59">
                                            <p:txEl>
                                              <p:pRg st="0" end="0"/>
                                            </p:txEl>
                                          </p:spTgt>
                                        </p:tgtEl>
                                        <p:attrNameLst>
                                          <p:attrName>ppt_y</p:attrName>
                                        </p:attrNameLst>
                                      </p:cBhvr>
                                      <p:tavLst>
                                        <p:tav tm="0">
                                          <p:val>
                                            <p:strVal val="#ppt_y+.1"/>
                                          </p:val>
                                        </p:tav>
                                        <p:tav tm="100000">
                                          <p:val>
                                            <p:strVal val="#ppt_y"/>
                                          </p:val>
                                        </p:tav>
                                      </p:tavLst>
                                    </p:anim>
                                  </p:childTnLst>
                                </p:cTn>
                              </p:par>
                              <p:par>
                                <p:cTn id="151" presetID="10" presetClass="entr" presetSubtype="0" fill="hold" grpId="0" nodeType="withEffect">
                                  <p:stCondLst>
                                    <p:cond delay="800"/>
                                  </p:stCondLst>
                                  <p:childTnLst>
                                    <p:set>
                                      <p:cBhvr>
                                        <p:cTn id="152" dur="1" fill="hold">
                                          <p:stCondLst>
                                            <p:cond delay="0"/>
                                          </p:stCondLst>
                                        </p:cTn>
                                        <p:tgtEl>
                                          <p:spTgt spid="60">
                                            <p:txEl>
                                              <p:pRg st="0" end="0"/>
                                            </p:txEl>
                                          </p:spTgt>
                                        </p:tgtEl>
                                        <p:attrNameLst>
                                          <p:attrName>style.visibility</p:attrName>
                                        </p:attrNameLst>
                                      </p:cBhvr>
                                      <p:to>
                                        <p:strVal val="visible"/>
                                      </p:to>
                                    </p:set>
                                    <p:animEffect transition="in" filter="fade">
                                      <p:cBhvr>
                                        <p:cTn id="153" dur="500"/>
                                        <p:tgtEl>
                                          <p:spTgt spid="60">
                                            <p:txEl>
                                              <p:pRg st="0" end="0"/>
                                            </p:txEl>
                                          </p:spTgt>
                                        </p:tgtEl>
                                      </p:cBhvr>
                                    </p:animEffect>
                                  </p:childTnLst>
                                </p:cTn>
                              </p:par>
                            </p:childTnLst>
                          </p:cTn>
                        </p:par>
                        <p:par>
                          <p:cTn id="154" fill="hold">
                            <p:stCondLst>
                              <p:cond delay="10900"/>
                            </p:stCondLst>
                            <p:childTnLst>
                              <p:par>
                                <p:cTn id="155" presetID="53" presetClass="entr" presetSubtype="16" fill="hold" grpId="0" nodeType="afterEffect">
                                  <p:stCondLst>
                                    <p:cond delay="0"/>
                                  </p:stCondLst>
                                  <p:childTnLst>
                                    <p:set>
                                      <p:cBhvr>
                                        <p:cTn id="156" dur="1" fill="hold">
                                          <p:stCondLst>
                                            <p:cond delay="0"/>
                                          </p:stCondLst>
                                        </p:cTn>
                                        <p:tgtEl>
                                          <p:spTgt spid="61">
                                            <p:txEl>
                                              <p:pRg st="0" end="0"/>
                                            </p:txEl>
                                          </p:spTgt>
                                        </p:tgtEl>
                                        <p:attrNameLst>
                                          <p:attrName>style.visibility</p:attrName>
                                        </p:attrNameLst>
                                      </p:cBhvr>
                                      <p:to>
                                        <p:strVal val="visible"/>
                                      </p:to>
                                    </p:set>
                                    <p:anim calcmode="lin" valueType="num">
                                      <p:cBhvr>
                                        <p:cTn id="157" dur="300" fill="hold"/>
                                        <p:tgtEl>
                                          <p:spTgt spid="61">
                                            <p:txEl>
                                              <p:pRg st="0" end="0"/>
                                            </p:txEl>
                                          </p:spTgt>
                                        </p:tgtEl>
                                        <p:attrNameLst>
                                          <p:attrName>ppt_w</p:attrName>
                                        </p:attrNameLst>
                                      </p:cBhvr>
                                      <p:tavLst>
                                        <p:tav tm="0">
                                          <p:val>
                                            <p:fltVal val="0"/>
                                          </p:val>
                                        </p:tav>
                                        <p:tav tm="100000">
                                          <p:val>
                                            <p:strVal val="#ppt_w"/>
                                          </p:val>
                                        </p:tav>
                                      </p:tavLst>
                                    </p:anim>
                                    <p:anim calcmode="lin" valueType="num">
                                      <p:cBhvr>
                                        <p:cTn id="158" dur="300" fill="hold"/>
                                        <p:tgtEl>
                                          <p:spTgt spid="61">
                                            <p:txEl>
                                              <p:pRg st="0" end="0"/>
                                            </p:txEl>
                                          </p:spTgt>
                                        </p:tgtEl>
                                        <p:attrNameLst>
                                          <p:attrName>ppt_h</p:attrName>
                                        </p:attrNameLst>
                                      </p:cBhvr>
                                      <p:tavLst>
                                        <p:tav tm="0">
                                          <p:val>
                                            <p:fltVal val="0"/>
                                          </p:val>
                                        </p:tav>
                                        <p:tav tm="100000">
                                          <p:val>
                                            <p:strVal val="#ppt_h"/>
                                          </p:val>
                                        </p:tav>
                                      </p:tavLst>
                                    </p:anim>
                                    <p:animEffect transition="in" filter="fade">
                                      <p:cBhvr>
                                        <p:cTn id="159" dur="300"/>
                                        <p:tgtEl>
                                          <p:spTgt spid="6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33" grpId="0"/>
      <p:bldP spid="3" grpId="0" animBg="1"/>
      <p:bldP spid="34" grpId="0" build="p">
        <p:tmplLst>
          <p:tmpl lvl="1">
            <p:tnLst>
              <p:par>
                <p:cTn presetID="42"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400"/>
                        <p:tgtEl>
                          <p:spTgt spid="34"/>
                        </p:tgtEl>
                      </p:cBhvr>
                    </p:animEffect>
                    <p:anim calcmode="lin" valueType="num">
                      <p:cBhvr>
                        <p:cTn dur="400" fill="hold"/>
                        <p:tgtEl>
                          <p:spTgt spid="34"/>
                        </p:tgtEl>
                        <p:attrNameLst>
                          <p:attrName>ppt_x</p:attrName>
                        </p:attrNameLst>
                      </p:cBhvr>
                      <p:tavLst>
                        <p:tav tm="0">
                          <p:val>
                            <p:strVal val="#ppt_x"/>
                          </p:val>
                        </p:tav>
                        <p:tav tm="100000">
                          <p:val>
                            <p:strVal val="#ppt_x"/>
                          </p:val>
                        </p:tav>
                      </p:tavLst>
                    </p:anim>
                    <p:anim calcmode="lin" valueType="num">
                      <p:cBhvr>
                        <p:cTn dur="400" fill="hold"/>
                        <p:tgtEl>
                          <p:spTgt spid="34"/>
                        </p:tgtEl>
                        <p:attrNameLst>
                          <p:attrName>ppt_y</p:attrName>
                        </p:attrNameLst>
                      </p:cBhvr>
                      <p:tavLst>
                        <p:tav tm="0">
                          <p:val>
                            <p:strVal val="#ppt_y+.1"/>
                          </p:val>
                        </p:tav>
                        <p:tav tm="100000">
                          <p:val>
                            <p:strVal val="#ppt_y"/>
                          </p:val>
                        </p:tav>
                      </p:tavLst>
                    </p:anim>
                  </p:childTnLst>
                </p:cTn>
              </p:par>
            </p:tnLst>
          </p:tmpl>
        </p:tmplLst>
      </p:bldP>
      <p:bldP spid="35" grpId="0" build="p">
        <p:tmplLst>
          <p:tmpl lvl="1">
            <p:tnLst>
              <p:par>
                <p:cTn presetID="42" presetClass="entr" presetSubtype="0" fill="hold" nodeType="withEffect">
                  <p:stCondLst>
                    <p:cond delay="2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anim calcmode="lin" valueType="num">
                      <p:cBhvr>
                        <p:cTn dur="500" fill="hold"/>
                        <p:tgtEl>
                          <p:spTgt spid="35"/>
                        </p:tgtEl>
                        <p:attrNameLst>
                          <p:attrName>ppt_x</p:attrName>
                        </p:attrNameLst>
                      </p:cBhvr>
                      <p:tavLst>
                        <p:tav tm="0">
                          <p:val>
                            <p:strVal val="#ppt_x"/>
                          </p:val>
                        </p:tav>
                        <p:tav tm="100000">
                          <p:val>
                            <p:strVal val="#ppt_x"/>
                          </p:val>
                        </p:tav>
                      </p:tavLst>
                    </p:anim>
                    <p:anim calcmode="lin" valueType="num">
                      <p:cBhvr>
                        <p:cTn dur="500" fill="hold"/>
                        <p:tgtEl>
                          <p:spTgt spid="35"/>
                        </p:tgtEl>
                        <p:attrNameLst>
                          <p:attrName>ppt_y</p:attrName>
                        </p:attrNameLst>
                      </p:cBhvr>
                      <p:tavLst>
                        <p:tav tm="0">
                          <p:val>
                            <p:strVal val="#ppt_y+.1"/>
                          </p:val>
                        </p:tav>
                        <p:tav tm="100000">
                          <p:val>
                            <p:strVal val="#ppt_y"/>
                          </p:val>
                        </p:tav>
                      </p:tavLst>
                    </p:anim>
                  </p:childTnLst>
                </p:cTn>
              </p:par>
            </p:tnLst>
          </p:tmpl>
        </p:tmplLst>
      </p:bldP>
      <p:bldP spid="36" grpId="0" build="p">
        <p:tmplLst>
          <p:tmpl lvl="1">
            <p:tnLst>
              <p:par>
                <p:cTn presetID="10" presetClass="entr" presetSubtype="0" fill="hold" nodeType="withEffect">
                  <p:stCondLst>
                    <p:cond delay="8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53" presetClass="entr" presetSubtype="16"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p:cTn dur="300" fill="hold"/>
                        <p:tgtEl>
                          <p:spTgt spid="37"/>
                        </p:tgtEl>
                        <p:attrNameLst>
                          <p:attrName>ppt_w</p:attrName>
                        </p:attrNameLst>
                      </p:cBhvr>
                      <p:tavLst>
                        <p:tav tm="0">
                          <p:val>
                            <p:fltVal val="0"/>
                          </p:val>
                        </p:tav>
                        <p:tav tm="100000">
                          <p:val>
                            <p:strVal val="#ppt_w"/>
                          </p:val>
                        </p:tav>
                      </p:tavLst>
                    </p:anim>
                    <p:anim calcmode="lin" valueType="num">
                      <p:cBhvr>
                        <p:cTn dur="300" fill="hold"/>
                        <p:tgtEl>
                          <p:spTgt spid="37"/>
                        </p:tgtEl>
                        <p:attrNameLst>
                          <p:attrName>ppt_h</p:attrName>
                        </p:attrNameLst>
                      </p:cBhvr>
                      <p:tavLst>
                        <p:tav tm="0">
                          <p:val>
                            <p:fltVal val="0"/>
                          </p:val>
                        </p:tav>
                        <p:tav tm="100000">
                          <p:val>
                            <p:strVal val="#ppt_h"/>
                          </p:val>
                        </p:tav>
                      </p:tavLst>
                    </p:anim>
                    <p:animEffect transition="in" filter="fade">
                      <p:cBhvr>
                        <p:cTn dur="300"/>
                        <p:tgtEl>
                          <p:spTgt spid="37"/>
                        </p:tgtEl>
                      </p:cBhvr>
                    </p:animEffect>
                  </p:childTnLst>
                </p:cTn>
              </p:par>
            </p:tnLst>
          </p:tmpl>
        </p:tmplLst>
      </p:bldP>
      <p:bldP spid="38" grpId="0"/>
      <p:bldP spid="39" grpId="0" animBg="1"/>
      <p:bldP spid="40" grpId="0" build="p">
        <p:tmplLst>
          <p:tmpl lvl="1">
            <p:tnLst>
              <p:par>
                <p:cTn presetID="42" presetClass="entr" presetSubtype="0" fill="hold" nodeType="withEffect">
                  <p:stCondLst>
                    <p:cond delay="200"/>
                  </p:stCondLst>
                  <p:childTnLst>
                    <p:set>
                      <p:cBhvr>
                        <p:cTn dur="1" fill="hold">
                          <p:stCondLst>
                            <p:cond delay="0"/>
                          </p:stCondLst>
                        </p:cTn>
                        <p:tgtEl>
                          <p:spTgt spid="40"/>
                        </p:tgtEl>
                        <p:attrNameLst>
                          <p:attrName>style.visibility</p:attrName>
                        </p:attrNameLst>
                      </p:cBhvr>
                      <p:to>
                        <p:strVal val="visible"/>
                      </p:to>
                    </p:set>
                    <p:animEffect transition="in" filter="fade">
                      <p:cBhvr>
                        <p:cTn dur="400"/>
                        <p:tgtEl>
                          <p:spTgt spid="40"/>
                        </p:tgtEl>
                      </p:cBhvr>
                    </p:animEffect>
                    <p:anim calcmode="lin" valueType="num">
                      <p:cBhvr>
                        <p:cTn dur="400" fill="hold"/>
                        <p:tgtEl>
                          <p:spTgt spid="40"/>
                        </p:tgtEl>
                        <p:attrNameLst>
                          <p:attrName>ppt_x</p:attrName>
                        </p:attrNameLst>
                      </p:cBhvr>
                      <p:tavLst>
                        <p:tav tm="0">
                          <p:val>
                            <p:strVal val="#ppt_x"/>
                          </p:val>
                        </p:tav>
                        <p:tav tm="100000">
                          <p:val>
                            <p:strVal val="#ppt_x"/>
                          </p:val>
                        </p:tav>
                      </p:tavLst>
                    </p:anim>
                    <p:anim calcmode="lin" valueType="num">
                      <p:cBhvr>
                        <p:cTn dur="400" fill="hold"/>
                        <p:tgtEl>
                          <p:spTgt spid="40"/>
                        </p:tgtEl>
                        <p:attrNameLst>
                          <p:attrName>ppt_y</p:attrName>
                        </p:attrNameLst>
                      </p:cBhvr>
                      <p:tavLst>
                        <p:tav tm="0">
                          <p:val>
                            <p:strVal val="#ppt_y+.1"/>
                          </p:val>
                        </p:tav>
                        <p:tav tm="100000">
                          <p:val>
                            <p:strVal val="#ppt_y"/>
                          </p:val>
                        </p:tav>
                      </p:tavLst>
                    </p:anim>
                  </p:childTnLst>
                </p:cTn>
              </p:par>
            </p:tnLst>
          </p:tmpl>
        </p:tmplLst>
      </p:bldP>
      <p:bldP spid="41" grpId="0" build="p">
        <p:tmplLst>
          <p:tmpl lvl="1">
            <p:tnLst>
              <p:par>
                <p:cTn presetID="42" presetClass="entr" presetSubtype="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anim calcmode="lin" valueType="num">
                      <p:cBhvr>
                        <p:cTn dur="500" fill="hold"/>
                        <p:tgtEl>
                          <p:spTgt spid="41"/>
                        </p:tgtEl>
                        <p:attrNameLst>
                          <p:attrName>ppt_x</p:attrName>
                        </p:attrNameLst>
                      </p:cBhvr>
                      <p:tavLst>
                        <p:tav tm="0">
                          <p:val>
                            <p:strVal val="#ppt_x"/>
                          </p:val>
                        </p:tav>
                        <p:tav tm="100000">
                          <p:val>
                            <p:strVal val="#ppt_x"/>
                          </p:val>
                        </p:tav>
                      </p:tavLst>
                    </p:anim>
                    <p:anim calcmode="lin" valueType="num">
                      <p:cBhvr>
                        <p:cTn dur="500" fill="hold"/>
                        <p:tgtEl>
                          <p:spTgt spid="41"/>
                        </p:tgtEl>
                        <p:attrNameLst>
                          <p:attrName>ppt_y</p:attrName>
                        </p:attrNameLst>
                      </p:cBhvr>
                      <p:tavLst>
                        <p:tav tm="0">
                          <p:val>
                            <p:strVal val="#ppt_y+.1"/>
                          </p:val>
                        </p:tav>
                        <p:tav tm="100000">
                          <p:val>
                            <p:strVal val="#ppt_y"/>
                          </p:val>
                        </p:tav>
                      </p:tavLst>
                    </p:anim>
                  </p:childTnLst>
                </p:cTn>
              </p:par>
            </p:tnLst>
          </p:tmpl>
        </p:tmplLst>
      </p:bldP>
      <p:bldP spid="42" grpId="0" build="p">
        <p:tmplLst>
          <p:tmpl lvl="1">
            <p:tnLst>
              <p:par>
                <p:cTn presetID="10" presetClass="entr" presetSubtype="0" fill="hold" nodeType="withEffect">
                  <p:stCondLst>
                    <p:cond delay="80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build="p">
        <p:tmplLst>
          <p:tmpl lvl="1">
            <p:tnLst>
              <p:par>
                <p:cTn presetID="53" presetClass="entr" presetSubtype="16"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p:cTn dur="300" fill="hold"/>
                        <p:tgtEl>
                          <p:spTgt spid="43"/>
                        </p:tgtEl>
                        <p:attrNameLst>
                          <p:attrName>ppt_w</p:attrName>
                        </p:attrNameLst>
                      </p:cBhvr>
                      <p:tavLst>
                        <p:tav tm="0">
                          <p:val>
                            <p:fltVal val="0"/>
                          </p:val>
                        </p:tav>
                        <p:tav tm="100000">
                          <p:val>
                            <p:strVal val="#ppt_w"/>
                          </p:val>
                        </p:tav>
                      </p:tavLst>
                    </p:anim>
                    <p:anim calcmode="lin" valueType="num">
                      <p:cBhvr>
                        <p:cTn dur="300" fill="hold"/>
                        <p:tgtEl>
                          <p:spTgt spid="43"/>
                        </p:tgtEl>
                        <p:attrNameLst>
                          <p:attrName>ppt_h</p:attrName>
                        </p:attrNameLst>
                      </p:cBhvr>
                      <p:tavLst>
                        <p:tav tm="0">
                          <p:val>
                            <p:fltVal val="0"/>
                          </p:val>
                        </p:tav>
                        <p:tav tm="100000">
                          <p:val>
                            <p:strVal val="#ppt_h"/>
                          </p:val>
                        </p:tav>
                      </p:tavLst>
                    </p:anim>
                    <p:animEffect transition="in" filter="fade">
                      <p:cBhvr>
                        <p:cTn dur="300"/>
                        <p:tgtEl>
                          <p:spTgt spid="43"/>
                        </p:tgtEl>
                      </p:cBhvr>
                    </p:animEffect>
                  </p:childTnLst>
                </p:cTn>
              </p:par>
            </p:tnLst>
          </p:tmpl>
        </p:tmplLst>
      </p:bldP>
      <p:bldP spid="44" grpId="0"/>
      <p:bldP spid="45" grpId="0" animBg="1"/>
      <p:bldP spid="46" grpId="0" build="p">
        <p:tmplLst>
          <p:tmpl lvl="1">
            <p:tnLst>
              <p:par>
                <p:cTn presetID="42" presetClass="entr" presetSubtype="0" fill="hold" nodeType="withEffect">
                  <p:stCondLst>
                    <p:cond delay="200"/>
                  </p:stCondLst>
                  <p:childTnLst>
                    <p:set>
                      <p:cBhvr>
                        <p:cTn dur="1" fill="hold">
                          <p:stCondLst>
                            <p:cond delay="0"/>
                          </p:stCondLst>
                        </p:cTn>
                        <p:tgtEl>
                          <p:spTgt spid="46"/>
                        </p:tgtEl>
                        <p:attrNameLst>
                          <p:attrName>style.visibility</p:attrName>
                        </p:attrNameLst>
                      </p:cBhvr>
                      <p:to>
                        <p:strVal val="visible"/>
                      </p:to>
                    </p:set>
                    <p:animEffect transition="in" filter="fade">
                      <p:cBhvr>
                        <p:cTn dur="400"/>
                        <p:tgtEl>
                          <p:spTgt spid="46"/>
                        </p:tgtEl>
                      </p:cBhvr>
                    </p:animEffect>
                    <p:anim calcmode="lin" valueType="num">
                      <p:cBhvr>
                        <p:cTn dur="400" fill="hold"/>
                        <p:tgtEl>
                          <p:spTgt spid="46"/>
                        </p:tgtEl>
                        <p:attrNameLst>
                          <p:attrName>ppt_x</p:attrName>
                        </p:attrNameLst>
                      </p:cBhvr>
                      <p:tavLst>
                        <p:tav tm="0">
                          <p:val>
                            <p:strVal val="#ppt_x"/>
                          </p:val>
                        </p:tav>
                        <p:tav tm="100000">
                          <p:val>
                            <p:strVal val="#ppt_x"/>
                          </p:val>
                        </p:tav>
                      </p:tavLst>
                    </p:anim>
                    <p:anim calcmode="lin" valueType="num">
                      <p:cBhvr>
                        <p:cTn dur="400" fill="hold"/>
                        <p:tgtEl>
                          <p:spTgt spid="46"/>
                        </p:tgtEl>
                        <p:attrNameLst>
                          <p:attrName>ppt_y</p:attrName>
                        </p:attrNameLst>
                      </p:cBhvr>
                      <p:tavLst>
                        <p:tav tm="0">
                          <p:val>
                            <p:strVal val="#ppt_y+.1"/>
                          </p:val>
                        </p:tav>
                        <p:tav tm="100000">
                          <p:val>
                            <p:strVal val="#ppt_y"/>
                          </p:val>
                        </p:tav>
                      </p:tavLst>
                    </p:anim>
                  </p:childTnLst>
                </p:cTn>
              </p:par>
            </p:tnLst>
          </p:tmpl>
        </p:tmplLst>
      </p:bldP>
      <p:bldP spid="47" grpId="0" build="p">
        <p:tmplLst>
          <p:tmpl lvl="1">
            <p:tnLst>
              <p:par>
                <p:cTn presetID="42" presetClass="entr" presetSubtype="0" fill="hold" nodeType="withEffect">
                  <p:stCondLst>
                    <p:cond delay="20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anim calcmode="lin" valueType="num">
                      <p:cBhvr>
                        <p:cTn dur="500" fill="hold"/>
                        <p:tgtEl>
                          <p:spTgt spid="47"/>
                        </p:tgtEl>
                        <p:attrNameLst>
                          <p:attrName>ppt_x</p:attrName>
                        </p:attrNameLst>
                      </p:cBhvr>
                      <p:tavLst>
                        <p:tav tm="0">
                          <p:val>
                            <p:strVal val="#ppt_x"/>
                          </p:val>
                        </p:tav>
                        <p:tav tm="100000">
                          <p:val>
                            <p:strVal val="#ppt_x"/>
                          </p:val>
                        </p:tav>
                      </p:tavLst>
                    </p:anim>
                    <p:anim calcmode="lin" valueType="num">
                      <p:cBhvr>
                        <p:cTn dur="500" fill="hold"/>
                        <p:tgtEl>
                          <p:spTgt spid="47"/>
                        </p:tgtEl>
                        <p:attrNameLst>
                          <p:attrName>ppt_y</p:attrName>
                        </p:attrNameLst>
                      </p:cBhvr>
                      <p:tavLst>
                        <p:tav tm="0">
                          <p:val>
                            <p:strVal val="#ppt_y+.1"/>
                          </p:val>
                        </p:tav>
                        <p:tav tm="100000">
                          <p:val>
                            <p:strVal val="#ppt_y"/>
                          </p:val>
                        </p:tav>
                      </p:tavLst>
                    </p:anim>
                  </p:childTnLst>
                </p:cTn>
              </p:par>
            </p:tnLst>
          </p:tmpl>
        </p:tmplLst>
      </p:bldP>
      <p:bldP spid="48" grpId="0" build="p">
        <p:tmplLst>
          <p:tmpl lvl="1">
            <p:tnLst>
              <p:par>
                <p:cTn presetID="10" presetClass="entr" presetSubtype="0" fill="hold" nodeType="withEffect">
                  <p:stCondLst>
                    <p:cond delay="800"/>
                  </p:stCondLst>
                  <p:childTnLst>
                    <p:set>
                      <p:cBhvr>
                        <p:cTn dur="1" fill="hold">
                          <p:stCondLst>
                            <p:cond delay="0"/>
                          </p:stCondLst>
                        </p:cTn>
                        <p:tgtEl>
                          <p:spTgt spid="48"/>
                        </p:tgtEl>
                        <p:attrNameLst>
                          <p:attrName>style.visibility</p:attrName>
                        </p:attrNameLst>
                      </p:cBhvr>
                      <p:to>
                        <p:strVal val="visible"/>
                      </p:to>
                    </p:set>
                    <p:animEffect transition="in" filter="fade">
                      <p:cBhvr>
                        <p:cTn dur="500"/>
                        <p:tgtEl>
                          <p:spTgt spid="48"/>
                        </p:tgtEl>
                      </p:cBhvr>
                    </p:animEffect>
                  </p:childTnLst>
                </p:cTn>
              </p:par>
            </p:tnLst>
          </p:tmpl>
        </p:tmplLst>
      </p:bldP>
      <p:bldP spid="49" grpId="0" build="p">
        <p:tmplLst>
          <p:tmpl lvl="1">
            <p:tnLst>
              <p:par>
                <p:cTn presetID="53" presetClass="entr" presetSubtype="16"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 calcmode="lin" valueType="num">
                      <p:cBhvr>
                        <p:cTn dur="300" fill="hold"/>
                        <p:tgtEl>
                          <p:spTgt spid="49"/>
                        </p:tgtEl>
                        <p:attrNameLst>
                          <p:attrName>ppt_w</p:attrName>
                        </p:attrNameLst>
                      </p:cBhvr>
                      <p:tavLst>
                        <p:tav tm="0">
                          <p:val>
                            <p:fltVal val="0"/>
                          </p:val>
                        </p:tav>
                        <p:tav tm="100000">
                          <p:val>
                            <p:strVal val="#ppt_w"/>
                          </p:val>
                        </p:tav>
                      </p:tavLst>
                    </p:anim>
                    <p:anim calcmode="lin" valueType="num">
                      <p:cBhvr>
                        <p:cTn dur="300" fill="hold"/>
                        <p:tgtEl>
                          <p:spTgt spid="49"/>
                        </p:tgtEl>
                        <p:attrNameLst>
                          <p:attrName>ppt_h</p:attrName>
                        </p:attrNameLst>
                      </p:cBhvr>
                      <p:tavLst>
                        <p:tav tm="0">
                          <p:val>
                            <p:fltVal val="0"/>
                          </p:val>
                        </p:tav>
                        <p:tav tm="100000">
                          <p:val>
                            <p:strVal val="#ppt_h"/>
                          </p:val>
                        </p:tav>
                      </p:tavLst>
                    </p:anim>
                    <p:animEffect transition="in" filter="fade">
                      <p:cBhvr>
                        <p:cTn dur="300"/>
                        <p:tgtEl>
                          <p:spTgt spid="49"/>
                        </p:tgtEl>
                      </p:cBhvr>
                    </p:animEffect>
                  </p:childTnLst>
                </p:cTn>
              </p:par>
            </p:tnLst>
          </p:tmpl>
        </p:tmplLst>
      </p:bldP>
      <p:bldP spid="50" grpId="0"/>
      <p:bldP spid="51" grpId="0" animBg="1"/>
      <p:bldP spid="52" grpId="0" build="p">
        <p:tmplLst>
          <p:tmpl lvl="1">
            <p:tnLst>
              <p:par>
                <p:cTn presetID="42" presetClass="entr" presetSubtype="0" fill="hold" nodeType="withEffect">
                  <p:stCondLst>
                    <p:cond delay="200"/>
                  </p:stCondLst>
                  <p:childTnLst>
                    <p:set>
                      <p:cBhvr>
                        <p:cTn dur="1" fill="hold">
                          <p:stCondLst>
                            <p:cond delay="0"/>
                          </p:stCondLst>
                        </p:cTn>
                        <p:tgtEl>
                          <p:spTgt spid="52"/>
                        </p:tgtEl>
                        <p:attrNameLst>
                          <p:attrName>style.visibility</p:attrName>
                        </p:attrNameLst>
                      </p:cBhvr>
                      <p:to>
                        <p:strVal val="visible"/>
                      </p:to>
                    </p:set>
                    <p:animEffect transition="in" filter="fade">
                      <p:cBhvr>
                        <p:cTn dur="400"/>
                        <p:tgtEl>
                          <p:spTgt spid="52"/>
                        </p:tgtEl>
                      </p:cBhvr>
                    </p:animEffect>
                    <p:anim calcmode="lin" valueType="num">
                      <p:cBhvr>
                        <p:cTn dur="400" fill="hold"/>
                        <p:tgtEl>
                          <p:spTgt spid="52"/>
                        </p:tgtEl>
                        <p:attrNameLst>
                          <p:attrName>ppt_x</p:attrName>
                        </p:attrNameLst>
                      </p:cBhvr>
                      <p:tavLst>
                        <p:tav tm="0">
                          <p:val>
                            <p:strVal val="#ppt_x"/>
                          </p:val>
                        </p:tav>
                        <p:tav tm="100000">
                          <p:val>
                            <p:strVal val="#ppt_x"/>
                          </p:val>
                        </p:tav>
                      </p:tavLst>
                    </p:anim>
                    <p:anim calcmode="lin" valueType="num">
                      <p:cBhvr>
                        <p:cTn dur="400" fill="hold"/>
                        <p:tgtEl>
                          <p:spTgt spid="52"/>
                        </p:tgtEl>
                        <p:attrNameLst>
                          <p:attrName>ppt_y</p:attrName>
                        </p:attrNameLst>
                      </p:cBhvr>
                      <p:tavLst>
                        <p:tav tm="0">
                          <p:val>
                            <p:strVal val="#ppt_y+.1"/>
                          </p:val>
                        </p:tav>
                        <p:tav tm="100000">
                          <p:val>
                            <p:strVal val="#ppt_y"/>
                          </p:val>
                        </p:tav>
                      </p:tavLst>
                    </p:anim>
                  </p:childTnLst>
                </p:cTn>
              </p:par>
            </p:tnLst>
          </p:tmpl>
        </p:tmplLst>
      </p:bldP>
      <p:bldP spid="53" grpId="0" build="p">
        <p:tmplLst>
          <p:tmpl lvl="1">
            <p:tnLst>
              <p:par>
                <p:cTn presetID="42" presetClass="entr" presetSubtype="0" fill="hold" nodeType="withEffect">
                  <p:stCondLst>
                    <p:cond delay="20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anim calcmode="lin" valueType="num">
                      <p:cBhvr>
                        <p:cTn dur="500" fill="hold"/>
                        <p:tgtEl>
                          <p:spTgt spid="53"/>
                        </p:tgtEl>
                        <p:attrNameLst>
                          <p:attrName>ppt_x</p:attrName>
                        </p:attrNameLst>
                      </p:cBhvr>
                      <p:tavLst>
                        <p:tav tm="0">
                          <p:val>
                            <p:strVal val="#ppt_x"/>
                          </p:val>
                        </p:tav>
                        <p:tav tm="100000">
                          <p:val>
                            <p:strVal val="#ppt_x"/>
                          </p:val>
                        </p:tav>
                      </p:tavLst>
                    </p:anim>
                    <p:anim calcmode="lin" valueType="num">
                      <p:cBhvr>
                        <p:cTn dur="500" fill="hold"/>
                        <p:tgtEl>
                          <p:spTgt spid="53"/>
                        </p:tgtEl>
                        <p:attrNameLst>
                          <p:attrName>ppt_y</p:attrName>
                        </p:attrNameLst>
                      </p:cBhvr>
                      <p:tavLst>
                        <p:tav tm="0">
                          <p:val>
                            <p:strVal val="#ppt_y+.1"/>
                          </p:val>
                        </p:tav>
                        <p:tav tm="100000">
                          <p:val>
                            <p:strVal val="#ppt_y"/>
                          </p:val>
                        </p:tav>
                      </p:tavLst>
                    </p:anim>
                  </p:childTnLst>
                </p:cTn>
              </p:par>
            </p:tnLst>
          </p:tmpl>
        </p:tmplLst>
      </p:bldP>
      <p:bldP spid="54" grpId="0" build="p">
        <p:tmplLst>
          <p:tmpl lvl="1">
            <p:tnLst>
              <p:par>
                <p:cTn presetID="10" presetClass="entr" presetSubtype="0" fill="hold" nodeType="withEffect">
                  <p:stCondLst>
                    <p:cond delay="8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53" presetClass="entr" presetSubtype="16"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p:cTn dur="300" fill="hold"/>
                        <p:tgtEl>
                          <p:spTgt spid="55"/>
                        </p:tgtEl>
                        <p:attrNameLst>
                          <p:attrName>ppt_w</p:attrName>
                        </p:attrNameLst>
                      </p:cBhvr>
                      <p:tavLst>
                        <p:tav tm="0">
                          <p:val>
                            <p:fltVal val="0"/>
                          </p:val>
                        </p:tav>
                        <p:tav tm="100000">
                          <p:val>
                            <p:strVal val="#ppt_w"/>
                          </p:val>
                        </p:tav>
                      </p:tavLst>
                    </p:anim>
                    <p:anim calcmode="lin" valueType="num">
                      <p:cBhvr>
                        <p:cTn dur="300" fill="hold"/>
                        <p:tgtEl>
                          <p:spTgt spid="55"/>
                        </p:tgtEl>
                        <p:attrNameLst>
                          <p:attrName>ppt_h</p:attrName>
                        </p:attrNameLst>
                      </p:cBhvr>
                      <p:tavLst>
                        <p:tav tm="0">
                          <p:val>
                            <p:fltVal val="0"/>
                          </p:val>
                        </p:tav>
                        <p:tav tm="100000">
                          <p:val>
                            <p:strVal val="#ppt_h"/>
                          </p:val>
                        </p:tav>
                      </p:tavLst>
                    </p:anim>
                    <p:animEffect transition="in" filter="fade">
                      <p:cBhvr>
                        <p:cTn dur="300"/>
                        <p:tgtEl>
                          <p:spTgt spid="55"/>
                        </p:tgtEl>
                      </p:cBhvr>
                    </p:animEffect>
                  </p:childTnLst>
                </p:cTn>
              </p:par>
            </p:tnLst>
          </p:tmpl>
        </p:tmplLst>
      </p:bldP>
      <p:bldP spid="56" grpId="0"/>
      <p:bldP spid="57" grpId="0" animBg="1"/>
      <p:bldP spid="58" grpId="0" build="p">
        <p:tmplLst>
          <p:tmpl lvl="1">
            <p:tnLst>
              <p:par>
                <p:cTn presetID="42" presetClass="entr" presetSubtype="0" fill="hold" nodeType="withEffect">
                  <p:stCondLst>
                    <p:cond delay="200"/>
                  </p:stCondLst>
                  <p:childTnLst>
                    <p:set>
                      <p:cBhvr>
                        <p:cTn dur="1" fill="hold">
                          <p:stCondLst>
                            <p:cond delay="0"/>
                          </p:stCondLst>
                        </p:cTn>
                        <p:tgtEl>
                          <p:spTgt spid="58"/>
                        </p:tgtEl>
                        <p:attrNameLst>
                          <p:attrName>style.visibility</p:attrName>
                        </p:attrNameLst>
                      </p:cBhvr>
                      <p:to>
                        <p:strVal val="visible"/>
                      </p:to>
                    </p:set>
                    <p:animEffect transition="in" filter="fade">
                      <p:cBhvr>
                        <p:cTn dur="400"/>
                        <p:tgtEl>
                          <p:spTgt spid="58"/>
                        </p:tgtEl>
                      </p:cBhvr>
                    </p:animEffect>
                    <p:anim calcmode="lin" valueType="num">
                      <p:cBhvr>
                        <p:cTn dur="400" fill="hold"/>
                        <p:tgtEl>
                          <p:spTgt spid="58"/>
                        </p:tgtEl>
                        <p:attrNameLst>
                          <p:attrName>ppt_x</p:attrName>
                        </p:attrNameLst>
                      </p:cBhvr>
                      <p:tavLst>
                        <p:tav tm="0">
                          <p:val>
                            <p:strVal val="#ppt_x"/>
                          </p:val>
                        </p:tav>
                        <p:tav tm="100000">
                          <p:val>
                            <p:strVal val="#ppt_x"/>
                          </p:val>
                        </p:tav>
                      </p:tavLst>
                    </p:anim>
                    <p:anim calcmode="lin" valueType="num">
                      <p:cBhvr>
                        <p:cTn dur="400" fill="hold"/>
                        <p:tgtEl>
                          <p:spTgt spid="58"/>
                        </p:tgtEl>
                        <p:attrNameLst>
                          <p:attrName>ppt_y</p:attrName>
                        </p:attrNameLst>
                      </p:cBhvr>
                      <p:tavLst>
                        <p:tav tm="0">
                          <p:val>
                            <p:strVal val="#ppt_y+.1"/>
                          </p:val>
                        </p:tav>
                        <p:tav tm="100000">
                          <p:val>
                            <p:strVal val="#ppt_y"/>
                          </p:val>
                        </p:tav>
                      </p:tavLst>
                    </p:anim>
                  </p:childTnLst>
                </p:cTn>
              </p:par>
            </p:tnLst>
          </p:tmpl>
        </p:tmplLst>
      </p:bldP>
      <p:bldP spid="59" grpId="0" build="p">
        <p:tmplLst>
          <p:tmpl lvl="1">
            <p:tnLst>
              <p:par>
                <p:cTn presetID="42" presetClass="entr" presetSubtype="0" fill="hold" nodeType="withEffect">
                  <p:stCondLst>
                    <p:cond delay="20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anim calcmode="lin" valueType="num">
                      <p:cBhvr>
                        <p:cTn dur="500" fill="hold"/>
                        <p:tgtEl>
                          <p:spTgt spid="59"/>
                        </p:tgtEl>
                        <p:attrNameLst>
                          <p:attrName>ppt_x</p:attrName>
                        </p:attrNameLst>
                      </p:cBhvr>
                      <p:tavLst>
                        <p:tav tm="0">
                          <p:val>
                            <p:strVal val="#ppt_x"/>
                          </p:val>
                        </p:tav>
                        <p:tav tm="100000">
                          <p:val>
                            <p:strVal val="#ppt_x"/>
                          </p:val>
                        </p:tav>
                      </p:tavLst>
                    </p:anim>
                    <p:anim calcmode="lin" valueType="num">
                      <p:cBhvr>
                        <p:cTn dur="500" fill="hold"/>
                        <p:tgtEl>
                          <p:spTgt spid="59"/>
                        </p:tgtEl>
                        <p:attrNameLst>
                          <p:attrName>ppt_y</p:attrName>
                        </p:attrNameLst>
                      </p:cBhvr>
                      <p:tavLst>
                        <p:tav tm="0">
                          <p:val>
                            <p:strVal val="#ppt_y+.1"/>
                          </p:val>
                        </p:tav>
                        <p:tav tm="100000">
                          <p:val>
                            <p:strVal val="#ppt_y"/>
                          </p:val>
                        </p:tav>
                      </p:tavLst>
                    </p:anim>
                  </p:childTnLst>
                </p:cTn>
              </p:par>
            </p:tnLst>
          </p:tmpl>
        </p:tmplLst>
      </p:bldP>
      <p:bldP spid="60" grpId="0" build="p">
        <p:tmplLst>
          <p:tmpl lvl="1">
            <p:tnLst>
              <p:par>
                <p:cTn presetID="10" presetClass="entr" presetSubtype="0" fill="hold" nodeType="withEffect">
                  <p:stCondLst>
                    <p:cond delay="800"/>
                  </p:stCondLst>
                  <p:childTnLst>
                    <p:set>
                      <p:cBhvr>
                        <p:cTn dur="1" fill="hold">
                          <p:stCondLst>
                            <p:cond delay="0"/>
                          </p:stCondLst>
                        </p:cTn>
                        <p:tgtEl>
                          <p:spTgt spid="60"/>
                        </p:tgtEl>
                        <p:attrNameLst>
                          <p:attrName>style.visibility</p:attrName>
                        </p:attrNameLst>
                      </p:cBhvr>
                      <p:to>
                        <p:strVal val="visible"/>
                      </p:to>
                    </p:set>
                    <p:animEffect transition="in" filter="fade">
                      <p:cBhvr>
                        <p:cTn dur="500"/>
                        <p:tgtEl>
                          <p:spTgt spid="60"/>
                        </p:tgtEl>
                      </p:cBhvr>
                    </p:animEffect>
                  </p:childTnLst>
                </p:cTn>
              </p:par>
            </p:tnLst>
          </p:tmpl>
        </p:tmplLst>
      </p:bldP>
      <p:bldP spid="61" grpId="0" build="p">
        <p:tmplLst>
          <p:tmpl lvl="1">
            <p:tnLst>
              <p:par>
                <p:cTn presetID="53" presetClass="entr" presetSubtype="16"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 calcmode="lin" valueType="num">
                      <p:cBhvr>
                        <p:cTn dur="300" fill="hold"/>
                        <p:tgtEl>
                          <p:spTgt spid="61"/>
                        </p:tgtEl>
                        <p:attrNameLst>
                          <p:attrName>ppt_w</p:attrName>
                        </p:attrNameLst>
                      </p:cBhvr>
                      <p:tavLst>
                        <p:tav tm="0">
                          <p:val>
                            <p:fltVal val="0"/>
                          </p:val>
                        </p:tav>
                        <p:tav tm="100000">
                          <p:val>
                            <p:strVal val="#ppt_w"/>
                          </p:val>
                        </p:tav>
                      </p:tavLst>
                    </p:anim>
                    <p:anim calcmode="lin" valueType="num">
                      <p:cBhvr>
                        <p:cTn dur="300" fill="hold"/>
                        <p:tgtEl>
                          <p:spTgt spid="61"/>
                        </p:tgtEl>
                        <p:attrNameLst>
                          <p:attrName>ppt_h</p:attrName>
                        </p:attrNameLst>
                      </p:cBhvr>
                      <p:tavLst>
                        <p:tav tm="0">
                          <p:val>
                            <p:fltVal val="0"/>
                          </p:val>
                        </p:tav>
                        <p:tav tm="100000">
                          <p:val>
                            <p:strVal val="#ppt_h"/>
                          </p:val>
                        </p:tav>
                      </p:tavLst>
                    </p:anim>
                    <p:animEffect transition="in" filter="fade">
                      <p:cBhvr>
                        <p:cTn dur="300"/>
                        <p:tgtEl>
                          <p:spTgt spid="61"/>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C7EDD04-3380-456C-A4C5-9C1D0E1592E4}" type="datetimeFigureOut">
              <a:rPr lang="zh-CN" altLang="en-US" smtClean="0"/>
              <a:t>2024/1/24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370F071-055F-47C1-A42F-B01CE3C799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Team member zoom">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0"/>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tx1">
                    <a:lumMod val="75000"/>
                    <a:lumOff val="25000"/>
                  </a:schemeClr>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3" name="Picture Placeholder 2"/>
          <p:cNvSpPr>
            <a:spLocks noGrp="1"/>
          </p:cNvSpPr>
          <p:nvPr>
            <p:ph type="pic" sz="quarter" idx="17"/>
          </p:nvPr>
        </p:nvSpPr>
        <p:spPr>
          <a:xfrm>
            <a:off x="569385" y="1645921"/>
            <a:ext cx="1953680" cy="1788161"/>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3" name="Rectangle 2"/>
          <p:cNvSpPr/>
          <p:nvPr userDrawn="1"/>
        </p:nvSpPr>
        <p:spPr>
          <a:xfrm>
            <a:off x="569384" y="3434081"/>
            <a:ext cx="1953680" cy="1219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34" name="Text Placeholder 7"/>
          <p:cNvSpPr>
            <a:spLocks noGrp="1"/>
          </p:cNvSpPr>
          <p:nvPr>
            <p:ph type="body" sz="quarter" idx="18" hasCustomPrompt="1"/>
          </p:nvPr>
        </p:nvSpPr>
        <p:spPr>
          <a:xfrm>
            <a:off x="569385" y="3687012"/>
            <a:ext cx="1953679" cy="431780"/>
          </a:xfrm>
          <a:prstGeom prst="rect">
            <a:avLst/>
          </a:prstGeom>
        </p:spPr>
        <p:txBody>
          <a:bodyPr vert="horz" lIns="0" tIns="40504" rIns="0" bIns="40504" anchor="ctr"/>
          <a:lstStyle>
            <a:lvl1pPr marL="0" indent="0" algn="ctr">
              <a:lnSpc>
                <a:spcPct val="100000"/>
              </a:lnSpc>
              <a:spcBef>
                <a:spcPts val="0"/>
              </a:spcBef>
              <a:buNone/>
              <a:defRPr sz="1920" b="1" baseline="0">
                <a:solidFill>
                  <a:schemeClr val="tx1">
                    <a:lumMod val="75000"/>
                    <a:lumOff val="25000"/>
                  </a:schemeClr>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35" name="Text Placeholder 7"/>
          <p:cNvSpPr>
            <a:spLocks noGrp="1"/>
          </p:cNvSpPr>
          <p:nvPr>
            <p:ph type="body" sz="quarter" idx="19" hasCustomPrompt="1"/>
          </p:nvPr>
        </p:nvSpPr>
        <p:spPr>
          <a:xfrm>
            <a:off x="569385" y="4128575"/>
            <a:ext cx="1953679" cy="228451"/>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6" name="Text Placeholder 2"/>
          <p:cNvSpPr>
            <a:spLocks noGrp="1"/>
          </p:cNvSpPr>
          <p:nvPr>
            <p:ph type="body" sz="quarter" idx="16" hasCustomPrompt="1"/>
          </p:nvPr>
        </p:nvSpPr>
        <p:spPr>
          <a:xfrm>
            <a:off x="569386" y="4438308"/>
            <a:ext cx="1953679" cy="779972"/>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37" name="Text Placeholder 7"/>
          <p:cNvSpPr>
            <a:spLocks noGrp="1"/>
          </p:cNvSpPr>
          <p:nvPr>
            <p:ph type="body" sz="quarter" idx="39" hasCustomPrompt="1"/>
          </p:nvPr>
        </p:nvSpPr>
        <p:spPr>
          <a:xfrm>
            <a:off x="1321912" y="5238601"/>
            <a:ext cx="612021" cy="560681"/>
          </a:xfrm>
          <a:prstGeom prst="rect">
            <a:avLst/>
          </a:prstGeom>
        </p:spPr>
        <p:txBody>
          <a:bodyPr vert="horz" lIns="0" tIns="103884" rIns="0" bIns="103884" anchor="ctr"/>
          <a:lstStyle>
            <a:lvl1pPr marL="0" indent="0" algn="ctr">
              <a:lnSpc>
                <a:spcPct val="100000"/>
              </a:lnSpc>
              <a:spcBef>
                <a:spcPts val="0"/>
              </a:spcBef>
              <a:buNone/>
              <a:defRPr sz="2400" b="1">
                <a:solidFill>
                  <a:schemeClr val="bg1">
                    <a:lumMod val="65000"/>
                  </a:schemeClr>
                </a:solidFill>
                <a:latin typeface="FontAwesome"/>
                <a:cs typeface="FontAwesome"/>
              </a:defRPr>
            </a:lvl1pPr>
          </a:lstStyle>
          <a:p>
            <a:pPr lvl="0"/>
            <a:r>
              <a:rPr lang="es-ES_tradnl" dirty="0" err="1"/>
              <a:t>icon</a:t>
            </a:r>
            <a:endParaRPr lang="es-ES_tradnl" dirty="0"/>
          </a:p>
        </p:txBody>
      </p:sp>
      <p:sp>
        <p:nvSpPr>
          <p:cNvPr id="62" name="Text Placeholder 7"/>
          <p:cNvSpPr>
            <a:spLocks noGrp="1"/>
          </p:cNvSpPr>
          <p:nvPr>
            <p:ph type="body" sz="quarter" idx="40" hasCustomPrompt="1"/>
          </p:nvPr>
        </p:nvSpPr>
        <p:spPr>
          <a:xfrm>
            <a:off x="2876551" y="1630682"/>
            <a:ext cx="3931576" cy="431780"/>
          </a:xfrm>
          <a:prstGeom prst="rect">
            <a:avLst/>
          </a:prstGeom>
        </p:spPr>
        <p:txBody>
          <a:bodyPr vert="horz" lIns="0" tIns="40504" rIns="0" bIns="40504" anchor="ctr"/>
          <a:lstStyle>
            <a:lvl1pPr marL="0" indent="0" algn="l">
              <a:lnSpc>
                <a:spcPct val="100000"/>
              </a:lnSpc>
              <a:spcBef>
                <a:spcPts val="0"/>
              </a:spcBef>
              <a:buNone/>
              <a:defRPr sz="1920" b="1">
                <a:solidFill>
                  <a:schemeClr val="tx1">
                    <a:lumMod val="75000"/>
                    <a:lumOff val="25000"/>
                  </a:schemeClr>
                </a:solidFill>
                <a:latin typeface="Lato Light"/>
                <a:cs typeface="Lato Light"/>
              </a:defRPr>
            </a:lvl1pPr>
          </a:lstStyle>
          <a:p>
            <a:pPr lvl="0"/>
            <a:r>
              <a:rPr lang="es-ES_tradnl" dirty="0" err="1"/>
              <a:t>About</a:t>
            </a:r>
            <a:r>
              <a:rPr lang="es-ES_tradnl" dirty="0"/>
              <a:t> Bryan</a:t>
            </a:r>
          </a:p>
        </p:txBody>
      </p:sp>
      <p:sp>
        <p:nvSpPr>
          <p:cNvPr id="63" name="Text Placeholder 7"/>
          <p:cNvSpPr>
            <a:spLocks noGrp="1"/>
          </p:cNvSpPr>
          <p:nvPr>
            <p:ph type="body" sz="quarter" idx="41" hasCustomPrompt="1"/>
          </p:nvPr>
        </p:nvSpPr>
        <p:spPr>
          <a:xfrm>
            <a:off x="2876550" y="2112880"/>
            <a:ext cx="3931577"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r>
              <a:rPr lang="es-ES_tradnl" dirty="0"/>
              <a:t> </a:t>
            </a:r>
            <a:r>
              <a:rPr lang="es-ES_tradnl" dirty="0" err="1"/>
              <a:t>Here</a:t>
            </a:r>
            <a:endParaRPr lang="es-ES_tradnl" dirty="0"/>
          </a:p>
        </p:txBody>
      </p:sp>
      <p:sp>
        <p:nvSpPr>
          <p:cNvPr id="69" name="Text Placeholder 2"/>
          <p:cNvSpPr>
            <a:spLocks noGrp="1"/>
          </p:cNvSpPr>
          <p:nvPr>
            <p:ph type="body" sz="quarter" idx="42" hasCustomPrompt="1"/>
          </p:nvPr>
        </p:nvSpPr>
        <p:spPr>
          <a:xfrm>
            <a:off x="2897011" y="2443854"/>
            <a:ext cx="3910188" cy="2771786"/>
          </a:xfrm>
          <a:prstGeom prst="rect">
            <a:avLst/>
          </a:prstGeom>
        </p:spPr>
        <p:txBody>
          <a:bodyPr vert="horz" lIns="0" tIns="0" rIns="0" bIns="0"/>
          <a:lstStyle>
            <a:lvl1pPr marL="0" marR="0" indent="0" algn="just" defTabSz="486044" rtl="0" eaLnBrk="1" fontAlgn="auto" latinLnBrk="0" hangingPunct="1">
              <a:lnSpc>
                <a:spcPct val="130000"/>
              </a:lnSpc>
              <a:spcBef>
                <a:spcPct val="20000"/>
              </a:spcBef>
              <a:spcAft>
                <a:spcPts val="0"/>
              </a:spcAft>
              <a:buClrTx/>
              <a:buSzTx/>
              <a:buFont typeface="Arial"/>
              <a:buNone/>
              <a:tabLst/>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a:p>
            <a:pPr lvl="0"/>
            <a:r>
              <a:rPr lang="en-US" dirty="0" err="1"/>
              <a:t>Duis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fringillascipit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 </a:t>
            </a:r>
            <a:r>
              <a:rPr lang="en-US" dirty="0" err="1"/>
              <a:t>Duis</a:t>
            </a:r>
            <a:r>
              <a:rPr lang="en-US" dirty="0"/>
              <a:t> </a:t>
            </a:r>
            <a:r>
              <a:rPr lang="en-US" dirty="0" err="1"/>
              <a:t>quis</a:t>
            </a:r>
            <a:r>
              <a:rPr lang="en-US" dirty="0"/>
              <a:t> </a:t>
            </a:r>
            <a:r>
              <a:rPr lang="en-US" dirty="0" err="1"/>
              <a:t>viverra</a:t>
            </a:r>
            <a:r>
              <a:rPr lang="en-US" dirty="0"/>
              <a:t> </a:t>
            </a:r>
            <a:r>
              <a:rPr lang="en-US" dirty="0" err="1"/>
              <a:t>urna</a:t>
            </a:r>
            <a:r>
              <a:rPr lang="en-US" dirty="0"/>
              <a:t>, in </a:t>
            </a:r>
            <a:r>
              <a:rPr lang="en-US" dirty="0" err="1"/>
              <a:t>ultricies</a:t>
            </a:r>
            <a:r>
              <a:rPr lang="en-US" dirty="0"/>
              <a:t> diam. </a:t>
            </a:r>
          </a:p>
          <a:p>
            <a:pPr marL="0" marR="0" lvl="0" indent="0" algn="just" defTabSz="486044" rtl="0" eaLnBrk="1" fontAlgn="auto" latinLnBrk="0" hangingPunct="1">
              <a:lnSpc>
                <a:spcPct val="130000"/>
              </a:lnSpc>
              <a:spcBef>
                <a:spcPct val="20000"/>
              </a:spcBef>
              <a:spcAft>
                <a:spcPts val="0"/>
              </a:spcAft>
              <a:buClrTx/>
              <a:buSzTx/>
              <a:buFont typeface="Arial"/>
              <a:buNone/>
              <a:tabLst/>
              <a:defRPr/>
            </a:pP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a:p>
            <a:pPr lvl="0"/>
            <a:endParaRPr lang="en-US" dirty="0"/>
          </a:p>
        </p:txBody>
      </p:sp>
      <p:sp>
        <p:nvSpPr>
          <p:cNvPr id="70" name="Text Placeholder 7"/>
          <p:cNvSpPr>
            <a:spLocks noGrp="1"/>
          </p:cNvSpPr>
          <p:nvPr>
            <p:ph type="body" sz="quarter" idx="43" hasCustomPrompt="1"/>
          </p:nvPr>
        </p:nvSpPr>
        <p:spPr>
          <a:xfrm>
            <a:off x="7644475" y="1630682"/>
            <a:ext cx="3931576" cy="431780"/>
          </a:xfrm>
          <a:prstGeom prst="rect">
            <a:avLst/>
          </a:prstGeom>
        </p:spPr>
        <p:txBody>
          <a:bodyPr vert="horz" lIns="0" tIns="40504" rIns="0" bIns="40504" anchor="ctr"/>
          <a:lstStyle>
            <a:lvl1pPr marL="0" indent="0" algn="l">
              <a:lnSpc>
                <a:spcPct val="100000"/>
              </a:lnSpc>
              <a:spcBef>
                <a:spcPts val="0"/>
              </a:spcBef>
              <a:buNone/>
              <a:defRPr sz="1920" b="1">
                <a:solidFill>
                  <a:schemeClr val="tx1">
                    <a:lumMod val="75000"/>
                    <a:lumOff val="25000"/>
                  </a:schemeClr>
                </a:solidFill>
                <a:latin typeface="Lato Light"/>
                <a:cs typeface="Lato Light"/>
              </a:defRPr>
            </a:lvl1pPr>
          </a:lstStyle>
          <a:p>
            <a:pPr lvl="0"/>
            <a:r>
              <a:rPr lang="es-ES_tradnl" dirty="0" err="1"/>
              <a:t>Skills</a:t>
            </a:r>
            <a:endParaRPr lang="es-ES_tradnl" dirty="0"/>
          </a:p>
        </p:txBody>
      </p:sp>
      <p:sp>
        <p:nvSpPr>
          <p:cNvPr id="71" name="Rectangle 70"/>
          <p:cNvSpPr/>
          <p:nvPr userDrawn="1"/>
        </p:nvSpPr>
        <p:spPr>
          <a:xfrm>
            <a:off x="7644475" y="2677534"/>
            <a:ext cx="3931576" cy="215999"/>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dirty="0"/>
          </a:p>
        </p:txBody>
      </p:sp>
      <p:sp>
        <p:nvSpPr>
          <p:cNvPr id="72" name="Rectangle 71"/>
          <p:cNvSpPr/>
          <p:nvPr userDrawn="1"/>
        </p:nvSpPr>
        <p:spPr>
          <a:xfrm>
            <a:off x="7644475" y="3400964"/>
            <a:ext cx="3931576" cy="215999"/>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dirty="0"/>
          </a:p>
        </p:txBody>
      </p:sp>
      <p:sp>
        <p:nvSpPr>
          <p:cNvPr id="73" name="Rectangle 72"/>
          <p:cNvSpPr/>
          <p:nvPr userDrawn="1"/>
        </p:nvSpPr>
        <p:spPr>
          <a:xfrm>
            <a:off x="7644475" y="4134052"/>
            <a:ext cx="3931576" cy="215999"/>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dirty="0"/>
          </a:p>
        </p:txBody>
      </p:sp>
      <p:sp>
        <p:nvSpPr>
          <p:cNvPr id="74" name="Rectangle 73"/>
          <p:cNvSpPr/>
          <p:nvPr userDrawn="1"/>
        </p:nvSpPr>
        <p:spPr>
          <a:xfrm>
            <a:off x="7644475" y="4910841"/>
            <a:ext cx="3931576" cy="215999"/>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dirty="0"/>
          </a:p>
        </p:txBody>
      </p:sp>
      <p:sp>
        <p:nvSpPr>
          <p:cNvPr id="75" name="Text Placeholder 7"/>
          <p:cNvSpPr>
            <a:spLocks noGrp="1"/>
          </p:cNvSpPr>
          <p:nvPr>
            <p:ph type="body" sz="quarter" idx="44" hasCustomPrompt="1"/>
          </p:nvPr>
        </p:nvSpPr>
        <p:spPr>
          <a:xfrm>
            <a:off x="7644474" y="2341331"/>
            <a:ext cx="1956727"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tx1">
                    <a:lumMod val="65000"/>
                    <a:lumOff val="35000"/>
                  </a:schemeClr>
                </a:solidFill>
                <a:latin typeface="Lato Light"/>
                <a:cs typeface="Lato Light"/>
              </a:defRPr>
            </a:lvl1pPr>
          </a:lstStyle>
          <a:p>
            <a:pPr lvl="0"/>
            <a:r>
              <a:rPr lang="es-ES_tradnl" dirty="0" err="1"/>
              <a:t>Photoshop</a:t>
            </a:r>
            <a:endParaRPr lang="es-ES_tradnl" dirty="0"/>
          </a:p>
        </p:txBody>
      </p:sp>
      <p:sp>
        <p:nvSpPr>
          <p:cNvPr id="76" name="Text Placeholder 7"/>
          <p:cNvSpPr>
            <a:spLocks noGrp="1"/>
          </p:cNvSpPr>
          <p:nvPr>
            <p:ph type="body" sz="quarter" idx="45" hasCustomPrompt="1"/>
          </p:nvPr>
        </p:nvSpPr>
        <p:spPr>
          <a:xfrm>
            <a:off x="7644474" y="3081867"/>
            <a:ext cx="1956727"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tx1">
                    <a:lumMod val="65000"/>
                    <a:lumOff val="35000"/>
                  </a:schemeClr>
                </a:solidFill>
                <a:latin typeface="Lato Light"/>
                <a:cs typeface="Lato Light"/>
              </a:defRPr>
            </a:lvl1pPr>
          </a:lstStyle>
          <a:p>
            <a:pPr lvl="0"/>
            <a:r>
              <a:rPr lang="es-ES_tradnl" dirty="0" err="1"/>
              <a:t>Illustrator</a:t>
            </a:r>
            <a:endParaRPr lang="es-ES_tradnl" dirty="0"/>
          </a:p>
        </p:txBody>
      </p:sp>
      <p:sp>
        <p:nvSpPr>
          <p:cNvPr id="77" name="Text Placeholder 7"/>
          <p:cNvSpPr>
            <a:spLocks noGrp="1"/>
          </p:cNvSpPr>
          <p:nvPr>
            <p:ph type="body" sz="quarter" idx="46" hasCustomPrompt="1"/>
          </p:nvPr>
        </p:nvSpPr>
        <p:spPr>
          <a:xfrm>
            <a:off x="7644474" y="3802307"/>
            <a:ext cx="1956727"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tx1">
                    <a:lumMod val="65000"/>
                    <a:lumOff val="35000"/>
                  </a:schemeClr>
                </a:solidFill>
                <a:latin typeface="Lato Light"/>
                <a:cs typeface="Lato Light"/>
              </a:defRPr>
            </a:lvl1pPr>
          </a:lstStyle>
          <a:p>
            <a:pPr lvl="0"/>
            <a:r>
              <a:rPr lang="es-ES_tradnl" dirty="0" err="1"/>
              <a:t>InDesign</a:t>
            </a:r>
            <a:endParaRPr lang="es-ES_tradnl" dirty="0"/>
          </a:p>
        </p:txBody>
      </p:sp>
      <p:sp>
        <p:nvSpPr>
          <p:cNvPr id="78" name="Text Placeholder 7"/>
          <p:cNvSpPr>
            <a:spLocks noGrp="1"/>
          </p:cNvSpPr>
          <p:nvPr>
            <p:ph type="body" sz="quarter" idx="47" hasCustomPrompt="1"/>
          </p:nvPr>
        </p:nvSpPr>
        <p:spPr>
          <a:xfrm>
            <a:off x="7644474" y="4579547"/>
            <a:ext cx="1956727"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baseline="0">
                <a:solidFill>
                  <a:schemeClr val="tx1">
                    <a:lumMod val="65000"/>
                    <a:lumOff val="35000"/>
                  </a:schemeClr>
                </a:solidFill>
                <a:latin typeface="Lato Light"/>
                <a:cs typeface="Lato Light"/>
              </a:defRPr>
            </a:lvl1pPr>
          </a:lstStyle>
          <a:p>
            <a:pPr lvl="0"/>
            <a:r>
              <a:rPr lang="es-ES_tradnl" dirty="0"/>
              <a:t>Muse</a:t>
            </a:r>
          </a:p>
        </p:txBody>
      </p:sp>
      <p:cxnSp>
        <p:nvCxnSpPr>
          <p:cNvPr id="22" name="Straight Connector 21"/>
          <p:cNvCxnSpPr/>
          <p:nvPr userDrawn="1"/>
        </p:nvCxnSpPr>
        <p:spPr>
          <a:xfrm>
            <a:off x="7213600" y="1630682"/>
            <a:ext cx="0" cy="3587598"/>
          </a:xfrm>
          <a:prstGeom prst="line">
            <a:avLst/>
          </a:prstGeom>
          <a:ln w="3175" cmpd="sng">
            <a:solidFill>
              <a:schemeClr val="bg1">
                <a:lumMod val="85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4171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anim calcmode="lin" valueType="num">
                                      <p:cBhvr>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700"/>
                            </p:stCondLst>
                            <p:childTnLst>
                              <p:par>
                                <p:cTn id="16" presetID="22" presetClass="entr" presetSubtype="1" fill="hold"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up)">
                                      <p:cBhvr>
                                        <p:cTn id="18" dur="500"/>
                                        <p:tgtEl>
                                          <p:spTgt spid="22"/>
                                        </p:tgtEl>
                                      </p:cBhvr>
                                    </p:animEffect>
                                  </p:childTnLst>
                                </p:cTn>
                              </p:par>
                              <p:par>
                                <p:cTn id="19" presetID="53" presetClass="entr" presetSubtype="16" fill="hold" grpId="0" nodeType="withEffect" nodePh="1">
                                  <p:stCondLst>
                                    <p:cond delay="800"/>
                                  </p:stCondLst>
                                  <p:endCondLst>
                                    <p:cond evt="begin" delay="0">
                                      <p:tn val="19"/>
                                    </p:cond>
                                  </p:endCondLst>
                                  <p:childTnLst>
                                    <p:set>
                                      <p:cBhvr>
                                        <p:cTn id="20" dur="1" fill="hold">
                                          <p:stCondLst>
                                            <p:cond delay="0"/>
                                          </p:stCondLst>
                                        </p:cTn>
                                        <p:tgtEl>
                                          <p:spTgt spid="33"/>
                                        </p:tgtEl>
                                        <p:attrNameLst>
                                          <p:attrName>style.visibility</p:attrName>
                                        </p:attrNameLst>
                                      </p:cBhvr>
                                      <p:to>
                                        <p:strVal val="visible"/>
                                      </p:to>
                                    </p:set>
                                    <p:anim calcmode="lin" valueType="num">
                                      <p:cBhvr>
                                        <p:cTn id="21" dur="1000" fill="hold"/>
                                        <p:tgtEl>
                                          <p:spTgt spid="33"/>
                                        </p:tgtEl>
                                        <p:attrNameLst>
                                          <p:attrName>ppt_w</p:attrName>
                                        </p:attrNameLst>
                                      </p:cBhvr>
                                      <p:tavLst>
                                        <p:tav tm="0">
                                          <p:val>
                                            <p:fltVal val="0"/>
                                          </p:val>
                                        </p:tav>
                                        <p:tav tm="100000">
                                          <p:val>
                                            <p:strVal val="#ppt_w"/>
                                          </p:val>
                                        </p:tav>
                                      </p:tavLst>
                                    </p:anim>
                                    <p:anim calcmode="lin" valueType="num">
                                      <p:cBhvr>
                                        <p:cTn id="22" dur="1000" fill="hold"/>
                                        <p:tgtEl>
                                          <p:spTgt spid="33"/>
                                        </p:tgtEl>
                                        <p:attrNameLst>
                                          <p:attrName>ppt_h</p:attrName>
                                        </p:attrNameLst>
                                      </p:cBhvr>
                                      <p:tavLst>
                                        <p:tav tm="0">
                                          <p:val>
                                            <p:fltVal val="0"/>
                                          </p:val>
                                        </p:tav>
                                        <p:tav tm="100000">
                                          <p:val>
                                            <p:strVal val="#ppt_h"/>
                                          </p:val>
                                        </p:tav>
                                      </p:tavLst>
                                    </p:anim>
                                    <p:animEffect transition="in" filter="fade">
                                      <p:cBhvr>
                                        <p:cTn id="23" dur="1000"/>
                                        <p:tgtEl>
                                          <p:spTgt spid="3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par>
                                <p:cTn id="28" presetID="42" presetClass="entr" presetSubtype="0" fill="hold" grpId="0" nodeType="withEffect">
                                  <p:stCondLst>
                                    <p:cond delay="200"/>
                                  </p:stCondLst>
                                  <p:childTnLst>
                                    <p:set>
                                      <p:cBhvr>
                                        <p:cTn id="29" dur="1" fill="hold">
                                          <p:stCondLst>
                                            <p:cond delay="0"/>
                                          </p:stCondLst>
                                        </p:cTn>
                                        <p:tgtEl>
                                          <p:spTgt spid="34">
                                            <p:txEl>
                                              <p:pRg st="0" end="0"/>
                                            </p:txEl>
                                          </p:spTgt>
                                        </p:tgtEl>
                                        <p:attrNameLst>
                                          <p:attrName>style.visibility</p:attrName>
                                        </p:attrNameLst>
                                      </p:cBhvr>
                                      <p:to>
                                        <p:strVal val="visible"/>
                                      </p:to>
                                    </p:set>
                                    <p:animEffect transition="in" filter="fade">
                                      <p:cBhvr>
                                        <p:cTn id="30" dur="400"/>
                                        <p:tgtEl>
                                          <p:spTgt spid="34">
                                            <p:txEl>
                                              <p:pRg st="0" end="0"/>
                                            </p:txEl>
                                          </p:spTgt>
                                        </p:tgtEl>
                                      </p:cBhvr>
                                    </p:animEffect>
                                    <p:anim calcmode="lin" valueType="num">
                                      <p:cBhvr>
                                        <p:cTn id="31" dur="4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2" dur="400" fill="hold"/>
                                        <p:tgtEl>
                                          <p:spTgt spid="34">
                                            <p:txEl>
                                              <p:pRg st="0" end="0"/>
                                            </p:txEl>
                                          </p:spTgt>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200"/>
                                  </p:stCondLst>
                                  <p:childTnLst>
                                    <p:set>
                                      <p:cBhvr>
                                        <p:cTn id="34" dur="1" fill="hold">
                                          <p:stCondLst>
                                            <p:cond delay="0"/>
                                          </p:stCondLst>
                                        </p:cTn>
                                        <p:tgtEl>
                                          <p:spTgt spid="35">
                                            <p:txEl>
                                              <p:pRg st="0" end="0"/>
                                            </p:txEl>
                                          </p:spTgt>
                                        </p:tgtEl>
                                        <p:attrNameLst>
                                          <p:attrName>style.visibility</p:attrName>
                                        </p:attrNameLst>
                                      </p:cBhvr>
                                      <p:to>
                                        <p:strVal val="visible"/>
                                      </p:to>
                                    </p:set>
                                    <p:animEffect transition="in" filter="fade">
                                      <p:cBhvr>
                                        <p:cTn id="35" dur="500"/>
                                        <p:tgtEl>
                                          <p:spTgt spid="35">
                                            <p:txEl>
                                              <p:pRg st="0" end="0"/>
                                            </p:txEl>
                                          </p:spTgt>
                                        </p:tgtEl>
                                      </p:cBhvr>
                                    </p:animEffect>
                                    <p:anim calcmode="lin" valueType="num">
                                      <p:cBhvr>
                                        <p:cTn id="36"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35">
                                            <p:txEl>
                                              <p:pRg st="0" end="0"/>
                                            </p:txEl>
                                          </p:spTgt>
                                        </p:tgtEl>
                                        <p:attrNameLst>
                                          <p:attrName>ppt_y</p:attrName>
                                        </p:attrNameLst>
                                      </p:cBhvr>
                                      <p:tavLst>
                                        <p:tav tm="0">
                                          <p:val>
                                            <p:strVal val="#ppt_y+.1"/>
                                          </p:val>
                                        </p:tav>
                                        <p:tav tm="100000">
                                          <p:val>
                                            <p:strVal val="#ppt_y"/>
                                          </p:val>
                                        </p:tav>
                                      </p:tavLst>
                                    </p:anim>
                                  </p:childTnLst>
                                </p:cTn>
                              </p:par>
                              <p:par>
                                <p:cTn id="38" presetID="10" presetClass="entr" presetSubtype="0" fill="hold" grpId="0" nodeType="withEffect">
                                  <p:stCondLst>
                                    <p:cond delay="800"/>
                                  </p:stCondLst>
                                  <p:childTnLst>
                                    <p:set>
                                      <p:cBhvr>
                                        <p:cTn id="39" dur="1" fill="hold">
                                          <p:stCondLst>
                                            <p:cond delay="0"/>
                                          </p:stCondLst>
                                        </p:cTn>
                                        <p:tgtEl>
                                          <p:spTgt spid="36">
                                            <p:txEl>
                                              <p:pRg st="0" end="0"/>
                                            </p:txEl>
                                          </p:spTgt>
                                        </p:tgtEl>
                                        <p:attrNameLst>
                                          <p:attrName>style.visibility</p:attrName>
                                        </p:attrNameLst>
                                      </p:cBhvr>
                                      <p:to>
                                        <p:strVal val="visible"/>
                                      </p:to>
                                    </p:set>
                                    <p:animEffect transition="in" filter="fade">
                                      <p:cBhvr>
                                        <p:cTn id="40" dur="500"/>
                                        <p:tgtEl>
                                          <p:spTgt spid="36">
                                            <p:txEl>
                                              <p:pRg st="0" end="0"/>
                                            </p:txEl>
                                          </p:spTgt>
                                        </p:tgtEl>
                                      </p:cBhvr>
                                    </p:animEffect>
                                  </p:childTnLst>
                                </p:cTn>
                              </p:par>
                            </p:childTnLst>
                          </p:cTn>
                        </p:par>
                        <p:par>
                          <p:cTn id="41" fill="hold">
                            <p:stCondLst>
                              <p:cond delay="3800"/>
                            </p:stCondLst>
                            <p:childTnLst>
                              <p:par>
                                <p:cTn id="42" presetID="53" presetClass="entr" presetSubtype="16" fill="hold" grpId="0" nodeType="afterEffect">
                                  <p:stCondLst>
                                    <p:cond delay="0"/>
                                  </p:stCondLst>
                                  <p:childTnLst>
                                    <p:set>
                                      <p:cBhvr>
                                        <p:cTn id="43" dur="1" fill="hold">
                                          <p:stCondLst>
                                            <p:cond delay="0"/>
                                          </p:stCondLst>
                                        </p:cTn>
                                        <p:tgtEl>
                                          <p:spTgt spid="37">
                                            <p:txEl>
                                              <p:pRg st="0" end="0"/>
                                            </p:txEl>
                                          </p:spTgt>
                                        </p:tgtEl>
                                        <p:attrNameLst>
                                          <p:attrName>style.visibility</p:attrName>
                                        </p:attrNameLst>
                                      </p:cBhvr>
                                      <p:to>
                                        <p:strVal val="visible"/>
                                      </p:to>
                                    </p:set>
                                    <p:anim calcmode="lin" valueType="num">
                                      <p:cBhvr>
                                        <p:cTn id="44" dur="3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45" dur="300" fill="hold"/>
                                        <p:tgtEl>
                                          <p:spTgt spid="37">
                                            <p:txEl>
                                              <p:pRg st="0" end="0"/>
                                            </p:txEl>
                                          </p:spTgt>
                                        </p:tgtEl>
                                        <p:attrNameLst>
                                          <p:attrName>ppt_h</p:attrName>
                                        </p:attrNameLst>
                                      </p:cBhvr>
                                      <p:tavLst>
                                        <p:tav tm="0">
                                          <p:val>
                                            <p:fltVal val="0"/>
                                          </p:val>
                                        </p:tav>
                                        <p:tav tm="100000">
                                          <p:val>
                                            <p:strVal val="#ppt_h"/>
                                          </p:val>
                                        </p:tav>
                                      </p:tavLst>
                                    </p:anim>
                                    <p:animEffect transition="in" filter="fade">
                                      <p:cBhvr>
                                        <p:cTn id="46" dur="300"/>
                                        <p:tgtEl>
                                          <p:spTgt spid="37">
                                            <p:txEl>
                                              <p:pRg st="0" end="0"/>
                                            </p:txEl>
                                          </p:spTgt>
                                        </p:tgtEl>
                                      </p:cBhvr>
                                    </p:animEffect>
                                  </p:childTnLst>
                                </p:cTn>
                              </p:par>
                              <p:par>
                                <p:cTn id="47" presetID="42" presetClass="entr" presetSubtype="0" fill="hold" grpId="0" nodeType="withEffect">
                                  <p:stCondLst>
                                    <p:cond delay="200"/>
                                  </p:stCondLst>
                                  <p:childTnLst>
                                    <p:set>
                                      <p:cBhvr>
                                        <p:cTn id="48" dur="1" fill="hold">
                                          <p:stCondLst>
                                            <p:cond delay="0"/>
                                          </p:stCondLst>
                                        </p:cTn>
                                        <p:tgtEl>
                                          <p:spTgt spid="62">
                                            <p:txEl>
                                              <p:pRg st="0" end="0"/>
                                            </p:txEl>
                                          </p:spTgt>
                                        </p:tgtEl>
                                        <p:attrNameLst>
                                          <p:attrName>style.visibility</p:attrName>
                                        </p:attrNameLst>
                                      </p:cBhvr>
                                      <p:to>
                                        <p:strVal val="visible"/>
                                      </p:to>
                                    </p:set>
                                    <p:animEffect transition="in" filter="fade">
                                      <p:cBhvr>
                                        <p:cTn id="49" dur="400"/>
                                        <p:tgtEl>
                                          <p:spTgt spid="62">
                                            <p:txEl>
                                              <p:pRg st="0" end="0"/>
                                            </p:txEl>
                                          </p:spTgt>
                                        </p:tgtEl>
                                      </p:cBhvr>
                                    </p:animEffect>
                                    <p:anim calcmode="lin" valueType="num">
                                      <p:cBhvr>
                                        <p:cTn id="50" dur="4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51" dur="400" fill="hold"/>
                                        <p:tgtEl>
                                          <p:spTgt spid="62">
                                            <p:txEl>
                                              <p:pRg st="0" end="0"/>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200"/>
                                  </p:stCondLst>
                                  <p:childTnLst>
                                    <p:set>
                                      <p:cBhvr>
                                        <p:cTn id="53" dur="1" fill="hold">
                                          <p:stCondLst>
                                            <p:cond delay="0"/>
                                          </p:stCondLst>
                                        </p:cTn>
                                        <p:tgtEl>
                                          <p:spTgt spid="63">
                                            <p:txEl>
                                              <p:pRg st="0" end="0"/>
                                            </p:txEl>
                                          </p:spTgt>
                                        </p:tgtEl>
                                        <p:attrNameLst>
                                          <p:attrName>style.visibility</p:attrName>
                                        </p:attrNameLst>
                                      </p:cBhvr>
                                      <p:to>
                                        <p:strVal val="visible"/>
                                      </p:to>
                                    </p:set>
                                    <p:animEffect transition="in" filter="fade">
                                      <p:cBhvr>
                                        <p:cTn id="54" dur="500"/>
                                        <p:tgtEl>
                                          <p:spTgt spid="63">
                                            <p:txEl>
                                              <p:pRg st="0" end="0"/>
                                            </p:txEl>
                                          </p:spTgt>
                                        </p:tgtEl>
                                      </p:cBhvr>
                                    </p:animEffect>
                                    <p:anim calcmode="lin" valueType="num">
                                      <p:cBhvr>
                                        <p:cTn id="5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56" dur="500" fill="hold"/>
                                        <p:tgtEl>
                                          <p:spTgt spid="63">
                                            <p:txEl>
                                              <p:pRg st="0" end="0"/>
                                            </p:txEl>
                                          </p:spTgt>
                                        </p:tgtEl>
                                        <p:attrNameLst>
                                          <p:attrName>ppt_y</p:attrName>
                                        </p:attrNameLst>
                                      </p:cBhvr>
                                      <p:tavLst>
                                        <p:tav tm="0">
                                          <p:val>
                                            <p:strVal val="#ppt_y+.1"/>
                                          </p:val>
                                        </p:tav>
                                        <p:tav tm="100000">
                                          <p:val>
                                            <p:strVal val="#ppt_y"/>
                                          </p:val>
                                        </p:tav>
                                      </p:tavLst>
                                    </p:anim>
                                  </p:childTnLst>
                                </p:cTn>
                              </p:par>
                              <p:par>
                                <p:cTn id="57" presetID="10" presetClass="entr" presetSubtype="0" fill="hold" grpId="0" nodeType="withEffect">
                                  <p:stCondLst>
                                    <p:cond delay="800"/>
                                  </p:stCondLst>
                                  <p:childTnLst>
                                    <p:set>
                                      <p:cBhvr>
                                        <p:cTn id="58" dur="1" fill="hold">
                                          <p:stCondLst>
                                            <p:cond delay="0"/>
                                          </p:stCondLst>
                                        </p:cTn>
                                        <p:tgtEl>
                                          <p:spTgt spid="69">
                                            <p:txEl>
                                              <p:pRg st="0" end="0"/>
                                            </p:txEl>
                                          </p:spTgt>
                                        </p:tgtEl>
                                        <p:attrNameLst>
                                          <p:attrName>style.visibility</p:attrName>
                                        </p:attrNameLst>
                                      </p:cBhvr>
                                      <p:to>
                                        <p:strVal val="visible"/>
                                      </p:to>
                                    </p:set>
                                    <p:animEffect transition="in" filter="fade">
                                      <p:cBhvr>
                                        <p:cTn id="59" dur="500"/>
                                        <p:tgtEl>
                                          <p:spTgt spid="69">
                                            <p:txEl>
                                              <p:pRg st="0" end="0"/>
                                            </p:txEl>
                                          </p:spTgt>
                                        </p:tgtEl>
                                      </p:cBhvr>
                                    </p:animEffect>
                                  </p:childTnLst>
                                </p:cTn>
                              </p:par>
                              <p:par>
                                <p:cTn id="60" presetID="10" presetClass="entr" presetSubtype="0" fill="hold" grpId="0" nodeType="withEffect">
                                  <p:stCondLst>
                                    <p:cond delay="800"/>
                                  </p:stCondLst>
                                  <p:childTnLst>
                                    <p:set>
                                      <p:cBhvr>
                                        <p:cTn id="61" dur="1" fill="hold">
                                          <p:stCondLst>
                                            <p:cond delay="0"/>
                                          </p:stCondLst>
                                        </p:cTn>
                                        <p:tgtEl>
                                          <p:spTgt spid="69">
                                            <p:txEl>
                                              <p:pRg st="1" end="1"/>
                                            </p:txEl>
                                          </p:spTgt>
                                        </p:tgtEl>
                                        <p:attrNameLst>
                                          <p:attrName>style.visibility</p:attrName>
                                        </p:attrNameLst>
                                      </p:cBhvr>
                                      <p:to>
                                        <p:strVal val="visible"/>
                                      </p:to>
                                    </p:set>
                                    <p:animEffect transition="in" filter="fade">
                                      <p:cBhvr>
                                        <p:cTn id="62" dur="500"/>
                                        <p:tgtEl>
                                          <p:spTgt spid="69">
                                            <p:txEl>
                                              <p:pRg st="1" end="1"/>
                                            </p:txEl>
                                          </p:spTgt>
                                        </p:tgtEl>
                                      </p:cBhvr>
                                    </p:animEffect>
                                  </p:childTnLst>
                                </p:cTn>
                              </p:par>
                              <p:par>
                                <p:cTn id="63" presetID="10" presetClass="entr" presetSubtype="0" fill="hold" grpId="0" nodeType="withEffect">
                                  <p:stCondLst>
                                    <p:cond delay="800"/>
                                  </p:stCondLst>
                                  <p:childTnLst>
                                    <p:set>
                                      <p:cBhvr>
                                        <p:cTn id="64" dur="1" fill="hold">
                                          <p:stCondLst>
                                            <p:cond delay="0"/>
                                          </p:stCondLst>
                                        </p:cTn>
                                        <p:tgtEl>
                                          <p:spTgt spid="69">
                                            <p:txEl>
                                              <p:pRg st="2" end="2"/>
                                            </p:txEl>
                                          </p:spTgt>
                                        </p:tgtEl>
                                        <p:attrNameLst>
                                          <p:attrName>style.visibility</p:attrName>
                                        </p:attrNameLst>
                                      </p:cBhvr>
                                      <p:to>
                                        <p:strVal val="visible"/>
                                      </p:to>
                                    </p:set>
                                    <p:animEffect transition="in" filter="fade">
                                      <p:cBhvr>
                                        <p:cTn id="65" dur="500"/>
                                        <p:tgtEl>
                                          <p:spTgt spid="69">
                                            <p:txEl>
                                              <p:pRg st="2" end="2"/>
                                            </p:txEl>
                                          </p:spTgt>
                                        </p:tgtEl>
                                      </p:cBhvr>
                                    </p:animEffect>
                                  </p:childTnLst>
                                </p:cTn>
                              </p:par>
                              <p:par>
                                <p:cTn id="66" presetID="42" presetClass="entr" presetSubtype="0" fill="hold" grpId="0" nodeType="withEffect">
                                  <p:stCondLst>
                                    <p:cond delay="200"/>
                                  </p:stCondLst>
                                  <p:childTnLst>
                                    <p:set>
                                      <p:cBhvr>
                                        <p:cTn id="67" dur="1" fill="hold">
                                          <p:stCondLst>
                                            <p:cond delay="0"/>
                                          </p:stCondLst>
                                        </p:cTn>
                                        <p:tgtEl>
                                          <p:spTgt spid="70">
                                            <p:txEl>
                                              <p:pRg st="0" end="0"/>
                                            </p:txEl>
                                          </p:spTgt>
                                        </p:tgtEl>
                                        <p:attrNameLst>
                                          <p:attrName>style.visibility</p:attrName>
                                        </p:attrNameLst>
                                      </p:cBhvr>
                                      <p:to>
                                        <p:strVal val="visible"/>
                                      </p:to>
                                    </p:set>
                                    <p:animEffect transition="in" filter="fade">
                                      <p:cBhvr>
                                        <p:cTn id="68" dur="400"/>
                                        <p:tgtEl>
                                          <p:spTgt spid="70">
                                            <p:txEl>
                                              <p:pRg st="0" end="0"/>
                                            </p:txEl>
                                          </p:spTgt>
                                        </p:tgtEl>
                                      </p:cBhvr>
                                    </p:animEffect>
                                    <p:anim calcmode="lin" valueType="num">
                                      <p:cBhvr>
                                        <p:cTn id="69" dur="400" fill="hold"/>
                                        <p:tgtEl>
                                          <p:spTgt spid="70">
                                            <p:txEl>
                                              <p:pRg st="0" end="0"/>
                                            </p:txEl>
                                          </p:spTgt>
                                        </p:tgtEl>
                                        <p:attrNameLst>
                                          <p:attrName>ppt_x</p:attrName>
                                        </p:attrNameLst>
                                      </p:cBhvr>
                                      <p:tavLst>
                                        <p:tav tm="0">
                                          <p:val>
                                            <p:strVal val="#ppt_x"/>
                                          </p:val>
                                        </p:tav>
                                        <p:tav tm="100000">
                                          <p:val>
                                            <p:strVal val="#ppt_x"/>
                                          </p:val>
                                        </p:tav>
                                      </p:tavLst>
                                    </p:anim>
                                    <p:anim calcmode="lin" valueType="num">
                                      <p:cBhvr>
                                        <p:cTn id="70" dur="400" fill="hold"/>
                                        <p:tgtEl>
                                          <p:spTgt spid="70">
                                            <p:txEl>
                                              <p:pRg st="0" end="0"/>
                                            </p:txEl>
                                          </p:spTgt>
                                        </p:tgtEl>
                                        <p:attrNameLst>
                                          <p:attrName>ppt_y</p:attrName>
                                        </p:attrNameLst>
                                      </p:cBhvr>
                                      <p:tavLst>
                                        <p:tav tm="0">
                                          <p:val>
                                            <p:strVal val="#ppt_y+.1"/>
                                          </p:val>
                                        </p:tav>
                                        <p:tav tm="100000">
                                          <p:val>
                                            <p:strVal val="#ppt_y"/>
                                          </p:val>
                                        </p:tav>
                                      </p:tavLst>
                                    </p:anim>
                                  </p:childTnLst>
                                </p:cTn>
                              </p:par>
                              <p:par>
                                <p:cTn id="71" presetID="22" presetClass="entr" presetSubtype="8" fill="hold" grpId="0" nodeType="withEffect">
                                  <p:stCondLst>
                                    <p:cond delay="20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par>
                                <p:cTn id="74" presetID="22" presetClass="entr" presetSubtype="8" fill="hold" grpId="0" nodeType="withEffect">
                                  <p:stCondLst>
                                    <p:cond delay="200"/>
                                  </p:stCondLst>
                                  <p:childTnLst>
                                    <p:set>
                                      <p:cBhvr>
                                        <p:cTn id="75" dur="1" fill="hold">
                                          <p:stCondLst>
                                            <p:cond delay="0"/>
                                          </p:stCondLst>
                                        </p:cTn>
                                        <p:tgtEl>
                                          <p:spTgt spid="72"/>
                                        </p:tgtEl>
                                        <p:attrNameLst>
                                          <p:attrName>style.visibility</p:attrName>
                                        </p:attrNameLst>
                                      </p:cBhvr>
                                      <p:to>
                                        <p:strVal val="visible"/>
                                      </p:to>
                                    </p:set>
                                    <p:animEffect transition="in" filter="wipe(left)">
                                      <p:cBhvr>
                                        <p:cTn id="76" dur="500"/>
                                        <p:tgtEl>
                                          <p:spTgt spid="72"/>
                                        </p:tgtEl>
                                      </p:cBhvr>
                                    </p:animEffect>
                                  </p:childTnLst>
                                </p:cTn>
                              </p:par>
                              <p:par>
                                <p:cTn id="77" presetID="22" presetClass="entr" presetSubtype="8" fill="hold" grpId="0" nodeType="withEffect">
                                  <p:stCondLst>
                                    <p:cond delay="200"/>
                                  </p:stCondLst>
                                  <p:childTnLst>
                                    <p:set>
                                      <p:cBhvr>
                                        <p:cTn id="78" dur="1" fill="hold">
                                          <p:stCondLst>
                                            <p:cond delay="0"/>
                                          </p:stCondLst>
                                        </p:cTn>
                                        <p:tgtEl>
                                          <p:spTgt spid="73"/>
                                        </p:tgtEl>
                                        <p:attrNameLst>
                                          <p:attrName>style.visibility</p:attrName>
                                        </p:attrNameLst>
                                      </p:cBhvr>
                                      <p:to>
                                        <p:strVal val="visible"/>
                                      </p:to>
                                    </p:set>
                                    <p:animEffect transition="in" filter="wipe(left)">
                                      <p:cBhvr>
                                        <p:cTn id="79" dur="500"/>
                                        <p:tgtEl>
                                          <p:spTgt spid="73"/>
                                        </p:tgtEl>
                                      </p:cBhvr>
                                    </p:animEffect>
                                  </p:childTnLst>
                                </p:cTn>
                              </p:par>
                              <p:par>
                                <p:cTn id="80" presetID="22" presetClass="entr" presetSubtype="8" fill="hold" grpId="0" nodeType="withEffect">
                                  <p:stCondLst>
                                    <p:cond delay="200"/>
                                  </p:stCondLst>
                                  <p:childTnLst>
                                    <p:set>
                                      <p:cBhvr>
                                        <p:cTn id="81" dur="1" fill="hold">
                                          <p:stCondLst>
                                            <p:cond delay="0"/>
                                          </p:stCondLst>
                                        </p:cTn>
                                        <p:tgtEl>
                                          <p:spTgt spid="74"/>
                                        </p:tgtEl>
                                        <p:attrNameLst>
                                          <p:attrName>style.visibility</p:attrName>
                                        </p:attrNameLst>
                                      </p:cBhvr>
                                      <p:to>
                                        <p:strVal val="visible"/>
                                      </p:to>
                                    </p:set>
                                    <p:animEffect transition="in" filter="wipe(left)">
                                      <p:cBhvr>
                                        <p:cTn id="82" dur="500"/>
                                        <p:tgtEl>
                                          <p:spTgt spid="74"/>
                                        </p:tgtEl>
                                      </p:cBhvr>
                                    </p:animEffect>
                                  </p:childTnLst>
                                </p:cTn>
                              </p:par>
                              <p:par>
                                <p:cTn id="83" presetID="42" presetClass="entr" presetSubtype="0" fill="hold" grpId="0" nodeType="withEffect">
                                  <p:stCondLst>
                                    <p:cond delay="200"/>
                                  </p:stCondLst>
                                  <p:childTnLst>
                                    <p:set>
                                      <p:cBhvr>
                                        <p:cTn id="84" dur="1" fill="hold">
                                          <p:stCondLst>
                                            <p:cond delay="0"/>
                                          </p:stCondLst>
                                        </p:cTn>
                                        <p:tgtEl>
                                          <p:spTgt spid="75">
                                            <p:txEl>
                                              <p:pRg st="0" end="0"/>
                                            </p:txEl>
                                          </p:spTgt>
                                        </p:tgtEl>
                                        <p:attrNameLst>
                                          <p:attrName>style.visibility</p:attrName>
                                        </p:attrNameLst>
                                      </p:cBhvr>
                                      <p:to>
                                        <p:strVal val="visible"/>
                                      </p:to>
                                    </p:set>
                                    <p:animEffect transition="in" filter="fade">
                                      <p:cBhvr>
                                        <p:cTn id="85" dur="500"/>
                                        <p:tgtEl>
                                          <p:spTgt spid="75">
                                            <p:txEl>
                                              <p:pRg st="0" end="0"/>
                                            </p:txEl>
                                          </p:spTgt>
                                        </p:tgtEl>
                                      </p:cBhvr>
                                    </p:animEffect>
                                    <p:anim calcmode="lin" valueType="num">
                                      <p:cBhvr>
                                        <p:cTn id="86" dur="500" fill="hold"/>
                                        <p:tgtEl>
                                          <p:spTgt spid="75">
                                            <p:txEl>
                                              <p:pRg st="0" end="0"/>
                                            </p:txEl>
                                          </p:spTgt>
                                        </p:tgtEl>
                                        <p:attrNameLst>
                                          <p:attrName>ppt_x</p:attrName>
                                        </p:attrNameLst>
                                      </p:cBhvr>
                                      <p:tavLst>
                                        <p:tav tm="0">
                                          <p:val>
                                            <p:strVal val="#ppt_x"/>
                                          </p:val>
                                        </p:tav>
                                        <p:tav tm="100000">
                                          <p:val>
                                            <p:strVal val="#ppt_x"/>
                                          </p:val>
                                        </p:tav>
                                      </p:tavLst>
                                    </p:anim>
                                    <p:anim calcmode="lin" valueType="num">
                                      <p:cBhvr>
                                        <p:cTn id="87" dur="500" fill="hold"/>
                                        <p:tgtEl>
                                          <p:spTgt spid="75">
                                            <p:txEl>
                                              <p:pRg st="0" end="0"/>
                                            </p:txEl>
                                          </p:spTgt>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200"/>
                                  </p:stCondLst>
                                  <p:childTnLst>
                                    <p:set>
                                      <p:cBhvr>
                                        <p:cTn id="89" dur="1" fill="hold">
                                          <p:stCondLst>
                                            <p:cond delay="0"/>
                                          </p:stCondLst>
                                        </p:cTn>
                                        <p:tgtEl>
                                          <p:spTgt spid="76">
                                            <p:txEl>
                                              <p:pRg st="0" end="0"/>
                                            </p:txEl>
                                          </p:spTgt>
                                        </p:tgtEl>
                                        <p:attrNameLst>
                                          <p:attrName>style.visibility</p:attrName>
                                        </p:attrNameLst>
                                      </p:cBhvr>
                                      <p:to>
                                        <p:strVal val="visible"/>
                                      </p:to>
                                    </p:set>
                                    <p:animEffect transition="in" filter="fade">
                                      <p:cBhvr>
                                        <p:cTn id="90" dur="500"/>
                                        <p:tgtEl>
                                          <p:spTgt spid="76">
                                            <p:txEl>
                                              <p:pRg st="0" end="0"/>
                                            </p:txEl>
                                          </p:spTgt>
                                        </p:tgtEl>
                                      </p:cBhvr>
                                    </p:animEffect>
                                    <p:anim calcmode="lin" valueType="num">
                                      <p:cBhvr>
                                        <p:cTn id="91" dur="500" fill="hold"/>
                                        <p:tgtEl>
                                          <p:spTgt spid="76">
                                            <p:txEl>
                                              <p:pRg st="0" end="0"/>
                                            </p:txEl>
                                          </p:spTgt>
                                        </p:tgtEl>
                                        <p:attrNameLst>
                                          <p:attrName>ppt_x</p:attrName>
                                        </p:attrNameLst>
                                      </p:cBhvr>
                                      <p:tavLst>
                                        <p:tav tm="0">
                                          <p:val>
                                            <p:strVal val="#ppt_x"/>
                                          </p:val>
                                        </p:tav>
                                        <p:tav tm="100000">
                                          <p:val>
                                            <p:strVal val="#ppt_x"/>
                                          </p:val>
                                        </p:tav>
                                      </p:tavLst>
                                    </p:anim>
                                    <p:anim calcmode="lin" valueType="num">
                                      <p:cBhvr>
                                        <p:cTn id="92" dur="500" fill="hold"/>
                                        <p:tgtEl>
                                          <p:spTgt spid="76">
                                            <p:txEl>
                                              <p:pRg st="0" end="0"/>
                                            </p:txEl>
                                          </p:spTgt>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200"/>
                                  </p:stCondLst>
                                  <p:childTnLst>
                                    <p:set>
                                      <p:cBhvr>
                                        <p:cTn id="94" dur="1" fill="hold">
                                          <p:stCondLst>
                                            <p:cond delay="0"/>
                                          </p:stCondLst>
                                        </p:cTn>
                                        <p:tgtEl>
                                          <p:spTgt spid="77">
                                            <p:txEl>
                                              <p:pRg st="0" end="0"/>
                                            </p:txEl>
                                          </p:spTgt>
                                        </p:tgtEl>
                                        <p:attrNameLst>
                                          <p:attrName>style.visibility</p:attrName>
                                        </p:attrNameLst>
                                      </p:cBhvr>
                                      <p:to>
                                        <p:strVal val="visible"/>
                                      </p:to>
                                    </p:set>
                                    <p:animEffect transition="in" filter="fade">
                                      <p:cBhvr>
                                        <p:cTn id="95" dur="500"/>
                                        <p:tgtEl>
                                          <p:spTgt spid="77">
                                            <p:txEl>
                                              <p:pRg st="0" end="0"/>
                                            </p:txEl>
                                          </p:spTgt>
                                        </p:tgtEl>
                                      </p:cBhvr>
                                    </p:animEffect>
                                    <p:anim calcmode="lin" valueType="num">
                                      <p:cBhvr>
                                        <p:cTn id="96" dur="500" fill="hold"/>
                                        <p:tgtEl>
                                          <p:spTgt spid="77">
                                            <p:txEl>
                                              <p:pRg st="0" end="0"/>
                                            </p:txEl>
                                          </p:spTgt>
                                        </p:tgtEl>
                                        <p:attrNameLst>
                                          <p:attrName>ppt_x</p:attrName>
                                        </p:attrNameLst>
                                      </p:cBhvr>
                                      <p:tavLst>
                                        <p:tav tm="0">
                                          <p:val>
                                            <p:strVal val="#ppt_x"/>
                                          </p:val>
                                        </p:tav>
                                        <p:tav tm="100000">
                                          <p:val>
                                            <p:strVal val="#ppt_x"/>
                                          </p:val>
                                        </p:tav>
                                      </p:tavLst>
                                    </p:anim>
                                    <p:anim calcmode="lin" valueType="num">
                                      <p:cBhvr>
                                        <p:cTn id="97" dur="500" fill="hold"/>
                                        <p:tgtEl>
                                          <p:spTgt spid="77">
                                            <p:txEl>
                                              <p:pRg st="0" end="0"/>
                                            </p:txEl>
                                          </p:spTgt>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200"/>
                                  </p:stCondLst>
                                  <p:childTnLst>
                                    <p:set>
                                      <p:cBhvr>
                                        <p:cTn id="99" dur="1" fill="hold">
                                          <p:stCondLst>
                                            <p:cond delay="0"/>
                                          </p:stCondLst>
                                        </p:cTn>
                                        <p:tgtEl>
                                          <p:spTgt spid="78">
                                            <p:txEl>
                                              <p:pRg st="0" end="0"/>
                                            </p:txEl>
                                          </p:spTgt>
                                        </p:tgtEl>
                                        <p:attrNameLst>
                                          <p:attrName>style.visibility</p:attrName>
                                        </p:attrNameLst>
                                      </p:cBhvr>
                                      <p:to>
                                        <p:strVal val="visible"/>
                                      </p:to>
                                    </p:set>
                                    <p:animEffect transition="in" filter="fade">
                                      <p:cBhvr>
                                        <p:cTn id="100" dur="500"/>
                                        <p:tgtEl>
                                          <p:spTgt spid="78">
                                            <p:txEl>
                                              <p:pRg st="0" end="0"/>
                                            </p:txEl>
                                          </p:spTgt>
                                        </p:tgtEl>
                                      </p:cBhvr>
                                    </p:animEffect>
                                    <p:anim calcmode="lin" valueType="num">
                                      <p:cBhvr>
                                        <p:cTn id="101" dur="500" fill="hold"/>
                                        <p:tgtEl>
                                          <p:spTgt spid="78">
                                            <p:txEl>
                                              <p:pRg st="0" end="0"/>
                                            </p:txEl>
                                          </p:spTgt>
                                        </p:tgtEl>
                                        <p:attrNameLst>
                                          <p:attrName>ppt_x</p:attrName>
                                        </p:attrNameLst>
                                      </p:cBhvr>
                                      <p:tavLst>
                                        <p:tav tm="0">
                                          <p:val>
                                            <p:strVal val="#ppt_x"/>
                                          </p:val>
                                        </p:tav>
                                        <p:tav tm="100000">
                                          <p:val>
                                            <p:strVal val="#ppt_x"/>
                                          </p:val>
                                        </p:tav>
                                      </p:tavLst>
                                    </p:anim>
                                    <p:anim calcmode="lin" valueType="num">
                                      <p:cBhvr>
                                        <p:cTn id="102" dur="500" fill="hold"/>
                                        <p:tgtEl>
                                          <p:spTgt spid="7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33" grpId="0"/>
      <p:bldP spid="3" grpId="0" animBg="1"/>
      <p:bldP spid="34" grpId="0" build="p">
        <p:tmplLst>
          <p:tmpl lvl="1">
            <p:tnLst>
              <p:par>
                <p:cTn presetID="42"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400"/>
                        <p:tgtEl>
                          <p:spTgt spid="34"/>
                        </p:tgtEl>
                      </p:cBhvr>
                    </p:animEffect>
                    <p:anim calcmode="lin" valueType="num">
                      <p:cBhvr>
                        <p:cTn dur="400" fill="hold"/>
                        <p:tgtEl>
                          <p:spTgt spid="34"/>
                        </p:tgtEl>
                        <p:attrNameLst>
                          <p:attrName>ppt_x</p:attrName>
                        </p:attrNameLst>
                      </p:cBhvr>
                      <p:tavLst>
                        <p:tav tm="0">
                          <p:val>
                            <p:strVal val="#ppt_x"/>
                          </p:val>
                        </p:tav>
                        <p:tav tm="100000">
                          <p:val>
                            <p:strVal val="#ppt_x"/>
                          </p:val>
                        </p:tav>
                      </p:tavLst>
                    </p:anim>
                    <p:anim calcmode="lin" valueType="num">
                      <p:cBhvr>
                        <p:cTn dur="400" fill="hold"/>
                        <p:tgtEl>
                          <p:spTgt spid="34"/>
                        </p:tgtEl>
                        <p:attrNameLst>
                          <p:attrName>ppt_y</p:attrName>
                        </p:attrNameLst>
                      </p:cBhvr>
                      <p:tavLst>
                        <p:tav tm="0">
                          <p:val>
                            <p:strVal val="#ppt_y+.1"/>
                          </p:val>
                        </p:tav>
                        <p:tav tm="100000">
                          <p:val>
                            <p:strVal val="#ppt_y"/>
                          </p:val>
                        </p:tav>
                      </p:tavLst>
                    </p:anim>
                  </p:childTnLst>
                </p:cTn>
              </p:par>
            </p:tnLst>
          </p:tmpl>
        </p:tmplLst>
      </p:bldP>
      <p:bldP spid="35" grpId="0" build="p">
        <p:tmplLst>
          <p:tmpl lvl="1">
            <p:tnLst>
              <p:par>
                <p:cTn presetID="42" presetClass="entr" presetSubtype="0" fill="hold" nodeType="withEffect">
                  <p:stCondLst>
                    <p:cond delay="2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anim calcmode="lin" valueType="num">
                      <p:cBhvr>
                        <p:cTn dur="500" fill="hold"/>
                        <p:tgtEl>
                          <p:spTgt spid="35"/>
                        </p:tgtEl>
                        <p:attrNameLst>
                          <p:attrName>ppt_x</p:attrName>
                        </p:attrNameLst>
                      </p:cBhvr>
                      <p:tavLst>
                        <p:tav tm="0">
                          <p:val>
                            <p:strVal val="#ppt_x"/>
                          </p:val>
                        </p:tav>
                        <p:tav tm="100000">
                          <p:val>
                            <p:strVal val="#ppt_x"/>
                          </p:val>
                        </p:tav>
                      </p:tavLst>
                    </p:anim>
                    <p:anim calcmode="lin" valueType="num">
                      <p:cBhvr>
                        <p:cTn dur="500" fill="hold"/>
                        <p:tgtEl>
                          <p:spTgt spid="35"/>
                        </p:tgtEl>
                        <p:attrNameLst>
                          <p:attrName>ppt_y</p:attrName>
                        </p:attrNameLst>
                      </p:cBhvr>
                      <p:tavLst>
                        <p:tav tm="0">
                          <p:val>
                            <p:strVal val="#ppt_y+.1"/>
                          </p:val>
                        </p:tav>
                        <p:tav tm="100000">
                          <p:val>
                            <p:strVal val="#ppt_y"/>
                          </p:val>
                        </p:tav>
                      </p:tavLst>
                    </p:anim>
                  </p:childTnLst>
                </p:cTn>
              </p:par>
            </p:tnLst>
          </p:tmpl>
        </p:tmplLst>
      </p:bldP>
      <p:bldP spid="36" grpId="0" build="p">
        <p:tmplLst>
          <p:tmpl lvl="1">
            <p:tnLst>
              <p:par>
                <p:cTn presetID="10" presetClass="entr" presetSubtype="0" fill="hold" nodeType="withEffect">
                  <p:stCondLst>
                    <p:cond delay="8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53" presetClass="entr" presetSubtype="16"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p:cTn dur="300" fill="hold"/>
                        <p:tgtEl>
                          <p:spTgt spid="37"/>
                        </p:tgtEl>
                        <p:attrNameLst>
                          <p:attrName>ppt_w</p:attrName>
                        </p:attrNameLst>
                      </p:cBhvr>
                      <p:tavLst>
                        <p:tav tm="0">
                          <p:val>
                            <p:fltVal val="0"/>
                          </p:val>
                        </p:tav>
                        <p:tav tm="100000">
                          <p:val>
                            <p:strVal val="#ppt_w"/>
                          </p:val>
                        </p:tav>
                      </p:tavLst>
                    </p:anim>
                    <p:anim calcmode="lin" valueType="num">
                      <p:cBhvr>
                        <p:cTn dur="300" fill="hold"/>
                        <p:tgtEl>
                          <p:spTgt spid="37"/>
                        </p:tgtEl>
                        <p:attrNameLst>
                          <p:attrName>ppt_h</p:attrName>
                        </p:attrNameLst>
                      </p:cBhvr>
                      <p:tavLst>
                        <p:tav tm="0">
                          <p:val>
                            <p:fltVal val="0"/>
                          </p:val>
                        </p:tav>
                        <p:tav tm="100000">
                          <p:val>
                            <p:strVal val="#ppt_h"/>
                          </p:val>
                        </p:tav>
                      </p:tavLst>
                    </p:anim>
                    <p:animEffect transition="in" filter="fade">
                      <p:cBhvr>
                        <p:cTn dur="300"/>
                        <p:tgtEl>
                          <p:spTgt spid="37"/>
                        </p:tgtEl>
                      </p:cBhvr>
                    </p:animEffect>
                  </p:childTnLst>
                </p:cTn>
              </p:par>
            </p:tnLst>
          </p:tmpl>
        </p:tmplLst>
      </p:bldP>
      <p:bldP spid="62" grpId="0" build="p">
        <p:tmplLst>
          <p:tmpl lvl="1">
            <p:tnLst>
              <p:par>
                <p:cTn presetID="42" presetClass="entr" presetSubtype="0" fill="hold" nodeType="withEffect">
                  <p:stCondLst>
                    <p:cond delay="200"/>
                  </p:stCondLst>
                  <p:childTnLst>
                    <p:set>
                      <p:cBhvr>
                        <p:cTn dur="1" fill="hold">
                          <p:stCondLst>
                            <p:cond delay="0"/>
                          </p:stCondLst>
                        </p:cTn>
                        <p:tgtEl>
                          <p:spTgt spid="62"/>
                        </p:tgtEl>
                        <p:attrNameLst>
                          <p:attrName>style.visibility</p:attrName>
                        </p:attrNameLst>
                      </p:cBhvr>
                      <p:to>
                        <p:strVal val="visible"/>
                      </p:to>
                    </p:set>
                    <p:animEffect transition="in" filter="fade">
                      <p:cBhvr>
                        <p:cTn dur="400"/>
                        <p:tgtEl>
                          <p:spTgt spid="62"/>
                        </p:tgtEl>
                      </p:cBhvr>
                    </p:animEffect>
                    <p:anim calcmode="lin" valueType="num">
                      <p:cBhvr>
                        <p:cTn dur="400" fill="hold"/>
                        <p:tgtEl>
                          <p:spTgt spid="62"/>
                        </p:tgtEl>
                        <p:attrNameLst>
                          <p:attrName>ppt_x</p:attrName>
                        </p:attrNameLst>
                      </p:cBhvr>
                      <p:tavLst>
                        <p:tav tm="0">
                          <p:val>
                            <p:strVal val="#ppt_x"/>
                          </p:val>
                        </p:tav>
                        <p:tav tm="100000">
                          <p:val>
                            <p:strVal val="#ppt_x"/>
                          </p:val>
                        </p:tav>
                      </p:tavLst>
                    </p:anim>
                    <p:anim calcmode="lin" valueType="num">
                      <p:cBhvr>
                        <p:cTn dur="400" fill="hold"/>
                        <p:tgtEl>
                          <p:spTgt spid="62"/>
                        </p:tgtEl>
                        <p:attrNameLst>
                          <p:attrName>ppt_y</p:attrName>
                        </p:attrNameLst>
                      </p:cBhvr>
                      <p:tavLst>
                        <p:tav tm="0">
                          <p:val>
                            <p:strVal val="#ppt_y+.1"/>
                          </p:val>
                        </p:tav>
                        <p:tav tm="100000">
                          <p:val>
                            <p:strVal val="#ppt_y"/>
                          </p:val>
                        </p:tav>
                      </p:tavLst>
                    </p:anim>
                  </p:childTnLst>
                </p:cTn>
              </p:par>
            </p:tnLst>
          </p:tmpl>
        </p:tmplLst>
      </p:bldP>
      <p:bldP spid="63" grpId="0" build="p">
        <p:tmplLst>
          <p:tmpl lvl="1">
            <p:tnLst>
              <p:par>
                <p:cTn presetID="42" presetClass="entr" presetSubtype="0" fill="hold" nodeType="withEffect">
                  <p:stCondLst>
                    <p:cond delay="200"/>
                  </p:stCondLst>
                  <p:childTnLst>
                    <p:set>
                      <p:cBhvr>
                        <p:cTn dur="1" fill="hold">
                          <p:stCondLst>
                            <p:cond delay="0"/>
                          </p:stCondLst>
                        </p:cTn>
                        <p:tgtEl>
                          <p:spTgt spid="63"/>
                        </p:tgtEl>
                        <p:attrNameLst>
                          <p:attrName>style.visibility</p:attrName>
                        </p:attrNameLst>
                      </p:cBhvr>
                      <p:to>
                        <p:strVal val="visible"/>
                      </p:to>
                    </p:set>
                    <p:animEffect transition="in" filter="fade">
                      <p:cBhvr>
                        <p:cTn dur="500"/>
                        <p:tgtEl>
                          <p:spTgt spid="63"/>
                        </p:tgtEl>
                      </p:cBhvr>
                    </p:animEffect>
                    <p:anim calcmode="lin" valueType="num">
                      <p:cBhvr>
                        <p:cTn dur="500" fill="hold"/>
                        <p:tgtEl>
                          <p:spTgt spid="63"/>
                        </p:tgtEl>
                        <p:attrNameLst>
                          <p:attrName>ppt_x</p:attrName>
                        </p:attrNameLst>
                      </p:cBhvr>
                      <p:tavLst>
                        <p:tav tm="0">
                          <p:val>
                            <p:strVal val="#ppt_x"/>
                          </p:val>
                        </p:tav>
                        <p:tav tm="100000">
                          <p:val>
                            <p:strVal val="#ppt_x"/>
                          </p:val>
                        </p:tav>
                      </p:tavLst>
                    </p:anim>
                    <p:anim calcmode="lin" valueType="num">
                      <p:cBhvr>
                        <p:cTn dur="500" fill="hold"/>
                        <p:tgtEl>
                          <p:spTgt spid="63"/>
                        </p:tgtEl>
                        <p:attrNameLst>
                          <p:attrName>ppt_y</p:attrName>
                        </p:attrNameLst>
                      </p:cBhvr>
                      <p:tavLst>
                        <p:tav tm="0">
                          <p:val>
                            <p:strVal val="#ppt_y+.1"/>
                          </p:val>
                        </p:tav>
                        <p:tav tm="100000">
                          <p:val>
                            <p:strVal val="#ppt_y"/>
                          </p:val>
                        </p:tav>
                      </p:tavLst>
                    </p:anim>
                  </p:childTnLst>
                </p:cTn>
              </p:par>
            </p:tnLst>
          </p:tmpl>
        </p:tmplLst>
      </p:bldP>
      <p:bldP spid="69" grpId="0" build="p">
        <p:tmplLst>
          <p:tmpl lvl="1">
            <p:tnLst>
              <p:par>
                <p:cTn presetID="10" presetClass="entr" presetSubtype="0" fill="hold" nodeType="withEffect">
                  <p:stCondLst>
                    <p:cond delay="800"/>
                  </p:stCondLst>
                  <p:childTnLst>
                    <p:set>
                      <p:cBhvr>
                        <p:cTn dur="1" fill="hold">
                          <p:stCondLst>
                            <p:cond delay="0"/>
                          </p:stCondLst>
                        </p:cTn>
                        <p:tgtEl>
                          <p:spTgt spid="69"/>
                        </p:tgtEl>
                        <p:attrNameLst>
                          <p:attrName>style.visibility</p:attrName>
                        </p:attrNameLst>
                      </p:cBhvr>
                      <p:to>
                        <p:strVal val="visible"/>
                      </p:to>
                    </p:set>
                    <p:animEffect transition="in" filter="fade">
                      <p:cBhvr>
                        <p:cTn dur="500"/>
                        <p:tgtEl>
                          <p:spTgt spid="69"/>
                        </p:tgtEl>
                      </p:cBhvr>
                    </p:animEffect>
                  </p:childTnLst>
                </p:cTn>
              </p:par>
            </p:tnLst>
          </p:tmpl>
        </p:tmplLst>
      </p:bldP>
      <p:bldP spid="70" grpId="0" build="p">
        <p:tmplLst>
          <p:tmpl lvl="1">
            <p:tnLst>
              <p:par>
                <p:cTn presetID="42" presetClass="entr" presetSubtype="0" fill="hold" nodeType="withEffect">
                  <p:stCondLst>
                    <p:cond delay="200"/>
                  </p:stCondLst>
                  <p:childTnLst>
                    <p:set>
                      <p:cBhvr>
                        <p:cTn dur="1" fill="hold">
                          <p:stCondLst>
                            <p:cond delay="0"/>
                          </p:stCondLst>
                        </p:cTn>
                        <p:tgtEl>
                          <p:spTgt spid="70"/>
                        </p:tgtEl>
                        <p:attrNameLst>
                          <p:attrName>style.visibility</p:attrName>
                        </p:attrNameLst>
                      </p:cBhvr>
                      <p:to>
                        <p:strVal val="visible"/>
                      </p:to>
                    </p:set>
                    <p:animEffect transition="in" filter="fade">
                      <p:cBhvr>
                        <p:cTn dur="400"/>
                        <p:tgtEl>
                          <p:spTgt spid="70"/>
                        </p:tgtEl>
                      </p:cBhvr>
                    </p:animEffect>
                    <p:anim calcmode="lin" valueType="num">
                      <p:cBhvr>
                        <p:cTn dur="400" fill="hold"/>
                        <p:tgtEl>
                          <p:spTgt spid="70"/>
                        </p:tgtEl>
                        <p:attrNameLst>
                          <p:attrName>ppt_x</p:attrName>
                        </p:attrNameLst>
                      </p:cBhvr>
                      <p:tavLst>
                        <p:tav tm="0">
                          <p:val>
                            <p:strVal val="#ppt_x"/>
                          </p:val>
                        </p:tav>
                        <p:tav tm="100000">
                          <p:val>
                            <p:strVal val="#ppt_x"/>
                          </p:val>
                        </p:tav>
                      </p:tavLst>
                    </p:anim>
                    <p:anim calcmode="lin" valueType="num">
                      <p:cBhvr>
                        <p:cTn dur="400" fill="hold"/>
                        <p:tgtEl>
                          <p:spTgt spid="70"/>
                        </p:tgtEl>
                        <p:attrNameLst>
                          <p:attrName>ppt_y</p:attrName>
                        </p:attrNameLst>
                      </p:cBhvr>
                      <p:tavLst>
                        <p:tav tm="0">
                          <p:val>
                            <p:strVal val="#ppt_y+.1"/>
                          </p:val>
                        </p:tav>
                        <p:tav tm="100000">
                          <p:val>
                            <p:strVal val="#ppt_y"/>
                          </p:val>
                        </p:tav>
                      </p:tavLst>
                    </p:anim>
                  </p:childTnLst>
                </p:cTn>
              </p:par>
            </p:tnLst>
          </p:tmpl>
        </p:tmplLst>
      </p:bldP>
      <p:bldP spid="71" grpId="0" animBg="1"/>
      <p:bldP spid="72" grpId="0" animBg="1"/>
      <p:bldP spid="73" grpId="0" animBg="1"/>
      <p:bldP spid="74" grpId="0" animBg="1"/>
      <p:bldP spid="75" grpId="0" build="p">
        <p:tmplLst>
          <p:tmpl lvl="1">
            <p:tnLst>
              <p:par>
                <p:cTn presetID="42" presetClass="entr" presetSubtype="0" fill="hold" nodeType="withEffect">
                  <p:stCondLst>
                    <p:cond delay="20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anim calcmode="lin" valueType="num">
                      <p:cBhvr>
                        <p:cTn dur="500" fill="hold"/>
                        <p:tgtEl>
                          <p:spTgt spid="75"/>
                        </p:tgtEl>
                        <p:attrNameLst>
                          <p:attrName>ppt_x</p:attrName>
                        </p:attrNameLst>
                      </p:cBhvr>
                      <p:tavLst>
                        <p:tav tm="0">
                          <p:val>
                            <p:strVal val="#ppt_x"/>
                          </p:val>
                        </p:tav>
                        <p:tav tm="100000">
                          <p:val>
                            <p:strVal val="#ppt_x"/>
                          </p:val>
                        </p:tav>
                      </p:tavLst>
                    </p:anim>
                    <p:anim calcmode="lin" valueType="num">
                      <p:cBhvr>
                        <p:cTn dur="500" fill="hold"/>
                        <p:tgtEl>
                          <p:spTgt spid="75"/>
                        </p:tgtEl>
                        <p:attrNameLst>
                          <p:attrName>ppt_y</p:attrName>
                        </p:attrNameLst>
                      </p:cBhvr>
                      <p:tavLst>
                        <p:tav tm="0">
                          <p:val>
                            <p:strVal val="#ppt_y+.1"/>
                          </p:val>
                        </p:tav>
                        <p:tav tm="100000">
                          <p:val>
                            <p:strVal val="#ppt_y"/>
                          </p:val>
                        </p:tav>
                      </p:tavLst>
                    </p:anim>
                  </p:childTnLst>
                </p:cTn>
              </p:par>
            </p:tnLst>
          </p:tmpl>
        </p:tmplLst>
      </p:bldP>
      <p:bldP spid="76" grpId="0" build="p">
        <p:tmplLst>
          <p:tmpl lvl="1">
            <p:tnLst>
              <p:par>
                <p:cTn presetID="42" presetClass="entr" presetSubtype="0" fill="hold" nodeType="withEffect">
                  <p:stCondLst>
                    <p:cond delay="20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anim calcmode="lin" valueType="num">
                      <p:cBhvr>
                        <p:cTn dur="500" fill="hold"/>
                        <p:tgtEl>
                          <p:spTgt spid="76"/>
                        </p:tgtEl>
                        <p:attrNameLst>
                          <p:attrName>ppt_x</p:attrName>
                        </p:attrNameLst>
                      </p:cBhvr>
                      <p:tavLst>
                        <p:tav tm="0">
                          <p:val>
                            <p:strVal val="#ppt_x"/>
                          </p:val>
                        </p:tav>
                        <p:tav tm="100000">
                          <p:val>
                            <p:strVal val="#ppt_x"/>
                          </p:val>
                        </p:tav>
                      </p:tavLst>
                    </p:anim>
                    <p:anim calcmode="lin" valueType="num">
                      <p:cBhvr>
                        <p:cTn dur="500" fill="hold"/>
                        <p:tgtEl>
                          <p:spTgt spid="76"/>
                        </p:tgtEl>
                        <p:attrNameLst>
                          <p:attrName>ppt_y</p:attrName>
                        </p:attrNameLst>
                      </p:cBhvr>
                      <p:tavLst>
                        <p:tav tm="0">
                          <p:val>
                            <p:strVal val="#ppt_y+.1"/>
                          </p:val>
                        </p:tav>
                        <p:tav tm="100000">
                          <p:val>
                            <p:strVal val="#ppt_y"/>
                          </p:val>
                        </p:tav>
                      </p:tavLst>
                    </p:anim>
                  </p:childTnLst>
                </p:cTn>
              </p:par>
            </p:tnLst>
          </p:tmpl>
        </p:tmplLst>
      </p:bldP>
      <p:bldP spid="77" grpId="0" build="p">
        <p:tmplLst>
          <p:tmpl lvl="1">
            <p:tnLst>
              <p:par>
                <p:cTn presetID="42" presetClass="entr" presetSubtype="0" fill="hold" nodeType="withEffect">
                  <p:stCondLst>
                    <p:cond delay="200"/>
                  </p:stCondLst>
                  <p:childTnLst>
                    <p:set>
                      <p:cBhvr>
                        <p:cTn dur="1" fill="hold">
                          <p:stCondLst>
                            <p:cond delay="0"/>
                          </p:stCondLst>
                        </p:cTn>
                        <p:tgtEl>
                          <p:spTgt spid="77"/>
                        </p:tgtEl>
                        <p:attrNameLst>
                          <p:attrName>style.visibility</p:attrName>
                        </p:attrNameLst>
                      </p:cBhvr>
                      <p:to>
                        <p:strVal val="visible"/>
                      </p:to>
                    </p:set>
                    <p:animEffect transition="in" filter="fade">
                      <p:cBhvr>
                        <p:cTn dur="500"/>
                        <p:tgtEl>
                          <p:spTgt spid="77"/>
                        </p:tgtEl>
                      </p:cBhvr>
                    </p:animEffect>
                    <p:anim calcmode="lin" valueType="num">
                      <p:cBhvr>
                        <p:cTn dur="500" fill="hold"/>
                        <p:tgtEl>
                          <p:spTgt spid="77"/>
                        </p:tgtEl>
                        <p:attrNameLst>
                          <p:attrName>ppt_x</p:attrName>
                        </p:attrNameLst>
                      </p:cBhvr>
                      <p:tavLst>
                        <p:tav tm="0">
                          <p:val>
                            <p:strVal val="#ppt_x"/>
                          </p:val>
                        </p:tav>
                        <p:tav tm="100000">
                          <p:val>
                            <p:strVal val="#ppt_x"/>
                          </p:val>
                        </p:tav>
                      </p:tavLst>
                    </p:anim>
                    <p:anim calcmode="lin" valueType="num">
                      <p:cBhvr>
                        <p:cTn dur="500" fill="hold"/>
                        <p:tgtEl>
                          <p:spTgt spid="77"/>
                        </p:tgtEl>
                        <p:attrNameLst>
                          <p:attrName>ppt_y</p:attrName>
                        </p:attrNameLst>
                      </p:cBhvr>
                      <p:tavLst>
                        <p:tav tm="0">
                          <p:val>
                            <p:strVal val="#ppt_y+.1"/>
                          </p:val>
                        </p:tav>
                        <p:tav tm="100000">
                          <p:val>
                            <p:strVal val="#ppt_y"/>
                          </p:val>
                        </p:tav>
                      </p:tavLst>
                    </p:anim>
                  </p:childTnLst>
                </p:cTn>
              </p:par>
            </p:tnLst>
          </p:tmpl>
        </p:tmplLst>
      </p:bldP>
      <p:bldP spid="78" grpId="0" build="p">
        <p:tmplLst>
          <p:tmpl lvl="1">
            <p:tnLst>
              <p:par>
                <p:cTn presetID="42" presetClass="entr" presetSubtype="0" fill="hold" nodeType="withEffect">
                  <p:stCondLst>
                    <p:cond delay="200"/>
                  </p:stCondLst>
                  <p:childTnLst>
                    <p:set>
                      <p:cBhvr>
                        <p:cTn dur="1" fill="hold">
                          <p:stCondLst>
                            <p:cond delay="0"/>
                          </p:stCondLst>
                        </p:cTn>
                        <p:tgtEl>
                          <p:spTgt spid="78"/>
                        </p:tgtEl>
                        <p:attrNameLst>
                          <p:attrName>style.visibility</p:attrName>
                        </p:attrNameLst>
                      </p:cBhvr>
                      <p:to>
                        <p:strVal val="visible"/>
                      </p:to>
                    </p:set>
                    <p:animEffect transition="in" filter="fade">
                      <p:cBhvr>
                        <p:cTn dur="500"/>
                        <p:tgtEl>
                          <p:spTgt spid="78"/>
                        </p:tgtEl>
                      </p:cBhvr>
                    </p:animEffect>
                    <p:anim calcmode="lin" valueType="num">
                      <p:cBhvr>
                        <p:cTn dur="500" fill="hold"/>
                        <p:tgtEl>
                          <p:spTgt spid="78"/>
                        </p:tgtEl>
                        <p:attrNameLst>
                          <p:attrName>ppt_x</p:attrName>
                        </p:attrNameLst>
                      </p:cBhvr>
                      <p:tavLst>
                        <p:tav tm="0">
                          <p:val>
                            <p:strVal val="#ppt_x"/>
                          </p:val>
                        </p:tav>
                        <p:tav tm="100000">
                          <p:val>
                            <p:strVal val="#ppt_x"/>
                          </p:val>
                        </p:tav>
                      </p:tavLst>
                    </p:anim>
                    <p:anim calcmode="lin" valueType="num">
                      <p:cBhvr>
                        <p:cTn dur="500" fill="hold"/>
                        <p:tgtEl>
                          <p:spTgt spid="78"/>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Team member zoom 2">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0"/>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tx1">
                    <a:lumMod val="75000"/>
                    <a:lumOff val="25000"/>
                  </a:schemeClr>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3" name="Picture Placeholder 2"/>
          <p:cNvSpPr>
            <a:spLocks noGrp="1"/>
          </p:cNvSpPr>
          <p:nvPr>
            <p:ph type="pic" sz="quarter" idx="17"/>
          </p:nvPr>
        </p:nvSpPr>
        <p:spPr>
          <a:xfrm>
            <a:off x="569385" y="1371601"/>
            <a:ext cx="4358215" cy="5623559"/>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62" name="Text Placeholder 7"/>
          <p:cNvSpPr>
            <a:spLocks noGrp="1"/>
          </p:cNvSpPr>
          <p:nvPr>
            <p:ph type="body" sz="quarter" idx="40" hasCustomPrompt="1"/>
          </p:nvPr>
        </p:nvSpPr>
        <p:spPr>
          <a:xfrm>
            <a:off x="5689600" y="4416192"/>
            <a:ext cx="5865061" cy="431780"/>
          </a:xfrm>
          <a:prstGeom prst="rect">
            <a:avLst/>
          </a:prstGeom>
        </p:spPr>
        <p:txBody>
          <a:bodyPr vert="horz" lIns="0" tIns="40504" rIns="0" bIns="40504" anchor="ctr"/>
          <a:lstStyle>
            <a:lvl1pPr marL="0" indent="0" algn="l">
              <a:lnSpc>
                <a:spcPct val="100000"/>
              </a:lnSpc>
              <a:spcBef>
                <a:spcPts val="0"/>
              </a:spcBef>
              <a:buNone/>
              <a:defRPr sz="1920" b="1">
                <a:solidFill>
                  <a:schemeClr val="tx1">
                    <a:lumMod val="75000"/>
                    <a:lumOff val="25000"/>
                  </a:schemeClr>
                </a:solidFill>
                <a:latin typeface="Lato Light"/>
                <a:cs typeface="Lato Light"/>
              </a:defRPr>
            </a:lvl1pPr>
          </a:lstStyle>
          <a:p>
            <a:pPr lvl="0"/>
            <a:r>
              <a:rPr lang="es-ES_tradnl" dirty="0" err="1"/>
              <a:t>About</a:t>
            </a:r>
            <a:r>
              <a:rPr lang="es-ES_tradnl" dirty="0"/>
              <a:t> Bryan</a:t>
            </a:r>
          </a:p>
        </p:txBody>
      </p:sp>
      <p:sp>
        <p:nvSpPr>
          <p:cNvPr id="63" name="Text Placeholder 7"/>
          <p:cNvSpPr>
            <a:spLocks noGrp="1"/>
          </p:cNvSpPr>
          <p:nvPr>
            <p:ph type="body" sz="quarter" idx="41" hasCustomPrompt="1"/>
          </p:nvPr>
        </p:nvSpPr>
        <p:spPr>
          <a:xfrm>
            <a:off x="5689601" y="4898389"/>
            <a:ext cx="5865064"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r>
              <a:rPr lang="es-ES_tradnl" dirty="0"/>
              <a:t> </a:t>
            </a:r>
            <a:r>
              <a:rPr lang="es-ES_tradnl" dirty="0" err="1"/>
              <a:t>Here</a:t>
            </a:r>
            <a:endParaRPr lang="es-ES_tradnl" dirty="0"/>
          </a:p>
        </p:txBody>
      </p:sp>
      <p:sp>
        <p:nvSpPr>
          <p:cNvPr id="69" name="Text Placeholder 2"/>
          <p:cNvSpPr>
            <a:spLocks noGrp="1"/>
          </p:cNvSpPr>
          <p:nvPr>
            <p:ph type="body" sz="quarter" idx="42" hasCustomPrompt="1"/>
          </p:nvPr>
        </p:nvSpPr>
        <p:spPr>
          <a:xfrm>
            <a:off x="5689599" y="5126839"/>
            <a:ext cx="5865063" cy="1273961"/>
          </a:xfrm>
          <a:prstGeom prst="rect">
            <a:avLst/>
          </a:prstGeom>
        </p:spPr>
        <p:txBody>
          <a:bodyPr vert="horz" lIns="0" tIns="0" rIns="0" bIns="0"/>
          <a:lstStyle>
            <a:lvl1pPr marL="0" marR="0" indent="0" algn="just" defTabSz="486044" rtl="0" eaLnBrk="1" fontAlgn="auto" latinLnBrk="0" hangingPunct="1">
              <a:lnSpc>
                <a:spcPct val="130000"/>
              </a:lnSpc>
              <a:spcBef>
                <a:spcPct val="20000"/>
              </a:spcBef>
              <a:spcAft>
                <a:spcPts val="0"/>
              </a:spcAft>
              <a:buClrTx/>
              <a:buSzTx/>
              <a:buFont typeface="Arial"/>
              <a:buNone/>
              <a:tabLst/>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a:p>
            <a:pPr lvl="0"/>
            <a:r>
              <a:rPr lang="en-US" dirty="0" err="1"/>
              <a:t>Duis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fringillascipit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 </a:t>
            </a:r>
            <a:r>
              <a:rPr lang="en-US" dirty="0" err="1"/>
              <a:t>Duis</a:t>
            </a:r>
            <a:r>
              <a:rPr lang="en-US" dirty="0"/>
              <a:t> </a:t>
            </a:r>
            <a:r>
              <a:rPr lang="en-US" dirty="0" err="1"/>
              <a:t>quis</a:t>
            </a:r>
            <a:r>
              <a:rPr lang="en-US" dirty="0"/>
              <a:t> </a:t>
            </a:r>
            <a:r>
              <a:rPr lang="en-US" dirty="0" err="1"/>
              <a:t>viverra</a:t>
            </a:r>
            <a:r>
              <a:rPr lang="en-US" dirty="0"/>
              <a:t> </a:t>
            </a:r>
            <a:r>
              <a:rPr lang="en-US" dirty="0" err="1"/>
              <a:t>urna</a:t>
            </a:r>
            <a:r>
              <a:rPr lang="en-US" dirty="0"/>
              <a:t>, in </a:t>
            </a:r>
            <a:r>
              <a:rPr lang="en-US" dirty="0" err="1"/>
              <a:t>ultricies</a:t>
            </a:r>
            <a:r>
              <a:rPr lang="en-US" dirty="0"/>
              <a:t> diam. </a:t>
            </a:r>
          </a:p>
        </p:txBody>
      </p:sp>
      <p:sp>
        <p:nvSpPr>
          <p:cNvPr id="70" name="Text Placeholder 7"/>
          <p:cNvSpPr>
            <a:spLocks noGrp="1"/>
          </p:cNvSpPr>
          <p:nvPr>
            <p:ph type="body" sz="quarter" idx="43" hasCustomPrompt="1"/>
          </p:nvPr>
        </p:nvSpPr>
        <p:spPr>
          <a:xfrm>
            <a:off x="5689604" y="1280162"/>
            <a:ext cx="5865281" cy="431780"/>
          </a:xfrm>
          <a:prstGeom prst="rect">
            <a:avLst/>
          </a:prstGeom>
        </p:spPr>
        <p:txBody>
          <a:bodyPr vert="horz" lIns="0" tIns="40504" rIns="0" bIns="40504" anchor="ctr"/>
          <a:lstStyle>
            <a:lvl1pPr marL="0" indent="0" algn="l">
              <a:lnSpc>
                <a:spcPct val="100000"/>
              </a:lnSpc>
              <a:spcBef>
                <a:spcPts val="0"/>
              </a:spcBef>
              <a:buNone/>
              <a:defRPr sz="1920" b="1">
                <a:solidFill>
                  <a:schemeClr val="tx1">
                    <a:lumMod val="75000"/>
                    <a:lumOff val="25000"/>
                  </a:schemeClr>
                </a:solidFill>
                <a:latin typeface="Lato Light"/>
                <a:cs typeface="Lato Light"/>
              </a:defRPr>
            </a:lvl1pPr>
          </a:lstStyle>
          <a:p>
            <a:pPr lvl="0"/>
            <a:r>
              <a:rPr lang="es-ES_tradnl" dirty="0" err="1"/>
              <a:t>Skills</a:t>
            </a:r>
            <a:endParaRPr lang="es-ES_tradnl" dirty="0"/>
          </a:p>
        </p:txBody>
      </p:sp>
      <p:sp>
        <p:nvSpPr>
          <p:cNvPr id="71" name="Rectangle 70"/>
          <p:cNvSpPr/>
          <p:nvPr userDrawn="1"/>
        </p:nvSpPr>
        <p:spPr>
          <a:xfrm>
            <a:off x="5689603" y="2205094"/>
            <a:ext cx="2912531" cy="215999"/>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dirty="0"/>
          </a:p>
        </p:txBody>
      </p:sp>
      <p:sp>
        <p:nvSpPr>
          <p:cNvPr id="72" name="Rectangle 71"/>
          <p:cNvSpPr/>
          <p:nvPr userDrawn="1"/>
        </p:nvSpPr>
        <p:spPr>
          <a:xfrm>
            <a:off x="5689603" y="2806604"/>
            <a:ext cx="2912531" cy="215999"/>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dirty="0"/>
          </a:p>
        </p:txBody>
      </p:sp>
      <p:sp>
        <p:nvSpPr>
          <p:cNvPr id="73" name="Rectangle 72"/>
          <p:cNvSpPr/>
          <p:nvPr userDrawn="1"/>
        </p:nvSpPr>
        <p:spPr>
          <a:xfrm>
            <a:off x="5689603" y="3433012"/>
            <a:ext cx="2912531" cy="215999"/>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dirty="0"/>
          </a:p>
        </p:txBody>
      </p:sp>
      <p:sp>
        <p:nvSpPr>
          <p:cNvPr id="74" name="Rectangle 73"/>
          <p:cNvSpPr/>
          <p:nvPr userDrawn="1"/>
        </p:nvSpPr>
        <p:spPr>
          <a:xfrm>
            <a:off x="5689603" y="4087881"/>
            <a:ext cx="2912531" cy="215999"/>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dirty="0"/>
          </a:p>
        </p:txBody>
      </p:sp>
      <p:sp>
        <p:nvSpPr>
          <p:cNvPr id="75" name="Text Placeholder 7"/>
          <p:cNvSpPr>
            <a:spLocks noGrp="1"/>
          </p:cNvSpPr>
          <p:nvPr>
            <p:ph type="body" sz="quarter" idx="44" hasCustomPrompt="1"/>
          </p:nvPr>
        </p:nvSpPr>
        <p:spPr>
          <a:xfrm>
            <a:off x="5689602" y="1868891"/>
            <a:ext cx="1956727"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tx1">
                    <a:lumMod val="65000"/>
                    <a:lumOff val="35000"/>
                  </a:schemeClr>
                </a:solidFill>
                <a:latin typeface="Lato Light"/>
                <a:cs typeface="Lato Light"/>
              </a:defRPr>
            </a:lvl1pPr>
          </a:lstStyle>
          <a:p>
            <a:pPr lvl="0"/>
            <a:r>
              <a:rPr lang="es-ES_tradnl" dirty="0" err="1"/>
              <a:t>Photoshop</a:t>
            </a:r>
            <a:endParaRPr lang="es-ES_tradnl" dirty="0"/>
          </a:p>
        </p:txBody>
      </p:sp>
      <p:sp>
        <p:nvSpPr>
          <p:cNvPr id="76" name="Text Placeholder 7"/>
          <p:cNvSpPr>
            <a:spLocks noGrp="1"/>
          </p:cNvSpPr>
          <p:nvPr>
            <p:ph type="body" sz="quarter" idx="45" hasCustomPrompt="1"/>
          </p:nvPr>
        </p:nvSpPr>
        <p:spPr>
          <a:xfrm>
            <a:off x="5689602" y="2487507"/>
            <a:ext cx="1956727"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tx1">
                    <a:lumMod val="65000"/>
                    <a:lumOff val="35000"/>
                  </a:schemeClr>
                </a:solidFill>
                <a:latin typeface="Lato Light"/>
                <a:cs typeface="Lato Light"/>
              </a:defRPr>
            </a:lvl1pPr>
          </a:lstStyle>
          <a:p>
            <a:pPr lvl="0"/>
            <a:r>
              <a:rPr lang="es-ES_tradnl" dirty="0" err="1"/>
              <a:t>Illustrator</a:t>
            </a:r>
            <a:endParaRPr lang="es-ES_tradnl" dirty="0"/>
          </a:p>
        </p:txBody>
      </p:sp>
      <p:sp>
        <p:nvSpPr>
          <p:cNvPr id="77" name="Text Placeholder 7"/>
          <p:cNvSpPr>
            <a:spLocks noGrp="1"/>
          </p:cNvSpPr>
          <p:nvPr>
            <p:ph type="body" sz="quarter" idx="46" hasCustomPrompt="1"/>
          </p:nvPr>
        </p:nvSpPr>
        <p:spPr>
          <a:xfrm>
            <a:off x="5689602" y="3101267"/>
            <a:ext cx="1956727"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tx1">
                    <a:lumMod val="65000"/>
                    <a:lumOff val="35000"/>
                  </a:schemeClr>
                </a:solidFill>
                <a:latin typeface="Lato Light"/>
                <a:cs typeface="Lato Light"/>
              </a:defRPr>
            </a:lvl1pPr>
          </a:lstStyle>
          <a:p>
            <a:pPr lvl="0"/>
            <a:r>
              <a:rPr lang="es-ES_tradnl" dirty="0" err="1"/>
              <a:t>InDesign</a:t>
            </a:r>
            <a:endParaRPr lang="es-ES_tradnl" dirty="0"/>
          </a:p>
        </p:txBody>
      </p:sp>
      <p:sp>
        <p:nvSpPr>
          <p:cNvPr id="78" name="Text Placeholder 7"/>
          <p:cNvSpPr>
            <a:spLocks noGrp="1"/>
          </p:cNvSpPr>
          <p:nvPr>
            <p:ph type="body" sz="quarter" idx="47" hasCustomPrompt="1"/>
          </p:nvPr>
        </p:nvSpPr>
        <p:spPr>
          <a:xfrm>
            <a:off x="5689602" y="3756587"/>
            <a:ext cx="1956727"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baseline="0">
                <a:solidFill>
                  <a:schemeClr val="tx1">
                    <a:lumMod val="65000"/>
                    <a:lumOff val="35000"/>
                  </a:schemeClr>
                </a:solidFill>
                <a:latin typeface="Lato Light"/>
                <a:cs typeface="Lato Light"/>
              </a:defRPr>
            </a:lvl1pPr>
          </a:lstStyle>
          <a:p>
            <a:pPr lvl="0"/>
            <a:r>
              <a:rPr lang="es-ES_tradnl" dirty="0"/>
              <a:t>Muse</a:t>
            </a:r>
          </a:p>
        </p:txBody>
      </p:sp>
      <p:sp>
        <p:nvSpPr>
          <p:cNvPr id="17" name="Freeform 16"/>
          <p:cNvSpPr/>
          <p:nvPr userDrawn="1"/>
        </p:nvSpPr>
        <p:spPr>
          <a:xfrm rot="1955458">
            <a:off x="-2087313" y="2001586"/>
            <a:ext cx="7551480" cy="1948085"/>
          </a:xfrm>
          <a:custGeom>
            <a:avLst/>
            <a:gdLst>
              <a:gd name="connsiteX0" fmla="*/ 4436533 w 4436533"/>
              <a:gd name="connsiteY0" fmla="*/ 164697 h 1756908"/>
              <a:gd name="connsiteX1" fmla="*/ 2302933 w 4436533"/>
              <a:gd name="connsiteY1" fmla="*/ 350964 h 1756908"/>
              <a:gd name="connsiteX2" fmla="*/ 3132667 w 4436533"/>
              <a:gd name="connsiteY2" fmla="*/ 1756430 h 1756908"/>
              <a:gd name="connsiteX3" fmla="*/ 3623733 w 4436533"/>
              <a:gd name="connsiteY3" fmla="*/ 503364 h 1756908"/>
              <a:gd name="connsiteX4" fmla="*/ 1405467 w 4436533"/>
              <a:gd name="connsiteY4" fmla="*/ 46164 h 1756908"/>
              <a:gd name="connsiteX5" fmla="*/ 0 w 4436533"/>
              <a:gd name="connsiteY5" fmla="*/ 1536297 h 1756908"/>
              <a:gd name="connsiteX0" fmla="*/ 4436533 w 4436533"/>
              <a:gd name="connsiteY0" fmla="*/ 260722 h 1853405"/>
              <a:gd name="connsiteX1" fmla="*/ 2302933 w 4436533"/>
              <a:gd name="connsiteY1" fmla="*/ 446989 h 1853405"/>
              <a:gd name="connsiteX2" fmla="*/ 3132667 w 4436533"/>
              <a:gd name="connsiteY2" fmla="*/ 1852455 h 1853405"/>
              <a:gd name="connsiteX3" fmla="*/ 3623733 w 4436533"/>
              <a:gd name="connsiteY3" fmla="*/ 599389 h 1853405"/>
              <a:gd name="connsiteX4" fmla="*/ 1405467 w 4436533"/>
              <a:gd name="connsiteY4" fmla="*/ 142189 h 1853405"/>
              <a:gd name="connsiteX5" fmla="*/ 0 w 4436533"/>
              <a:gd name="connsiteY5" fmla="*/ 1632322 h 1853405"/>
              <a:gd name="connsiteX0" fmla="*/ 4436533 w 4436533"/>
              <a:gd name="connsiteY0" fmla="*/ 260722 h 1852567"/>
              <a:gd name="connsiteX1" fmla="*/ 2302933 w 4436533"/>
              <a:gd name="connsiteY1" fmla="*/ 446989 h 1852567"/>
              <a:gd name="connsiteX2" fmla="*/ 3132667 w 4436533"/>
              <a:gd name="connsiteY2" fmla="*/ 1852455 h 1852567"/>
              <a:gd name="connsiteX3" fmla="*/ 3623733 w 4436533"/>
              <a:gd name="connsiteY3" fmla="*/ 599389 h 1852567"/>
              <a:gd name="connsiteX4" fmla="*/ 1405467 w 4436533"/>
              <a:gd name="connsiteY4" fmla="*/ 142189 h 1852567"/>
              <a:gd name="connsiteX5" fmla="*/ 0 w 4436533"/>
              <a:gd name="connsiteY5" fmla="*/ 1632322 h 1852567"/>
              <a:gd name="connsiteX0" fmla="*/ 4436533 w 4436533"/>
              <a:gd name="connsiteY0" fmla="*/ 260722 h 1852461"/>
              <a:gd name="connsiteX1" fmla="*/ 2540000 w 4436533"/>
              <a:gd name="connsiteY1" fmla="*/ 616323 h 1852461"/>
              <a:gd name="connsiteX2" fmla="*/ 3132667 w 4436533"/>
              <a:gd name="connsiteY2" fmla="*/ 1852455 h 1852461"/>
              <a:gd name="connsiteX3" fmla="*/ 3623733 w 4436533"/>
              <a:gd name="connsiteY3" fmla="*/ 599389 h 1852461"/>
              <a:gd name="connsiteX4" fmla="*/ 1405467 w 4436533"/>
              <a:gd name="connsiteY4" fmla="*/ 142189 h 1852461"/>
              <a:gd name="connsiteX5" fmla="*/ 0 w 4436533"/>
              <a:gd name="connsiteY5" fmla="*/ 1632322 h 1852461"/>
              <a:gd name="connsiteX0" fmla="*/ 4436533 w 4436533"/>
              <a:gd name="connsiteY0" fmla="*/ 260722 h 1852464"/>
              <a:gd name="connsiteX1" fmla="*/ 2540000 w 4436533"/>
              <a:gd name="connsiteY1" fmla="*/ 616323 h 1852464"/>
              <a:gd name="connsiteX2" fmla="*/ 3132667 w 4436533"/>
              <a:gd name="connsiteY2" fmla="*/ 1852455 h 1852464"/>
              <a:gd name="connsiteX3" fmla="*/ 3623733 w 4436533"/>
              <a:gd name="connsiteY3" fmla="*/ 599389 h 1852464"/>
              <a:gd name="connsiteX4" fmla="*/ 1405467 w 4436533"/>
              <a:gd name="connsiteY4" fmla="*/ 142189 h 1852464"/>
              <a:gd name="connsiteX5" fmla="*/ 0 w 4436533"/>
              <a:gd name="connsiteY5" fmla="*/ 1632322 h 1852464"/>
              <a:gd name="connsiteX0" fmla="*/ 4436533 w 4436533"/>
              <a:gd name="connsiteY0" fmla="*/ 160324 h 1531924"/>
              <a:gd name="connsiteX1" fmla="*/ 2540000 w 4436533"/>
              <a:gd name="connsiteY1" fmla="*/ 515925 h 1531924"/>
              <a:gd name="connsiteX2" fmla="*/ 2997200 w 4436533"/>
              <a:gd name="connsiteY2" fmla="*/ 1413391 h 1531924"/>
              <a:gd name="connsiteX3" fmla="*/ 3623733 w 4436533"/>
              <a:gd name="connsiteY3" fmla="*/ 498991 h 1531924"/>
              <a:gd name="connsiteX4" fmla="*/ 1405467 w 4436533"/>
              <a:gd name="connsiteY4" fmla="*/ 41791 h 1531924"/>
              <a:gd name="connsiteX5" fmla="*/ 0 w 4436533"/>
              <a:gd name="connsiteY5" fmla="*/ 1531924 h 1531924"/>
              <a:gd name="connsiteX0" fmla="*/ 4436533 w 4436533"/>
              <a:gd name="connsiteY0" fmla="*/ 160324 h 1531924"/>
              <a:gd name="connsiteX1" fmla="*/ 2540000 w 4436533"/>
              <a:gd name="connsiteY1" fmla="*/ 515925 h 1531924"/>
              <a:gd name="connsiteX2" fmla="*/ 2997200 w 4436533"/>
              <a:gd name="connsiteY2" fmla="*/ 1413391 h 1531924"/>
              <a:gd name="connsiteX3" fmla="*/ 3623733 w 4436533"/>
              <a:gd name="connsiteY3" fmla="*/ 498991 h 1531924"/>
              <a:gd name="connsiteX4" fmla="*/ 1405467 w 4436533"/>
              <a:gd name="connsiteY4" fmla="*/ 41791 h 1531924"/>
              <a:gd name="connsiteX5" fmla="*/ 0 w 4436533"/>
              <a:gd name="connsiteY5" fmla="*/ 1531924 h 1531924"/>
              <a:gd name="connsiteX0" fmla="*/ 3031066 w 3031066"/>
              <a:gd name="connsiteY0" fmla="*/ 160324 h 1419470"/>
              <a:gd name="connsiteX1" fmla="*/ 1134533 w 3031066"/>
              <a:gd name="connsiteY1" fmla="*/ 515925 h 1419470"/>
              <a:gd name="connsiteX2" fmla="*/ 1591733 w 3031066"/>
              <a:gd name="connsiteY2" fmla="*/ 1413391 h 1419470"/>
              <a:gd name="connsiteX3" fmla="*/ 2218266 w 3031066"/>
              <a:gd name="connsiteY3" fmla="*/ 498991 h 1419470"/>
              <a:gd name="connsiteX4" fmla="*/ 0 w 3031066"/>
              <a:gd name="connsiteY4" fmla="*/ 41791 h 1419470"/>
              <a:gd name="connsiteX0" fmla="*/ 4199466 w 4199466"/>
              <a:gd name="connsiteY0" fmla="*/ 5331 h 1264150"/>
              <a:gd name="connsiteX1" fmla="*/ 2302933 w 4199466"/>
              <a:gd name="connsiteY1" fmla="*/ 360932 h 1264150"/>
              <a:gd name="connsiteX2" fmla="*/ 2760133 w 4199466"/>
              <a:gd name="connsiteY2" fmla="*/ 1258398 h 1264150"/>
              <a:gd name="connsiteX3" fmla="*/ 3386666 w 4199466"/>
              <a:gd name="connsiteY3" fmla="*/ 343998 h 1264150"/>
              <a:gd name="connsiteX4" fmla="*/ 0 w 4199466"/>
              <a:gd name="connsiteY4" fmla="*/ 174664 h 1264150"/>
              <a:gd name="connsiteX0" fmla="*/ 4199466 w 4199466"/>
              <a:gd name="connsiteY0" fmla="*/ 272347 h 1531166"/>
              <a:gd name="connsiteX1" fmla="*/ 2302933 w 4199466"/>
              <a:gd name="connsiteY1" fmla="*/ 627948 h 1531166"/>
              <a:gd name="connsiteX2" fmla="*/ 2760133 w 4199466"/>
              <a:gd name="connsiteY2" fmla="*/ 1525414 h 1531166"/>
              <a:gd name="connsiteX3" fmla="*/ 3386666 w 4199466"/>
              <a:gd name="connsiteY3" fmla="*/ 611014 h 1531166"/>
              <a:gd name="connsiteX4" fmla="*/ 0 w 4199466"/>
              <a:gd name="connsiteY4" fmla="*/ 441680 h 1531166"/>
              <a:gd name="connsiteX0" fmla="*/ 4199466 w 4199466"/>
              <a:gd name="connsiteY0" fmla="*/ 340911 h 1602433"/>
              <a:gd name="connsiteX1" fmla="*/ 2302933 w 4199466"/>
              <a:gd name="connsiteY1" fmla="*/ 696512 h 1602433"/>
              <a:gd name="connsiteX2" fmla="*/ 2760133 w 4199466"/>
              <a:gd name="connsiteY2" fmla="*/ 1593978 h 1602433"/>
              <a:gd name="connsiteX3" fmla="*/ 3386666 w 4199466"/>
              <a:gd name="connsiteY3" fmla="*/ 679578 h 1602433"/>
              <a:gd name="connsiteX4" fmla="*/ 0 w 4199466"/>
              <a:gd name="connsiteY4" fmla="*/ 510244 h 1602433"/>
              <a:gd name="connsiteX0" fmla="*/ 4199466 w 4199466"/>
              <a:gd name="connsiteY0" fmla="*/ 320417 h 1573620"/>
              <a:gd name="connsiteX1" fmla="*/ 2302933 w 4199466"/>
              <a:gd name="connsiteY1" fmla="*/ 676018 h 1573620"/>
              <a:gd name="connsiteX2" fmla="*/ 2760133 w 4199466"/>
              <a:gd name="connsiteY2" fmla="*/ 1573484 h 1573620"/>
              <a:gd name="connsiteX3" fmla="*/ 3183466 w 4199466"/>
              <a:gd name="connsiteY3" fmla="*/ 726817 h 1573620"/>
              <a:gd name="connsiteX4" fmla="*/ 0 w 4199466"/>
              <a:gd name="connsiteY4" fmla="*/ 489750 h 1573620"/>
              <a:gd name="connsiteX0" fmla="*/ 4199466 w 4199466"/>
              <a:gd name="connsiteY0" fmla="*/ 320417 h 1573493"/>
              <a:gd name="connsiteX1" fmla="*/ 2048933 w 4199466"/>
              <a:gd name="connsiteY1" fmla="*/ 743751 h 1573493"/>
              <a:gd name="connsiteX2" fmla="*/ 2760133 w 4199466"/>
              <a:gd name="connsiteY2" fmla="*/ 1573484 h 1573493"/>
              <a:gd name="connsiteX3" fmla="*/ 3183466 w 4199466"/>
              <a:gd name="connsiteY3" fmla="*/ 726817 h 1573493"/>
              <a:gd name="connsiteX4" fmla="*/ 0 w 4199466"/>
              <a:gd name="connsiteY4" fmla="*/ 489750 h 1573493"/>
              <a:gd name="connsiteX0" fmla="*/ 4199466 w 4199466"/>
              <a:gd name="connsiteY0" fmla="*/ 320417 h 1573522"/>
              <a:gd name="connsiteX1" fmla="*/ 2048933 w 4199466"/>
              <a:gd name="connsiteY1" fmla="*/ 743751 h 1573522"/>
              <a:gd name="connsiteX2" fmla="*/ 2760133 w 4199466"/>
              <a:gd name="connsiteY2" fmla="*/ 1573484 h 1573522"/>
              <a:gd name="connsiteX3" fmla="*/ 3183466 w 4199466"/>
              <a:gd name="connsiteY3" fmla="*/ 726817 h 1573522"/>
              <a:gd name="connsiteX4" fmla="*/ 0 w 4199466"/>
              <a:gd name="connsiteY4" fmla="*/ 489750 h 1573522"/>
              <a:gd name="connsiteX0" fmla="*/ 4199466 w 4199466"/>
              <a:gd name="connsiteY0" fmla="*/ 254880 h 1474089"/>
              <a:gd name="connsiteX1" fmla="*/ 2048933 w 4199466"/>
              <a:gd name="connsiteY1" fmla="*/ 678214 h 1474089"/>
              <a:gd name="connsiteX2" fmla="*/ 2675467 w 4199466"/>
              <a:gd name="connsiteY2" fmla="*/ 1474080 h 1474089"/>
              <a:gd name="connsiteX3" fmla="*/ 3183466 w 4199466"/>
              <a:gd name="connsiteY3" fmla="*/ 661280 h 1474089"/>
              <a:gd name="connsiteX4" fmla="*/ 0 w 4199466"/>
              <a:gd name="connsiteY4" fmla="*/ 424213 h 1474089"/>
              <a:gd name="connsiteX0" fmla="*/ 4199466 w 4199466"/>
              <a:gd name="connsiteY0" fmla="*/ 254880 h 1476478"/>
              <a:gd name="connsiteX1" fmla="*/ 2048933 w 4199466"/>
              <a:gd name="connsiteY1" fmla="*/ 678214 h 1476478"/>
              <a:gd name="connsiteX2" fmla="*/ 2675467 w 4199466"/>
              <a:gd name="connsiteY2" fmla="*/ 1474080 h 1476478"/>
              <a:gd name="connsiteX3" fmla="*/ 3183466 w 4199466"/>
              <a:gd name="connsiteY3" fmla="*/ 661280 h 1476478"/>
              <a:gd name="connsiteX4" fmla="*/ 0 w 4199466"/>
              <a:gd name="connsiteY4" fmla="*/ 424213 h 1476478"/>
              <a:gd name="connsiteX0" fmla="*/ 4199466 w 4199466"/>
              <a:gd name="connsiteY0" fmla="*/ 279753 h 1501814"/>
              <a:gd name="connsiteX1" fmla="*/ 2048933 w 4199466"/>
              <a:gd name="connsiteY1" fmla="*/ 703087 h 1501814"/>
              <a:gd name="connsiteX2" fmla="*/ 2675467 w 4199466"/>
              <a:gd name="connsiteY2" fmla="*/ 1498953 h 1501814"/>
              <a:gd name="connsiteX3" fmla="*/ 3183466 w 4199466"/>
              <a:gd name="connsiteY3" fmla="*/ 686153 h 1501814"/>
              <a:gd name="connsiteX4" fmla="*/ 0 w 4199466"/>
              <a:gd name="connsiteY4" fmla="*/ 449086 h 1501814"/>
              <a:gd name="connsiteX0" fmla="*/ 4199466 w 4199466"/>
              <a:gd name="connsiteY0" fmla="*/ 279753 h 1499053"/>
              <a:gd name="connsiteX1" fmla="*/ 2099733 w 4199466"/>
              <a:gd name="connsiteY1" fmla="*/ 635354 h 1499053"/>
              <a:gd name="connsiteX2" fmla="*/ 2675467 w 4199466"/>
              <a:gd name="connsiteY2" fmla="*/ 1498953 h 1499053"/>
              <a:gd name="connsiteX3" fmla="*/ 3183466 w 4199466"/>
              <a:gd name="connsiteY3" fmla="*/ 686153 h 1499053"/>
              <a:gd name="connsiteX4" fmla="*/ 0 w 4199466"/>
              <a:gd name="connsiteY4" fmla="*/ 449086 h 1499053"/>
              <a:gd name="connsiteX0" fmla="*/ 4199466 w 4199466"/>
              <a:gd name="connsiteY0" fmla="*/ 279753 h 1499053"/>
              <a:gd name="connsiteX1" fmla="*/ 2099733 w 4199466"/>
              <a:gd name="connsiteY1" fmla="*/ 635354 h 1499053"/>
              <a:gd name="connsiteX2" fmla="*/ 2675467 w 4199466"/>
              <a:gd name="connsiteY2" fmla="*/ 1498953 h 1499053"/>
              <a:gd name="connsiteX3" fmla="*/ 3183466 w 4199466"/>
              <a:gd name="connsiteY3" fmla="*/ 686153 h 1499053"/>
              <a:gd name="connsiteX4" fmla="*/ 0 w 4199466"/>
              <a:gd name="connsiteY4" fmla="*/ 449086 h 1499053"/>
              <a:gd name="connsiteX0" fmla="*/ 4199466 w 4199466"/>
              <a:gd name="connsiteY0" fmla="*/ 376915 h 1596472"/>
              <a:gd name="connsiteX1" fmla="*/ 2099733 w 4199466"/>
              <a:gd name="connsiteY1" fmla="*/ 732516 h 1596472"/>
              <a:gd name="connsiteX2" fmla="*/ 2675467 w 4199466"/>
              <a:gd name="connsiteY2" fmla="*/ 1596115 h 1596472"/>
              <a:gd name="connsiteX3" fmla="*/ 3183466 w 4199466"/>
              <a:gd name="connsiteY3" fmla="*/ 783315 h 1596472"/>
              <a:gd name="connsiteX4" fmla="*/ 0 w 4199466"/>
              <a:gd name="connsiteY4" fmla="*/ 546248 h 1596472"/>
              <a:gd name="connsiteX0" fmla="*/ 3544017 w 3544017"/>
              <a:gd name="connsiteY0" fmla="*/ 447473 h 1666760"/>
              <a:gd name="connsiteX1" fmla="*/ 1444284 w 3544017"/>
              <a:gd name="connsiteY1" fmla="*/ 803074 h 1666760"/>
              <a:gd name="connsiteX2" fmla="*/ 2020018 w 3544017"/>
              <a:gd name="connsiteY2" fmla="*/ 1666673 h 1666760"/>
              <a:gd name="connsiteX3" fmla="*/ 2528017 w 3544017"/>
              <a:gd name="connsiteY3" fmla="*/ 853873 h 1666760"/>
              <a:gd name="connsiteX4" fmla="*/ 0 w 3544017"/>
              <a:gd name="connsiteY4" fmla="*/ 382340 h 1666760"/>
              <a:gd name="connsiteX0" fmla="*/ 3544017 w 3544017"/>
              <a:gd name="connsiteY0" fmla="*/ 321471 h 1540758"/>
              <a:gd name="connsiteX1" fmla="*/ 1444284 w 3544017"/>
              <a:gd name="connsiteY1" fmla="*/ 677072 h 1540758"/>
              <a:gd name="connsiteX2" fmla="*/ 2020018 w 3544017"/>
              <a:gd name="connsiteY2" fmla="*/ 1540671 h 1540758"/>
              <a:gd name="connsiteX3" fmla="*/ 2528017 w 3544017"/>
              <a:gd name="connsiteY3" fmla="*/ 727871 h 1540758"/>
              <a:gd name="connsiteX4" fmla="*/ 0 w 3544017"/>
              <a:gd name="connsiteY4" fmla="*/ 256338 h 1540758"/>
              <a:gd name="connsiteX0" fmla="*/ 3544017 w 3544017"/>
              <a:gd name="connsiteY0" fmla="*/ 377302 h 1596681"/>
              <a:gd name="connsiteX1" fmla="*/ 1444284 w 3544017"/>
              <a:gd name="connsiteY1" fmla="*/ 732903 h 1596681"/>
              <a:gd name="connsiteX2" fmla="*/ 2020018 w 3544017"/>
              <a:gd name="connsiteY2" fmla="*/ 1596502 h 1596681"/>
              <a:gd name="connsiteX3" fmla="*/ 2528017 w 3544017"/>
              <a:gd name="connsiteY3" fmla="*/ 783702 h 1596681"/>
              <a:gd name="connsiteX4" fmla="*/ 0 w 3544017"/>
              <a:gd name="connsiteY4" fmla="*/ 312169 h 1596681"/>
              <a:gd name="connsiteX0" fmla="*/ 3544017 w 3544017"/>
              <a:gd name="connsiteY0" fmla="*/ 403902 h 1623404"/>
              <a:gd name="connsiteX1" fmla="*/ 1444284 w 3544017"/>
              <a:gd name="connsiteY1" fmla="*/ 759503 h 1623404"/>
              <a:gd name="connsiteX2" fmla="*/ 2020018 w 3544017"/>
              <a:gd name="connsiteY2" fmla="*/ 1623102 h 1623404"/>
              <a:gd name="connsiteX3" fmla="*/ 2528017 w 3544017"/>
              <a:gd name="connsiteY3" fmla="*/ 810302 h 1623404"/>
              <a:gd name="connsiteX4" fmla="*/ 0 w 3544017"/>
              <a:gd name="connsiteY4" fmla="*/ 338769 h 1623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017" h="1623404">
                <a:moveTo>
                  <a:pt x="3544017" y="403902"/>
                </a:moveTo>
                <a:cubicBezTo>
                  <a:pt x="2585872" y="364391"/>
                  <a:pt x="1749084" y="99103"/>
                  <a:pt x="1444284" y="759503"/>
                </a:cubicBezTo>
                <a:cubicBezTo>
                  <a:pt x="1139484" y="1419903"/>
                  <a:pt x="1839396" y="1614636"/>
                  <a:pt x="2020018" y="1623102"/>
                </a:cubicBezTo>
                <a:cubicBezTo>
                  <a:pt x="2200640" y="1631568"/>
                  <a:pt x="2715067" y="1464599"/>
                  <a:pt x="2528017" y="810302"/>
                </a:cubicBezTo>
                <a:cubicBezTo>
                  <a:pt x="2340967" y="156005"/>
                  <a:pt x="1869835" y="-371234"/>
                  <a:pt x="0" y="338769"/>
                </a:cubicBezTo>
              </a:path>
            </a:pathLst>
          </a:custGeom>
          <a:ln>
            <a:solidFill>
              <a:schemeClr val="bg1">
                <a:lumMod val="75000"/>
              </a:schemeClr>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160"/>
          </a:p>
        </p:txBody>
      </p:sp>
      <p:sp>
        <p:nvSpPr>
          <p:cNvPr id="18" name="Isosceles Triangle 9"/>
          <p:cNvSpPr/>
          <p:nvPr userDrawn="1"/>
        </p:nvSpPr>
        <p:spPr>
          <a:xfrm rot="7893414">
            <a:off x="5165752" y="4270730"/>
            <a:ext cx="255050" cy="454587"/>
          </a:xfrm>
          <a:custGeom>
            <a:avLst/>
            <a:gdLst/>
            <a:ahLst/>
            <a:cxnLst/>
            <a:rect l="l" t="t" r="r" b="b"/>
            <a:pathLst>
              <a:path w="696359" h="1149768">
                <a:moveTo>
                  <a:pt x="355075" y="0"/>
                </a:moveTo>
                <a:lnTo>
                  <a:pt x="696359" y="1105109"/>
                </a:lnTo>
                <a:lnTo>
                  <a:pt x="372008" y="801168"/>
                </a:lnTo>
                <a:lnTo>
                  <a:pt x="0" y="1149768"/>
                </a:lnTo>
                <a:close/>
              </a:path>
            </a:pathLst>
          </a:cu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19" name="Picture Placeholder 2"/>
          <p:cNvSpPr>
            <a:spLocks noGrp="1"/>
          </p:cNvSpPr>
          <p:nvPr>
            <p:ph type="pic" sz="quarter" idx="48"/>
          </p:nvPr>
        </p:nvSpPr>
        <p:spPr>
          <a:xfrm>
            <a:off x="8957734" y="2205093"/>
            <a:ext cx="2618317" cy="2098786"/>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Tree>
    <p:extLst>
      <p:ext uri="{BB962C8B-B14F-4D97-AF65-F5344CB8AC3E}">
        <p14:creationId xmlns:p14="http://schemas.microsoft.com/office/powerpoint/2010/main" val="77833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anim calcmode="lin" valueType="num">
                                      <p:cBhvr>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0" end="0"/>
                                            </p:txEl>
                                          </p:spTgt>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nodePh="1">
                                  <p:stCondLst>
                                    <p:cond delay="800"/>
                                  </p:stCondLst>
                                  <p:endCondLst>
                                    <p:cond evt="begin" delay="0">
                                      <p:tn val="15"/>
                                    </p:cond>
                                  </p:endCondLst>
                                  <p:childTnLst>
                                    <p:set>
                                      <p:cBhvr>
                                        <p:cTn id="16" dur="1" fill="hold">
                                          <p:stCondLst>
                                            <p:cond delay="0"/>
                                          </p:stCondLst>
                                        </p:cTn>
                                        <p:tgtEl>
                                          <p:spTgt spid="33"/>
                                        </p:tgtEl>
                                        <p:attrNameLst>
                                          <p:attrName>style.visibility</p:attrName>
                                        </p:attrNameLst>
                                      </p:cBhvr>
                                      <p:to>
                                        <p:strVal val="visible"/>
                                      </p:to>
                                    </p:set>
                                    <p:anim calcmode="lin" valueType="num">
                                      <p:cBhvr>
                                        <p:cTn id="17" dur="1000" fill="hold"/>
                                        <p:tgtEl>
                                          <p:spTgt spid="33"/>
                                        </p:tgtEl>
                                        <p:attrNameLst>
                                          <p:attrName>ppt_w</p:attrName>
                                        </p:attrNameLst>
                                      </p:cBhvr>
                                      <p:tavLst>
                                        <p:tav tm="0">
                                          <p:val>
                                            <p:fltVal val="0"/>
                                          </p:val>
                                        </p:tav>
                                        <p:tav tm="100000">
                                          <p:val>
                                            <p:strVal val="#ppt_w"/>
                                          </p:val>
                                        </p:tav>
                                      </p:tavLst>
                                    </p:anim>
                                    <p:anim calcmode="lin" valueType="num">
                                      <p:cBhvr>
                                        <p:cTn id="18" dur="1000" fill="hold"/>
                                        <p:tgtEl>
                                          <p:spTgt spid="33"/>
                                        </p:tgtEl>
                                        <p:attrNameLst>
                                          <p:attrName>ppt_h</p:attrName>
                                        </p:attrNameLst>
                                      </p:cBhvr>
                                      <p:tavLst>
                                        <p:tav tm="0">
                                          <p:val>
                                            <p:fltVal val="0"/>
                                          </p:val>
                                        </p:tav>
                                        <p:tav tm="100000">
                                          <p:val>
                                            <p:strVal val="#ppt_h"/>
                                          </p:val>
                                        </p:tav>
                                      </p:tavLst>
                                    </p:anim>
                                    <p:animEffect transition="in" filter="fade">
                                      <p:cBhvr>
                                        <p:cTn id="19" dur="1000"/>
                                        <p:tgtEl>
                                          <p:spTgt spid="33"/>
                                        </p:tgtEl>
                                      </p:cBhvr>
                                    </p:animEffect>
                                  </p:childTnLst>
                                </p:cTn>
                              </p:par>
                              <p:par>
                                <p:cTn id="20" presetID="42" presetClass="entr" presetSubtype="0" fill="hold" grpId="0" nodeType="withEffect">
                                  <p:stCondLst>
                                    <p:cond delay="200"/>
                                  </p:stCondLst>
                                  <p:childTnLst>
                                    <p:set>
                                      <p:cBhvr>
                                        <p:cTn id="21" dur="1" fill="hold">
                                          <p:stCondLst>
                                            <p:cond delay="0"/>
                                          </p:stCondLst>
                                        </p:cTn>
                                        <p:tgtEl>
                                          <p:spTgt spid="62">
                                            <p:txEl>
                                              <p:pRg st="0" end="0"/>
                                            </p:txEl>
                                          </p:spTgt>
                                        </p:tgtEl>
                                        <p:attrNameLst>
                                          <p:attrName>style.visibility</p:attrName>
                                        </p:attrNameLst>
                                      </p:cBhvr>
                                      <p:to>
                                        <p:strVal val="visible"/>
                                      </p:to>
                                    </p:set>
                                    <p:animEffect transition="in" filter="fade">
                                      <p:cBhvr>
                                        <p:cTn id="22" dur="400"/>
                                        <p:tgtEl>
                                          <p:spTgt spid="62">
                                            <p:txEl>
                                              <p:pRg st="0" end="0"/>
                                            </p:txEl>
                                          </p:spTgt>
                                        </p:tgtEl>
                                      </p:cBhvr>
                                    </p:animEffect>
                                    <p:anim calcmode="lin" valueType="num">
                                      <p:cBhvr>
                                        <p:cTn id="23" dur="4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4" dur="400" fill="hold"/>
                                        <p:tgtEl>
                                          <p:spTgt spid="62">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
                                  </p:stCondLst>
                                  <p:childTnLst>
                                    <p:set>
                                      <p:cBhvr>
                                        <p:cTn id="26" dur="1" fill="hold">
                                          <p:stCondLst>
                                            <p:cond delay="0"/>
                                          </p:stCondLst>
                                        </p:cTn>
                                        <p:tgtEl>
                                          <p:spTgt spid="63">
                                            <p:txEl>
                                              <p:pRg st="0" end="0"/>
                                            </p:txEl>
                                          </p:spTgt>
                                        </p:tgtEl>
                                        <p:attrNameLst>
                                          <p:attrName>style.visibility</p:attrName>
                                        </p:attrNameLst>
                                      </p:cBhvr>
                                      <p:to>
                                        <p:strVal val="visible"/>
                                      </p:to>
                                    </p:set>
                                    <p:animEffect transition="in" filter="fade">
                                      <p:cBhvr>
                                        <p:cTn id="27" dur="500"/>
                                        <p:tgtEl>
                                          <p:spTgt spid="63">
                                            <p:txEl>
                                              <p:pRg st="0" end="0"/>
                                            </p:txEl>
                                          </p:spTgt>
                                        </p:tgtEl>
                                      </p:cBhvr>
                                    </p:animEffect>
                                    <p:anim calcmode="lin" valueType="num">
                                      <p:cBhvr>
                                        <p:cTn id="28"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29" dur="500" fill="hold"/>
                                        <p:tgtEl>
                                          <p:spTgt spid="63">
                                            <p:txEl>
                                              <p:pRg st="0" end="0"/>
                                            </p:txEl>
                                          </p:spTgt>
                                        </p:tgtEl>
                                        <p:attrNameLst>
                                          <p:attrName>ppt_y</p:attrName>
                                        </p:attrNameLst>
                                      </p:cBhvr>
                                      <p:tavLst>
                                        <p:tav tm="0">
                                          <p:val>
                                            <p:strVal val="#ppt_y+.1"/>
                                          </p:val>
                                        </p:tav>
                                        <p:tav tm="100000">
                                          <p:val>
                                            <p:strVal val="#ppt_y"/>
                                          </p:val>
                                        </p:tav>
                                      </p:tavLst>
                                    </p:anim>
                                  </p:childTnLst>
                                </p:cTn>
                              </p:par>
                              <p:par>
                                <p:cTn id="30" presetID="10" presetClass="entr" presetSubtype="0" fill="hold" grpId="0" nodeType="withEffect">
                                  <p:stCondLst>
                                    <p:cond delay="800"/>
                                  </p:stCondLst>
                                  <p:childTnLst>
                                    <p:set>
                                      <p:cBhvr>
                                        <p:cTn id="31" dur="1" fill="hold">
                                          <p:stCondLst>
                                            <p:cond delay="0"/>
                                          </p:stCondLst>
                                        </p:cTn>
                                        <p:tgtEl>
                                          <p:spTgt spid="69">
                                            <p:txEl>
                                              <p:pRg st="0" end="0"/>
                                            </p:txEl>
                                          </p:spTgt>
                                        </p:tgtEl>
                                        <p:attrNameLst>
                                          <p:attrName>style.visibility</p:attrName>
                                        </p:attrNameLst>
                                      </p:cBhvr>
                                      <p:to>
                                        <p:strVal val="visible"/>
                                      </p:to>
                                    </p:set>
                                    <p:animEffect transition="in" filter="fade">
                                      <p:cBhvr>
                                        <p:cTn id="32" dur="500"/>
                                        <p:tgtEl>
                                          <p:spTgt spid="69">
                                            <p:txEl>
                                              <p:pRg st="0" end="0"/>
                                            </p:txEl>
                                          </p:spTgt>
                                        </p:tgtEl>
                                      </p:cBhvr>
                                    </p:animEffect>
                                  </p:childTnLst>
                                </p:cTn>
                              </p:par>
                              <p:par>
                                <p:cTn id="33" presetID="10" presetClass="entr" presetSubtype="0" fill="hold" grpId="0" nodeType="withEffect">
                                  <p:stCondLst>
                                    <p:cond delay="800"/>
                                  </p:stCondLst>
                                  <p:childTnLst>
                                    <p:set>
                                      <p:cBhvr>
                                        <p:cTn id="34" dur="1" fill="hold">
                                          <p:stCondLst>
                                            <p:cond delay="0"/>
                                          </p:stCondLst>
                                        </p:cTn>
                                        <p:tgtEl>
                                          <p:spTgt spid="69">
                                            <p:txEl>
                                              <p:pRg st="1" end="1"/>
                                            </p:txEl>
                                          </p:spTgt>
                                        </p:tgtEl>
                                        <p:attrNameLst>
                                          <p:attrName>style.visibility</p:attrName>
                                        </p:attrNameLst>
                                      </p:cBhvr>
                                      <p:to>
                                        <p:strVal val="visible"/>
                                      </p:to>
                                    </p:set>
                                    <p:animEffect transition="in" filter="fade">
                                      <p:cBhvr>
                                        <p:cTn id="35" dur="500"/>
                                        <p:tgtEl>
                                          <p:spTgt spid="69">
                                            <p:txEl>
                                              <p:pRg st="1" end="1"/>
                                            </p:txEl>
                                          </p:spTgt>
                                        </p:tgtEl>
                                      </p:cBhvr>
                                    </p:animEffect>
                                  </p:childTnLst>
                                </p:cTn>
                              </p:par>
                              <p:par>
                                <p:cTn id="36" presetID="42" presetClass="entr" presetSubtype="0" fill="hold" grpId="0" nodeType="withEffect">
                                  <p:stCondLst>
                                    <p:cond delay="200"/>
                                  </p:stCondLst>
                                  <p:childTnLst>
                                    <p:set>
                                      <p:cBhvr>
                                        <p:cTn id="37" dur="1" fill="hold">
                                          <p:stCondLst>
                                            <p:cond delay="0"/>
                                          </p:stCondLst>
                                        </p:cTn>
                                        <p:tgtEl>
                                          <p:spTgt spid="70">
                                            <p:txEl>
                                              <p:pRg st="0" end="0"/>
                                            </p:txEl>
                                          </p:spTgt>
                                        </p:tgtEl>
                                        <p:attrNameLst>
                                          <p:attrName>style.visibility</p:attrName>
                                        </p:attrNameLst>
                                      </p:cBhvr>
                                      <p:to>
                                        <p:strVal val="visible"/>
                                      </p:to>
                                    </p:set>
                                    <p:animEffect transition="in" filter="fade">
                                      <p:cBhvr>
                                        <p:cTn id="38" dur="400"/>
                                        <p:tgtEl>
                                          <p:spTgt spid="70">
                                            <p:txEl>
                                              <p:pRg st="0" end="0"/>
                                            </p:txEl>
                                          </p:spTgt>
                                        </p:tgtEl>
                                      </p:cBhvr>
                                    </p:animEffect>
                                    <p:anim calcmode="lin" valueType="num">
                                      <p:cBhvr>
                                        <p:cTn id="39" dur="400" fill="hold"/>
                                        <p:tgtEl>
                                          <p:spTgt spid="70">
                                            <p:txEl>
                                              <p:pRg st="0" end="0"/>
                                            </p:txEl>
                                          </p:spTgt>
                                        </p:tgtEl>
                                        <p:attrNameLst>
                                          <p:attrName>ppt_x</p:attrName>
                                        </p:attrNameLst>
                                      </p:cBhvr>
                                      <p:tavLst>
                                        <p:tav tm="0">
                                          <p:val>
                                            <p:strVal val="#ppt_x"/>
                                          </p:val>
                                        </p:tav>
                                        <p:tav tm="100000">
                                          <p:val>
                                            <p:strVal val="#ppt_x"/>
                                          </p:val>
                                        </p:tav>
                                      </p:tavLst>
                                    </p:anim>
                                    <p:anim calcmode="lin" valueType="num">
                                      <p:cBhvr>
                                        <p:cTn id="40" dur="400" fill="hold"/>
                                        <p:tgtEl>
                                          <p:spTgt spid="70">
                                            <p:txEl>
                                              <p:pRg st="0" end="0"/>
                                            </p:txEl>
                                          </p:spTgt>
                                        </p:tgtEl>
                                        <p:attrNameLst>
                                          <p:attrName>ppt_y</p:attrName>
                                        </p:attrNameLst>
                                      </p:cBhvr>
                                      <p:tavLst>
                                        <p:tav tm="0">
                                          <p:val>
                                            <p:strVal val="#ppt_y+.1"/>
                                          </p:val>
                                        </p:tav>
                                        <p:tav tm="100000">
                                          <p:val>
                                            <p:strVal val="#ppt_y"/>
                                          </p:val>
                                        </p:tav>
                                      </p:tavLst>
                                    </p:anim>
                                  </p:childTnLst>
                                </p:cTn>
                              </p:par>
                              <p:par>
                                <p:cTn id="41" presetID="22" presetClass="entr" presetSubtype="8" fill="hold" grpId="0" nodeType="withEffect">
                                  <p:stCondLst>
                                    <p:cond delay="200"/>
                                  </p:stCondLst>
                                  <p:childTnLst>
                                    <p:set>
                                      <p:cBhvr>
                                        <p:cTn id="42" dur="1" fill="hold">
                                          <p:stCondLst>
                                            <p:cond delay="0"/>
                                          </p:stCondLst>
                                        </p:cTn>
                                        <p:tgtEl>
                                          <p:spTgt spid="71"/>
                                        </p:tgtEl>
                                        <p:attrNameLst>
                                          <p:attrName>style.visibility</p:attrName>
                                        </p:attrNameLst>
                                      </p:cBhvr>
                                      <p:to>
                                        <p:strVal val="visible"/>
                                      </p:to>
                                    </p:set>
                                    <p:animEffect transition="in" filter="wipe(left)">
                                      <p:cBhvr>
                                        <p:cTn id="43" dur="500"/>
                                        <p:tgtEl>
                                          <p:spTgt spid="71"/>
                                        </p:tgtEl>
                                      </p:cBhvr>
                                    </p:animEffect>
                                  </p:childTnLst>
                                </p:cTn>
                              </p:par>
                              <p:par>
                                <p:cTn id="44" presetID="22" presetClass="entr" presetSubtype="8" fill="hold" grpId="0" nodeType="withEffect">
                                  <p:stCondLst>
                                    <p:cond delay="200"/>
                                  </p:stCondLst>
                                  <p:childTnLst>
                                    <p:set>
                                      <p:cBhvr>
                                        <p:cTn id="45" dur="1" fill="hold">
                                          <p:stCondLst>
                                            <p:cond delay="0"/>
                                          </p:stCondLst>
                                        </p:cTn>
                                        <p:tgtEl>
                                          <p:spTgt spid="72"/>
                                        </p:tgtEl>
                                        <p:attrNameLst>
                                          <p:attrName>style.visibility</p:attrName>
                                        </p:attrNameLst>
                                      </p:cBhvr>
                                      <p:to>
                                        <p:strVal val="visible"/>
                                      </p:to>
                                    </p:set>
                                    <p:animEffect transition="in" filter="wipe(left)">
                                      <p:cBhvr>
                                        <p:cTn id="46" dur="500"/>
                                        <p:tgtEl>
                                          <p:spTgt spid="72"/>
                                        </p:tgtEl>
                                      </p:cBhvr>
                                    </p:animEffect>
                                  </p:childTnLst>
                                </p:cTn>
                              </p:par>
                              <p:par>
                                <p:cTn id="47" presetID="22" presetClass="entr" presetSubtype="8" fill="hold" grpId="0" nodeType="withEffect">
                                  <p:stCondLst>
                                    <p:cond delay="200"/>
                                  </p:stCondLst>
                                  <p:childTnLst>
                                    <p:set>
                                      <p:cBhvr>
                                        <p:cTn id="48" dur="1" fill="hold">
                                          <p:stCondLst>
                                            <p:cond delay="0"/>
                                          </p:stCondLst>
                                        </p:cTn>
                                        <p:tgtEl>
                                          <p:spTgt spid="73"/>
                                        </p:tgtEl>
                                        <p:attrNameLst>
                                          <p:attrName>style.visibility</p:attrName>
                                        </p:attrNameLst>
                                      </p:cBhvr>
                                      <p:to>
                                        <p:strVal val="visible"/>
                                      </p:to>
                                    </p:set>
                                    <p:animEffect transition="in" filter="wipe(left)">
                                      <p:cBhvr>
                                        <p:cTn id="49" dur="500"/>
                                        <p:tgtEl>
                                          <p:spTgt spid="73"/>
                                        </p:tgtEl>
                                      </p:cBhvr>
                                    </p:animEffect>
                                  </p:childTnLst>
                                </p:cTn>
                              </p:par>
                              <p:par>
                                <p:cTn id="50" presetID="22" presetClass="entr" presetSubtype="8" fill="hold" grpId="0" nodeType="withEffect">
                                  <p:stCondLst>
                                    <p:cond delay="200"/>
                                  </p:stCondLst>
                                  <p:childTnLst>
                                    <p:set>
                                      <p:cBhvr>
                                        <p:cTn id="51" dur="1" fill="hold">
                                          <p:stCondLst>
                                            <p:cond delay="0"/>
                                          </p:stCondLst>
                                        </p:cTn>
                                        <p:tgtEl>
                                          <p:spTgt spid="74"/>
                                        </p:tgtEl>
                                        <p:attrNameLst>
                                          <p:attrName>style.visibility</p:attrName>
                                        </p:attrNameLst>
                                      </p:cBhvr>
                                      <p:to>
                                        <p:strVal val="visible"/>
                                      </p:to>
                                    </p:set>
                                    <p:animEffect transition="in" filter="wipe(left)">
                                      <p:cBhvr>
                                        <p:cTn id="52" dur="500"/>
                                        <p:tgtEl>
                                          <p:spTgt spid="74"/>
                                        </p:tgtEl>
                                      </p:cBhvr>
                                    </p:animEffect>
                                  </p:childTnLst>
                                </p:cTn>
                              </p:par>
                              <p:par>
                                <p:cTn id="53" presetID="42" presetClass="entr" presetSubtype="0" fill="hold" grpId="0" nodeType="withEffect">
                                  <p:stCondLst>
                                    <p:cond delay="200"/>
                                  </p:stCondLst>
                                  <p:childTnLst>
                                    <p:set>
                                      <p:cBhvr>
                                        <p:cTn id="54" dur="1" fill="hold">
                                          <p:stCondLst>
                                            <p:cond delay="0"/>
                                          </p:stCondLst>
                                        </p:cTn>
                                        <p:tgtEl>
                                          <p:spTgt spid="75">
                                            <p:txEl>
                                              <p:pRg st="0" end="0"/>
                                            </p:txEl>
                                          </p:spTgt>
                                        </p:tgtEl>
                                        <p:attrNameLst>
                                          <p:attrName>style.visibility</p:attrName>
                                        </p:attrNameLst>
                                      </p:cBhvr>
                                      <p:to>
                                        <p:strVal val="visible"/>
                                      </p:to>
                                    </p:set>
                                    <p:animEffect transition="in" filter="fade">
                                      <p:cBhvr>
                                        <p:cTn id="55" dur="500"/>
                                        <p:tgtEl>
                                          <p:spTgt spid="75">
                                            <p:txEl>
                                              <p:pRg st="0" end="0"/>
                                            </p:txEl>
                                          </p:spTgt>
                                        </p:tgtEl>
                                      </p:cBhvr>
                                    </p:animEffect>
                                    <p:anim calcmode="lin" valueType="num">
                                      <p:cBhvr>
                                        <p:cTn id="56" dur="500" fill="hold"/>
                                        <p:tgtEl>
                                          <p:spTgt spid="75">
                                            <p:txEl>
                                              <p:pRg st="0" end="0"/>
                                            </p:txEl>
                                          </p:spTgt>
                                        </p:tgtEl>
                                        <p:attrNameLst>
                                          <p:attrName>ppt_x</p:attrName>
                                        </p:attrNameLst>
                                      </p:cBhvr>
                                      <p:tavLst>
                                        <p:tav tm="0">
                                          <p:val>
                                            <p:strVal val="#ppt_x"/>
                                          </p:val>
                                        </p:tav>
                                        <p:tav tm="100000">
                                          <p:val>
                                            <p:strVal val="#ppt_x"/>
                                          </p:val>
                                        </p:tav>
                                      </p:tavLst>
                                    </p:anim>
                                    <p:anim calcmode="lin" valueType="num">
                                      <p:cBhvr>
                                        <p:cTn id="57" dur="500" fill="hold"/>
                                        <p:tgtEl>
                                          <p:spTgt spid="75">
                                            <p:txEl>
                                              <p:pRg st="0" end="0"/>
                                            </p:txEl>
                                          </p:spTgt>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200"/>
                                  </p:stCondLst>
                                  <p:childTnLst>
                                    <p:set>
                                      <p:cBhvr>
                                        <p:cTn id="59" dur="1" fill="hold">
                                          <p:stCondLst>
                                            <p:cond delay="0"/>
                                          </p:stCondLst>
                                        </p:cTn>
                                        <p:tgtEl>
                                          <p:spTgt spid="76">
                                            <p:txEl>
                                              <p:pRg st="0" end="0"/>
                                            </p:txEl>
                                          </p:spTgt>
                                        </p:tgtEl>
                                        <p:attrNameLst>
                                          <p:attrName>style.visibility</p:attrName>
                                        </p:attrNameLst>
                                      </p:cBhvr>
                                      <p:to>
                                        <p:strVal val="visible"/>
                                      </p:to>
                                    </p:set>
                                    <p:animEffect transition="in" filter="fade">
                                      <p:cBhvr>
                                        <p:cTn id="60" dur="500"/>
                                        <p:tgtEl>
                                          <p:spTgt spid="76">
                                            <p:txEl>
                                              <p:pRg st="0" end="0"/>
                                            </p:txEl>
                                          </p:spTgt>
                                        </p:tgtEl>
                                      </p:cBhvr>
                                    </p:animEffect>
                                    <p:anim calcmode="lin" valueType="num">
                                      <p:cBhvr>
                                        <p:cTn id="61" dur="500" fill="hold"/>
                                        <p:tgtEl>
                                          <p:spTgt spid="76">
                                            <p:txEl>
                                              <p:pRg st="0" end="0"/>
                                            </p:txEl>
                                          </p:spTgt>
                                        </p:tgtEl>
                                        <p:attrNameLst>
                                          <p:attrName>ppt_x</p:attrName>
                                        </p:attrNameLst>
                                      </p:cBhvr>
                                      <p:tavLst>
                                        <p:tav tm="0">
                                          <p:val>
                                            <p:strVal val="#ppt_x"/>
                                          </p:val>
                                        </p:tav>
                                        <p:tav tm="100000">
                                          <p:val>
                                            <p:strVal val="#ppt_x"/>
                                          </p:val>
                                        </p:tav>
                                      </p:tavLst>
                                    </p:anim>
                                    <p:anim calcmode="lin" valueType="num">
                                      <p:cBhvr>
                                        <p:cTn id="62" dur="500" fill="hold"/>
                                        <p:tgtEl>
                                          <p:spTgt spid="76">
                                            <p:txEl>
                                              <p:pRg st="0" end="0"/>
                                            </p:txEl>
                                          </p:spTgt>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200"/>
                                  </p:stCondLst>
                                  <p:childTnLst>
                                    <p:set>
                                      <p:cBhvr>
                                        <p:cTn id="64" dur="1" fill="hold">
                                          <p:stCondLst>
                                            <p:cond delay="0"/>
                                          </p:stCondLst>
                                        </p:cTn>
                                        <p:tgtEl>
                                          <p:spTgt spid="77">
                                            <p:txEl>
                                              <p:pRg st="0" end="0"/>
                                            </p:txEl>
                                          </p:spTgt>
                                        </p:tgtEl>
                                        <p:attrNameLst>
                                          <p:attrName>style.visibility</p:attrName>
                                        </p:attrNameLst>
                                      </p:cBhvr>
                                      <p:to>
                                        <p:strVal val="visible"/>
                                      </p:to>
                                    </p:set>
                                    <p:animEffect transition="in" filter="fade">
                                      <p:cBhvr>
                                        <p:cTn id="65" dur="500"/>
                                        <p:tgtEl>
                                          <p:spTgt spid="77">
                                            <p:txEl>
                                              <p:pRg st="0" end="0"/>
                                            </p:txEl>
                                          </p:spTgt>
                                        </p:tgtEl>
                                      </p:cBhvr>
                                    </p:animEffect>
                                    <p:anim calcmode="lin" valueType="num">
                                      <p:cBhvr>
                                        <p:cTn id="66" dur="500" fill="hold"/>
                                        <p:tgtEl>
                                          <p:spTgt spid="77">
                                            <p:txEl>
                                              <p:pRg st="0" end="0"/>
                                            </p:txEl>
                                          </p:spTgt>
                                        </p:tgtEl>
                                        <p:attrNameLst>
                                          <p:attrName>ppt_x</p:attrName>
                                        </p:attrNameLst>
                                      </p:cBhvr>
                                      <p:tavLst>
                                        <p:tav tm="0">
                                          <p:val>
                                            <p:strVal val="#ppt_x"/>
                                          </p:val>
                                        </p:tav>
                                        <p:tav tm="100000">
                                          <p:val>
                                            <p:strVal val="#ppt_x"/>
                                          </p:val>
                                        </p:tav>
                                      </p:tavLst>
                                    </p:anim>
                                    <p:anim calcmode="lin" valueType="num">
                                      <p:cBhvr>
                                        <p:cTn id="67" dur="500" fill="hold"/>
                                        <p:tgtEl>
                                          <p:spTgt spid="77">
                                            <p:txEl>
                                              <p:pRg st="0" end="0"/>
                                            </p:txEl>
                                          </p:spTgt>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200"/>
                                  </p:stCondLst>
                                  <p:childTnLst>
                                    <p:set>
                                      <p:cBhvr>
                                        <p:cTn id="69" dur="1" fill="hold">
                                          <p:stCondLst>
                                            <p:cond delay="0"/>
                                          </p:stCondLst>
                                        </p:cTn>
                                        <p:tgtEl>
                                          <p:spTgt spid="78">
                                            <p:txEl>
                                              <p:pRg st="0" end="0"/>
                                            </p:txEl>
                                          </p:spTgt>
                                        </p:tgtEl>
                                        <p:attrNameLst>
                                          <p:attrName>style.visibility</p:attrName>
                                        </p:attrNameLst>
                                      </p:cBhvr>
                                      <p:to>
                                        <p:strVal val="visible"/>
                                      </p:to>
                                    </p:set>
                                    <p:animEffect transition="in" filter="fade">
                                      <p:cBhvr>
                                        <p:cTn id="70" dur="500"/>
                                        <p:tgtEl>
                                          <p:spTgt spid="78">
                                            <p:txEl>
                                              <p:pRg st="0" end="0"/>
                                            </p:txEl>
                                          </p:spTgt>
                                        </p:tgtEl>
                                      </p:cBhvr>
                                    </p:animEffect>
                                    <p:anim calcmode="lin" valueType="num">
                                      <p:cBhvr>
                                        <p:cTn id="71" dur="500" fill="hold"/>
                                        <p:tgtEl>
                                          <p:spTgt spid="78">
                                            <p:txEl>
                                              <p:pRg st="0" end="0"/>
                                            </p:txEl>
                                          </p:spTgt>
                                        </p:tgtEl>
                                        <p:attrNameLst>
                                          <p:attrName>ppt_x</p:attrName>
                                        </p:attrNameLst>
                                      </p:cBhvr>
                                      <p:tavLst>
                                        <p:tav tm="0">
                                          <p:val>
                                            <p:strVal val="#ppt_x"/>
                                          </p:val>
                                        </p:tav>
                                        <p:tav tm="100000">
                                          <p:val>
                                            <p:strVal val="#ppt_x"/>
                                          </p:val>
                                        </p:tav>
                                      </p:tavLst>
                                    </p:anim>
                                    <p:anim calcmode="lin" valueType="num">
                                      <p:cBhvr>
                                        <p:cTn id="72" dur="500" fill="hold"/>
                                        <p:tgtEl>
                                          <p:spTgt spid="78">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1800"/>
                            </p:stCondLst>
                            <p:childTnLst>
                              <p:par>
                                <p:cTn id="74" presetID="22" presetClass="entr" presetSubtype="2" fill="hold" grpId="0" nodeType="after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wipe(right)">
                                      <p:cBhvr>
                                        <p:cTn id="76" dur="500"/>
                                        <p:tgtEl>
                                          <p:spTgt spid="17"/>
                                        </p:tgtEl>
                                      </p:cBhvr>
                                    </p:animEffect>
                                  </p:childTnLst>
                                </p:cTn>
                              </p:par>
                            </p:childTnLst>
                          </p:cTn>
                        </p:par>
                        <p:par>
                          <p:cTn id="77" fill="hold">
                            <p:stCondLst>
                              <p:cond delay="2300"/>
                            </p:stCondLst>
                            <p:childTnLst>
                              <p:par>
                                <p:cTn id="78" presetID="53" presetClass="entr" presetSubtype="1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500" fill="hold"/>
                                        <p:tgtEl>
                                          <p:spTgt spid="18"/>
                                        </p:tgtEl>
                                        <p:attrNameLst>
                                          <p:attrName>ppt_w</p:attrName>
                                        </p:attrNameLst>
                                      </p:cBhvr>
                                      <p:tavLst>
                                        <p:tav tm="0">
                                          <p:val>
                                            <p:fltVal val="0"/>
                                          </p:val>
                                        </p:tav>
                                        <p:tav tm="100000">
                                          <p:val>
                                            <p:strVal val="#ppt_w"/>
                                          </p:val>
                                        </p:tav>
                                      </p:tavLst>
                                    </p:anim>
                                    <p:anim calcmode="lin" valueType="num">
                                      <p:cBhvr>
                                        <p:cTn id="81" dur="500" fill="hold"/>
                                        <p:tgtEl>
                                          <p:spTgt spid="18"/>
                                        </p:tgtEl>
                                        <p:attrNameLst>
                                          <p:attrName>ppt_h</p:attrName>
                                        </p:attrNameLst>
                                      </p:cBhvr>
                                      <p:tavLst>
                                        <p:tav tm="0">
                                          <p:val>
                                            <p:fltVal val="0"/>
                                          </p:val>
                                        </p:tav>
                                        <p:tav tm="100000">
                                          <p:val>
                                            <p:strVal val="#ppt_h"/>
                                          </p:val>
                                        </p:tav>
                                      </p:tavLst>
                                    </p:anim>
                                    <p:animEffect transition="in" filter="fade">
                                      <p:cBhvr>
                                        <p:cTn id="82" dur="500"/>
                                        <p:tgtEl>
                                          <p:spTgt spid="18"/>
                                        </p:tgtEl>
                                      </p:cBhvr>
                                    </p:animEffect>
                                  </p:childTnLst>
                                </p:cTn>
                              </p:par>
                              <p:par>
                                <p:cTn id="83" presetID="53" presetClass="entr" presetSubtype="16" fill="hold" grpId="0" nodeType="withEffect" nodePh="1">
                                  <p:stCondLst>
                                    <p:cond delay="800"/>
                                  </p:stCondLst>
                                  <p:endCondLst>
                                    <p:cond evt="begin" delay="0">
                                      <p:tn val="83"/>
                                    </p:cond>
                                  </p:endCondLst>
                                  <p:childTnLst>
                                    <p:set>
                                      <p:cBhvr>
                                        <p:cTn id="84" dur="1" fill="hold">
                                          <p:stCondLst>
                                            <p:cond delay="0"/>
                                          </p:stCondLst>
                                        </p:cTn>
                                        <p:tgtEl>
                                          <p:spTgt spid="19"/>
                                        </p:tgtEl>
                                        <p:attrNameLst>
                                          <p:attrName>style.visibility</p:attrName>
                                        </p:attrNameLst>
                                      </p:cBhvr>
                                      <p:to>
                                        <p:strVal val="visible"/>
                                      </p:to>
                                    </p:set>
                                    <p:anim calcmode="lin" valueType="num">
                                      <p:cBhvr>
                                        <p:cTn id="85" dur="1000" fill="hold"/>
                                        <p:tgtEl>
                                          <p:spTgt spid="19"/>
                                        </p:tgtEl>
                                        <p:attrNameLst>
                                          <p:attrName>ppt_w</p:attrName>
                                        </p:attrNameLst>
                                      </p:cBhvr>
                                      <p:tavLst>
                                        <p:tav tm="0">
                                          <p:val>
                                            <p:fltVal val="0"/>
                                          </p:val>
                                        </p:tav>
                                        <p:tav tm="100000">
                                          <p:val>
                                            <p:strVal val="#ppt_w"/>
                                          </p:val>
                                        </p:tav>
                                      </p:tavLst>
                                    </p:anim>
                                    <p:anim calcmode="lin" valueType="num">
                                      <p:cBhvr>
                                        <p:cTn id="86" dur="1000" fill="hold"/>
                                        <p:tgtEl>
                                          <p:spTgt spid="19"/>
                                        </p:tgtEl>
                                        <p:attrNameLst>
                                          <p:attrName>ppt_h</p:attrName>
                                        </p:attrNameLst>
                                      </p:cBhvr>
                                      <p:tavLst>
                                        <p:tav tm="0">
                                          <p:val>
                                            <p:fltVal val="0"/>
                                          </p:val>
                                        </p:tav>
                                        <p:tav tm="100000">
                                          <p:val>
                                            <p:strVal val="#ppt_h"/>
                                          </p:val>
                                        </p:tav>
                                      </p:tavLst>
                                    </p:anim>
                                    <p:animEffect transition="in" filter="fade">
                                      <p:cBhvr>
                                        <p:cTn id="8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33" grpId="0"/>
      <p:bldP spid="62" grpId="0" build="p">
        <p:tmplLst>
          <p:tmpl lvl="1">
            <p:tnLst>
              <p:par>
                <p:cTn presetID="42" presetClass="entr" presetSubtype="0" fill="hold" nodeType="withEffect">
                  <p:stCondLst>
                    <p:cond delay="200"/>
                  </p:stCondLst>
                  <p:childTnLst>
                    <p:set>
                      <p:cBhvr>
                        <p:cTn dur="1" fill="hold">
                          <p:stCondLst>
                            <p:cond delay="0"/>
                          </p:stCondLst>
                        </p:cTn>
                        <p:tgtEl>
                          <p:spTgt spid="62"/>
                        </p:tgtEl>
                        <p:attrNameLst>
                          <p:attrName>style.visibility</p:attrName>
                        </p:attrNameLst>
                      </p:cBhvr>
                      <p:to>
                        <p:strVal val="visible"/>
                      </p:to>
                    </p:set>
                    <p:animEffect transition="in" filter="fade">
                      <p:cBhvr>
                        <p:cTn dur="400"/>
                        <p:tgtEl>
                          <p:spTgt spid="62"/>
                        </p:tgtEl>
                      </p:cBhvr>
                    </p:animEffect>
                    <p:anim calcmode="lin" valueType="num">
                      <p:cBhvr>
                        <p:cTn dur="400" fill="hold"/>
                        <p:tgtEl>
                          <p:spTgt spid="62"/>
                        </p:tgtEl>
                        <p:attrNameLst>
                          <p:attrName>ppt_x</p:attrName>
                        </p:attrNameLst>
                      </p:cBhvr>
                      <p:tavLst>
                        <p:tav tm="0">
                          <p:val>
                            <p:strVal val="#ppt_x"/>
                          </p:val>
                        </p:tav>
                        <p:tav tm="100000">
                          <p:val>
                            <p:strVal val="#ppt_x"/>
                          </p:val>
                        </p:tav>
                      </p:tavLst>
                    </p:anim>
                    <p:anim calcmode="lin" valueType="num">
                      <p:cBhvr>
                        <p:cTn dur="400" fill="hold"/>
                        <p:tgtEl>
                          <p:spTgt spid="62"/>
                        </p:tgtEl>
                        <p:attrNameLst>
                          <p:attrName>ppt_y</p:attrName>
                        </p:attrNameLst>
                      </p:cBhvr>
                      <p:tavLst>
                        <p:tav tm="0">
                          <p:val>
                            <p:strVal val="#ppt_y+.1"/>
                          </p:val>
                        </p:tav>
                        <p:tav tm="100000">
                          <p:val>
                            <p:strVal val="#ppt_y"/>
                          </p:val>
                        </p:tav>
                      </p:tavLst>
                    </p:anim>
                  </p:childTnLst>
                </p:cTn>
              </p:par>
            </p:tnLst>
          </p:tmpl>
        </p:tmplLst>
      </p:bldP>
      <p:bldP spid="63" grpId="0" build="p">
        <p:tmplLst>
          <p:tmpl lvl="1">
            <p:tnLst>
              <p:par>
                <p:cTn presetID="42" presetClass="entr" presetSubtype="0" fill="hold" nodeType="withEffect">
                  <p:stCondLst>
                    <p:cond delay="200"/>
                  </p:stCondLst>
                  <p:childTnLst>
                    <p:set>
                      <p:cBhvr>
                        <p:cTn dur="1" fill="hold">
                          <p:stCondLst>
                            <p:cond delay="0"/>
                          </p:stCondLst>
                        </p:cTn>
                        <p:tgtEl>
                          <p:spTgt spid="63"/>
                        </p:tgtEl>
                        <p:attrNameLst>
                          <p:attrName>style.visibility</p:attrName>
                        </p:attrNameLst>
                      </p:cBhvr>
                      <p:to>
                        <p:strVal val="visible"/>
                      </p:to>
                    </p:set>
                    <p:animEffect transition="in" filter="fade">
                      <p:cBhvr>
                        <p:cTn dur="500"/>
                        <p:tgtEl>
                          <p:spTgt spid="63"/>
                        </p:tgtEl>
                      </p:cBhvr>
                    </p:animEffect>
                    <p:anim calcmode="lin" valueType="num">
                      <p:cBhvr>
                        <p:cTn dur="500" fill="hold"/>
                        <p:tgtEl>
                          <p:spTgt spid="63"/>
                        </p:tgtEl>
                        <p:attrNameLst>
                          <p:attrName>ppt_x</p:attrName>
                        </p:attrNameLst>
                      </p:cBhvr>
                      <p:tavLst>
                        <p:tav tm="0">
                          <p:val>
                            <p:strVal val="#ppt_x"/>
                          </p:val>
                        </p:tav>
                        <p:tav tm="100000">
                          <p:val>
                            <p:strVal val="#ppt_x"/>
                          </p:val>
                        </p:tav>
                      </p:tavLst>
                    </p:anim>
                    <p:anim calcmode="lin" valueType="num">
                      <p:cBhvr>
                        <p:cTn dur="500" fill="hold"/>
                        <p:tgtEl>
                          <p:spTgt spid="63"/>
                        </p:tgtEl>
                        <p:attrNameLst>
                          <p:attrName>ppt_y</p:attrName>
                        </p:attrNameLst>
                      </p:cBhvr>
                      <p:tavLst>
                        <p:tav tm="0">
                          <p:val>
                            <p:strVal val="#ppt_y+.1"/>
                          </p:val>
                        </p:tav>
                        <p:tav tm="100000">
                          <p:val>
                            <p:strVal val="#ppt_y"/>
                          </p:val>
                        </p:tav>
                      </p:tavLst>
                    </p:anim>
                  </p:childTnLst>
                </p:cTn>
              </p:par>
            </p:tnLst>
          </p:tmpl>
        </p:tmplLst>
      </p:bldP>
      <p:bldP spid="69" grpId="0" build="p">
        <p:tmplLst>
          <p:tmpl lvl="1">
            <p:tnLst>
              <p:par>
                <p:cTn presetID="10" presetClass="entr" presetSubtype="0" fill="hold" nodeType="withEffect">
                  <p:stCondLst>
                    <p:cond delay="800"/>
                  </p:stCondLst>
                  <p:childTnLst>
                    <p:set>
                      <p:cBhvr>
                        <p:cTn dur="1" fill="hold">
                          <p:stCondLst>
                            <p:cond delay="0"/>
                          </p:stCondLst>
                        </p:cTn>
                        <p:tgtEl>
                          <p:spTgt spid="69"/>
                        </p:tgtEl>
                        <p:attrNameLst>
                          <p:attrName>style.visibility</p:attrName>
                        </p:attrNameLst>
                      </p:cBhvr>
                      <p:to>
                        <p:strVal val="visible"/>
                      </p:to>
                    </p:set>
                    <p:animEffect transition="in" filter="fade">
                      <p:cBhvr>
                        <p:cTn dur="500"/>
                        <p:tgtEl>
                          <p:spTgt spid="69"/>
                        </p:tgtEl>
                      </p:cBhvr>
                    </p:animEffect>
                  </p:childTnLst>
                </p:cTn>
              </p:par>
            </p:tnLst>
          </p:tmpl>
        </p:tmplLst>
      </p:bldP>
      <p:bldP spid="70" grpId="0" build="p">
        <p:tmplLst>
          <p:tmpl lvl="1">
            <p:tnLst>
              <p:par>
                <p:cTn presetID="42" presetClass="entr" presetSubtype="0" fill="hold" nodeType="withEffect">
                  <p:stCondLst>
                    <p:cond delay="200"/>
                  </p:stCondLst>
                  <p:childTnLst>
                    <p:set>
                      <p:cBhvr>
                        <p:cTn dur="1" fill="hold">
                          <p:stCondLst>
                            <p:cond delay="0"/>
                          </p:stCondLst>
                        </p:cTn>
                        <p:tgtEl>
                          <p:spTgt spid="70"/>
                        </p:tgtEl>
                        <p:attrNameLst>
                          <p:attrName>style.visibility</p:attrName>
                        </p:attrNameLst>
                      </p:cBhvr>
                      <p:to>
                        <p:strVal val="visible"/>
                      </p:to>
                    </p:set>
                    <p:animEffect transition="in" filter="fade">
                      <p:cBhvr>
                        <p:cTn dur="400"/>
                        <p:tgtEl>
                          <p:spTgt spid="70"/>
                        </p:tgtEl>
                      </p:cBhvr>
                    </p:animEffect>
                    <p:anim calcmode="lin" valueType="num">
                      <p:cBhvr>
                        <p:cTn dur="400" fill="hold"/>
                        <p:tgtEl>
                          <p:spTgt spid="70"/>
                        </p:tgtEl>
                        <p:attrNameLst>
                          <p:attrName>ppt_x</p:attrName>
                        </p:attrNameLst>
                      </p:cBhvr>
                      <p:tavLst>
                        <p:tav tm="0">
                          <p:val>
                            <p:strVal val="#ppt_x"/>
                          </p:val>
                        </p:tav>
                        <p:tav tm="100000">
                          <p:val>
                            <p:strVal val="#ppt_x"/>
                          </p:val>
                        </p:tav>
                      </p:tavLst>
                    </p:anim>
                    <p:anim calcmode="lin" valueType="num">
                      <p:cBhvr>
                        <p:cTn dur="400" fill="hold"/>
                        <p:tgtEl>
                          <p:spTgt spid="70"/>
                        </p:tgtEl>
                        <p:attrNameLst>
                          <p:attrName>ppt_y</p:attrName>
                        </p:attrNameLst>
                      </p:cBhvr>
                      <p:tavLst>
                        <p:tav tm="0">
                          <p:val>
                            <p:strVal val="#ppt_y+.1"/>
                          </p:val>
                        </p:tav>
                        <p:tav tm="100000">
                          <p:val>
                            <p:strVal val="#ppt_y"/>
                          </p:val>
                        </p:tav>
                      </p:tavLst>
                    </p:anim>
                  </p:childTnLst>
                </p:cTn>
              </p:par>
            </p:tnLst>
          </p:tmpl>
        </p:tmplLst>
      </p:bldP>
      <p:bldP spid="71" grpId="0" animBg="1"/>
      <p:bldP spid="72" grpId="0" animBg="1"/>
      <p:bldP spid="73" grpId="0" animBg="1"/>
      <p:bldP spid="74" grpId="0" animBg="1"/>
      <p:bldP spid="75" grpId="0" build="p">
        <p:tmplLst>
          <p:tmpl lvl="1">
            <p:tnLst>
              <p:par>
                <p:cTn presetID="42" presetClass="entr" presetSubtype="0" fill="hold" nodeType="withEffect">
                  <p:stCondLst>
                    <p:cond delay="20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anim calcmode="lin" valueType="num">
                      <p:cBhvr>
                        <p:cTn dur="500" fill="hold"/>
                        <p:tgtEl>
                          <p:spTgt spid="75"/>
                        </p:tgtEl>
                        <p:attrNameLst>
                          <p:attrName>ppt_x</p:attrName>
                        </p:attrNameLst>
                      </p:cBhvr>
                      <p:tavLst>
                        <p:tav tm="0">
                          <p:val>
                            <p:strVal val="#ppt_x"/>
                          </p:val>
                        </p:tav>
                        <p:tav tm="100000">
                          <p:val>
                            <p:strVal val="#ppt_x"/>
                          </p:val>
                        </p:tav>
                      </p:tavLst>
                    </p:anim>
                    <p:anim calcmode="lin" valueType="num">
                      <p:cBhvr>
                        <p:cTn dur="500" fill="hold"/>
                        <p:tgtEl>
                          <p:spTgt spid="75"/>
                        </p:tgtEl>
                        <p:attrNameLst>
                          <p:attrName>ppt_y</p:attrName>
                        </p:attrNameLst>
                      </p:cBhvr>
                      <p:tavLst>
                        <p:tav tm="0">
                          <p:val>
                            <p:strVal val="#ppt_y+.1"/>
                          </p:val>
                        </p:tav>
                        <p:tav tm="100000">
                          <p:val>
                            <p:strVal val="#ppt_y"/>
                          </p:val>
                        </p:tav>
                      </p:tavLst>
                    </p:anim>
                  </p:childTnLst>
                </p:cTn>
              </p:par>
            </p:tnLst>
          </p:tmpl>
        </p:tmplLst>
      </p:bldP>
      <p:bldP spid="76" grpId="0" build="p">
        <p:tmplLst>
          <p:tmpl lvl="1">
            <p:tnLst>
              <p:par>
                <p:cTn presetID="42" presetClass="entr" presetSubtype="0" fill="hold" nodeType="withEffect">
                  <p:stCondLst>
                    <p:cond delay="20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anim calcmode="lin" valueType="num">
                      <p:cBhvr>
                        <p:cTn dur="500" fill="hold"/>
                        <p:tgtEl>
                          <p:spTgt spid="76"/>
                        </p:tgtEl>
                        <p:attrNameLst>
                          <p:attrName>ppt_x</p:attrName>
                        </p:attrNameLst>
                      </p:cBhvr>
                      <p:tavLst>
                        <p:tav tm="0">
                          <p:val>
                            <p:strVal val="#ppt_x"/>
                          </p:val>
                        </p:tav>
                        <p:tav tm="100000">
                          <p:val>
                            <p:strVal val="#ppt_x"/>
                          </p:val>
                        </p:tav>
                      </p:tavLst>
                    </p:anim>
                    <p:anim calcmode="lin" valueType="num">
                      <p:cBhvr>
                        <p:cTn dur="500" fill="hold"/>
                        <p:tgtEl>
                          <p:spTgt spid="76"/>
                        </p:tgtEl>
                        <p:attrNameLst>
                          <p:attrName>ppt_y</p:attrName>
                        </p:attrNameLst>
                      </p:cBhvr>
                      <p:tavLst>
                        <p:tav tm="0">
                          <p:val>
                            <p:strVal val="#ppt_y+.1"/>
                          </p:val>
                        </p:tav>
                        <p:tav tm="100000">
                          <p:val>
                            <p:strVal val="#ppt_y"/>
                          </p:val>
                        </p:tav>
                      </p:tavLst>
                    </p:anim>
                  </p:childTnLst>
                </p:cTn>
              </p:par>
            </p:tnLst>
          </p:tmpl>
        </p:tmplLst>
      </p:bldP>
      <p:bldP spid="77" grpId="0" build="p">
        <p:tmplLst>
          <p:tmpl lvl="1">
            <p:tnLst>
              <p:par>
                <p:cTn presetID="42" presetClass="entr" presetSubtype="0" fill="hold" nodeType="withEffect">
                  <p:stCondLst>
                    <p:cond delay="200"/>
                  </p:stCondLst>
                  <p:childTnLst>
                    <p:set>
                      <p:cBhvr>
                        <p:cTn dur="1" fill="hold">
                          <p:stCondLst>
                            <p:cond delay="0"/>
                          </p:stCondLst>
                        </p:cTn>
                        <p:tgtEl>
                          <p:spTgt spid="77"/>
                        </p:tgtEl>
                        <p:attrNameLst>
                          <p:attrName>style.visibility</p:attrName>
                        </p:attrNameLst>
                      </p:cBhvr>
                      <p:to>
                        <p:strVal val="visible"/>
                      </p:to>
                    </p:set>
                    <p:animEffect transition="in" filter="fade">
                      <p:cBhvr>
                        <p:cTn dur="500"/>
                        <p:tgtEl>
                          <p:spTgt spid="77"/>
                        </p:tgtEl>
                      </p:cBhvr>
                    </p:animEffect>
                    <p:anim calcmode="lin" valueType="num">
                      <p:cBhvr>
                        <p:cTn dur="500" fill="hold"/>
                        <p:tgtEl>
                          <p:spTgt spid="77"/>
                        </p:tgtEl>
                        <p:attrNameLst>
                          <p:attrName>ppt_x</p:attrName>
                        </p:attrNameLst>
                      </p:cBhvr>
                      <p:tavLst>
                        <p:tav tm="0">
                          <p:val>
                            <p:strVal val="#ppt_x"/>
                          </p:val>
                        </p:tav>
                        <p:tav tm="100000">
                          <p:val>
                            <p:strVal val="#ppt_x"/>
                          </p:val>
                        </p:tav>
                      </p:tavLst>
                    </p:anim>
                    <p:anim calcmode="lin" valueType="num">
                      <p:cBhvr>
                        <p:cTn dur="500" fill="hold"/>
                        <p:tgtEl>
                          <p:spTgt spid="77"/>
                        </p:tgtEl>
                        <p:attrNameLst>
                          <p:attrName>ppt_y</p:attrName>
                        </p:attrNameLst>
                      </p:cBhvr>
                      <p:tavLst>
                        <p:tav tm="0">
                          <p:val>
                            <p:strVal val="#ppt_y+.1"/>
                          </p:val>
                        </p:tav>
                        <p:tav tm="100000">
                          <p:val>
                            <p:strVal val="#ppt_y"/>
                          </p:val>
                        </p:tav>
                      </p:tavLst>
                    </p:anim>
                  </p:childTnLst>
                </p:cTn>
              </p:par>
            </p:tnLst>
          </p:tmpl>
        </p:tmplLst>
      </p:bldP>
      <p:bldP spid="78" grpId="0" build="p">
        <p:tmplLst>
          <p:tmpl lvl="1">
            <p:tnLst>
              <p:par>
                <p:cTn presetID="42" presetClass="entr" presetSubtype="0" fill="hold" nodeType="withEffect">
                  <p:stCondLst>
                    <p:cond delay="200"/>
                  </p:stCondLst>
                  <p:childTnLst>
                    <p:set>
                      <p:cBhvr>
                        <p:cTn dur="1" fill="hold">
                          <p:stCondLst>
                            <p:cond delay="0"/>
                          </p:stCondLst>
                        </p:cTn>
                        <p:tgtEl>
                          <p:spTgt spid="78"/>
                        </p:tgtEl>
                        <p:attrNameLst>
                          <p:attrName>style.visibility</p:attrName>
                        </p:attrNameLst>
                      </p:cBhvr>
                      <p:to>
                        <p:strVal val="visible"/>
                      </p:to>
                    </p:set>
                    <p:animEffect transition="in" filter="fade">
                      <p:cBhvr>
                        <p:cTn dur="500"/>
                        <p:tgtEl>
                          <p:spTgt spid="78"/>
                        </p:tgtEl>
                      </p:cBhvr>
                    </p:animEffect>
                    <p:anim calcmode="lin" valueType="num">
                      <p:cBhvr>
                        <p:cTn dur="500" fill="hold"/>
                        <p:tgtEl>
                          <p:spTgt spid="78"/>
                        </p:tgtEl>
                        <p:attrNameLst>
                          <p:attrName>ppt_x</p:attrName>
                        </p:attrNameLst>
                      </p:cBhvr>
                      <p:tavLst>
                        <p:tav tm="0">
                          <p:val>
                            <p:strVal val="#ppt_x"/>
                          </p:val>
                        </p:tav>
                        <p:tav tm="100000">
                          <p:val>
                            <p:strVal val="#ppt_x"/>
                          </p:val>
                        </p:tav>
                      </p:tavLst>
                    </p:anim>
                    <p:anim calcmode="lin" valueType="num">
                      <p:cBhvr>
                        <p:cTn dur="500" fill="hold"/>
                        <p:tgtEl>
                          <p:spTgt spid="78"/>
                        </p:tgtEl>
                        <p:attrNameLst>
                          <p:attrName>ppt_y</p:attrName>
                        </p:attrNameLst>
                      </p:cBhvr>
                      <p:tavLst>
                        <p:tav tm="0">
                          <p:val>
                            <p:strVal val="#ppt_y+.1"/>
                          </p:val>
                        </p:tav>
                        <p:tav tm="100000">
                          <p:val>
                            <p:strVal val="#ppt_y"/>
                          </p:val>
                        </p:tav>
                      </p:tavLst>
                    </p:anim>
                  </p:childTnLst>
                </p:cTn>
              </p:par>
            </p:tnLst>
          </p:tmpl>
        </p:tmplLst>
      </p:bldP>
      <p:bldP spid="17" grpId="0" animBg="1"/>
      <p:bldP spid="18" grpId="0" animBg="1"/>
      <p:bldP spid="19" grpId="0"/>
    </p:bld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Team member zoom 3">
    <p:spTree>
      <p:nvGrpSpPr>
        <p:cNvPr id="1" name=""/>
        <p:cNvGrpSpPr/>
        <p:nvPr/>
      </p:nvGrpSpPr>
      <p:grpSpPr>
        <a:xfrm>
          <a:off x="0" y="0"/>
          <a:ext cx="0" cy="0"/>
          <a:chOff x="0" y="0"/>
          <a:chExt cx="0" cy="0"/>
        </a:xfrm>
      </p:grpSpPr>
      <p:sp>
        <p:nvSpPr>
          <p:cNvPr id="20" name="Rectangle 19"/>
          <p:cNvSpPr/>
          <p:nvPr userDrawn="1"/>
        </p:nvSpPr>
        <p:spPr>
          <a:xfrm>
            <a:off x="1" y="2133602"/>
            <a:ext cx="12192000" cy="3398518"/>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dirty="0"/>
          </a:p>
        </p:txBody>
      </p:sp>
      <p:sp>
        <p:nvSpPr>
          <p:cNvPr id="8" name="Text Placeholder 7"/>
          <p:cNvSpPr>
            <a:spLocks noGrp="1"/>
          </p:cNvSpPr>
          <p:nvPr>
            <p:ph type="body" sz="quarter" idx="10" hasCustomPrompt="1"/>
          </p:nvPr>
        </p:nvSpPr>
        <p:spPr>
          <a:xfrm>
            <a:off x="603251" y="324580"/>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tx1">
                    <a:lumMod val="75000"/>
                    <a:lumOff val="25000"/>
                  </a:schemeClr>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62" name="Text Placeholder 7"/>
          <p:cNvSpPr>
            <a:spLocks noGrp="1"/>
          </p:cNvSpPr>
          <p:nvPr>
            <p:ph type="body" sz="quarter" idx="40" hasCustomPrompt="1"/>
          </p:nvPr>
        </p:nvSpPr>
        <p:spPr>
          <a:xfrm>
            <a:off x="603253" y="2663884"/>
            <a:ext cx="5391148" cy="431780"/>
          </a:xfrm>
          <a:prstGeom prst="rect">
            <a:avLst/>
          </a:prstGeom>
        </p:spPr>
        <p:txBody>
          <a:bodyPr vert="horz" lIns="0" tIns="40504" rIns="0" bIns="40504" anchor="ctr"/>
          <a:lstStyle>
            <a:lvl1pPr marL="0" indent="0" algn="l">
              <a:lnSpc>
                <a:spcPct val="100000"/>
              </a:lnSpc>
              <a:spcBef>
                <a:spcPts val="0"/>
              </a:spcBef>
              <a:buNone/>
              <a:defRPr sz="1920" b="1">
                <a:solidFill>
                  <a:schemeClr val="bg1"/>
                </a:solidFill>
                <a:latin typeface="Lato Light"/>
                <a:cs typeface="Lato Light"/>
              </a:defRPr>
            </a:lvl1pPr>
          </a:lstStyle>
          <a:p>
            <a:pPr lvl="0"/>
            <a:r>
              <a:rPr lang="es-ES_tradnl" dirty="0" err="1"/>
              <a:t>About</a:t>
            </a:r>
            <a:r>
              <a:rPr lang="es-ES_tradnl" dirty="0"/>
              <a:t> Bryan</a:t>
            </a:r>
          </a:p>
        </p:txBody>
      </p:sp>
      <p:sp>
        <p:nvSpPr>
          <p:cNvPr id="63" name="Text Placeholder 7"/>
          <p:cNvSpPr>
            <a:spLocks noGrp="1"/>
          </p:cNvSpPr>
          <p:nvPr>
            <p:ph type="body" sz="quarter" idx="41" hasCustomPrompt="1"/>
          </p:nvPr>
        </p:nvSpPr>
        <p:spPr>
          <a:xfrm>
            <a:off x="603254" y="3146082"/>
            <a:ext cx="5391151"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r>
              <a:rPr lang="es-ES_tradnl" dirty="0"/>
              <a:t> </a:t>
            </a:r>
            <a:r>
              <a:rPr lang="es-ES_tradnl" dirty="0" err="1"/>
              <a:t>Here</a:t>
            </a:r>
            <a:endParaRPr lang="es-ES_tradnl" dirty="0"/>
          </a:p>
        </p:txBody>
      </p:sp>
      <p:sp>
        <p:nvSpPr>
          <p:cNvPr id="69" name="Text Placeholder 2"/>
          <p:cNvSpPr>
            <a:spLocks noGrp="1"/>
          </p:cNvSpPr>
          <p:nvPr>
            <p:ph type="body" sz="quarter" idx="42" hasCustomPrompt="1"/>
          </p:nvPr>
        </p:nvSpPr>
        <p:spPr>
          <a:xfrm>
            <a:off x="603252" y="3374532"/>
            <a:ext cx="5391149" cy="1646069"/>
          </a:xfrm>
          <a:prstGeom prst="rect">
            <a:avLst/>
          </a:prstGeom>
        </p:spPr>
        <p:txBody>
          <a:bodyPr vert="horz" lIns="0" tIns="0" rIns="0" bIns="0"/>
          <a:lstStyle>
            <a:lvl1pPr marL="0" marR="0" indent="0" algn="just" defTabSz="486044" rtl="0" eaLnBrk="1" fontAlgn="auto" latinLnBrk="0" hangingPunct="1">
              <a:lnSpc>
                <a:spcPct val="130000"/>
              </a:lnSpc>
              <a:spcBef>
                <a:spcPct val="20000"/>
              </a:spcBef>
              <a:spcAft>
                <a:spcPts val="0"/>
              </a:spcAft>
              <a:buClrTx/>
              <a:buSzTx/>
              <a:buFont typeface="Arial"/>
              <a:buNone/>
              <a:tabLst/>
              <a:defRPr sz="1080">
                <a:solidFill>
                  <a:schemeClr val="bg1"/>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a:p>
            <a:pPr lvl="0"/>
            <a:r>
              <a:rPr lang="en-US" dirty="0" err="1"/>
              <a:t>Duis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fringillascipit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 </a:t>
            </a:r>
            <a:r>
              <a:rPr lang="en-US" dirty="0" err="1"/>
              <a:t>Duis</a:t>
            </a:r>
            <a:r>
              <a:rPr lang="en-US" dirty="0"/>
              <a:t> </a:t>
            </a:r>
            <a:r>
              <a:rPr lang="en-US" dirty="0" err="1"/>
              <a:t>quis</a:t>
            </a:r>
            <a:r>
              <a:rPr lang="en-US" dirty="0"/>
              <a:t> </a:t>
            </a:r>
            <a:r>
              <a:rPr lang="en-US" dirty="0" err="1"/>
              <a:t>viverra</a:t>
            </a:r>
            <a:r>
              <a:rPr lang="en-US" dirty="0"/>
              <a:t> </a:t>
            </a:r>
            <a:r>
              <a:rPr lang="en-US" dirty="0" err="1"/>
              <a:t>urna</a:t>
            </a:r>
            <a:r>
              <a:rPr lang="en-US" dirty="0"/>
              <a:t>, in </a:t>
            </a:r>
            <a:r>
              <a:rPr lang="en-US" dirty="0" err="1"/>
              <a:t>ultricies</a:t>
            </a:r>
            <a:r>
              <a:rPr lang="en-US" dirty="0"/>
              <a:t> diam. </a:t>
            </a:r>
          </a:p>
        </p:txBody>
      </p:sp>
      <p:sp>
        <p:nvSpPr>
          <p:cNvPr id="19" name="Picture Placeholder 2"/>
          <p:cNvSpPr>
            <a:spLocks noGrp="1"/>
          </p:cNvSpPr>
          <p:nvPr>
            <p:ph type="pic" sz="quarter" idx="48"/>
          </p:nvPr>
        </p:nvSpPr>
        <p:spPr>
          <a:xfrm>
            <a:off x="6298985" y="756360"/>
            <a:ext cx="5277067" cy="6101640"/>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Tree>
    <p:extLst>
      <p:ext uri="{BB962C8B-B14F-4D97-AF65-F5344CB8AC3E}">
        <p14:creationId xmlns:p14="http://schemas.microsoft.com/office/powerpoint/2010/main" val="84411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anim calcmode="lin" valueType="num">
                                      <p:cBhvr>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00"/>
                                  </p:stCondLst>
                                  <p:childTnLst>
                                    <p:set>
                                      <p:cBhvr>
                                        <p:cTn id="16" dur="1" fill="hold">
                                          <p:stCondLst>
                                            <p:cond delay="0"/>
                                          </p:stCondLst>
                                        </p:cTn>
                                        <p:tgtEl>
                                          <p:spTgt spid="62">
                                            <p:txEl>
                                              <p:pRg st="0" end="0"/>
                                            </p:txEl>
                                          </p:spTgt>
                                        </p:tgtEl>
                                        <p:attrNameLst>
                                          <p:attrName>style.visibility</p:attrName>
                                        </p:attrNameLst>
                                      </p:cBhvr>
                                      <p:to>
                                        <p:strVal val="visible"/>
                                      </p:to>
                                    </p:set>
                                    <p:animEffect transition="in" filter="fade">
                                      <p:cBhvr>
                                        <p:cTn id="17" dur="400"/>
                                        <p:tgtEl>
                                          <p:spTgt spid="62">
                                            <p:txEl>
                                              <p:pRg st="0" end="0"/>
                                            </p:txEl>
                                          </p:spTgt>
                                        </p:tgtEl>
                                      </p:cBhvr>
                                    </p:animEffect>
                                    <p:anim calcmode="lin" valueType="num">
                                      <p:cBhvr>
                                        <p:cTn id="18" dur="4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9" dur="400" fill="hold"/>
                                        <p:tgtEl>
                                          <p:spTgt spid="62">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
                                  </p:stCondLst>
                                  <p:childTnLst>
                                    <p:set>
                                      <p:cBhvr>
                                        <p:cTn id="21" dur="1" fill="hold">
                                          <p:stCondLst>
                                            <p:cond delay="0"/>
                                          </p:stCondLst>
                                        </p:cTn>
                                        <p:tgtEl>
                                          <p:spTgt spid="63">
                                            <p:txEl>
                                              <p:pRg st="0" end="0"/>
                                            </p:txEl>
                                          </p:spTgt>
                                        </p:tgtEl>
                                        <p:attrNameLst>
                                          <p:attrName>style.visibility</p:attrName>
                                        </p:attrNameLst>
                                      </p:cBhvr>
                                      <p:to>
                                        <p:strVal val="visible"/>
                                      </p:to>
                                    </p:set>
                                    <p:animEffect transition="in" filter="fade">
                                      <p:cBhvr>
                                        <p:cTn id="22" dur="500"/>
                                        <p:tgtEl>
                                          <p:spTgt spid="63">
                                            <p:txEl>
                                              <p:pRg st="0" end="0"/>
                                            </p:txEl>
                                          </p:spTgt>
                                        </p:tgtEl>
                                      </p:cBhvr>
                                    </p:animEffect>
                                    <p:anim calcmode="lin" valueType="num">
                                      <p:cBhvr>
                                        <p:cTn id="23"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24" dur="500" fill="hold"/>
                                        <p:tgtEl>
                                          <p:spTgt spid="63">
                                            <p:txEl>
                                              <p:pRg st="0" end="0"/>
                                            </p:txEl>
                                          </p:spTgt>
                                        </p:tgtEl>
                                        <p:attrNameLst>
                                          <p:attrName>ppt_y</p:attrName>
                                        </p:attrNameLst>
                                      </p:cBhvr>
                                      <p:tavLst>
                                        <p:tav tm="0">
                                          <p:val>
                                            <p:strVal val="#ppt_y+.1"/>
                                          </p:val>
                                        </p:tav>
                                        <p:tav tm="100000">
                                          <p:val>
                                            <p:strVal val="#ppt_y"/>
                                          </p:val>
                                        </p:tav>
                                      </p:tavLst>
                                    </p:anim>
                                  </p:childTnLst>
                                </p:cTn>
                              </p:par>
                              <p:par>
                                <p:cTn id="25" presetID="10" presetClass="entr" presetSubtype="0" fill="hold" grpId="0" nodeType="withEffect">
                                  <p:stCondLst>
                                    <p:cond delay="800"/>
                                  </p:stCondLst>
                                  <p:childTnLst>
                                    <p:set>
                                      <p:cBhvr>
                                        <p:cTn id="26" dur="1" fill="hold">
                                          <p:stCondLst>
                                            <p:cond delay="0"/>
                                          </p:stCondLst>
                                        </p:cTn>
                                        <p:tgtEl>
                                          <p:spTgt spid="69">
                                            <p:txEl>
                                              <p:pRg st="0" end="0"/>
                                            </p:txEl>
                                          </p:spTgt>
                                        </p:tgtEl>
                                        <p:attrNameLst>
                                          <p:attrName>style.visibility</p:attrName>
                                        </p:attrNameLst>
                                      </p:cBhvr>
                                      <p:to>
                                        <p:strVal val="visible"/>
                                      </p:to>
                                    </p:set>
                                    <p:animEffect transition="in" filter="fade">
                                      <p:cBhvr>
                                        <p:cTn id="27" dur="500"/>
                                        <p:tgtEl>
                                          <p:spTgt spid="69">
                                            <p:txEl>
                                              <p:pRg st="0" end="0"/>
                                            </p:txEl>
                                          </p:spTgt>
                                        </p:tgtEl>
                                      </p:cBhvr>
                                    </p:animEffect>
                                  </p:childTnLst>
                                </p:cTn>
                              </p:par>
                              <p:par>
                                <p:cTn id="28" presetID="10" presetClass="entr" presetSubtype="0" fill="hold" grpId="0" nodeType="withEffect">
                                  <p:stCondLst>
                                    <p:cond delay="800"/>
                                  </p:stCondLst>
                                  <p:childTnLst>
                                    <p:set>
                                      <p:cBhvr>
                                        <p:cTn id="29" dur="1" fill="hold">
                                          <p:stCondLst>
                                            <p:cond delay="0"/>
                                          </p:stCondLst>
                                        </p:cTn>
                                        <p:tgtEl>
                                          <p:spTgt spid="69">
                                            <p:txEl>
                                              <p:pRg st="1" end="1"/>
                                            </p:txEl>
                                          </p:spTgt>
                                        </p:tgtEl>
                                        <p:attrNameLst>
                                          <p:attrName>style.visibility</p:attrName>
                                        </p:attrNameLst>
                                      </p:cBhvr>
                                      <p:to>
                                        <p:strVal val="visible"/>
                                      </p:to>
                                    </p:set>
                                    <p:animEffect transition="in" filter="fade">
                                      <p:cBhvr>
                                        <p:cTn id="30" dur="500"/>
                                        <p:tgtEl>
                                          <p:spTgt spid="69">
                                            <p:txEl>
                                              <p:pRg st="1" end="1"/>
                                            </p:txEl>
                                          </p:spTgt>
                                        </p:tgtEl>
                                      </p:cBhvr>
                                    </p:animEffect>
                                  </p:childTnLst>
                                </p:cTn>
                              </p:par>
                              <p:par>
                                <p:cTn id="31" presetID="53" presetClass="entr" presetSubtype="16" fill="hold" grpId="0" nodeType="withEffect" nodePh="1">
                                  <p:stCondLst>
                                    <p:cond delay="800"/>
                                  </p:stCondLst>
                                  <p:endCondLst>
                                    <p:cond evt="begin" delay="0">
                                      <p:tn val="31"/>
                                    </p:cond>
                                  </p:endCondLst>
                                  <p:childTnLst>
                                    <p:set>
                                      <p:cBhvr>
                                        <p:cTn id="32" dur="1" fill="hold">
                                          <p:stCondLst>
                                            <p:cond delay="0"/>
                                          </p:stCondLst>
                                        </p:cTn>
                                        <p:tgtEl>
                                          <p:spTgt spid="19"/>
                                        </p:tgtEl>
                                        <p:attrNameLst>
                                          <p:attrName>style.visibility</p:attrName>
                                        </p:attrNameLst>
                                      </p:cBhvr>
                                      <p:to>
                                        <p:strVal val="visible"/>
                                      </p:to>
                                    </p:set>
                                    <p:anim calcmode="lin" valueType="num">
                                      <p:cBhvr>
                                        <p:cTn id="33" dur="1000" fill="hold"/>
                                        <p:tgtEl>
                                          <p:spTgt spid="19"/>
                                        </p:tgtEl>
                                        <p:attrNameLst>
                                          <p:attrName>ppt_w</p:attrName>
                                        </p:attrNameLst>
                                      </p:cBhvr>
                                      <p:tavLst>
                                        <p:tav tm="0">
                                          <p:val>
                                            <p:fltVal val="0"/>
                                          </p:val>
                                        </p:tav>
                                        <p:tav tm="100000">
                                          <p:val>
                                            <p:strVal val="#ppt_w"/>
                                          </p:val>
                                        </p:tav>
                                      </p:tavLst>
                                    </p:anim>
                                    <p:anim calcmode="lin" valueType="num">
                                      <p:cBhvr>
                                        <p:cTn id="34" dur="1000" fill="hold"/>
                                        <p:tgtEl>
                                          <p:spTgt spid="19"/>
                                        </p:tgtEl>
                                        <p:attrNameLst>
                                          <p:attrName>ppt_h</p:attrName>
                                        </p:attrNameLst>
                                      </p:cBhvr>
                                      <p:tavLst>
                                        <p:tav tm="0">
                                          <p:val>
                                            <p:fltVal val="0"/>
                                          </p:val>
                                        </p:tav>
                                        <p:tav tm="100000">
                                          <p:val>
                                            <p:strVal val="#ppt_h"/>
                                          </p:val>
                                        </p:tav>
                                      </p:tavLst>
                                    </p:anim>
                                    <p:animEffect transition="in" filter="fade">
                                      <p:cBhvr>
                                        <p:cTn id="35" dur="1000"/>
                                        <p:tgtEl>
                                          <p:spTgt spid="19"/>
                                        </p:tgtEl>
                                      </p:cBhvr>
                                    </p:animEffect>
                                  </p:childTnLst>
                                </p:cTn>
                              </p:par>
                              <p:par>
                                <p:cTn id="36" presetID="22" presetClass="entr" presetSubtype="8" fill="hold" grpId="0" nodeType="withEffect">
                                  <p:stCondLst>
                                    <p:cond delay="2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62" grpId="0" build="p">
        <p:tmplLst>
          <p:tmpl lvl="1">
            <p:tnLst>
              <p:par>
                <p:cTn presetID="42" presetClass="entr" presetSubtype="0" fill="hold" nodeType="withEffect">
                  <p:stCondLst>
                    <p:cond delay="200"/>
                  </p:stCondLst>
                  <p:childTnLst>
                    <p:set>
                      <p:cBhvr>
                        <p:cTn dur="1" fill="hold">
                          <p:stCondLst>
                            <p:cond delay="0"/>
                          </p:stCondLst>
                        </p:cTn>
                        <p:tgtEl>
                          <p:spTgt spid="62"/>
                        </p:tgtEl>
                        <p:attrNameLst>
                          <p:attrName>style.visibility</p:attrName>
                        </p:attrNameLst>
                      </p:cBhvr>
                      <p:to>
                        <p:strVal val="visible"/>
                      </p:to>
                    </p:set>
                    <p:animEffect transition="in" filter="fade">
                      <p:cBhvr>
                        <p:cTn dur="400"/>
                        <p:tgtEl>
                          <p:spTgt spid="62"/>
                        </p:tgtEl>
                      </p:cBhvr>
                    </p:animEffect>
                    <p:anim calcmode="lin" valueType="num">
                      <p:cBhvr>
                        <p:cTn dur="400" fill="hold"/>
                        <p:tgtEl>
                          <p:spTgt spid="62"/>
                        </p:tgtEl>
                        <p:attrNameLst>
                          <p:attrName>ppt_x</p:attrName>
                        </p:attrNameLst>
                      </p:cBhvr>
                      <p:tavLst>
                        <p:tav tm="0">
                          <p:val>
                            <p:strVal val="#ppt_x"/>
                          </p:val>
                        </p:tav>
                        <p:tav tm="100000">
                          <p:val>
                            <p:strVal val="#ppt_x"/>
                          </p:val>
                        </p:tav>
                      </p:tavLst>
                    </p:anim>
                    <p:anim calcmode="lin" valueType="num">
                      <p:cBhvr>
                        <p:cTn dur="400" fill="hold"/>
                        <p:tgtEl>
                          <p:spTgt spid="62"/>
                        </p:tgtEl>
                        <p:attrNameLst>
                          <p:attrName>ppt_y</p:attrName>
                        </p:attrNameLst>
                      </p:cBhvr>
                      <p:tavLst>
                        <p:tav tm="0">
                          <p:val>
                            <p:strVal val="#ppt_y+.1"/>
                          </p:val>
                        </p:tav>
                        <p:tav tm="100000">
                          <p:val>
                            <p:strVal val="#ppt_y"/>
                          </p:val>
                        </p:tav>
                      </p:tavLst>
                    </p:anim>
                  </p:childTnLst>
                </p:cTn>
              </p:par>
            </p:tnLst>
          </p:tmpl>
        </p:tmplLst>
      </p:bldP>
      <p:bldP spid="63" grpId="0" build="p">
        <p:tmplLst>
          <p:tmpl lvl="1">
            <p:tnLst>
              <p:par>
                <p:cTn presetID="42" presetClass="entr" presetSubtype="0" fill="hold" nodeType="withEffect">
                  <p:stCondLst>
                    <p:cond delay="200"/>
                  </p:stCondLst>
                  <p:childTnLst>
                    <p:set>
                      <p:cBhvr>
                        <p:cTn dur="1" fill="hold">
                          <p:stCondLst>
                            <p:cond delay="0"/>
                          </p:stCondLst>
                        </p:cTn>
                        <p:tgtEl>
                          <p:spTgt spid="63"/>
                        </p:tgtEl>
                        <p:attrNameLst>
                          <p:attrName>style.visibility</p:attrName>
                        </p:attrNameLst>
                      </p:cBhvr>
                      <p:to>
                        <p:strVal val="visible"/>
                      </p:to>
                    </p:set>
                    <p:animEffect transition="in" filter="fade">
                      <p:cBhvr>
                        <p:cTn dur="500"/>
                        <p:tgtEl>
                          <p:spTgt spid="63"/>
                        </p:tgtEl>
                      </p:cBhvr>
                    </p:animEffect>
                    <p:anim calcmode="lin" valueType="num">
                      <p:cBhvr>
                        <p:cTn dur="500" fill="hold"/>
                        <p:tgtEl>
                          <p:spTgt spid="63"/>
                        </p:tgtEl>
                        <p:attrNameLst>
                          <p:attrName>ppt_x</p:attrName>
                        </p:attrNameLst>
                      </p:cBhvr>
                      <p:tavLst>
                        <p:tav tm="0">
                          <p:val>
                            <p:strVal val="#ppt_x"/>
                          </p:val>
                        </p:tav>
                        <p:tav tm="100000">
                          <p:val>
                            <p:strVal val="#ppt_x"/>
                          </p:val>
                        </p:tav>
                      </p:tavLst>
                    </p:anim>
                    <p:anim calcmode="lin" valueType="num">
                      <p:cBhvr>
                        <p:cTn dur="500" fill="hold"/>
                        <p:tgtEl>
                          <p:spTgt spid="63"/>
                        </p:tgtEl>
                        <p:attrNameLst>
                          <p:attrName>ppt_y</p:attrName>
                        </p:attrNameLst>
                      </p:cBhvr>
                      <p:tavLst>
                        <p:tav tm="0">
                          <p:val>
                            <p:strVal val="#ppt_y+.1"/>
                          </p:val>
                        </p:tav>
                        <p:tav tm="100000">
                          <p:val>
                            <p:strVal val="#ppt_y"/>
                          </p:val>
                        </p:tav>
                      </p:tavLst>
                    </p:anim>
                  </p:childTnLst>
                </p:cTn>
              </p:par>
            </p:tnLst>
          </p:tmpl>
        </p:tmplLst>
      </p:bldP>
      <p:bldP spid="69" grpId="0" build="p">
        <p:tmplLst>
          <p:tmpl lvl="1">
            <p:tnLst>
              <p:par>
                <p:cTn presetID="10" presetClass="entr" presetSubtype="0" fill="hold" nodeType="withEffect">
                  <p:stCondLst>
                    <p:cond delay="800"/>
                  </p:stCondLst>
                  <p:childTnLst>
                    <p:set>
                      <p:cBhvr>
                        <p:cTn dur="1" fill="hold">
                          <p:stCondLst>
                            <p:cond delay="0"/>
                          </p:stCondLst>
                        </p:cTn>
                        <p:tgtEl>
                          <p:spTgt spid="69"/>
                        </p:tgtEl>
                        <p:attrNameLst>
                          <p:attrName>style.visibility</p:attrName>
                        </p:attrNameLst>
                      </p:cBhvr>
                      <p:to>
                        <p:strVal val="visible"/>
                      </p:to>
                    </p:set>
                    <p:animEffect transition="in" filter="fade">
                      <p:cBhvr>
                        <p:cTn dur="500"/>
                        <p:tgtEl>
                          <p:spTgt spid="69"/>
                        </p:tgtEl>
                      </p:cBhvr>
                    </p:animEffect>
                  </p:childTnLst>
                </p:cTn>
              </p:par>
            </p:tnLst>
          </p:tmpl>
        </p:tmplLst>
      </p:bldP>
      <p:bldP spid="19" grpId="0"/>
    </p:bld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Title with content dark">
    <p:spTree>
      <p:nvGrpSpPr>
        <p:cNvPr id="1" name=""/>
        <p:cNvGrpSpPr/>
        <p:nvPr/>
      </p:nvGrpSpPr>
      <p:grpSpPr>
        <a:xfrm>
          <a:off x="0" y="0"/>
          <a:ext cx="0" cy="0"/>
          <a:chOff x="0" y="0"/>
          <a:chExt cx="0" cy="0"/>
        </a:xfrm>
      </p:grpSpPr>
      <p:sp>
        <p:nvSpPr>
          <p:cNvPr id="6" name="Text Placeholder 7"/>
          <p:cNvSpPr>
            <a:spLocks noGrp="1"/>
          </p:cNvSpPr>
          <p:nvPr>
            <p:ph type="body" sz="quarter" idx="10" hasCustomPrompt="1"/>
          </p:nvPr>
        </p:nvSpPr>
        <p:spPr>
          <a:xfrm>
            <a:off x="603251" y="324580"/>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4"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Tree>
    <p:extLst>
      <p:ext uri="{BB962C8B-B14F-4D97-AF65-F5344CB8AC3E}">
        <p14:creationId xmlns:p14="http://schemas.microsoft.com/office/powerpoint/2010/main" val="2612250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400"/>
                                        <p:tgtEl>
                                          <p:spTgt spid="6">
                                            <p:txEl>
                                              <p:pRg st="0" end="0"/>
                                            </p:txEl>
                                          </p:spTgt>
                                        </p:tgtEl>
                                      </p:cBhvr>
                                    </p:animEffect>
                                    <p:anim calcmode="lin" valueType="num">
                                      <p:cBhvr>
                                        <p:cTn id="8" dur="4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anim calcmode="lin" valueType="num">
                                      <p:cBhvr>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400"/>
                        <p:tgtEl>
                          <p:spTgt spid="6"/>
                        </p:tgtEl>
                      </p:cBhvr>
                    </p:animEffect>
                    <p:anim calcmode="lin" valueType="num">
                      <p:cBhvr>
                        <p:cTn dur="400" fill="hold"/>
                        <p:tgtEl>
                          <p:spTgt spid="6"/>
                        </p:tgtEl>
                        <p:attrNameLst>
                          <p:attrName>ppt_x</p:attrName>
                        </p:attrNameLst>
                      </p:cBhvr>
                      <p:tavLst>
                        <p:tav tm="0">
                          <p:val>
                            <p:strVal val="#ppt_x"/>
                          </p:val>
                        </p:tav>
                        <p:tav tm="100000">
                          <p:val>
                            <p:strVal val="#ppt_x"/>
                          </p:val>
                        </p:tav>
                      </p:tavLst>
                    </p:anim>
                    <p:anim calcmode="lin" valueType="num">
                      <p:cBhvr>
                        <p:cTn dur="400" fill="hold"/>
                        <p:tgtEl>
                          <p:spTgt spid="6"/>
                        </p:tgtEl>
                        <p:attrNameLst>
                          <p:attrName>ppt_y</p:attrName>
                        </p:attrNameLst>
                      </p:cBhvr>
                      <p:tavLst>
                        <p:tav tm="0">
                          <p:val>
                            <p:strVal val="#ppt_y+.1"/>
                          </p:val>
                        </p:tav>
                        <p:tav tm="100000">
                          <p:val>
                            <p:strVal val="#ppt_y"/>
                          </p:val>
                        </p:tav>
                      </p:tavLst>
                    </p:anim>
                  </p:childTnLst>
                </p:cTn>
              </p:par>
            </p:tnLst>
          </p:tmpl>
        </p:tmplLst>
      </p:bldP>
      <p:bldP spid="4" grpId="0" build="p">
        <p:tmplLst>
          <p:tmpl lvl="1">
            <p:tnLst>
              <p:par>
                <p:cTn presetID="42" presetClass="entr" presetSubtype="0" fill="hold" nodeType="withEffect">
                  <p:stCondLst>
                    <p:cond delay="20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anim calcmode="lin" valueType="num">
                      <p:cBhvr>
                        <p:cTn dur="500" fill="hold"/>
                        <p:tgtEl>
                          <p:spTgt spid="4"/>
                        </p:tgtEl>
                        <p:attrNameLst>
                          <p:attrName>ppt_x</p:attrName>
                        </p:attrNameLst>
                      </p:cBhvr>
                      <p:tavLst>
                        <p:tav tm="0">
                          <p:val>
                            <p:strVal val="#ppt_x"/>
                          </p:val>
                        </p:tav>
                        <p:tav tm="100000">
                          <p:val>
                            <p:strVal val="#ppt_x"/>
                          </p:val>
                        </p:tav>
                      </p:tavLst>
                    </p:anim>
                    <p:anim calcmode="lin" valueType="num">
                      <p:cBhvr>
                        <p:cTn dur="500" fill="hold"/>
                        <p:tgtEl>
                          <p:spTgt spid="4"/>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Title with content Clear">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0"/>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tx1">
                    <a:lumMod val="75000"/>
                    <a:lumOff val="25000"/>
                  </a:schemeClr>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Tree>
    <p:extLst>
      <p:ext uri="{BB962C8B-B14F-4D97-AF65-F5344CB8AC3E}">
        <p14:creationId xmlns:p14="http://schemas.microsoft.com/office/powerpoint/2010/main" val="306208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anim calcmode="lin" valueType="num">
                                      <p:cBhvr>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2_Title with content Clear">
    <p:spTree>
      <p:nvGrpSpPr>
        <p:cNvPr id="1" name=""/>
        <p:cNvGrpSpPr/>
        <p:nvPr/>
      </p:nvGrpSpPr>
      <p:grpSpPr>
        <a:xfrm>
          <a:off x="0" y="0"/>
          <a:ext cx="0" cy="0"/>
          <a:chOff x="0" y="0"/>
          <a:chExt cx="0" cy="0"/>
        </a:xfrm>
      </p:grpSpPr>
      <p:sp>
        <p:nvSpPr>
          <p:cNvPr id="12" name="Rectangle 11"/>
          <p:cNvSpPr/>
          <p:nvPr userDrawn="1"/>
        </p:nvSpPr>
        <p:spPr>
          <a:xfrm>
            <a:off x="-1" y="3215641"/>
            <a:ext cx="12192000" cy="2849880"/>
          </a:xfrm>
          <a:custGeom>
            <a:avLst/>
            <a:gdLst/>
            <a:ahLst/>
            <a:cxnLst/>
            <a:rect l="l" t="t" r="r" b="b"/>
            <a:pathLst>
              <a:path w="9144000" h="2153143">
                <a:moveTo>
                  <a:pt x="3759733" y="0"/>
                </a:moveTo>
                <a:cubicBezTo>
                  <a:pt x="3838366" y="0"/>
                  <a:pt x="3906277" y="26215"/>
                  <a:pt x="3962274" y="79300"/>
                </a:cubicBezTo>
                <a:cubicBezTo>
                  <a:pt x="4017676" y="132384"/>
                  <a:pt x="4045674" y="196609"/>
                  <a:pt x="4045674" y="271321"/>
                </a:cubicBezTo>
                <a:cubicBezTo>
                  <a:pt x="4045674" y="281152"/>
                  <a:pt x="4045674" y="290982"/>
                  <a:pt x="4044482" y="300157"/>
                </a:cubicBezTo>
                <a:cubicBezTo>
                  <a:pt x="4068311" y="294914"/>
                  <a:pt x="4093331" y="291638"/>
                  <a:pt x="4120138" y="291638"/>
                </a:cubicBezTo>
                <a:cubicBezTo>
                  <a:pt x="4202346" y="291638"/>
                  <a:pt x="4272640" y="319163"/>
                  <a:pt x="4331020" y="374869"/>
                </a:cubicBezTo>
                <a:cubicBezTo>
                  <a:pt x="4348295" y="391253"/>
                  <a:pt x="4363188" y="408948"/>
                  <a:pt x="4375103" y="427298"/>
                </a:cubicBezTo>
                <a:cubicBezTo>
                  <a:pt x="4428717" y="394530"/>
                  <a:pt x="4488883" y="377490"/>
                  <a:pt x="4556794" y="377490"/>
                </a:cubicBezTo>
                <a:lnTo>
                  <a:pt x="4572000" y="378013"/>
                </a:lnTo>
                <a:lnTo>
                  <a:pt x="4587205" y="377490"/>
                </a:lnTo>
                <a:cubicBezTo>
                  <a:pt x="4655116" y="377490"/>
                  <a:pt x="4715283" y="394530"/>
                  <a:pt x="4768896" y="427298"/>
                </a:cubicBezTo>
                <a:cubicBezTo>
                  <a:pt x="4780811" y="408948"/>
                  <a:pt x="4795704" y="391253"/>
                  <a:pt x="4812979" y="374869"/>
                </a:cubicBezTo>
                <a:cubicBezTo>
                  <a:pt x="4871359" y="319163"/>
                  <a:pt x="4941653" y="291638"/>
                  <a:pt x="5023861" y="291638"/>
                </a:cubicBezTo>
                <a:cubicBezTo>
                  <a:pt x="5050668" y="291638"/>
                  <a:pt x="5075688" y="294914"/>
                  <a:pt x="5099517" y="300157"/>
                </a:cubicBezTo>
                <a:cubicBezTo>
                  <a:pt x="5098325" y="290982"/>
                  <a:pt x="5098325" y="281152"/>
                  <a:pt x="5098325" y="271321"/>
                </a:cubicBezTo>
                <a:cubicBezTo>
                  <a:pt x="5098325" y="196609"/>
                  <a:pt x="5126323" y="132384"/>
                  <a:pt x="5181725" y="79300"/>
                </a:cubicBezTo>
                <a:cubicBezTo>
                  <a:pt x="5237722" y="26215"/>
                  <a:pt x="5305633" y="0"/>
                  <a:pt x="5384267" y="0"/>
                </a:cubicBezTo>
                <a:cubicBezTo>
                  <a:pt x="5463496" y="0"/>
                  <a:pt x="5530812" y="26215"/>
                  <a:pt x="5586808" y="79300"/>
                </a:cubicBezTo>
                <a:cubicBezTo>
                  <a:pt x="5615403" y="106169"/>
                  <a:pt x="5636849" y="136316"/>
                  <a:pt x="5650550" y="169084"/>
                </a:cubicBezTo>
                <a:cubicBezTo>
                  <a:pt x="5660081" y="158598"/>
                  <a:pt x="5669612" y="148113"/>
                  <a:pt x="5680335" y="138282"/>
                </a:cubicBezTo>
                <a:cubicBezTo>
                  <a:pt x="5764927" y="58327"/>
                  <a:pt x="5866197" y="18350"/>
                  <a:pt x="5985339" y="18350"/>
                </a:cubicBezTo>
                <a:cubicBezTo>
                  <a:pt x="6104482" y="18350"/>
                  <a:pt x="6206349" y="58327"/>
                  <a:pt x="6290344" y="138282"/>
                </a:cubicBezTo>
                <a:cubicBezTo>
                  <a:pt x="6308811" y="155650"/>
                  <a:pt x="6325193" y="173672"/>
                  <a:pt x="6339564" y="192514"/>
                </a:cubicBezTo>
                <a:lnTo>
                  <a:pt x="6372991" y="245722"/>
                </a:lnTo>
                <a:lnTo>
                  <a:pt x="6402166" y="212150"/>
                </a:lnTo>
                <a:cubicBezTo>
                  <a:pt x="6458162" y="159065"/>
                  <a:pt x="6526073" y="132850"/>
                  <a:pt x="6604707" y="132850"/>
                </a:cubicBezTo>
                <a:cubicBezTo>
                  <a:pt x="6683937" y="132850"/>
                  <a:pt x="6751253" y="159065"/>
                  <a:pt x="6807249" y="212150"/>
                </a:cubicBezTo>
                <a:cubicBezTo>
                  <a:pt x="6835843" y="239019"/>
                  <a:pt x="6857289" y="269166"/>
                  <a:pt x="6870991" y="301934"/>
                </a:cubicBezTo>
                <a:cubicBezTo>
                  <a:pt x="6880522" y="291449"/>
                  <a:pt x="6890053" y="280963"/>
                  <a:pt x="6900776" y="271132"/>
                </a:cubicBezTo>
                <a:cubicBezTo>
                  <a:pt x="6985367" y="191178"/>
                  <a:pt x="7086638" y="151200"/>
                  <a:pt x="7205780" y="151200"/>
                </a:cubicBezTo>
                <a:cubicBezTo>
                  <a:pt x="7324922" y="151200"/>
                  <a:pt x="7426789" y="191178"/>
                  <a:pt x="7510785" y="271132"/>
                </a:cubicBezTo>
                <a:cubicBezTo>
                  <a:pt x="7547719" y="305867"/>
                  <a:pt x="7576312" y="343222"/>
                  <a:pt x="7597162" y="384511"/>
                </a:cubicBezTo>
                <a:cubicBezTo>
                  <a:pt x="7625757" y="377957"/>
                  <a:pt x="7656138" y="374680"/>
                  <a:pt x="7688306" y="374680"/>
                </a:cubicBezTo>
                <a:cubicBezTo>
                  <a:pt x="7793152" y="374680"/>
                  <a:pt x="7882509" y="410069"/>
                  <a:pt x="7956376" y="480193"/>
                </a:cubicBezTo>
                <a:cubicBezTo>
                  <a:pt x="7996289" y="518205"/>
                  <a:pt x="8025479" y="560148"/>
                  <a:pt x="8043946" y="606679"/>
                </a:cubicBezTo>
                <a:cubicBezTo>
                  <a:pt x="8104113" y="580465"/>
                  <a:pt x="8170237" y="567357"/>
                  <a:pt x="8242914" y="567357"/>
                </a:cubicBezTo>
                <a:cubicBezTo>
                  <a:pt x="8332270" y="567357"/>
                  <a:pt x="8411574" y="587264"/>
                  <a:pt x="8481077" y="626801"/>
                </a:cubicBezTo>
                <a:lnTo>
                  <a:pt x="8488422" y="631909"/>
                </a:lnTo>
                <a:lnTo>
                  <a:pt x="8521208" y="615142"/>
                </a:lnTo>
                <a:cubicBezTo>
                  <a:pt x="8555238" y="601789"/>
                  <a:pt x="8592172" y="595072"/>
                  <a:pt x="8632085" y="595072"/>
                </a:cubicBezTo>
                <a:cubicBezTo>
                  <a:pt x="8711910" y="595072"/>
                  <a:pt x="8779822" y="621941"/>
                  <a:pt x="8836414" y="675026"/>
                </a:cubicBezTo>
                <a:cubicBezTo>
                  <a:pt x="8872753" y="709760"/>
                  <a:pt x="8897177" y="749082"/>
                  <a:pt x="8910282" y="792992"/>
                </a:cubicBezTo>
                <a:cubicBezTo>
                  <a:pt x="8928153" y="784472"/>
                  <a:pt x="8947216" y="780540"/>
                  <a:pt x="8968662" y="780540"/>
                </a:cubicBezTo>
                <a:cubicBezTo>
                  <a:pt x="9003213" y="780540"/>
                  <a:pt x="9032999" y="791681"/>
                  <a:pt x="9058018" y="813308"/>
                </a:cubicBezTo>
                <a:cubicBezTo>
                  <a:pt x="9065167" y="787094"/>
                  <a:pt x="9079464" y="763501"/>
                  <a:pt x="9100909" y="743185"/>
                </a:cubicBezTo>
                <a:cubicBezTo>
                  <a:pt x="9114015" y="730732"/>
                  <a:pt x="9128312" y="720901"/>
                  <a:pt x="9143205" y="713693"/>
                </a:cubicBezTo>
                <a:cubicBezTo>
                  <a:pt x="9143205" y="781523"/>
                  <a:pt x="9143205" y="832396"/>
                  <a:pt x="9143205" y="870551"/>
                </a:cubicBezTo>
                <a:lnTo>
                  <a:pt x="9143205" y="877894"/>
                </a:lnTo>
                <a:lnTo>
                  <a:pt x="9144000" y="877583"/>
                </a:lnTo>
                <a:lnTo>
                  <a:pt x="9144000" y="1264698"/>
                </a:lnTo>
                <a:lnTo>
                  <a:pt x="9142413" y="1264698"/>
                </a:lnTo>
                <a:lnTo>
                  <a:pt x="9142413" y="2153143"/>
                </a:lnTo>
                <a:lnTo>
                  <a:pt x="0" y="2153143"/>
                </a:lnTo>
                <a:lnTo>
                  <a:pt x="0" y="1264698"/>
                </a:lnTo>
                <a:lnTo>
                  <a:pt x="0" y="877583"/>
                </a:lnTo>
                <a:lnTo>
                  <a:pt x="794" y="877894"/>
                </a:lnTo>
                <a:lnTo>
                  <a:pt x="794" y="870551"/>
                </a:lnTo>
                <a:cubicBezTo>
                  <a:pt x="794" y="832396"/>
                  <a:pt x="794" y="781523"/>
                  <a:pt x="794" y="713693"/>
                </a:cubicBezTo>
                <a:cubicBezTo>
                  <a:pt x="15687" y="720901"/>
                  <a:pt x="29984" y="730732"/>
                  <a:pt x="43089" y="743185"/>
                </a:cubicBezTo>
                <a:cubicBezTo>
                  <a:pt x="64535" y="763501"/>
                  <a:pt x="78832" y="787094"/>
                  <a:pt x="85981" y="813308"/>
                </a:cubicBezTo>
                <a:cubicBezTo>
                  <a:pt x="111000" y="791681"/>
                  <a:pt x="140786" y="780540"/>
                  <a:pt x="175338" y="780540"/>
                </a:cubicBezTo>
                <a:cubicBezTo>
                  <a:pt x="196783" y="780540"/>
                  <a:pt x="215846" y="784472"/>
                  <a:pt x="233718" y="792992"/>
                </a:cubicBezTo>
                <a:cubicBezTo>
                  <a:pt x="246823" y="749082"/>
                  <a:pt x="271247" y="709760"/>
                  <a:pt x="307585" y="675026"/>
                </a:cubicBezTo>
                <a:cubicBezTo>
                  <a:pt x="364178" y="621941"/>
                  <a:pt x="432089" y="595072"/>
                  <a:pt x="511914" y="595072"/>
                </a:cubicBezTo>
                <a:cubicBezTo>
                  <a:pt x="551827" y="595072"/>
                  <a:pt x="588761" y="601789"/>
                  <a:pt x="622791" y="615142"/>
                </a:cubicBezTo>
                <a:lnTo>
                  <a:pt x="655577" y="631909"/>
                </a:lnTo>
                <a:lnTo>
                  <a:pt x="662922" y="626801"/>
                </a:lnTo>
                <a:cubicBezTo>
                  <a:pt x="732424" y="587264"/>
                  <a:pt x="811729" y="567357"/>
                  <a:pt x="901086" y="567357"/>
                </a:cubicBezTo>
                <a:cubicBezTo>
                  <a:pt x="973762" y="567357"/>
                  <a:pt x="1039887" y="580465"/>
                  <a:pt x="1100053" y="606679"/>
                </a:cubicBezTo>
                <a:cubicBezTo>
                  <a:pt x="1118520" y="560148"/>
                  <a:pt x="1147710" y="518205"/>
                  <a:pt x="1187623" y="480193"/>
                </a:cubicBezTo>
                <a:cubicBezTo>
                  <a:pt x="1261491" y="410069"/>
                  <a:pt x="1350848" y="374680"/>
                  <a:pt x="1455693" y="374680"/>
                </a:cubicBezTo>
                <a:cubicBezTo>
                  <a:pt x="1487862" y="374680"/>
                  <a:pt x="1518243" y="377957"/>
                  <a:pt x="1546837" y="384511"/>
                </a:cubicBezTo>
                <a:cubicBezTo>
                  <a:pt x="1567686" y="343222"/>
                  <a:pt x="1596281" y="305867"/>
                  <a:pt x="1633215" y="271132"/>
                </a:cubicBezTo>
                <a:cubicBezTo>
                  <a:pt x="1717210" y="191178"/>
                  <a:pt x="1819077" y="151200"/>
                  <a:pt x="1938219" y="151200"/>
                </a:cubicBezTo>
                <a:cubicBezTo>
                  <a:pt x="2057362" y="151200"/>
                  <a:pt x="2158632" y="191178"/>
                  <a:pt x="2243223" y="271132"/>
                </a:cubicBezTo>
                <a:cubicBezTo>
                  <a:pt x="2253947" y="280963"/>
                  <a:pt x="2263478" y="291449"/>
                  <a:pt x="2273009" y="301934"/>
                </a:cubicBezTo>
                <a:cubicBezTo>
                  <a:pt x="2286710" y="269166"/>
                  <a:pt x="2308156" y="239019"/>
                  <a:pt x="2336750" y="212150"/>
                </a:cubicBezTo>
                <a:cubicBezTo>
                  <a:pt x="2392747" y="159065"/>
                  <a:pt x="2460063" y="132850"/>
                  <a:pt x="2539292" y="132850"/>
                </a:cubicBezTo>
                <a:cubicBezTo>
                  <a:pt x="2617926" y="132850"/>
                  <a:pt x="2685837" y="159065"/>
                  <a:pt x="2741834" y="212150"/>
                </a:cubicBezTo>
                <a:lnTo>
                  <a:pt x="2771008" y="245722"/>
                </a:lnTo>
                <a:lnTo>
                  <a:pt x="2804435" y="192514"/>
                </a:lnTo>
                <a:cubicBezTo>
                  <a:pt x="2818807" y="173672"/>
                  <a:pt x="2835188" y="155650"/>
                  <a:pt x="2853656" y="138282"/>
                </a:cubicBezTo>
                <a:cubicBezTo>
                  <a:pt x="2937651" y="58327"/>
                  <a:pt x="3039517" y="18350"/>
                  <a:pt x="3158660" y="18350"/>
                </a:cubicBezTo>
                <a:cubicBezTo>
                  <a:pt x="3277802" y="18350"/>
                  <a:pt x="3379073" y="58327"/>
                  <a:pt x="3463664" y="138282"/>
                </a:cubicBezTo>
                <a:cubicBezTo>
                  <a:pt x="3474387" y="148113"/>
                  <a:pt x="3483918" y="158598"/>
                  <a:pt x="3493450" y="169084"/>
                </a:cubicBezTo>
                <a:cubicBezTo>
                  <a:pt x="3507150" y="136316"/>
                  <a:pt x="3528596" y="106169"/>
                  <a:pt x="3557190" y="79300"/>
                </a:cubicBezTo>
                <a:cubicBezTo>
                  <a:pt x="3613188" y="26215"/>
                  <a:pt x="3680503" y="0"/>
                  <a:pt x="3759733" y="0"/>
                </a:cubicBezTo>
                <a:close/>
              </a:path>
            </a:pathLst>
          </a:custGeom>
          <a:solidFill>
            <a:schemeClr val="bg1">
              <a:alpha val="7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dirty="0"/>
          </a:p>
        </p:txBody>
      </p:sp>
      <p:sp>
        <p:nvSpPr>
          <p:cNvPr id="2" name="Rectangle 1"/>
          <p:cNvSpPr/>
          <p:nvPr userDrawn="1"/>
        </p:nvSpPr>
        <p:spPr>
          <a:xfrm>
            <a:off x="1" y="3603669"/>
            <a:ext cx="12189884" cy="3254332"/>
          </a:xfrm>
          <a:custGeom>
            <a:avLst/>
            <a:gdLst/>
            <a:ahLst/>
            <a:cxnLst/>
            <a:rect l="l" t="t" r="r" b="b"/>
            <a:pathLst>
              <a:path w="9142413" h="2309812">
                <a:moveTo>
                  <a:pt x="1632178" y="0"/>
                </a:moveTo>
                <a:cubicBezTo>
                  <a:pt x="1790476" y="0"/>
                  <a:pt x="1924970" y="47614"/>
                  <a:pt x="2036850" y="144034"/>
                </a:cubicBezTo>
                <a:cubicBezTo>
                  <a:pt x="2093980" y="192838"/>
                  <a:pt x="2136828" y="247595"/>
                  <a:pt x="2164203" y="307113"/>
                </a:cubicBezTo>
                <a:cubicBezTo>
                  <a:pt x="2183246" y="288067"/>
                  <a:pt x="2202289" y="269022"/>
                  <a:pt x="2223713" y="251166"/>
                </a:cubicBezTo>
                <a:cubicBezTo>
                  <a:pt x="2392723" y="105942"/>
                  <a:pt x="2595059" y="33330"/>
                  <a:pt x="2833101" y="33330"/>
                </a:cubicBezTo>
                <a:cubicBezTo>
                  <a:pt x="3071144" y="33330"/>
                  <a:pt x="3274670" y="105942"/>
                  <a:pt x="3442490" y="251166"/>
                </a:cubicBezTo>
                <a:cubicBezTo>
                  <a:pt x="3516283" y="314255"/>
                  <a:pt x="3573413" y="382106"/>
                  <a:pt x="3615070" y="457099"/>
                </a:cubicBezTo>
                <a:cubicBezTo>
                  <a:pt x="3672201" y="445195"/>
                  <a:pt x="3732901" y="439243"/>
                  <a:pt x="3797173" y="439243"/>
                </a:cubicBezTo>
                <a:cubicBezTo>
                  <a:pt x="4006650" y="439243"/>
                  <a:pt x="4185182" y="503523"/>
                  <a:pt x="4332768" y="630891"/>
                </a:cubicBezTo>
                <a:cubicBezTo>
                  <a:pt x="4412512" y="699932"/>
                  <a:pt x="4470833" y="776115"/>
                  <a:pt x="4507729" y="860631"/>
                </a:cubicBezTo>
                <a:cubicBezTo>
                  <a:pt x="4627941" y="813017"/>
                  <a:pt x="4760054" y="789209"/>
                  <a:pt x="4905260" y="789209"/>
                </a:cubicBezTo>
                <a:cubicBezTo>
                  <a:pt x="5143302" y="789209"/>
                  <a:pt x="5345638" y="853489"/>
                  <a:pt x="5513458" y="980858"/>
                </a:cubicBezTo>
                <a:cubicBezTo>
                  <a:pt x="5544403" y="1004665"/>
                  <a:pt x="5571778" y="1028472"/>
                  <a:pt x="5596773" y="1053470"/>
                </a:cubicBezTo>
                <a:cubicBezTo>
                  <a:pt x="5649142" y="1035614"/>
                  <a:pt x="5705082" y="1027282"/>
                  <a:pt x="5765783" y="1027282"/>
                </a:cubicBezTo>
                <a:cubicBezTo>
                  <a:pt x="5897896" y="1027282"/>
                  <a:pt x="6009776" y="1067754"/>
                  <a:pt x="6102613" y="1147508"/>
                </a:cubicBezTo>
                <a:cubicBezTo>
                  <a:pt x="6124036" y="1166554"/>
                  <a:pt x="6144270" y="1186790"/>
                  <a:pt x="6160933" y="1207026"/>
                </a:cubicBezTo>
                <a:cubicBezTo>
                  <a:pt x="6191879" y="1202265"/>
                  <a:pt x="6224014" y="1199884"/>
                  <a:pt x="6257340" y="1199884"/>
                </a:cubicBezTo>
                <a:cubicBezTo>
                  <a:pt x="6384693" y="1199884"/>
                  <a:pt x="6494192" y="1230833"/>
                  <a:pt x="6584648" y="1292732"/>
                </a:cubicBezTo>
                <a:cubicBezTo>
                  <a:pt x="6617974" y="1315349"/>
                  <a:pt x="6645349" y="1340347"/>
                  <a:pt x="6666773" y="1366535"/>
                </a:cubicBezTo>
                <a:cubicBezTo>
                  <a:pt x="6719142" y="1340347"/>
                  <a:pt x="6776272" y="1327253"/>
                  <a:pt x="6841734" y="1327253"/>
                </a:cubicBezTo>
                <a:cubicBezTo>
                  <a:pt x="6935761" y="1327253"/>
                  <a:pt x="7016695" y="1355821"/>
                  <a:pt x="7083347" y="1411768"/>
                </a:cubicBezTo>
                <a:cubicBezTo>
                  <a:pt x="7084537" y="1410578"/>
                  <a:pt x="7085727" y="1410578"/>
                  <a:pt x="7086918" y="1409388"/>
                </a:cubicBezTo>
                <a:cubicBezTo>
                  <a:pt x="7189276" y="1349870"/>
                  <a:pt x="7311868" y="1320111"/>
                  <a:pt x="7455883" y="1320111"/>
                </a:cubicBezTo>
                <a:cubicBezTo>
                  <a:pt x="7513013" y="1320111"/>
                  <a:pt x="7566573" y="1324872"/>
                  <a:pt x="7616562" y="1333205"/>
                </a:cubicBezTo>
                <a:cubicBezTo>
                  <a:pt x="7642746" y="1295113"/>
                  <a:pt x="7674882" y="1259402"/>
                  <a:pt x="7712969" y="1226072"/>
                </a:cubicBezTo>
                <a:cubicBezTo>
                  <a:pt x="7826039" y="1129653"/>
                  <a:pt x="7961723" y="1080848"/>
                  <a:pt x="8121211" y="1080848"/>
                </a:cubicBezTo>
                <a:cubicBezTo>
                  <a:pt x="8280700" y="1080848"/>
                  <a:pt x="8416384" y="1129653"/>
                  <a:pt x="8529454" y="1226072"/>
                </a:cubicBezTo>
                <a:cubicBezTo>
                  <a:pt x="8602057" y="1289161"/>
                  <a:pt x="8650855" y="1360583"/>
                  <a:pt x="8677040" y="1440337"/>
                </a:cubicBezTo>
                <a:cubicBezTo>
                  <a:pt x="8712746" y="1424862"/>
                  <a:pt x="8750833" y="1417720"/>
                  <a:pt x="8793681" y="1417720"/>
                </a:cubicBezTo>
                <a:cubicBezTo>
                  <a:pt x="8862713" y="1417720"/>
                  <a:pt x="8922224" y="1437956"/>
                  <a:pt x="8972212" y="1477238"/>
                </a:cubicBezTo>
                <a:cubicBezTo>
                  <a:pt x="8986495" y="1429624"/>
                  <a:pt x="9015060" y="1386771"/>
                  <a:pt x="9057908" y="1349870"/>
                </a:cubicBezTo>
                <a:cubicBezTo>
                  <a:pt x="9084092" y="1327253"/>
                  <a:pt x="9112657" y="1309397"/>
                  <a:pt x="9142413" y="1296303"/>
                </a:cubicBezTo>
                <a:cubicBezTo>
                  <a:pt x="9142413" y="1789113"/>
                  <a:pt x="9142413" y="1789113"/>
                  <a:pt x="9142413" y="1789113"/>
                </a:cubicBezTo>
                <a:lnTo>
                  <a:pt x="9142413" y="2309812"/>
                </a:lnTo>
                <a:lnTo>
                  <a:pt x="0" y="2309812"/>
                </a:lnTo>
                <a:lnTo>
                  <a:pt x="0" y="1789113"/>
                </a:lnTo>
                <a:lnTo>
                  <a:pt x="1588" y="1789113"/>
                </a:lnTo>
                <a:cubicBezTo>
                  <a:pt x="1588" y="686838"/>
                  <a:pt x="1588" y="686838"/>
                  <a:pt x="1588" y="686838"/>
                </a:cubicBezTo>
                <a:cubicBezTo>
                  <a:pt x="14680" y="686838"/>
                  <a:pt x="26582" y="685648"/>
                  <a:pt x="39675" y="685648"/>
                </a:cubicBezTo>
                <a:cubicBezTo>
                  <a:pt x="175359" y="685648"/>
                  <a:pt x="295570" y="716597"/>
                  <a:pt x="402689" y="776115"/>
                </a:cubicBezTo>
                <a:cubicBezTo>
                  <a:pt x="426494" y="742785"/>
                  <a:pt x="456249" y="710645"/>
                  <a:pt x="490765" y="680886"/>
                </a:cubicBezTo>
                <a:cubicBezTo>
                  <a:pt x="607406" y="579706"/>
                  <a:pt x="747851" y="529711"/>
                  <a:pt x="912100" y="529711"/>
                </a:cubicBezTo>
                <a:cubicBezTo>
                  <a:pt x="965659" y="529711"/>
                  <a:pt x="1015648" y="535662"/>
                  <a:pt x="1063257" y="545185"/>
                </a:cubicBezTo>
                <a:cubicBezTo>
                  <a:pt x="1060876" y="528520"/>
                  <a:pt x="1060876" y="510665"/>
                  <a:pt x="1060876" y="492809"/>
                </a:cubicBezTo>
                <a:cubicBezTo>
                  <a:pt x="1060876" y="357108"/>
                  <a:pt x="1116816" y="240453"/>
                  <a:pt x="1227506" y="144034"/>
                </a:cubicBezTo>
                <a:cubicBezTo>
                  <a:pt x="1339386" y="47614"/>
                  <a:pt x="1475070" y="0"/>
                  <a:pt x="1632178" y="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16" name="Text Placeholder 7"/>
          <p:cNvSpPr>
            <a:spLocks noGrp="1"/>
          </p:cNvSpPr>
          <p:nvPr>
            <p:ph type="body" sz="quarter" idx="40" hasCustomPrompt="1"/>
          </p:nvPr>
        </p:nvSpPr>
        <p:spPr>
          <a:xfrm>
            <a:off x="738719" y="4904313"/>
            <a:ext cx="5391148" cy="431780"/>
          </a:xfrm>
          <a:prstGeom prst="rect">
            <a:avLst/>
          </a:prstGeom>
        </p:spPr>
        <p:txBody>
          <a:bodyPr vert="horz" lIns="0" tIns="40504" rIns="0" bIns="40504" anchor="ctr"/>
          <a:lstStyle>
            <a:lvl1pPr marL="0" indent="0" algn="l">
              <a:lnSpc>
                <a:spcPct val="100000"/>
              </a:lnSpc>
              <a:spcBef>
                <a:spcPts val="0"/>
              </a:spcBef>
              <a:buNone/>
              <a:defRPr sz="1920" b="1">
                <a:solidFill>
                  <a:schemeClr val="tx1">
                    <a:lumMod val="50000"/>
                    <a:lumOff val="50000"/>
                  </a:schemeClr>
                </a:solidFill>
                <a:latin typeface="Lato Light"/>
                <a:cs typeface="Lato Light"/>
              </a:defRPr>
            </a:lvl1pPr>
          </a:lstStyle>
          <a:p>
            <a:pPr lvl="0"/>
            <a:r>
              <a:rPr lang="es-ES_tradnl" dirty="0" err="1"/>
              <a:t>Title</a:t>
            </a:r>
            <a:r>
              <a:rPr lang="es-ES_tradnl" dirty="0"/>
              <a:t> </a:t>
            </a:r>
            <a:r>
              <a:rPr lang="es-ES_tradnl" dirty="0" err="1"/>
              <a:t>Here</a:t>
            </a:r>
            <a:endParaRPr lang="es-ES_tradnl" dirty="0"/>
          </a:p>
        </p:txBody>
      </p:sp>
      <p:sp>
        <p:nvSpPr>
          <p:cNvPr id="17" name="Text Placeholder 7"/>
          <p:cNvSpPr>
            <a:spLocks noGrp="1"/>
          </p:cNvSpPr>
          <p:nvPr>
            <p:ph type="body" sz="quarter" idx="41" hasCustomPrompt="1"/>
          </p:nvPr>
        </p:nvSpPr>
        <p:spPr>
          <a:xfrm>
            <a:off x="738721" y="5356031"/>
            <a:ext cx="5391151"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r>
              <a:rPr lang="es-ES_tradnl" dirty="0"/>
              <a:t> </a:t>
            </a:r>
            <a:r>
              <a:rPr lang="es-ES_tradnl" dirty="0" err="1"/>
              <a:t>Here</a:t>
            </a:r>
            <a:endParaRPr lang="es-ES_tradnl" dirty="0"/>
          </a:p>
        </p:txBody>
      </p:sp>
      <p:sp>
        <p:nvSpPr>
          <p:cNvPr id="18" name="Text Placeholder 2"/>
          <p:cNvSpPr>
            <a:spLocks noGrp="1"/>
          </p:cNvSpPr>
          <p:nvPr>
            <p:ph type="body" sz="quarter" idx="42" hasCustomPrompt="1"/>
          </p:nvPr>
        </p:nvSpPr>
        <p:spPr>
          <a:xfrm>
            <a:off x="738719" y="5584481"/>
            <a:ext cx="5391149" cy="785839"/>
          </a:xfrm>
          <a:prstGeom prst="rect">
            <a:avLst/>
          </a:prstGeom>
        </p:spPr>
        <p:txBody>
          <a:bodyPr vert="horz" lIns="0" tIns="0" rIns="0" bIns="0"/>
          <a:lstStyle>
            <a:lvl1pPr marL="0" marR="0" indent="0" algn="just" defTabSz="486044" rtl="0" eaLnBrk="1" fontAlgn="auto" latinLnBrk="0" hangingPunct="1">
              <a:lnSpc>
                <a:spcPct val="130000"/>
              </a:lnSpc>
              <a:spcBef>
                <a:spcPct val="20000"/>
              </a:spcBef>
              <a:spcAft>
                <a:spcPts val="0"/>
              </a:spcAft>
              <a:buClrTx/>
              <a:buSzTx/>
              <a:buFont typeface="Arial"/>
              <a:buNone/>
              <a:tabLst/>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Tree>
    <p:extLst>
      <p:ext uri="{BB962C8B-B14F-4D97-AF65-F5344CB8AC3E}">
        <p14:creationId xmlns:p14="http://schemas.microsoft.com/office/powerpoint/2010/main" val="3980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childTnLst>
                                </p:cTn>
                              </p:par>
                              <p:par>
                                <p:cTn id="12" presetID="42" presetClass="entr" presetSubtype="0" fill="hold" grpId="0" nodeType="withEffect">
                                  <p:stCondLst>
                                    <p:cond delay="200"/>
                                  </p:stCondLst>
                                  <p:childTnLst>
                                    <p:set>
                                      <p:cBhvr>
                                        <p:cTn id="13" dur="1" fill="hold">
                                          <p:stCondLst>
                                            <p:cond delay="0"/>
                                          </p:stCondLst>
                                        </p:cTn>
                                        <p:tgtEl>
                                          <p:spTgt spid="16">
                                            <p:txEl>
                                              <p:pRg st="0" end="0"/>
                                            </p:txEl>
                                          </p:spTgt>
                                        </p:tgtEl>
                                        <p:attrNameLst>
                                          <p:attrName>style.visibility</p:attrName>
                                        </p:attrNameLst>
                                      </p:cBhvr>
                                      <p:to>
                                        <p:strVal val="visible"/>
                                      </p:to>
                                    </p:set>
                                    <p:animEffect transition="in" filter="fade">
                                      <p:cBhvr>
                                        <p:cTn id="14" dur="400"/>
                                        <p:tgtEl>
                                          <p:spTgt spid="16">
                                            <p:txEl>
                                              <p:pRg st="0" end="0"/>
                                            </p:txEl>
                                          </p:spTgt>
                                        </p:tgtEl>
                                      </p:cBhvr>
                                    </p:animEffect>
                                    <p:anim calcmode="lin" valueType="num">
                                      <p:cBhvr>
                                        <p:cTn id="15" dur="4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6" dur="400" fill="hold"/>
                                        <p:tgtEl>
                                          <p:spTgt spid="16">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200"/>
                                  </p:stCondLst>
                                  <p:childTnLst>
                                    <p:set>
                                      <p:cBhvr>
                                        <p:cTn id="18" dur="1" fill="hold">
                                          <p:stCondLst>
                                            <p:cond delay="0"/>
                                          </p:stCondLst>
                                        </p:cTn>
                                        <p:tgtEl>
                                          <p:spTgt spid="17">
                                            <p:txEl>
                                              <p:pRg st="0" end="0"/>
                                            </p:txEl>
                                          </p:spTgt>
                                        </p:tgtEl>
                                        <p:attrNameLst>
                                          <p:attrName>style.visibility</p:attrName>
                                        </p:attrNameLst>
                                      </p:cBhvr>
                                      <p:to>
                                        <p:strVal val="visible"/>
                                      </p:to>
                                    </p:set>
                                    <p:animEffect transition="in" filter="fade">
                                      <p:cBhvr>
                                        <p:cTn id="19" dur="500"/>
                                        <p:tgtEl>
                                          <p:spTgt spid="17">
                                            <p:txEl>
                                              <p:pRg st="0" end="0"/>
                                            </p:txEl>
                                          </p:spTgt>
                                        </p:tgtEl>
                                      </p:cBhvr>
                                    </p:animEffect>
                                    <p:anim calcmode="lin" valueType="num">
                                      <p:cBhvr>
                                        <p:cTn id="20"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7">
                                            <p:txEl>
                                              <p:pRg st="0" end="0"/>
                                            </p:txEl>
                                          </p:spTgt>
                                        </p:tgtEl>
                                        <p:attrNameLst>
                                          <p:attrName>ppt_y</p:attrName>
                                        </p:attrNameLst>
                                      </p:cBhvr>
                                      <p:tavLst>
                                        <p:tav tm="0">
                                          <p:val>
                                            <p:strVal val="#ppt_y+.1"/>
                                          </p:val>
                                        </p:tav>
                                        <p:tav tm="100000">
                                          <p:val>
                                            <p:strVal val="#ppt_y"/>
                                          </p:val>
                                        </p:tav>
                                      </p:tavLst>
                                    </p:anim>
                                  </p:childTnLst>
                                </p:cTn>
                              </p:par>
                              <p:par>
                                <p:cTn id="22" presetID="10" presetClass="entr" presetSubtype="0" fill="hold" grpId="0" nodeType="withEffect">
                                  <p:stCondLst>
                                    <p:cond delay="800"/>
                                  </p:stCondLst>
                                  <p:childTnLst>
                                    <p:set>
                                      <p:cBhvr>
                                        <p:cTn id="23" dur="1" fill="hold">
                                          <p:stCondLst>
                                            <p:cond delay="0"/>
                                          </p:stCondLst>
                                        </p:cTn>
                                        <p:tgtEl>
                                          <p:spTgt spid="18">
                                            <p:txEl>
                                              <p:pRg st="0" end="0"/>
                                            </p:txEl>
                                          </p:spTgt>
                                        </p:tgtEl>
                                        <p:attrNameLst>
                                          <p:attrName>style.visibility</p:attrName>
                                        </p:attrNameLst>
                                      </p:cBhvr>
                                      <p:to>
                                        <p:strVal val="visible"/>
                                      </p:to>
                                    </p:set>
                                    <p:animEffect transition="in" filter="fade">
                                      <p:cBhvr>
                                        <p:cTn id="24"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animBg="1"/>
      <p:bldP spid="16" grpId="0" build="p">
        <p:tmplLst>
          <p:tmpl lvl="1">
            <p:tnLst>
              <p:par>
                <p:cTn presetID="42" presetClass="entr" presetSubtype="0" fill="hold" nodeType="withEffect">
                  <p:stCondLst>
                    <p:cond delay="200"/>
                  </p:stCondLst>
                  <p:childTnLst>
                    <p:set>
                      <p:cBhvr>
                        <p:cTn dur="1" fill="hold">
                          <p:stCondLst>
                            <p:cond delay="0"/>
                          </p:stCondLst>
                        </p:cTn>
                        <p:tgtEl>
                          <p:spTgt spid="16"/>
                        </p:tgtEl>
                        <p:attrNameLst>
                          <p:attrName>style.visibility</p:attrName>
                        </p:attrNameLst>
                      </p:cBhvr>
                      <p:to>
                        <p:strVal val="visible"/>
                      </p:to>
                    </p:set>
                    <p:animEffect transition="in" filter="fade">
                      <p:cBhvr>
                        <p:cTn dur="400"/>
                        <p:tgtEl>
                          <p:spTgt spid="16"/>
                        </p:tgtEl>
                      </p:cBhvr>
                    </p:animEffect>
                    <p:anim calcmode="lin" valueType="num">
                      <p:cBhvr>
                        <p:cTn dur="400" fill="hold"/>
                        <p:tgtEl>
                          <p:spTgt spid="16"/>
                        </p:tgtEl>
                        <p:attrNameLst>
                          <p:attrName>ppt_x</p:attrName>
                        </p:attrNameLst>
                      </p:cBhvr>
                      <p:tavLst>
                        <p:tav tm="0">
                          <p:val>
                            <p:strVal val="#ppt_x"/>
                          </p:val>
                        </p:tav>
                        <p:tav tm="100000">
                          <p:val>
                            <p:strVal val="#ppt_x"/>
                          </p:val>
                        </p:tav>
                      </p:tavLst>
                    </p:anim>
                    <p:anim calcmode="lin" valueType="num">
                      <p:cBhvr>
                        <p:cTn dur="400" fill="hold"/>
                        <p:tgtEl>
                          <p:spTgt spid="16"/>
                        </p:tgtEl>
                        <p:attrNameLst>
                          <p:attrName>ppt_y</p:attrName>
                        </p:attrNameLst>
                      </p:cBhvr>
                      <p:tavLst>
                        <p:tav tm="0">
                          <p:val>
                            <p:strVal val="#ppt_y+.1"/>
                          </p:val>
                        </p:tav>
                        <p:tav tm="100000">
                          <p:val>
                            <p:strVal val="#ppt_y"/>
                          </p:val>
                        </p:tav>
                      </p:tavLst>
                    </p:anim>
                  </p:childTnLst>
                </p:cTn>
              </p:par>
            </p:tnLst>
          </p:tmpl>
        </p:tmplLst>
      </p:bldP>
      <p:bldP spid="17" grpId="0" build="p">
        <p:tmplLst>
          <p:tmpl lvl="1">
            <p:tnLst>
              <p:par>
                <p:cTn presetID="42" presetClass="entr" presetSubtype="0" fill="hold" nodeType="withEffect">
                  <p:stCondLst>
                    <p:cond delay="20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anim calcmode="lin" valueType="num">
                      <p:cBhvr>
                        <p:cTn dur="500" fill="hold"/>
                        <p:tgtEl>
                          <p:spTgt spid="17"/>
                        </p:tgtEl>
                        <p:attrNameLst>
                          <p:attrName>ppt_x</p:attrName>
                        </p:attrNameLst>
                      </p:cBhvr>
                      <p:tavLst>
                        <p:tav tm="0">
                          <p:val>
                            <p:strVal val="#ppt_x"/>
                          </p:val>
                        </p:tav>
                        <p:tav tm="100000">
                          <p:val>
                            <p:strVal val="#ppt_x"/>
                          </p:val>
                        </p:tav>
                      </p:tavLst>
                    </p:anim>
                    <p:anim calcmode="lin" valueType="num">
                      <p:cBhvr>
                        <p:cTn dur="500" fill="hold"/>
                        <p:tgtEl>
                          <p:spTgt spid="17"/>
                        </p:tgtEl>
                        <p:attrNameLst>
                          <p:attrName>ppt_y</p:attrName>
                        </p:attrNameLst>
                      </p:cBhvr>
                      <p:tavLst>
                        <p:tav tm="0">
                          <p:val>
                            <p:strVal val="#ppt_y+.1"/>
                          </p:val>
                        </p:tav>
                        <p:tav tm="100000">
                          <p:val>
                            <p:strVal val="#ppt_y"/>
                          </p:val>
                        </p:tav>
                      </p:tavLst>
                    </p:anim>
                  </p:childTnLst>
                </p:cTn>
              </p:par>
            </p:tnLst>
          </p:tmpl>
        </p:tmplLst>
      </p:bldP>
      <p:bldP spid="18" grpId="0" build="p">
        <p:tmplLst>
          <p:tmpl lvl="1">
            <p:tnLst>
              <p:par>
                <p:cTn presetID="10" presetClass="entr" presetSubtype="0" fill="hold" nodeType="withEffect">
                  <p:stCondLst>
                    <p:cond delay="80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3_Title with content Clear">
    <p:spTree>
      <p:nvGrpSpPr>
        <p:cNvPr id="1" name=""/>
        <p:cNvGrpSpPr/>
        <p:nvPr/>
      </p:nvGrpSpPr>
      <p:grpSpPr>
        <a:xfrm>
          <a:off x="0" y="0"/>
          <a:ext cx="0" cy="0"/>
          <a:chOff x="0" y="0"/>
          <a:chExt cx="0" cy="0"/>
        </a:xfrm>
      </p:grpSpPr>
      <p:sp>
        <p:nvSpPr>
          <p:cNvPr id="10" name="Rectangle 1"/>
          <p:cNvSpPr/>
          <p:nvPr userDrawn="1"/>
        </p:nvSpPr>
        <p:spPr>
          <a:xfrm rot="10800000">
            <a:off x="1" y="0"/>
            <a:ext cx="12189884" cy="3254332"/>
          </a:xfrm>
          <a:custGeom>
            <a:avLst/>
            <a:gdLst/>
            <a:ahLst/>
            <a:cxnLst/>
            <a:rect l="l" t="t" r="r" b="b"/>
            <a:pathLst>
              <a:path w="9142413" h="2309812">
                <a:moveTo>
                  <a:pt x="1632178" y="0"/>
                </a:moveTo>
                <a:cubicBezTo>
                  <a:pt x="1790476" y="0"/>
                  <a:pt x="1924970" y="47614"/>
                  <a:pt x="2036850" y="144034"/>
                </a:cubicBezTo>
                <a:cubicBezTo>
                  <a:pt x="2093980" y="192838"/>
                  <a:pt x="2136828" y="247595"/>
                  <a:pt x="2164203" y="307113"/>
                </a:cubicBezTo>
                <a:cubicBezTo>
                  <a:pt x="2183246" y="288067"/>
                  <a:pt x="2202289" y="269022"/>
                  <a:pt x="2223713" y="251166"/>
                </a:cubicBezTo>
                <a:cubicBezTo>
                  <a:pt x="2392723" y="105942"/>
                  <a:pt x="2595059" y="33330"/>
                  <a:pt x="2833101" y="33330"/>
                </a:cubicBezTo>
                <a:cubicBezTo>
                  <a:pt x="3071144" y="33330"/>
                  <a:pt x="3274670" y="105942"/>
                  <a:pt x="3442490" y="251166"/>
                </a:cubicBezTo>
                <a:cubicBezTo>
                  <a:pt x="3516283" y="314255"/>
                  <a:pt x="3573413" y="382106"/>
                  <a:pt x="3615070" y="457099"/>
                </a:cubicBezTo>
                <a:cubicBezTo>
                  <a:pt x="3672201" y="445195"/>
                  <a:pt x="3732901" y="439243"/>
                  <a:pt x="3797173" y="439243"/>
                </a:cubicBezTo>
                <a:cubicBezTo>
                  <a:pt x="4006650" y="439243"/>
                  <a:pt x="4185182" y="503523"/>
                  <a:pt x="4332768" y="630891"/>
                </a:cubicBezTo>
                <a:cubicBezTo>
                  <a:pt x="4412512" y="699932"/>
                  <a:pt x="4470833" y="776115"/>
                  <a:pt x="4507729" y="860631"/>
                </a:cubicBezTo>
                <a:cubicBezTo>
                  <a:pt x="4627941" y="813017"/>
                  <a:pt x="4760054" y="789209"/>
                  <a:pt x="4905260" y="789209"/>
                </a:cubicBezTo>
                <a:cubicBezTo>
                  <a:pt x="5143302" y="789209"/>
                  <a:pt x="5345638" y="853489"/>
                  <a:pt x="5513458" y="980858"/>
                </a:cubicBezTo>
                <a:cubicBezTo>
                  <a:pt x="5544403" y="1004665"/>
                  <a:pt x="5571778" y="1028472"/>
                  <a:pt x="5596773" y="1053470"/>
                </a:cubicBezTo>
                <a:cubicBezTo>
                  <a:pt x="5649142" y="1035614"/>
                  <a:pt x="5705082" y="1027282"/>
                  <a:pt x="5765783" y="1027282"/>
                </a:cubicBezTo>
                <a:cubicBezTo>
                  <a:pt x="5897896" y="1027282"/>
                  <a:pt x="6009776" y="1067754"/>
                  <a:pt x="6102613" y="1147508"/>
                </a:cubicBezTo>
                <a:cubicBezTo>
                  <a:pt x="6124036" y="1166554"/>
                  <a:pt x="6144270" y="1186790"/>
                  <a:pt x="6160933" y="1207026"/>
                </a:cubicBezTo>
                <a:cubicBezTo>
                  <a:pt x="6191879" y="1202265"/>
                  <a:pt x="6224014" y="1199884"/>
                  <a:pt x="6257340" y="1199884"/>
                </a:cubicBezTo>
                <a:cubicBezTo>
                  <a:pt x="6384693" y="1199884"/>
                  <a:pt x="6494192" y="1230833"/>
                  <a:pt x="6584648" y="1292732"/>
                </a:cubicBezTo>
                <a:cubicBezTo>
                  <a:pt x="6617974" y="1315349"/>
                  <a:pt x="6645349" y="1340347"/>
                  <a:pt x="6666773" y="1366535"/>
                </a:cubicBezTo>
                <a:cubicBezTo>
                  <a:pt x="6719142" y="1340347"/>
                  <a:pt x="6776272" y="1327253"/>
                  <a:pt x="6841734" y="1327253"/>
                </a:cubicBezTo>
                <a:cubicBezTo>
                  <a:pt x="6935761" y="1327253"/>
                  <a:pt x="7016695" y="1355821"/>
                  <a:pt x="7083347" y="1411768"/>
                </a:cubicBezTo>
                <a:cubicBezTo>
                  <a:pt x="7084537" y="1410578"/>
                  <a:pt x="7085727" y="1410578"/>
                  <a:pt x="7086918" y="1409388"/>
                </a:cubicBezTo>
                <a:cubicBezTo>
                  <a:pt x="7189276" y="1349870"/>
                  <a:pt x="7311868" y="1320111"/>
                  <a:pt x="7455883" y="1320111"/>
                </a:cubicBezTo>
                <a:cubicBezTo>
                  <a:pt x="7513013" y="1320111"/>
                  <a:pt x="7566573" y="1324872"/>
                  <a:pt x="7616562" y="1333205"/>
                </a:cubicBezTo>
                <a:cubicBezTo>
                  <a:pt x="7642746" y="1295113"/>
                  <a:pt x="7674882" y="1259402"/>
                  <a:pt x="7712969" y="1226072"/>
                </a:cubicBezTo>
                <a:cubicBezTo>
                  <a:pt x="7826039" y="1129653"/>
                  <a:pt x="7961723" y="1080848"/>
                  <a:pt x="8121211" y="1080848"/>
                </a:cubicBezTo>
                <a:cubicBezTo>
                  <a:pt x="8280700" y="1080848"/>
                  <a:pt x="8416384" y="1129653"/>
                  <a:pt x="8529454" y="1226072"/>
                </a:cubicBezTo>
                <a:cubicBezTo>
                  <a:pt x="8602057" y="1289161"/>
                  <a:pt x="8650855" y="1360583"/>
                  <a:pt x="8677040" y="1440337"/>
                </a:cubicBezTo>
                <a:cubicBezTo>
                  <a:pt x="8712746" y="1424862"/>
                  <a:pt x="8750833" y="1417720"/>
                  <a:pt x="8793681" y="1417720"/>
                </a:cubicBezTo>
                <a:cubicBezTo>
                  <a:pt x="8862713" y="1417720"/>
                  <a:pt x="8922224" y="1437956"/>
                  <a:pt x="8972212" y="1477238"/>
                </a:cubicBezTo>
                <a:cubicBezTo>
                  <a:pt x="8986495" y="1429624"/>
                  <a:pt x="9015060" y="1386771"/>
                  <a:pt x="9057908" y="1349870"/>
                </a:cubicBezTo>
                <a:cubicBezTo>
                  <a:pt x="9084092" y="1327253"/>
                  <a:pt x="9112657" y="1309397"/>
                  <a:pt x="9142413" y="1296303"/>
                </a:cubicBezTo>
                <a:cubicBezTo>
                  <a:pt x="9142413" y="1789113"/>
                  <a:pt x="9142413" y="1789113"/>
                  <a:pt x="9142413" y="1789113"/>
                </a:cubicBezTo>
                <a:lnTo>
                  <a:pt x="9142413" y="2309812"/>
                </a:lnTo>
                <a:lnTo>
                  <a:pt x="0" y="2309812"/>
                </a:lnTo>
                <a:lnTo>
                  <a:pt x="0" y="1789113"/>
                </a:lnTo>
                <a:lnTo>
                  <a:pt x="1588" y="1789113"/>
                </a:lnTo>
                <a:cubicBezTo>
                  <a:pt x="1588" y="686838"/>
                  <a:pt x="1588" y="686838"/>
                  <a:pt x="1588" y="686838"/>
                </a:cubicBezTo>
                <a:cubicBezTo>
                  <a:pt x="14680" y="686838"/>
                  <a:pt x="26582" y="685648"/>
                  <a:pt x="39675" y="685648"/>
                </a:cubicBezTo>
                <a:cubicBezTo>
                  <a:pt x="175359" y="685648"/>
                  <a:pt x="295570" y="716597"/>
                  <a:pt x="402689" y="776115"/>
                </a:cubicBezTo>
                <a:cubicBezTo>
                  <a:pt x="426494" y="742785"/>
                  <a:pt x="456249" y="710645"/>
                  <a:pt x="490765" y="680886"/>
                </a:cubicBezTo>
                <a:cubicBezTo>
                  <a:pt x="607406" y="579706"/>
                  <a:pt x="747851" y="529711"/>
                  <a:pt x="912100" y="529711"/>
                </a:cubicBezTo>
                <a:cubicBezTo>
                  <a:pt x="965659" y="529711"/>
                  <a:pt x="1015648" y="535662"/>
                  <a:pt x="1063257" y="545185"/>
                </a:cubicBezTo>
                <a:cubicBezTo>
                  <a:pt x="1060876" y="528520"/>
                  <a:pt x="1060876" y="510665"/>
                  <a:pt x="1060876" y="492809"/>
                </a:cubicBezTo>
                <a:cubicBezTo>
                  <a:pt x="1060876" y="357108"/>
                  <a:pt x="1116816" y="240453"/>
                  <a:pt x="1227506" y="144034"/>
                </a:cubicBezTo>
                <a:cubicBezTo>
                  <a:pt x="1339386" y="47614"/>
                  <a:pt x="1475070" y="0"/>
                  <a:pt x="1632178" y="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16" name="Text Placeholder 7"/>
          <p:cNvSpPr>
            <a:spLocks noGrp="1"/>
          </p:cNvSpPr>
          <p:nvPr>
            <p:ph type="body" sz="quarter" idx="40" hasCustomPrompt="1"/>
          </p:nvPr>
        </p:nvSpPr>
        <p:spPr>
          <a:xfrm>
            <a:off x="738719" y="4904313"/>
            <a:ext cx="5391148" cy="431780"/>
          </a:xfrm>
          <a:prstGeom prst="rect">
            <a:avLst/>
          </a:prstGeom>
        </p:spPr>
        <p:txBody>
          <a:bodyPr vert="horz" lIns="0" tIns="40504" rIns="0" bIns="40504" anchor="ctr"/>
          <a:lstStyle>
            <a:lvl1pPr marL="0" indent="0" algn="l">
              <a:lnSpc>
                <a:spcPct val="100000"/>
              </a:lnSpc>
              <a:spcBef>
                <a:spcPts val="0"/>
              </a:spcBef>
              <a:buNone/>
              <a:defRPr sz="1920" b="1">
                <a:solidFill>
                  <a:schemeClr val="bg1"/>
                </a:solidFill>
                <a:latin typeface="Lato Light"/>
                <a:cs typeface="Lato Light"/>
              </a:defRPr>
            </a:lvl1pPr>
          </a:lstStyle>
          <a:p>
            <a:pPr lvl="0"/>
            <a:r>
              <a:rPr lang="es-ES_tradnl" dirty="0" err="1"/>
              <a:t>Title</a:t>
            </a:r>
            <a:r>
              <a:rPr lang="es-ES_tradnl" dirty="0"/>
              <a:t> </a:t>
            </a:r>
            <a:r>
              <a:rPr lang="es-ES_tradnl" dirty="0" err="1"/>
              <a:t>Here</a:t>
            </a:r>
            <a:endParaRPr lang="es-ES_tradnl" dirty="0"/>
          </a:p>
        </p:txBody>
      </p:sp>
      <p:sp>
        <p:nvSpPr>
          <p:cNvPr id="17" name="Text Placeholder 7"/>
          <p:cNvSpPr>
            <a:spLocks noGrp="1"/>
          </p:cNvSpPr>
          <p:nvPr>
            <p:ph type="body" sz="quarter" idx="41" hasCustomPrompt="1"/>
          </p:nvPr>
        </p:nvSpPr>
        <p:spPr>
          <a:xfrm>
            <a:off x="738721" y="5356031"/>
            <a:ext cx="5391151"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2">
                    <a:lumMod val="75000"/>
                  </a:schemeClr>
                </a:solidFill>
                <a:latin typeface="Lato Light"/>
                <a:cs typeface="Lato Light"/>
              </a:defRPr>
            </a:lvl1pPr>
          </a:lstStyle>
          <a:p>
            <a:pPr lvl="0"/>
            <a:r>
              <a:rPr lang="es-ES_tradnl" dirty="0" err="1"/>
              <a:t>Subtitle</a:t>
            </a:r>
            <a:r>
              <a:rPr lang="es-ES_tradnl" dirty="0"/>
              <a:t> </a:t>
            </a:r>
            <a:r>
              <a:rPr lang="es-ES_tradnl" dirty="0" err="1"/>
              <a:t>Example</a:t>
            </a:r>
            <a:r>
              <a:rPr lang="es-ES_tradnl" dirty="0"/>
              <a:t> </a:t>
            </a:r>
            <a:r>
              <a:rPr lang="es-ES_tradnl" dirty="0" err="1"/>
              <a:t>Here</a:t>
            </a:r>
            <a:endParaRPr lang="es-ES_tradnl" dirty="0"/>
          </a:p>
        </p:txBody>
      </p:sp>
      <p:sp>
        <p:nvSpPr>
          <p:cNvPr id="18" name="Text Placeholder 2"/>
          <p:cNvSpPr>
            <a:spLocks noGrp="1"/>
          </p:cNvSpPr>
          <p:nvPr>
            <p:ph type="body" sz="quarter" idx="42" hasCustomPrompt="1"/>
          </p:nvPr>
        </p:nvSpPr>
        <p:spPr>
          <a:xfrm>
            <a:off x="738719" y="5584481"/>
            <a:ext cx="5391149" cy="785839"/>
          </a:xfrm>
          <a:prstGeom prst="rect">
            <a:avLst/>
          </a:prstGeom>
        </p:spPr>
        <p:txBody>
          <a:bodyPr vert="horz" lIns="0" tIns="0" rIns="0" bIns="0"/>
          <a:lstStyle>
            <a:lvl1pPr marL="0" marR="0" indent="0" algn="just" defTabSz="486044" rtl="0" eaLnBrk="1" fontAlgn="auto" latinLnBrk="0" hangingPunct="1">
              <a:lnSpc>
                <a:spcPct val="130000"/>
              </a:lnSpc>
              <a:spcBef>
                <a:spcPct val="20000"/>
              </a:spcBef>
              <a:spcAft>
                <a:spcPts val="0"/>
              </a:spcAft>
              <a:buClrTx/>
              <a:buSzTx/>
              <a:buFont typeface="Arial"/>
              <a:buNone/>
              <a:tabLst/>
              <a:defRPr sz="1080">
                <a:solidFill>
                  <a:schemeClr val="bg1"/>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
        <p:nvSpPr>
          <p:cNvPr id="11" name="Freeform 35"/>
          <p:cNvSpPr>
            <a:spLocks/>
          </p:cNvSpPr>
          <p:nvPr userDrawn="1"/>
        </p:nvSpPr>
        <p:spPr bwMode="auto">
          <a:xfrm>
            <a:off x="874187" y="1988075"/>
            <a:ext cx="3522952" cy="1866784"/>
          </a:xfrm>
          <a:custGeom>
            <a:avLst/>
            <a:gdLst>
              <a:gd name="T0" fmla="*/ 39 w 277"/>
              <a:gd name="T1" fmla="*/ 68 h 162"/>
              <a:gd name="T2" fmla="*/ 45 w 277"/>
              <a:gd name="T3" fmla="*/ 69 h 162"/>
              <a:gd name="T4" fmla="*/ 102 w 277"/>
              <a:gd name="T5" fmla="*/ 24 h 162"/>
              <a:gd name="T6" fmla="*/ 140 w 277"/>
              <a:gd name="T7" fmla="*/ 38 h 162"/>
              <a:gd name="T8" fmla="*/ 180 w 277"/>
              <a:gd name="T9" fmla="*/ 0 h 162"/>
              <a:gd name="T10" fmla="*/ 220 w 277"/>
              <a:gd name="T11" fmla="*/ 41 h 162"/>
              <a:gd name="T12" fmla="*/ 220 w 277"/>
              <a:gd name="T13" fmla="*/ 41 h 162"/>
              <a:gd name="T14" fmla="*/ 229 w 277"/>
              <a:gd name="T15" fmla="*/ 41 h 162"/>
              <a:gd name="T16" fmla="*/ 277 w 277"/>
              <a:gd name="T17" fmla="*/ 89 h 162"/>
              <a:gd name="T18" fmla="*/ 229 w 277"/>
              <a:gd name="T19" fmla="*/ 138 h 162"/>
              <a:gd name="T20" fmla="*/ 206 w 277"/>
              <a:gd name="T21" fmla="*/ 133 h 162"/>
              <a:gd name="T22" fmla="*/ 162 w 277"/>
              <a:gd name="T23" fmla="*/ 162 h 162"/>
              <a:gd name="T24" fmla="*/ 122 w 277"/>
              <a:gd name="T25" fmla="*/ 139 h 162"/>
              <a:gd name="T26" fmla="*/ 102 w 277"/>
              <a:gd name="T27" fmla="*/ 142 h 162"/>
              <a:gd name="T28" fmla="*/ 69 w 277"/>
              <a:gd name="T29" fmla="*/ 132 h 162"/>
              <a:gd name="T30" fmla="*/ 39 w 277"/>
              <a:gd name="T31" fmla="*/ 147 h 162"/>
              <a:gd name="T32" fmla="*/ 0 w 277"/>
              <a:gd name="T33" fmla="*/ 107 h 162"/>
              <a:gd name="T34" fmla="*/ 39 w 277"/>
              <a:gd name="T35" fmla="*/ 6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7" h="162">
                <a:moveTo>
                  <a:pt x="39" y="68"/>
                </a:moveTo>
                <a:cubicBezTo>
                  <a:pt x="41" y="68"/>
                  <a:pt x="43" y="68"/>
                  <a:pt x="45" y="69"/>
                </a:cubicBezTo>
                <a:cubicBezTo>
                  <a:pt x="52" y="43"/>
                  <a:pt x="75" y="24"/>
                  <a:pt x="102" y="24"/>
                </a:cubicBezTo>
                <a:cubicBezTo>
                  <a:pt x="117" y="24"/>
                  <a:pt x="130" y="29"/>
                  <a:pt x="140" y="38"/>
                </a:cubicBezTo>
                <a:cubicBezTo>
                  <a:pt x="141" y="17"/>
                  <a:pt x="159" y="0"/>
                  <a:pt x="180" y="0"/>
                </a:cubicBezTo>
                <a:cubicBezTo>
                  <a:pt x="202" y="0"/>
                  <a:pt x="220" y="18"/>
                  <a:pt x="220" y="41"/>
                </a:cubicBezTo>
                <a:cubicBezTo>
                  <a:pt x="220" y="41"/>
                  <a:pt x="220" y="41"/>
                  <a:pt x="220" y="41"/>
                </a:cubicBezTo>
                <a:cubicBezTo>
                  <a:pt x="223" y="41"/>
                  <a:pt x="226" y="41"/>
                  <a:pt x="229" y="41"/>
                </a:cubicBezTo>
                <a:cubicBezTo>
                  <a:pt x="255" y="41"/>
                  <a:pt x="277" y="63"/>
                  <a:pt x="277" y="89"/>
                </a:cubicBezTo>
                <a:cubicBezTo>
                  <a:pt x="277" y="116"/>
                  <a:pt x="255" y="138"/>
                  <a:pt x="229" y="138"/>
                </a:cubicBezTo>
                <a:cubicBezTo>
                  <a:pt x="220" y="138"/>
                  <a:pt x="213" y="136"/>
                  <a:pt x="206" y="133"/>
                </a:cubicBezTo>
                <a:cubicBezTo>
                  <a:pt x="199" y="150"/>
                  <a:pt x="182" y="162"/>
                  <a:pt x="162" y="162"/>
                </a:cubicBezTo>
                <a:cubicBezTo>
                  <a:pt x="145" y="162"/>
                  <a:pt x="130" y="153"/>
                  <a:pt x="122" y="139"/>
                </a:cubicBezTo>
                <a:cubicBezTo>
                  <a:pt x="116" y="141"/>
                  <a:pt x="109" y="142"/>
                  <a:pt x="102" y="142"/>
                </a:cubicBezTo>
                <a:cubicBezTo>
                  <a:pt x="90" y="142"/>
                  <a:pt x="79" y="139"/>
                  <a:pt x="69" y="132"/>
                </a:cubicBezTo>
                <a:cubicBezTo>
                  <a:pt x="62" y="141"/>
                  <a:pt x="51" y="147"/>
                  <a:pt x="39" y="147"/>
                </a:cubicBezTo>
                <a:cubicBezTo>
                  <a:pt x="17" y="147"/>
                  <a:pt x="0" y="129"/>
                  <a:pt x="0" y="107"/>
                </a:cubicBezTo>
                <a:cubicBezTo>
                  <a:pt x="0" y="86"/>
                  <a:pt x="17" y="68"/>
                  <a:pt x="39" y="68"/>
                </a:cubicBezTo>
                <a:close/>
              </a:path>
            </a:pathLst>
          </a:custGeom>
          <a:solidFill>
            <a:schemeClr val="bg1">
              <a:alpha val="70000"/>
            </a:schemeClr>
          </a:solidFill>
          <a:ln>
            <a:noFill/>
          </a:ln>
        </p:spPr>
        <p:txBody>
          <a:bodyPr vert="horz" wrap="square" lIns="109728" tIns="54864" rIns="109728" bIns="54864" numCol="1" anchor="t" anchorCtr="0" compatLnSpc="1">
            <a:prstTxWarp prst="textNoShape">
              <a:avLst/>
            </a:prstTxWarp>
          </a:bodyPr>
          <a:lstStyle/>
          <a:p>
            <a:endParaRPr lang="id-ID" sz="2160"/>
          </a:p>
        </p:txBody>
      </p:sp>
      <p:sp>
        <p:nvSpPr>
          <p:cNvPr id="13" name="Freeform 35"/>
          <p:cNvSpPr>
            <a:spLocks/>
          </p:cNvSpPr>
          <p:nvPr userDrawn="1"/>
        </p:nvSpPr>
        <p:spPr bwMode="auto">
          <a:xfrm flipH="1">
            <a:off x="7902339" y="3717698"/>
            <a:ext cx="3522952" cy="1866784"/>
          </a:xfrm>
          <a:custGeom>
            <a:avLst/>
            <a:gdLst>
              <a:gd name="T0" fmla="*/ 39 w 277"/>
              <a:gd name="T1" fmla="*/ 68 h 162"/>
              <a:gd name="T2" fmla="*/ 45 w 277"/>
              <a:gd name="T3" fmla="*/ 69 h 162"/>
              <a:gd name="T4" fmla="*/ 102 w 277"/>
              <a:gd name="T5" fmla="*/ 24 h 162"/>
              <a:gd name="T6" fmla="*/ 140 w 277"/>
              <a:gd name="T7" fmla="*/ 38 h 162"/>
              <a:gd name="T8" fmla="*/ 180 w 277"/>
              <a:gd name="T9" fmla="*/ 0 h 162"/>
              <a:gd name="T10" fmla="*/ 220 w 277"/>
              <a:gd name="T11" fmla="*/ 41 h 162"/>
              <a:gd name="T12" fmla="*/ 220 w 277"/>
              <a:gd name="T13" fmla="*/ 41 h 162"/>
              <a:gd name="T14" fmla="*/ 229 w 277"/>
              <a:gd name="T15" fmla="*/ 41 h 162"/>
              <a:gd name="T16" fmla="*/ 277 w 277"/>
              <a:gd name="T17" fmla="*/ 89 h 162"/>
              <a:gd name="T18" fmla="*/ 229 w 277"/>
              <a:gd name="T19" fmla="*/ 138 h 162"/>
              <a:gd name="T20" fmla="*/ 206 w 277"/>
              <a:gd name="T21" fmla="*/ 133 h 162"/>
              <a:gd name="T22" fmla="*/ 162 w 277"/>
              <a:gd name="T23" fmla="*/ 162 h 162"/>
              <a:gd name="T24" fmla="*/ 122 w 277"/>
              <a:gd name="T25" fmla="*/ 139 h 162"/>
              <a:gd name="T26" fmla="*/ 102 w 277"/>
              <a:gd name="T27" fmla="*/ 142 h 162"/>
              <a:gd name="T28" fmla="*/ 69 w 277"/>
              <a:gd name="T29" fmla="*/ 132 h 162"/>
              <a:gd name="T30" fmla="*/ 39 w 277"/>
              <a:gd name="T31" fmla="*/ 147 h 162"/>
              <a:gd name="T32" fmla="*/ 0 w 277"/>
              <a:gd name="T33" fmla="*/ 107 h 162"/>
              <a:gd name="T34" fmla="*/ 39 w 277"/>
              <a:gd name="T35" fmla="*/ 6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7" h="162">
                <a:moveTo>
                  <a:pt x="39" y="68"/>
                </a:moveTo>
                <a:cubicBezTo>
                  <a:pt x="41" y="68"/>
                  <a:pt x="43" y="68"/>
                  <a:pt x="45" y="69"/>
                </a:cubicBezTo>
                <a:cubicBezTo>
                  <a:pt x="52" y="43"/>
                  <a:pt x="75" y="24"/>
                  <a:pt x="102" y="24"/>
                </a:cubicBezTo>
                <a:cubicBezTo>
                  <a:pt x="117" y="24"/>
                  <a:pt x="130" y="29"/>
                  <a:pt x="140" y="38"/>
                </a:cubicBezTo>
                <a:cubicBezTo>
                  <a:pt x="141" y="17"/>
                  <a:pt x="159" y="0"/>
                  <a:pt x="180" y="0"/>
                </a:cubicBezTo>
                <a:cubicBezTo>
                  <a:pt x="202" y="0"/>
                  <a:pt x="220" y="18"/>
                  <a:pt x="220" y="41"/>
                </a:cubicBezTo>
                <a:cubicBezTo>
                  <a:pt x="220" y="41"/>
                  <a:pt x="220" y="41"/>
                  <a:pt x="220" y="41"/>
                </a:cubicBezTo>
                <a:cubicBezTo>
                  <a:pt x="223" y="41"/>
                  <a:pt x="226" y="41"/>
                  <a:pt x="229" y="41"/>
                </a:cubicBezTo>
                <a:cubicBezTo>
                  <a:pt x="255" y="41"/>
                  <a:pt x="277" y="63"/>
                  <a:pt x="277" y="89"/>
                </a:cubicBezTo>
                <a:cubicBezTo>
                  <a:pt x="277" y="116"/>
                  <a:pt x="255" y="138"/>
                  <a:pt x="229" y="138"/>
                </a:cubicBezTo>
                <a:cubicBezTo>
                  <a:pt x="220" y="138"/>
                  <a:pt x="213" y="136"/>
                  <a:pt x="206" y="133"/>
                </a:cubicBezTo>
                <a:cubicBezTo>
                  <a:pt x="199" y="150"/>
                  <a:pt x="182" y="162"/>
                  <a:pt x="162" y="162"/>
                </a:cubicBezTo>
                <a:cubicBezTo>
                  <a:pt x="145" y="162"/>
                  <a:pt x="130" y="153"/>
                  <a:pt x="122" y="139"/>
                </a:cubicBezTo>
                <a:cubicBezTo>
                  <a:pt x="116" y="141"/>
                  <a:pt x="109" y="142"/>
                  <a:pt x="102" y="142"/>
                </a:cubicBezTo>
                <a:cubicBezTo>
                  <a:pt x="90" y="142"/>
                  <a:pt x="79" y="139"/>
                  <a:pt x="69" y="132"/>
                </a:cubicBezTo>
                <a:cubicBezTo>
                  <a:pt x="62" y="141"/>
                  <a:pt x="51" y="147"/>
                  <a:pt x="39" y="147"/>
                </a:cubicBezTo>
                <a:cubicBezTo>
                  <a:pt x="17" y="147"/>
                  <a:pt x="0" y="129"/>
                  <a:pt x="0" y="107"/>
                </a:cubicBezTo>
                <a:cubicBezTo>
                  <a:pt x="0" y="86"/>
                  <a:pt x="17" y="68"/>
                  <a:pt x="39" y="68"/>
                </a:cubicBezTo>
                <a:close/>
              </a:path>
            </a:pathLst>
          </a:custGeom>
          <a:solidFill>
            <a:schemeClr val="bg1">
              <a:alpha val="70000"/>
            </a:schemeClr>
          </a:solidFill>
          <a:ln>
            <a:noFill/>
          </a:ln>
        </p:spPr>
        <p:txBody>
          <a:bodyPr vert="horz" wrap="square" lIns="109728" tIns="54864" rIns="109728" bIns="54864" numCol="1" anchor="t" anchorCtr="0" compatLnSpc="1">
            <a:prstTxWarp prst="textNoShape">
              <a:avLst/>
            </a:prstTxWarp>
          </a:bodyPr>
          <a:lstStyle/>
          <a:p>
            <a:endParaRPr lang="id-ID" sz="2160"/>
          </a:p>
        </p:txBody>
      </p:sp>
      <p:sp>
        <p:nvSpPr>
          <p:cNvPr id="14" name="Rounded Rectangle 13"/>
          <p:cNvSpPr/>
          <p:nvPr userDrawn="1"/>
        </p:nvSpPr>
        <p:spPr>
          <a:xfrm>
            <a:off x="11573937" y="324580"/>
            <a:ext cx="366184" cy="284632"/>
          </a:xfrm>
          <a:prstGeom prst="roundRect">
            <a:avLst>
              <a:gd name="adj" fmla="val 21739"/>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14068" tIns="57035" rIns="114068" bIns="57035" rtlCol="0" anchor="ctr"/>
          <a:lstStyle/>
          <a:p>
            <a:pPr algn="ctr"/>
            <a:endParaRPr lang="en-US" sz="2160" dirty="0">
              <a:solidFill>
                <a:srgbClr val="7F7F7F"/>
              </a:solidFill>
            </a:endParaRPr>
          </a:p>
        </p:txBody>
      </p:sp>
      <p:sp>
        <p:nvSpPr>
          <p:cNvPr id="15" name="TextBox 14"/>
          <p:cNvSpPr txBox="1"/>
          <p:nvPr userDrawn="1"/>
        </p:nvSpPr>
        <p:spPr>
          <a:xfrm flipH="1">
            <a:off x="11658948" y="316115"/>
            <a:ext cx="194387" cy="293098"/>
          </a:xfrm>
          <a:prstGeom prst="rect">
            <a:avLst/>
          </a:prstGeom>
          <a:noFill/>
        </p:spPr>
        <p:txBody>
          <a:bodyPr wrap="none" lIns="0" tIns="0" rIns="0" bIns="0" rtlCol="0" anchor="ctr" anchorCtr="1">
            <a:normAutofit/>
          </a:bodyPr>
          <a:lstStyle/>
          <a:p>
            <a:pPr algn="ctr">
              <a:lnSpc>
                <a:spcPct val="100000"/>
              </a:lnSpc>
            </a:pPr>
            <a:fld id="{FCEE2C88-6C8F-484D-AF69-578F576B1F44}" type="slidenum">
              <a:rPr lang="en-US" sz="1080" smtClean="0">
                <a:solidFill>
                  <a:schemeClr val="bg1"/>
                </a:solidFill>
                <a:latin typeface="Arial"/>
                <a:cs typeface="Arial"/>
              </a:rPr>
              <a:pPr algn="ctr">
                <a:lnSpc>
                  <a:spcPct val="100000"/>
                </a:lnSpc>
              </a:pPr>
              <a:t>‹#›</a:t>
            </a:fld>
            <a:endParaRPr lang="en-US" sz="1080" dirty="0">
              <a:solidFill>
                <a:schemeClr val="bg1"/>
              </a:solidFill>
              <a:latin typeface="Arial"/>
              <a:cs typeface="Arial"/>
            </a:endParaRPr>
          </a:p>
        </p:txBody>
      </p:sp>
    </p:spTree>
    <p:extLst>
      <p:ext uri="{BB962C8B-B14F-4D97-AF65-F5344CB8AC3E}">
        <p14:creationId xmlns:p14="http://schemas.microsoft.com/office/powerpoint/2010/main" val="1617544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400"/>
                                        <p:tgtEl>
                                          <p:spTgt spid="16">
                                            <p:txEl>
                                              <p:pRg st="0" end="0"/>
                                            </p:txEl>
                                          </p:spTgt>
                                        </p:tgtEl>
                                      </p:cBhvr>
                                    </p:animEffect>
                                    <p:anim calcmode="lin" valueType="num">
                                      <p:cBhvr>
                                        <p:cTn id="8" dur="4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fade">
                                      <p:cBhvr>
                                        <p:cTn id="12" dur="500"/>
                                        <p:tgtEl>
                                          <p:spTgt spid="17">
                                            <p:txEl>
                                              <p:pRg st="0" end="0"/>
                                            </p:txEl>
                                          </p:spTgt>
                                        </p:tgtEl>
                                      </p:cBhvr>
                                    </p:animEffect>
                                    <p:anim calcmode="lin" valueType="num">
                                      <p:cBhvr>
                                        <p:cTn id="1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7">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fade">
                                      <p:cBhvr>
                                        <p:cTn id="17" dur="500"/>
                                        <p:tgtEl>
                                          <p:spTgt spid="18">
                                            <p:txEl>
                                              <p:pRg st="0" end="0"/>
                                            </p:txEl>
                                          </p:spTgt>
                                        </p:tgtEl>
                                      </p:cBhvr>
                                    </p:animEffect>
                                  </p:childTnLst>
                                </p:cTn>
                              </p:par>
                            </p:childTnLst>
                          </p:cTn>
                        </p:par>
                        <p:par>
                          <p:cTn id="18" fill="hold">
                            <p:stCondLst>
                              <p:cond delay="1300"/>
                            </p:stCondLst>
                            <p:childTnLst>
                              <p:par>
                                <p:cTn id="19" presetID="10"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par>
                          <p:cTn id="22" fill="hold">
                            <p:stCondLst>
                              <p:cond delay="1800"/>
                            </p:stCondLst>
                            <p:childTnLst>
                              <p:par>
                                <p:cTn id="23" presetID="10"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53" presetClass="entr" presetSubtype="16" fill="hold" grpId="0" nodeType="withEffect">
                                  <p:stCondLst>
                                    <p:cond delay="200"/>
                                  </p:stCondLst>
                                  <p:childTnLst>
                                    <p:set>
                                      <p:cBhvr>
                                        <p:cTn id="27" dur="1" fill="hold">
                                          <p:stCondLst>
                                            <p:cond delay="0"/>
                                          </p:stCondLst>
                                        </p:cTn>
                                        <p:tgtEl>
                                          <p:spTgt spid="14"/>
                                        </p:tgtEl>
                                        <p:attrNameLst>
                                          <p:attrName>style.visibility</p:attrName>
                                        </p:attrNameLst>
                                      </p:cBhvr>
                                      <p:to>
                                        <p:strVal val="visible"/>
                                      </p:to>
                                    </p:set>
                                    <p:anim calcmode="lin" valueType="num">
                                      <p:cBhvr>
                                        <p:cTn id="28" dur="300" fill="hold"/>
                                        <p:tgtEl>
                                          <p:spTgt spid="14"/>
                                        </p:tgtEl>
                                        <p:attrNameLst>
                                          <p:attrName>ppt_w</p:attrName>
                                        </p:attrNameLst>
                                      </p:cBhvr>
                                      <p:tavLst>
                                        <p:tav tm="0">
                                          <p:val>
                                            <p:fltVal val="0"/>
                                          </p:val>
                                        </p:tav>
                                        <p:tav tm="100000">
                                          <p:val>
                                            <p:strVal val="#ppt_w"/>
                                          </p:val>
                                        </p:tav>
                                      </p:tavLst>
                                    </p:anim>
                                    <p:anim calcmode="lin" valueType="num">
                                      <p:cBhvr>
                                        <p:cTn id="29" dur="300" fill="hold"/>
                                        <p:tgtEl>
                                          <p:spTgt spid="14"/>
                                        </p:tgtEl>
                                        <p:attrNameLst>
                                          <p:attrName>ppt_h</p:attrName>
                                        </p:attrNameLst>
                                      </p:cBhvr>
                                      <p:tavLst>
                                        <p:tav tm="0">
                                          <p:val>
                                            <p:fltVal val="0"/>
                                          </p:val>
                                        </p:tav>
                                        <p:tav tm="100000">
                                          <p:val>
                                            <p:strVal val="#ppt_h"/>
                                          </p:val>
                                        </p:tav>
                                      </p:tavLst>
                                    </p:anim>
                                    <p:animEffect transition="in" filter="fade">
                                      <p:cBhvr>
                                        <p:cTn id="30" dur="3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tmplLst>
          <p:tmpl lvl="1">
            <p:tnLst>
              <p:par>
                <p:cTn presetID="42" presetClass="entr" presetSubtype="0" fill="hold" nodeType="withEffect">
                  <p:stCondLst>
                    <p:cond delay="200"/>
                  </p:stCondLst>
                  <p:childTnLst>
                    <p:set>
                      <p:cBhvr>
                        <p:cTn dur="1" fill="hold">
                          <p:stCondLst>
                            <p:cond delay="0"/>
                          </p:stCondLst>
                        </p:cTn>
                        <p:tgtEl>
                          <p:spTgt spid="16"/>
                        </p:tgtEl>
                        <p:attrNameLst>
                          <p:attrName>style.visibility</p:attrName>
                        </p:attrNameLst>
                      </p:cBhvr>
                      <p:to>
                        <p:strVal val="visible"/>
                      </p:to>
                    </p:set>
                    <p:animEffect transition="in" filter="fade">
                      <p:cBhvr>
                        <p:cTn dur="400"/>
                        <p:tgtEl>
                          <p:spTgt spid="16"/>
                        </p:tgtEl>
                      </p:cBhvr>
                    </p:animEffect>
                    <p:anim calcmode="lin" valueType="num">
                      <p:cBhvr>
                        <p:cTn dur="400" fill="hold"/>
                        <p:tgtEl>
                          <p:spTgt spid="16"/>
                        </p:tgtEl>
                        <p:attrNameLst>
                          <p:attrName>ppt_x</p:attrName>
                        </p:attrNameLst>
                      </p:cBhvr>
                      <p:tavLst>
                        <p:tav tm="0">
                          <p:val>
                            <p:strVal val="#ppt_x"/>
                          </p:val>
                        </p:tav>
                        <p:tav tm="100000">
                          <p:val>
                            <p:strVal val="#ppt_x"/>
                          </p:val>
                        </p:tav>
                      </p:tavLst>
                    </p:anim>
                    <p:anim calcmode="lin" valueType="num">
                      <p:cBhvr>
                        <p:cTn dur="400" fill="hold"/>
                        <p:tgtEl>
                          <p:spTgt spid="16"/>
                        </p:tgtEl>
                        <p:attrNameLst>
                          <p:attrName>ppt_y</p:attrName>
                        </p:attrNameLst>
                      </p:cBhvr>
                      <p:tavLst>
                        <p:tav tm="0">
                          <p:val>
                            <p:strVal val="#ppt_y+.1"/>
                          </p:val>
                        </p:tav>
                        <p:tav tm="100000">
                          <p:val>
                            <p:strVal val="#ppt_y"/>
                          </p:val>
                        </p:tav>
                      </p:tavLst>
                    </p:anim>
                  </p:childTnLst>
                </p:cTn>
              </p:par>
            </p:tnLst>
          </p:tmpl>
        </p:tmplLst>
      </p:bldP>
      <p:bldP spid="17" grpId="0" build="p">
        <p:tmplLst>
          <p:tmpl lvl="1">
            <p:tnLst>
              <p:par>
                <p:cTn presetID="42" presetClass="entr" presetSubtype="0" fill="hold" nodeType="withEffect">
                  <p:stCondLst>
                    <p:cond delay="20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anim calcmode="lin" valueType="num">
                      <p:cBhvr>
                        <p:cTn dur="500" fill="hold"/>
                        <p:tgtEl>
                          <p:spTgt spid="17"/>
                        </p:tgtEl>
                        <p:attrNameLst>
                          <p:attrName>ppt_x</p:attrName>
                        </p:attrNameLst>
                      </p:cBhvr>
                      <p:tavLst>
                        <p:tav tm="0">
                          <p:val>
                            <p:strVal val="#ppt_x"/>
                          </p:val>
                        </p:tav>
                        <p:tav tm="100000">
                          <p:val>
                            <p:strVal val="#ppt_x"/>
                          </p:val>
                        </p:tav>
                      </p:tavLst>
                    </p:anim>
                    <p:anim calcmode="lin" valueType="num">
                      <p:cBhvr>
                        <p:cTn dur="500" fill="hold"/>
                        <p:tgtEl>
                          <p:spTgt spid="17"/>
                        </p:tgtEl>
                        <p:attrNameLst>
                          <p:attrName>ppt_y</p:attrName>
                        </p:attrNameLst>
                      </p:cBhvr>
                      <p:tavLst>
                        <p:tav tm="0">
                          <p:val>
                            <p:strVal val="#ppt_y+.1"/>
                          </p:val>
                        </p:tav>
                        <p:tav tm="100000">
                          <p:val>
                            <p:strVal val="#ppt_y"/>
                          </p:val>
                        </p:tav>
                      </p:tavLst>
                    </p:anim>
                  </p:childTnLst>
                </p:cTn>
              </p:par>
            </p:tnLst>
          </p:tmpl>
        </p:tmplLst>
      </p:bldP>
      <p:bldP spid="18" grpId="0" build="p">
        <p:tmplLst>
          <p:tmpl lvl="1">
            <p:tnLst>
              <p:par>
                <p:cTn presetID="10" presetClass="entr" presetSubtype="0" fill="hold" nodeType="withEffect">
                  <p:stCondLst>
                    <p:cond delay="80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1" grpId="0" animBg="1"/>
      <p:bldP spid="13" grpId="0" animBg="1"/>
      <p:bldP spid="14" grpId="0" animBg="1"/>
    </p:bld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Breack Section ">
    <p:spTree>
      <p:nvGrpSpPr>
        <p:cNvPr id="1" name=""/>
        <p:cNvGrpSpPr/>
        <p:nvPr/>
      </p:nvGrpSpPr>
      <p:grpSpPr>
        <a:xfrm>
          <a:off x="0" y="0"/>
          <a:ext cx="0" cy="0"/>
          <a:chOff x="0" y="0"/>
          <a:chExt cx="0" cy="0"/>
        </a:xfrm>
      </p:grpSpPr>
      <p:sp>
        <p:nvSpPr>
          <p:cNvPr id="12" name="Picture Placeholder 2"/>
          <p:cNvSpPr>
            <a:spLocks noGrp="1"/>
          </p:cNvSpPr>
          <p:nvPr>
            <p:ph type="pic" sz="quarter" idx="48"/>
          </p:nvPr>
        </p:nvSpPr>
        <p:spPr>
          <a:xfrm rot="10800000">
            <a:off x="0" y="-66037"/>
            <a:ext cx="12232216" cy="6924037"/>
          </a:xfrm>
          <a:custGeom>
            <a:avLst/>
            <a:gdLst>
              <a:gd name="connsiteX0" fmla="*/ 0 w 3903662"/>
              <a:gd name="connsiteY0" fmla="*/ 0 h 3433231"/>
              <a:gd name="connsiteX1" fmla="*/ 3903662 w 3903662"/>
              <a:gd name="connsiteY1" fmla="*/ 0 h 3433231"/>
              <a:gd name="connsiteX2" fmla="*/ 3903662 w 3903662"/>
              <a:gd name="connsiteY2" fmla="*/ 3433231 h 3433231"/>
              <a:gd name="connsiteX3" fmla="*/ 0 w 3903662"/>
              <a:gd name="connsiteY3" fmla="*/ 3433231 h 3433231"/>
              <a:gd name="connsiteX4" fmla="*/ 0 w 3903662"/>
              <a:gd name="connsiteY4" fmla="*/ 0 h 3433231"/>
              <a:gd name="connsiteX0" fmla="*/ 0 w 9174162"/>
              <a:gd name="connsiteY0" fmla="*/ 2336800 h 5770031"/>
              <a:gd name="connsiteX1" fmla="*/ 9174162 w 9174162"/>
              <a:gd name="connsiteY1" fmla="*/ 0 h 5770031"/>
              <a:gd name="connsiteX2" fmla="*/ 3903662 w 9174162"/>
              <a:gd name="connsiteY2" fmla="*/ 5770031 h 5770031"/>
              <a:gd name="connsiteX3" fmla="*/ 0 w 9174162"/>
              <a:gd name="connsiteY3" fmla="*/ 5770031 h 5770031"/>
              <a:gd name="connsiteX4" fmla="*/ 0 w 9174162"/>
              <a:gd name="connsiteY4" fmla="*/ 2336800 h 5770031"/>
              <a:gd name="connsiteX0" fmla="*/ 0 w 9174162"/>
              <a:gd name="connsiteY0" fmla="*/ 2415109 h 5848340"/>
              <a:gd name="connsiteX1" fmla="*/ 9174162 w 9174162"/>
              <a:gd name="connsiteY1" fmla="*/ 78309 h 5848340"/>
              <a:gd name="connsiteX2" fmla="*/ 3903662 w 9174162"/>
              <a:gd name="connsiteY2" fmla="*/ 5848340 h 5848340"/>
              <a:gd name="connsiteX3" fmla="*/ 0 w 9174162"/>
              <a:gd name="connsiteY3" fmla="*/ 5848340 h 5848340"/>
              <a:gd name="connsiteX4" fmla="*/ 0 w 9174162"/>
              <a:gd name="connsiteY4" fmla="*/ 2415109 h 5848340"/>
              <a:gd name="connsiteX0" fmla="*/ 0 w 9174162"/>
              <a:gd name="connsiteY0" fmla="*/ 2393036 h 5826267"/>
              <a:gd name="connsiteX1" fmla="*/ 9174162 w 9174162"/>
              <a:gd name="connsiteY1" fmla="*/ 56236 h 5826267"/>
              <a:gd name="connsiteX2" fmla="*/ 3903662 w 9174162"/>
              <a:gd name="connsiteY2" fmla="*/ 5826267 h 5826267"/>
              <a:gd name="connsiteX3" fmla="*/ 0 w 9174162"/>
              <a:gd name="connsiteY3" fmla="*/ 5826267 h 5826267"/>
              <a:gd name="connsiteX4" fmla="*/ 0 w 9174162"/>
              <a:gd name="connsiteY4" fmla="*/ 2393036 h 5826267"/>
              <a:gd name="connsiteX0" fmla="*/ 0 w 9174162"/>
              <a:gd name="connsiteY0" fmla="*/ 2393036 h 5826267"/>
              <a:gd name="connsiteX1" fmla="*/ 9174162 w 9174162"/>
              <a:gd name="connsiteY1" fmla="*/ 56236 h 5826267"/>
              <a:gd name="connsiteX2" fmla="*/ 3903662 w 9174162"/>
              <a:gd name="connsiteY2" fmla="*/ 5826267 h 5826267"/>
              <a:gd name="connsiteX3" fmla="*/ 0 w 9174162"/>
              <a:gd name="connsiteY3" fmla="*/ 5826267 h 5826267"/>
              <a:gd name="connsiteX4" fmla="*/ 0 w 9174162"/>
              <a:gd name="connsiteY4" fmla="*/ 2393036 h 5826267"/>
              <a:gd name="connsiteX0" fmla="*/ 0 w 9174162"/>
              <a:gd name="connsiteY0" fmla="*/ 2336800 h 5770031"/>
              <a:gd name="connsiteX1" fmla="*/ 9174162 w 9174162"/>
              <a:gd name="connsiteY1" fmla="*/ 0 h 5770031"/>
              <a:gd name="connsiteX2" fmla="*/ 3903662 w 9174162"/>
              <a:gd name="connsiteY2" fmla="*/ 5770031 h 5770031"/>
              <a:gd name="connsiteX3" fmla="*/ 0 w 9174162"/>
              <a:gd name="connsiteY3" fmla="*/ 5770031 h 5770031"/>
              <a:gd name="connsiteX4" fmla="*/ 0 w 9174162"/>
              <a:gd name="connsiteY4" fmla="*/ 2336800 h 5770031"/>
              <a:gd name="connsiteX0" fmla="*/ 0 w 9174162"/>
              <a:gd name="connsiteY0" fmla="*/ 2336800 h 5770031"/>
              <a:gd name="connsiteX1" fmla="*/ 9174162 w 9174162"/>
              <a:gd name="connsiteY1" fmla="*/ 0 h 5770031"/>
              <a:gd name="connsiteX2" fmla="*/ 5935662 w 9174162"/>
              <a:gd name="connsiteY2" fmla="*/ 5757331 h 5770031"/>
              <a:gd name="connsiteX3" fmla="*/ 0 w 9174162"/>
              <a:gd name="connsiteY3" fmla="*/ 5770031 h 5770031"/>
              <a:gd name="connsiteX4" fmla="*/ 0 w 9174162"/>
              <a:gd name="connsiteY4" fmla="*/ 2336800 h 5770031"/>
              <a:gd name="connsiteX0" fmla="*/ 0 w 9174162"/>
              <a:gd name="connsiteY0" fmla="*/ 2336800 h 5770031"/>
              <a:gd name="connsiteX1" fmla="*/ 9174162 w 9174162"/>
              <a:gd name="connsiteY1" fmla="*/ 0 h 5770031"/>
              <a:gd name="connsiteX2" fmla="*/ 5935662 w 9174162"/>
              <a:gd name="connsiteY2" fmla="*/ 5757331 h 5770031"/>
              <a:gd name="connsiteX3" fmla="*/ 0 w 9174162"/>
              <a:gd name="connsiteY3" fmla="*/ 5770031 h 5770031"/>
              <a:gd name="connsiteX4" fmla="*/ 0 w 9174162"/>
              <a:gd name="connsiteY4" fmla="*/ 2336800 h 577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4162" h="5770031">
                <a:moveTo>
                  <a:pt x="0" y="2336800"/>
                </a:moveTo>
                <a:cubicBezTo>
                  <a:pt x="5191654" y="2548467"/>
                  <a:pt x="8097308" y="512233"/>
                  <a:pt x="9174162" y="0"/>
                </a:cubicBezTo>
                <a:cubicBezTo>
                  <a:pt x="7671329" y="1351844"/>
                  <a:pt x="6651095" y="1738487"/>
                  <a:pt x="5935662" y="5757331"/>
                </a:cubicBezTo>
                <a:lnTo>
                  <a:pt x="0" y="5770031"/>
                </a:lnTo>
                <a:lnTo>
                  <a:pt x="0" y="2336800"/>
                </a:ln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16" name="Text Placeholder 7"/>
          <p:cNvSpPr>
            <a:spLocks noGrp="1"/>
          </p:cNvSpPr>
          <p:nvPr>
            <p:ph type="body" sz="quarter" idx="40" hasCustomPrompt="1"/>
          </p:nvPr>
        </p:nvSpPr>
        <p:spPr>
          <a:xfrm>
            <a:off x="5954186" y="4950033"/>
            <a:ext cx="5391148"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err="1"/>
              <a:t>Title</a:t>
            </a:r>
            <a:r>
              <a:rPr lang="es-ES_tradnl" dirty="0"/>
              <a:t> </a:t>
            </a:r>
            <a:r>
              <a:rPr lang="es-ES_tradnl" dirty="0" err="1"/>
              <a:t>Here</a:t>
            </a:r>
            <a:endParaRPr lang="es-ES_tradnl" dirty="0"/>
          </a:p>
        </p:txBody>
      </p:sp>
      <p:sp>
        <p:nvSpPr>
          <p:cNvPr id="17" name="Text Placeholder 7"/>
          <p:cNvSpPr>
            <a:spLocks noGrp="1"/>
          </p:cNvSpPr>
          <p:nvPr>
            <p:ph type="body" sz="quarter" idx="41" hasCustomPrompt="1"/>
          </p:nvPr>
        </p:nvSpPr>
        <p:spPr>
          <a:xfrm>
            <a:off x="5954187" y="5416991"/>
            <a:ext cx="5391151"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r>
              <a:rPr lang="es-ES_tradnl" dirty="0"/>
              <a:t> </a:t>
            </a:r>
            <a:r>
              <a:rPr lang="es-ES_tradnl" dirty="0" err="1"/>
              <a:t>Here</a:t>
            </a:r>
            <a:endParaRPr lang="es-ES_tradnl" dirty="0"/>
          </a:p>
        </p:txBody>
      </p:sp>
      <p:sp>
        <p:nvSpPr>
          <p:cNvPr id="18" name="Text Placeholder 2"/>
          <p:cNvSpPr>
            <a:spLocks noGrp="1"/>
          </p:cNvSpPr>
          <p:nvPr>
            <p:ph type="body" sz="quarter" idx="42" hasCustomPrompt="1"/>
          </p:nvPr>
        </p:nvSpPr>
        <p:spPr>
          <a:xfrm>
            <a:off x="5954186" y="5645441"/>
            <a:ext cx="5391149" cy="785839"/>
          </a:xfrm>
          <a:prstGeom prst="rect">
            <a:avLst/>
          </a:prstGeom>
        </p:spPr>
        <p:txBody>
          <a:bodyPr vert="horz" lIns="0" tIns="0" rIns="0" bIns="0"/>
          <a:lstStyle>
            <a:lvl1pPr marL="0" marR="0" indent="0" algn="just" defTabSz="486044" rtl="0" eaLnBrk="1" fontAlgn="auto" latinLnBrk="0" hangingPunct="1">
              <a:lnSpc>
                <a:spcPct val="130000"/>
              </a:lnSpc>
              <a:spcBef>
                <a:spcPct val="20000"/>
              </a:spcBef>
              <a:spcAft>
                <a:spcPts val="0"/>
              </a:spcAft>
              <a:buClrTx/>
              <a:buSzTx/>
              <a:buFont typeface="Arial"/>
              <a:buNone/>
              <a:tabLst/>
              <a:defRPr sz="1080">
                <a:solidFill>
                  <a:schemeClr val="bg1"/>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
        <p:nvSpPr>
          <p:cNvPr id="14" name="Rounded Rectangle 13"/>
          <p:cNvSpPr/>
          <p:nvPr userDrawn="1"/>
        </p:nvSpPr>
        <p:spPr>
          <a:xfrm>
            <a:off x="11573937" y="324580"/>
            <a:ext cx="366184" cy="284632"/>
          </a:xfrm>
          <a:prstGeom prst="roundRect">
            <a:avLst>
              <a:gd name="adj" fmla="val 21739"/>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14068" tIns="57035" rIns="114068" bIns="57035" rtlCol="0" anchor="ctr"/>
          <a:lstStyle/>
          <a:p>
            <a:pPr algn="ctr"/>
            <a:endParaRPr lang="en-US" sz="2160" dirty="0">
              <a:solidFill>
                <a:srgbClr val="7F7F7F"/>
              </a:solidFill>
            </a:endParaRPr>
          </a:p>
        </p:txBody>
      </p:sp>
      <p:sp>
        <p:nvSpPr>
          <p:cNvPr id="15" name="TextBox 14"/>
          <p:cNvSpPr txBox="1"/>
          <p:nvPr userDrawn="1"/>
        </p:nvSpPr>
        <p:spPr>
          <a:xfrm flipH="1">
            <a:off x="11658948" y="316115"/>
            <a:ext cx="194387" cy="293098"/>
          </a:xfrm>
          <a:prstGeom prst="rect">
            <a:avLst/>
          </a:prstGeom>
          <a:noFill/>
        </p:spPr>
        <p:txBody>
          <a:bodyPr wrap="none" lIns="0" tIns="0" rIns="0" bIns="0" rtlCol="0" anchor="ctr" anchorCtr="1">
            <a:normAutofit/>
          </a:bodyPr>
          <a:lstStyle/>
          <a:p>
            <a:pPr algn="ctr">
              <a:lnSpc>
                <a:spcPct val="100000"/>
              </a:lnSpc>
            </a:pPr>
            <a:fld id="{FCEE2C88-6C8F-484D-AF69-578F576B1F44}" type="slidenum">
              <a:rPr lang="en-US" sz="1080" smtClean="0">
                <a:solidFill>
                  <a:schemeClr val="bg1"/>
                </a:solidFill>
                <a:latin typeface="Arial"/>
                <a:cs typeface="Arial"/>
              </a:rPr>
              <a:pPr algn="ctr">
                <a:lnSpc>
                  <a:spcPct val="100000"/>
                </a:lnSpc>
              </a:pPr>
              <a:t>‹#›</a:t>
            </a:fld>
            <a:endParaRPr lang="en-US" sz="1080" dirty="0">
              <a:solidFill>
                <a:schemeClr val="bg1"/>
              </a:solidFill>
              <a:latin typeface="Arial"/>
              <a:cs typeface="Arial"/>
            </a:endParaRPr>
          </a:p>
        </p:txBody>
      </p:sp>
    </p:spTree>
    <p:extLst>
      <p:ext uri="{BB962C8B-B14F-4D97-AF65-F5344CB8AC3E}">
        <p14:creationId xmlns:p14="http://schemas.microsoft.com/office/powerpoint/2010/main" val="125171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400"/>
                                        <p:tgtEl>
                                          <p:spTgt spid="16">
                                            <p:txEl>
                                              <p:pRg st="0" end="0"/>
                                            </p:txEl>
                                          </p:spTgt>
                                        </p:tgtEl>
                                      </p:cBhvr>
                                    </p:animEffect>
                                    <p:anim calcmode="lin" valueType="num">
                                      <p:cBhvr>
                                        <p:cTn id="8" dur="4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fade">
                                      <p:cBhvr>
                                        <p:cTn id="12" dur="500"/>
                                        <p:tgtEl>
                                          <p:spTgt spid="17">
                                            <p:txEl>
                                              <p:pRg st="0" end="0"/>
                                            </p:txEl>
                                          </p:spTgt>
                                        </p:tgtEl>
                                      </p:cBhvr>
                                    </p:animEffect>
                                    <p:anim calcmode="lin" valueType="num">
                                      <p:cBhvr>
                                        <p:cTn id="1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7">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fade">
                                      <p:cBhvr>
                                        <p:cTn id="17" dur="500"/>
                                        <p:tgtEl>
                                          <p:spTgt spid="18">
                                            <p:txEl>
                                              <p:pRg st="0" end="0"/>
                                            </p:txEl>
                                          </p:spTgt>
                                        </p:tgtEl>
                                      </p:cBhvr>
                                    </p:animEffect>
                                  </p:childTnLst>
                                </p:cTn>
                              </p:par>
                              <p:par>
                                <p:cTn id="18" presetID="53" presetClass="entr" presetSubtype="16" fill="hold" grpId="0" nodeType="withEffect">
                                  <p:stCondLst>
                                    <p:cond delay="200"/>
                                  </p:stCondLst>
                                  <p:childTnLst>
                                    <p:set>
                                      <p:cBhvr>
                                        <p:cTn id="19" dur="1" fill="hold">
                                          <p:stCondLst>
                                            <p:cond delay="0"/>
                                          </p:stCondLst>
                                        </p:cTn>
                                        <p:tgtEl>
                                          <p:spTgt spid="14"/>
                                        </p:tgtEl>
                                        <p:attrNameLst>
                                          <p:attrName>style.visibility</p:attrName>
                                        </p:attrNameLst>
                                      </p:cBhvr>
                                      <p:to>
                                        <p:strVal val="visible"/>
                                      </p:to>
                                    </p:set>
                                    <p:anim calcmode="lin" valueType="num">
                                      <p:cBhvr>
                                        <p:cTn id="20" dur="300" fill="hold"/>
                                        <p:tgtEl>
                                          <p:spTgt spid="14"/>
                                        </p:tgtEl>
                                        <p:attrNameLst>
                                          <p:attrName>ppt_w</p:attrName>
                                        </p:attrNameLst>
                                      </p:cBhvr>
                                      <p:tavLst>
                                        <p:tav tm="0">
                                          <p:val>
                                            <p:fltVal val="0"/>
                                          </p:val>
                                        </p:tav>
                                        <p:tav tm="100000">
                                          <p:val>
                                            <p:strVal val="#ppt_w"/>
                                          </p:val>
                                        </p:tav>
                                      </p:tavLst>
                                    </p:anim>
                                    <p:anim calcmode="lin" valueType="num">
                                      <p:cBhvr>
                                        <p:cTn id="21" dur="300" fill="hold"/>
                                        <p:tgtEl>
                                          <p:spTgt spid="14"/>
                                        </p:tgtEl>
                                        <p:attrNameLst>
                                          <p:attrName>ppt_h</p:attrName>
                                        </p:attrNameLst>
                                      </p:cBhvr>
                                      <p:tavLst>
                                        <p:tav tm="0">
                                          <p:val>
                                            <p:fltVal val="0"/>
                                          </p:val>
                                        </p:tav>
                                        <p:tav tm="100000">
                                          <p:val>
                                            <p:strVal val="#ppt_h"/>
                                          </p:val>
                                        </p:tav>
                                      </p:tavLst>
                                    </p:anim>
                                    <p:animEffect transition="in" filter="fade">
                                      <p:cBhvr>
                                        <p:cTn id="22" dur="300"/>
                                        <p:tgtEl>
                                          <p:spTgt spid="14"/>
                                        </p:tgtEl>
                                      </p:cBhvr>
                                    </p:animEffect>
                                  </p:childTnLst>
                                </p:cTn>
                              </p:par>
                            </p:childTnLst>
                          </p:cTn>
                        </p:par>
                        <p:par>
                          <p:cTn id="23" fill="hold">
                            <p:stCondLst>
                              <p:cond delay="1300"/>
                            </p:stCondLst>
                            <p:childTnLst>
                              <p:par>
                                <p:cTn id="24" presetID="22" presetClass="entr" presetSubtype="8" fill="hold" grpId="0" nodeType="afterEffect" nodePh="1">
                                  <p:stCondLst>
                                    <p:cond delay="0"/>
                                  </p:stCondLst>
                                  <p:endCondLst>
                                    <p:cond evt="begin" delay="0">
                                      <p:tn val="24"/>
                                    </p:cond>
                                  </p:end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14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build="p">
        <p:tmplLst>
          <p:tmpl lvl="1">
            <p:tnLst>
              <p:par>
                <p:cTn presetID="42" presetClass="entr" presetSubtype="0" fill="hold" nodeType="withEffect">
                  <p:stCondLst>
                    <p:cond delay="200"/>
                  </p:stCondLst>
                  <p:childTnLst>
                    <p:set>
                      <p:cBhvr>
                        <p:cTn dur="1" fill="hold">
                          <p:stCondLst>
                            <p:cond delay="0"/>
                          </p:stCondLst>
                        </p:cTn>
                        <p:tgtEl>
                          <p:spTgt spid="16"/>
                        </p:tgtEl>
                        <p:attrNameLst>
                          <p:attrName>style.visibility</p:attrName>
                        </p:attrNameLst>
                      </p:cBhvr>
                      <p:to>
                        <p:strVal val="visible"/>
                      </p:to>
                    </p:set>
                    <p:animEffect transition="in" filter="fade">
                      <p:cBhvr>
                        <p:cTn dur="400"/>
                        <p:tgtEl>
                          <p:spTgt spid="16"/>
                        </p:tgtEl>
                      </p:cBhvr>
                    </p:animEffect>
                    <p:anim calcmode="lin" valueType="num">
                      <p:cBhvr>
                        <p:cTn dur="400" fill="hold"/>
                        <p:tgtEl>
                          <p:spTgt spid="16"/>
                        </p:tgtEl>
                        <p:attrNameLst>
                          <p:attrName>ppt_x</p:attrName>
                        </p:attrNameLst>
                      </p:cBhvr>
                      <p:tavLst>
                        <p:tav tm="0">
                          <p:val>
                            <p:strVal val="#ppt_x"/>
                          </p:val>
                        </p:tav>
                        <p:tav tm="100000">
                          <p:val>
                            <p:strVal val="#ppt_x"/>
                          </p:val>
                        </p:tav>
                      </p:tavLst>
                    </p:anim>
                    <p:anim calcmode="lin" valueType="num">
                      <p:cBhvr>
                        <p:cTn dur="400" fill="hold"/>
                        <p:tgtEl>
                          <p:spTgt spid="16"/>
                        </p:tgtEl>
                        <p:attrNameLst>
                          <p:attrName>ppt_y</p:attrName>
                        </p:attrNameLst>
                      </p:cBhvr>
                      <p:tavLst>
                        <p:tav tm="0">
                          <p:val>
                            <p:strVal val="#ppt_y+.1"/>
                          </p:val>
                        </p:tav>
                        <p:tav tm="100000">
                          <p:val>
                            <p:strVal val="#ppt_y"/>
                          </p:val>
                        </p:tav>
                      </p:tavLst>
                    </p:anim>
                  </p:childTnLst>
                </p:cTn>
              </p:par>
            </p:tnLst>
          </p:tmpl>
        </p:tmplLst>
      </p:bldP>
      <p:bldP spid="17" grpId="0" build="p">
        <p:tmplLst>
          <p:tmpl lvl="1">
            <p:tnLst>
              <p:par>
                <p:cTn presetID="42" presetClass="entr" presetSubtype="0" fill="hold" nodeType="withEffect">
                  <p:stCondLst>
                    <p:cond delay="20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anim calcmode="lin" valueType="num">
                      <p:cBhvr>
                        <p:cTn dur="500" fill="hold"/>
                        <p:tgtEl>
                          <p:spTgt spid="17"/>
                        </p:tgtEl>
                        <p:attrNameLst>
                          <p:attrName>ppt_x</p:attrName>
                        </p:attrNameLst>
                      </p:cBhvr>
                      <p:tavLst>
                        <p:tav tm="0">
                          <p:val>
                            <p:strVal val="#ppt_x"/>
                          </p:val>
                        </p:tav>
                        <p:tav tm="100000">
                          <p:val>
                            <p:strVal val="#ppt_x"/>
                          </p:val>
                        </p:tav>
                      </p:tavLst>
                    </p:anim>
                    <p:anim calcmode="lin" valueType="num">
                      <p:cBhvr>
                        <p:cTn dur="500" fill="hold"/>
                        <p:tgtEl>
                          <p:spTgt spid="17"/>
                        </p:tgtEl>
                        <p:attrNameLst>
                          <p:attrName>ppt_y</p:attrName>
                        </p:attrNameLst>
                      </p:cBhvr>
                      <p:tavLst>
                        <p:tav tm="0">
                          <p:val>
                            <p:strVal val="#ppt_y+.1"/>
                          </p:val>
                        </p:tav>
                        <p:tav tm="100000">
                          <p:val>
                            <p:strVal val="#ppt_y"/>
                          </p:val>
                        </p:tav>
                      </p:tavLst>
                    </p:anim>
                  </p:childTnLst>
                </p:cTn>
              </p:par>
            </p:tnLst>
          </p:tmpl>
        </p:tmplLst>
      </p:bldP>
      <p:bldP spid="18" grpId="0" build="p">
        <p:tmplLst>
          <p:tmpl lvl="1">
            <p:tnLst>
              <p:par>
                <p:cTn presetID="10" presetClass="entr" presetSubtype="0" fill="hold" nodeType="withEffect">
                  <p:stCondLst>
                    <p:cond delay="80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4" grpId="0" animBg="1"/>
    </p:bld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Break slide 1">
    <p:spTree>
      <p:nvGrpSpPr>
        <p:cNvPr id="1" name=""/>
        <p:cNvGrpSpPr/>
        <p:nvPr/>
      </p:nvGrpSpPr>
      <p:grpSpPr>
        <a:xfrm>
          <a:off x="0" y="0"/>
          <a:ext cx="0" cy="0"/>
          <a:chOff x="0" y="0"/>
          <a:chExt cx="0" cy="0"/>
        </a:xfrm>
      </p:grpSpPr>
      <p:sp>
        <p:nvSpPr>
          <p:cNvPr id="12" name="Teardrop 11"/>
          <p:cNvSpPr/>
          <p:nvPr userDrawn="1"/>
        </p:nvSpPr>
        <p:spPr>
          <a:xfrm>
            <a:off x="5442685" y="265457"/>
            <a:ext cx="6749315" cy="6074383"/>
          </a:xfrm>
          <a:prstGeom prst="teardrop">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11" name="Picture Placeholder 2"/>
          <p:cNvSpPr>
            <a:spLocks noGrp="1"/>
          </p:cNvSpPr>
          <p:nvPr>
            <p:ph type="pic" sz="quarter" idx="48"/>
          </p:nvPr>
        </p:nvSpPr>
        <p:spPr>
          <a:xfrm>
            <a:off x="0" y="0"/>
            <a:ext cx="12192000" cy="6858000"/>
          </a:xfrm>
          <a:custGeom>
            <a:avLst/>
            <a:gdLst/>
            <a:ahLst/>
            <a:cxnLst/>
            <a:rect l="l" t="t" r="r" b="b"/>
            <a:pathLst>
              <a:path w="9144000" h="5715000">
                <a:moveTo>
                  <a:pt x="0" y="0"/>
                </a:moveTo>
                <a:lnTo>
                  <a:pt x="9144000" y="0"/>
                </a:lnTo>
                <a:lnTo>
                  <a:pt x="9144000" y="221214"/>
                </a:lnTo>
                <a:lnTo>
                  <a:pt x="6613007" y="221214"/>
                </a:lnTo>
                <a:cubicBezTo>
                  <a:pt x="5215178" y="221214"/>
                  <a:pt x="4082014" y="1354378"/>
                  <a:pt x="4082014" y="2752207"/>
                </a:cubicBezTo>
                <a:cubicBezTo>
                  <a:pt x="4082014" y="4150036"/>
                  <a:pt x="5215178" y="5283200"/>
                  <a:pt x="6613007" y="5283200"/>
                </a:cubicBezTo>
                <a:cubicBezTo>
                  <a:pt x="8010836" y="5283200"/>
                  <a:pt x="9144000" y="4150036"/>
                  <a:pt x="9144000" y="2752207"/>
                </a:cubicBezTo>
                <a:lnTo>
                  <a:pt x="9144000" y="5715000"/>
                </a:lnTo>
                <a:lnTo>
                  <a:pt x="0" y="5715000"/>
                </a:ln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6740878" y="1941790"/>
            <a:ext cx="4511964" cy="431780"/>
          </a:xfrm>
          <a:prstGeom prst="rect">
            <a:avLst/>
          </a:prstGeom>
        </p:spPr>
        <p:txBody>
          <a:bodyPr vert="horz" lIns="0" tIns="40504" rIns="0" bIns="40504" anchor="ctr"/>
          <a:lstStyle>
            <a:lvl1pPr marL="0" indent="0" algn="ctr">
              <a:lnSpc>
                <a:spcPct val="100000"/>
              </a:lnSpc>
              <a:spcBef>
                <a:spcPts val="0"/>
              </a:spcBef>
              <a:buNone/>
              <a:defRPr sz="4200" b="1">
                <a:solidFill>
                  <a:schemeClr val="bg1"/>
                </a:solidFill>
                <a:latin typeface="Lato Light"/>
                <a:cs typeface="Lato Light"/>
              </a:defRPr>
            </a:lvl1pPr>
          </a:lstStyle>
          <a:p>
            <a:pPr lvl="0"/>
            <a:r>
              <a:rPr lang="es-ES_tradnl" dirty="0"/>
              <a:t>TITLE HERE</a:t>
            </a:r>
          </a:p>
        </p:txBody>
      </p:sp>
      <p:sp>
        <p:nvSpPr>
          <p:cNvPr id="9" name="Text Placeholder 7"/>
          <p:cNvSpPr>
            <a:spLocks noGrp="1"/>
          </p:cNvSpPr>
          <p:nvPr>
            <p:ph type="body" sz="quarter" idx="11" hasCustomPrompt="1"/>
          </p:nvPr>
        </p:nvSpPr>
        <p:spPr>
          <a:xfrm>
            <a:off x="6740878" y="2525590"/>
            <a:ext cx="4511964" cy="228451"/>
          </a:xfrm>
          <a:prstGeom prst="rect">
            <a:avLst/>
          </a:prstGeom>
        </p:spPr>
        <p:txBody>
          <a:bodyPr vert="horz" lIns="0" tIns="40504" rIns="0" bIns="40504" anchor="ctr"/>
          <a:lstStyle>
            <a:lvl1pPr marL="0" indent="0" algn="ctr">
              <a:lnSpc>
                <a:spcPct val="100000"/>
              </a:lnSpc>
              <a:spcBef>
                <a:spcPts val="0"/>
              </a:spcBef>
              <a:spcAft>
                <a:spcPts val="0"/>
              </a:spcAft>
              <a:buNone/>
              <a:defRPr sz="1800" b="0">
                <a:solidFill>
                  <a:schemeClr val="accent1">
                    <a:lumMod val="50000"/>
                  </a:schemeClr>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6761339" y="2958164"/>
            <a:ext cx="4488039" cy="1536868"/>
          </a:xfrm>
          <a:prstGeom prst="rect">
            <a:avLst/>
          </a:prstGeom>
        </p:spPr>
        <p:txBody>
          <a:bodyPr vert="horz" lIns="0" tIns="0" rIns="0" bIns="0"/>
          <a:lstStyle>
            <a:lvl1pPr marL="0" indent="0" algn="ctr">
              <a:lnSpc>
                <a:spcPct val="130000"/>
              </a:lnSpc>
              <a:buNone/>
              <a:defRPr sz="1440">
                <a:solidFill>
                  <a:schemeClr val="bg1"/>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extLst>
      <p:ext uri="{BB962C8B-B14F-4D97-AF65-F5344CB8AC3E}">
        <p14:creationId xmlns:p14="http://schemas.microsoft.com/office/powerpoint/2010/main" val="3314363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anim calcmode="lin" valueType="num">
                                      <p:cBhvr>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par>
                                <p:cTn id="18" presetID="53" presetClass="entr" presetSubtype="16" fill="hold" grpId="0" nodeType="withEffect" nodePh="1">
                                  <p:stCondLst>
                                    <p:cond delay="800"/>
                                  </p:stCondLst>
                                  <p:endCondLst>
                                    <p:cond evt="begin" delay="0">
                                      <p:tn val="18"/>
                                    </p:cond>
                                  </p:endCondLst>
                                  <p:childTnLst>
                                    <p:set>
                                      <p:cBhvr>
                                        <p:cTn id="19" dur="1" fill="hold">
                                          <p:stCondLst>
                                            <p:cond delay="0"/>
                                          </p:stCondLst>
                                        </p:cTn>
                                        <p:tgtEl>
                                          <p:spTgt spid="11"/>
                                        </p:tgtEl>
                                        <p:attrNameLst>
                                          <p:attrName>style.visibility</p:attrName>
                                        </p:attrNameLst>
                                      </p:cBhvr>
                                      <p:to>
                                        <p:strVal val="visible"/>
                                      </p:to>
                                    </p:set>
                                    <p:anim calcmode="lin" valueType="num">
                                      <p:cBhvr>
                                        <p:cTn id="20" dur="1000" fill="hold"/>
                                        <p:tgtEl>
                                          <p:spTgt spid="11"/>
                                        </p:tgtEl>
                                        <p:attrNameLst>
                                          <p:attrName>ppt_w</p:attrName>
                                        </p:attrNameLst>
                                      </p:cBhvr>
                                      <p:tavLst>
                                        <p:tav tm="0">
                                          <p:val>
                                            <p:fltVal val="0"/>
                                          </p:val>
                                        </p:tav>
                                        <p:tav tm="100000">
                                          <p:val>
                                            <p:strVal val="#ppt_w"/>
                                          </p:val>
                                        </p:tav>
                                      </p:tavLst>
                                    </p:anim>
                                    <p:anim calcmode="lin" valueType="num">
                                      <p:cBhvr>
                                        <p:cTn id="21" dur="1000" fill="hold"/>
                                        <p:tgtEl>
                                          <p:spTgt spid="11"/>
                                        </p:tgtEl>
                                        <p:attrNameLst>
                                          <p:attrName>ppt_h</p:attrName>
                                        </p:attrNameLst>
                                      </p:cBhvr>
                                      <p:tavLst>
                                        <p:tav tm="0">
                                          <p:val>
                                            <p:fltVal val="0"/>
                                          </p:val>
                                        </p:tav>
                                        <p:tav tm="100000">
                                          <p:val>
                                            <p:strVal val="#ppt_h"/>
                                          </p:val>
                                        </p:tav>
                                      </p:tavLst>
                                    </p:anim>
                                    <p:animEffect transition="in" filter="fade">
                                      <p:cBhvr>
                                        <p:cTn id="2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Break slide 2">
    <p:spTree>
      <p:nvGrpSpPr>
        <p:cNvPr id="1" name=""/>
        <p:cNvGrpSpPr/>
        <p:nvPr/>
      </p:nvGrpSpPr>
      <p:grpSpPr>
        <a:xfrm>
          <a:off x="0" y="0"/>
          <a:ext cx="0" cy="0"/>
          <a:chOff x="0" y="0"/>
          <a:chExt cx="0" cy="0"/>
        </a:xfrm>
      </p:grpSpPr>
      <p:sp>
        <p:nvSpPr>
          <p:cNvPr id="12" name="Teardrop 11"/>
          <p:cNvSpPr/>
          <p:nvPr userDrawn="1"/>
        </p:nvSpPr>
        <p:spPr>
          <a:xfrm>
            <a:off x="5442685" y="265457"/>
            <a:ext cx="6749315" cy="6074383"/>
          </a:xfrm>
          <a:prstGeom prst="teardrop">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11" name="Picture Placeholder 2"/>
          <p:cNvSpPr>
            <a:spLocks noGrp="1"/>
          </p:cNvSpPr>
          <p:nvPr>
            <p:ph type="pic" sz="quarter" idx="48"/>
          </p:nvPr>
        </p:nvSpPr>
        <p:spPr>
          <a:xfrm>
            <a:off x="0" y="0"/>
            <a:ext cx="12192000" cy="6858000"/>
          </a:xfrm>
          <a:custGeom>
            <a:avLst/>
            <a:gdLst/>
            <a:ahLst/>
            <a:cxnLst/>
            <a:rect l="l" t="t" r="r" b="b"/>
            <a:pathLst>
              <a:path w="9144000" h="5715000">
                <a:moveTo>
                  <a:pt x="0" y="0"/>
                </a:moveTo>
                <a:lnTo>
                  <a:pt x="9144000" y="0"/>
                </a:lnTo>
                <a:lnTo>
                  <a:pt x="9144000" y="221214"/>
                </a:lnTo>
                <a:lnTo>
                  <a:pt x="6613007" y="221214"/>
                </a:lnTo>
                <a:cubicBezTo>
                  <a:pt x="5215178" y="221214"/>
                  <a:pt x="4082014" y="1354378"/>
                  <a:pt x="4082014" y="2752207"/>
                </a:cubicBezTo>
                <a:cubicBezTo>
                  <a:pt x="4082014" y="4150036"/>
                  <a:pt x="5215178" y="5283200"/>
                  <a:pt x="6613007" y="5283200"/>
                </a:cubicBezTo>
                <a:cubicBezTo>
                  <a:pt x="8010836" y="5283200"/>
                  <a:pt x="9144000" y="4150036"/>
                  <a:pt x="9144000" y="2752207"/>
                </a:cubicBezTo>
                <a:lnTo>
                  <a:pt x="9144000" y="5715000"/>
                </a:lnTo>
                <a:lnTo>
                  <a:pt x="0" y="5715000"/>
                </a:ln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6740878" y="1941790"/>
            <a:ext cx="4511964" cy="431780"/>
          </a:xfrm>
          <a:prstGeom prst="rect">
            <a:avLst/>
          </a:prstGeom>
        </p:spPr>
        <p:txBody>
          <a:bodyPr vert="horz" lIns="0" tIns="40504" rIns="0" bIns="40504" anchor="ctr"/>
          <a:lstStyle>
            <a:lvl1pPr marL="0" indent="0" algn="ctr">
              <a:lnSpc>
                <a:spcPct val="100000"/>
              </a:lnSpc>
              <a:spcBef>
                <a:spcPts val="0"/>
              </a:spcBef>
              <a:buNone/>
              <a:defRPr sz="4200" b="1">
                <a:solidFill>
                  <a:schemeClr val="bg1"/>
                </a:solidFill>
                <a:latin typeface="Lato Light"/>
                <a:cs typeface="Lato Light"/>
              </a:defRPr>
            </a:lvl1pPr>
          </a:lstStyle>
          <a:p>
            <a:pPr lvl="0"/>
            <a:r>
              <a:rPr lang="es-ES_tradnl" dirty="0"/>
              <a:t>TITLE HERE</a:t>
            </a:r>
          </a:p>
        </p:txBody>
      </p:sp>
      <p:sp>
        <p:nvSpPr>
          <p:cNvPr id="9" name="Text Placeholder 7"/>
          <p:cNvSpPr>
            <a:spLocks noGrp="1"/>
          </p:cNvSpPr>
          <p:nvPr>
            <p:ph type="body" sz="quarter" idx="11" hasCustomPrompt="1"/>
          </p:nvPr>
        </p:nvSpPr>
        <p:spPr>
          <a:xfrm>
            <a:off x="6740878" y="2525590"/>
            <a:ext cx="4511964" cy="228451"/>
          </a:xfrm>
          <a:prstGeom prst="rect">
            <a:avLst/>
          </a:prstGeom>
        </p:spPr>
        <p:txBody>
          <a:bodyPr vert="horz" lIns="0" tIns="40504" rIns="0" bIns="40504" anchor="ctr"/>
          <a:lstStyle>
            <a:lvl1pPr marL="0" indent="0" algn="ctr">
              <a:lnSpc>
                <a:spcPct val="100000"/>
              </a:lnSpc>
              <a:spcBef>
                <a:spcPts val="0"/>
              </a:spcBef>
              <a:spcAft>
                <a:spcPts val="0"/>
              </a:spcAft>
              <a:buNone/>
              <a:defRPr sz="1800" b="0">
                <a:solidFill>
                  <a:schemeClr val="accent2">
                    <a:lumMod val="50000"/>
                  </a:schemeClr>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6761339" y="2958164"/>
            <a:ext cx="4488039" cy="1536868"/>
          </a:xfrm>
          <a:prstGeom prst="rect">
            <a:avLst/>
          </a:prstGeom>
        </p:spPr>
        <p:txBody>
          <a:bodyPr vert="horz" lIns="0" tIns="0" rIns="0" bIns="0"/>
          <a:lstStyle>
            <a:lvl1pPr marL="0" indent="0" algn="ctr">
              <a:lnSpc>
                <a:spcPct val="130000"/>
              </a:lnSpc>
              <a:buNone/>
              <a:defRPr sz="1440">
                <a:solidFill>
                  <a:schemeClr val="bg1"/>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extLst>
      <p:ext uri="{BB962C8B-B14F-4D97-AF65-F5344CB8AC3E}">
        <p14:creationId xmlns:p14="http://schemas.microsoft.com/office/powerpoint/2010/main" val="315558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anim calcmode="lin" valueType="num">
                                      <p:cBhvr>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par>
                                <p:cTn id="18" presetID="53" presetClass="entr" presetSubtype="16" fill="hold" grpId="0" nodeType="withEffect" nodePh="1">
                                  <p:stCondLst>
                                    <p:cond delay="800"/>
                                  </p:stCondLst>
                                  <p:endCondLst>
                                    <p:cond evt="begin" delay="0">
                                      <p:tn val="18"/>
                                    </p:cond>
                                  </p:endCondLst>
                                  <p:childTnLst>
                                    <p:set>
                                      <p:cBhvr>
                                        <p:cTn id="19" dur="1" fill="hold">
                                          <p:stCondLst>
                                            <p:cond delay="0"/>
                                          </p:stCondLst>
                                        </p:cTn>
                                        <p:tgtEl>
                                          <p:spTgt spid="11"/>
                                        </p:tgtEl>
                                        <p:attrNameLst>
                                          <p:attrName>style.visibility</p:attrName>
                                        </p:attrNameLst>
                                      </p:cBhvr>
                                      <p:to>
                                        <p:strVal val="visible"/>
                                      </p:to>
                                    </p:set>
                                    <p:anim calcmode="lin" valueType="num">
                                      <p:cBhvr>
                                        <p:cTn id="20" dur="1000" fill="hold"/>
                                        <p:tgtEl>
                                          <p:spTgt spid="11"/>
                                        </p:tgtEl>
                                        <p:attrNameLst>
                                          <p:attrName>ppt_w</p:attrName>
                                        </p:attrNameLst>
                                      </p:cBhvr>
                                      <p:tavLst>
                                        <p:tav tm="0">
                                          <p:val>
                                            <p:fltVal val="0"/>
                                          </p:val>
                                        </p:tav>
                                        <p:tav tm="100000">
                                          <p:val>
                                            <p:strVal val="#ppt_w"/>
                                          </p:val>
                                        </p:tav>
                                      </p:tavLst>
                                    </p:anim>
                                    <p:anim calcmode="lin" valueType="num">
                                      <p:cBhvr>
                                        <p:cTn id="21" dur="1000" fill="hold"/>
                                        <p:tgtEl>
                                          <p:spTgt spid="11"/>
                                        </p:tgtEl>
                                        <p:attrNameLst>
                                          <p:attrName>ppt_h</p:attrName>
                                        </p:attrNameLst>
                                      </p:cBhvr>
                                      <p:tavLst>
                                        <p:tav tm="0">
                                          <p:val>
                                            <p:fltVal val="0"/>
                                          </p:val>
                                        </p:tav>
                                        <p:tav tm="100000">
                                          <p:val>
                                            <p:strVal val="#ppt_h"/>
                                          </p:val>
                                        </p:tav>
                                      </p:tavLst>
                                    </p:anim>
                                    <p:animEffect transition="in" filter="fade">
                                      <p:cBhvr>
                                        <p:cTn id="2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C7EDD04-3380-456C-A4C5-9C1D0E1592E4}" type="datetimeFigureOut">
              <a:rPr lang="zh-CN" altLang="en-US" smtClean="0"/>
              <a:t>2024/1/24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370F071-055F-47C1-A42F-B01CE3C799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Break slide 3">
    <p:spTree>
      <p:nvGrpSpPr>
        <p:cNvPr id="1" name=""/>
        <p:cNvGrpSpPr/>
        <p:nvPr/>
      </p:nvGrpSpPr>
      <p:grpSpPr>
        <a:xfrm>
          <a:off x="0" y="0"/>
          <a:ext cx="0" cy="0"/>
          <a:chOff x="0" y="0"/>
          <a:chExt cx="0" cy="0"/>
        </a:xfrm>
      </p:grpSpPr>
      <p:sp>
        <p:nvSpPr>
          <p:cNvPr id="12" name="Teardrop 11"/>
          <p:cNvSpPr/>
          <p:nvPr userDrawn="1"/>
        </p:nvSpPr>
        <p:spPr>
          <a:xfrm>
            <a:off x="5442685" y="265457"/>
            <a:ext cx="6749315" cy="6074383"/>
          </a:xfrm>
          <a:prstGeom prst="teardrop">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11" name="Picture Placeholder 2"/>
          <p:cNvSpPr>
            <a:spLocks noGrp="1"/>
          </p:cNvSpPr>
          <p:nvPr>
            <p:ph type="pic" sz="quarter" idx="48"/>
          </p:nvPr>
        </p:nvSpPr>
        <p:spPr>
          <a:xfrm>
            <a:off x="0" y="0"/>
            <a:ext cx="12192000" cy="6858000"/>
          </a:xfrm>
          <a:custGeom>
            <a:avLst/>
            <a:gdLst/>
            <a:ahLst/>
            <a:cxnLst/>
            <a:rect l="l" t="t" r="r" b="b"/>
            <a:pathLst>
              <a:path w="9144000" h="5715000">
                <a:moveTo>
                  <a:pt x="0" y="0"/>
                </a:moveTo>
                <a:lnTo>
                  <a:pt x="9144000" y="0"/>
                </a:lnTo>
                <a:lnTo>
                  <a:pt x="9144000" y="221214"/>
                </a:lnTo>
                <a:lnTo>
                  <a:pt x="6613007" y="221214"/>
                </a:lnTo>
                <a:cubicBezTo>
                  <a:pt x="5215178" y="221214"/>
                  <a:pt x="4082014" y="1354378"/>
                  <a:pt x="4082014" y="2752207"/>
                </a:cubicBezTo>
                <a:cubicBezTo>
                  <a:pt x="4082014" y="4150036"/>
                  <a:pt x="5215178" y="5283200"/>
                  <a:pt x="6613007" y="5283200"/>
                </a:cubicBezTo>
                <a:cubicBezTo>
                  <a:pt x="8010836" y="5283200"/>
                  <a:pt x="9144000" y="4150036"/>
                  <a:pt x="9144000" y="2752207"/>
                </a:cubicBezTo>
                <a:lnTo>
                  <a:pt x="9144000" y="5715000"/>
                </a:lnTo>
                <a:lnTo>
                  <a:pt x="0" y="5715000"/>
                </a:ln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6740878" y="1941790"/>
            <a:ext cx="4511964" cy="431780"/>
          </a:xfrm>
          <a:prstGeom prst="rect">
            <a:avLst/>
          </a:prstGeom>
        </p:spPr>
        <p:txBody>
          <a:bodyPr vert="horz" lIns="0" tIns="40504" rIns="0" bIns="40504" anchor="ctr"/>
          <a:lstStyle>
            <a:lvl1pPr marL="0" indent="0" algn="ctr">
              <a:lnSpc>
                <a:spcPct val="100000"/>
              </a:lnSpc>
              <a:spcBef>
                <a:spcPts val="0"/>
              </a:spcBef>
              <a:buNone/>
              <a:defRPr sz="4200" b="1">
                <a:solidFill>
                  <a:schemeClr val="bg1"/>
                </a:solidFill>
                <a:latin typeface="Lato Light"/>
                <a:cs typeface="Lato Light"/>
              </a:defRPr>
            </a:lvl1pPr>
          </a:lstStyle>
          <a:p>
            <a:pPr lvl="0"/>
            <a:r>
              <a:rPr lang="es-ES_tradnl" dirty="0"/>
              <a:t>TITLE HERE</a:t>
            </a:r>
          </a:p>
        </p:txBody>
      </p:sp>
      <p:sp>
        <p:nvSpPr>
          <p:cNvPr id="9" name="Text Placeholder 7"/>
          <p:cNvSpPr>
            <a:spLocks noGrp="1"/>
          </p:cNvSpPr>
          <p:nvPr>
            <p:ph type="body" sz="quarter" idx="11" hasCustomPrompt="1"/>
          </p:nvPr>
        </p:nvSpPr>
        <p:spPr>
          <a:xfrm>
            <a:off x="6740878" y="2525590"/>
            <a:ext cx="4511964" cy="228451"/>
          </a:xfrm>
          <a:prstGeom prst="rect">
            <a:avLst/>
          </a:prstGeom>
        </p:spPr>
        <p:txBody>
          <a:bodyPr vert="horz" lIns="0" tIns="40504" rIns="0" bIns="40504" anchor="ctr"/>
          <a:lstStyle>
            <a:lvl1pPr marL="0" indent="0" algn="ctr">
              <a:lnSpc>
                <a:spcPct val="100000"/>
              </a:lnSpc>
              <a:spcBef>
                <a:spcPts val="0"/>
              </a:spcBef>
              <a:spcAft>
                <a:spcPts val="0"/>
              </a:spcAft>
              <a:buNone/>
              <a:defRPr sz="1800" b="0">
                <a:solidFill>
                  <a:schemeClr val="accent3">
                    <a:lumMod val="50000"/>
                  </a:schemeClr>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6761339" y="2958164"/>
            <a:ext cx="4488039" cy="1536868"/>
          </a:xfrm>
          <a:prstGeom prst="rect">
            <a:avLst/>
          </a:prstGeom>
        </p:spPr>
        <p:txBody>
          <a:bodyPr vert="horz" lIns="0" tIns="0" rIns="0" bIns="0"/>
          <a:lstStyle>
            <a:lvl1pPr marL="0" indent="0" algn="ctr">
              <a:lnSpc>
                <a:spcPct val="130000"/>
              </a:lnSpc>
              <a:buNone/>
              <a:defRPr sz="1440">
                <a:solidFill>
                  <a:schemeClr val="bg1"/>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extLst>
      <p:ext uri="{BB962C8B-B14F-4D97-AF65-F5344CB8AC3E}">
        <p14:creationId xmlns:p14="http://schemas.microsoft.com/office/powerpoint/2010/main" val="167295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anim calcmode="lin" valueType="num">
                                      <p:cBhvr>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par>
                                <p:cTn id="18" presetID="53" presetClass="entr" presetSubtype="16" fill="hold" grpId="0" nodeType="withEffect" nodePh="1">
                                  <p:stCondLst>
                                    <p:cond delay="800"/>
                                  </p:stCondLst>
                                  <p:endCondLst>
                                    <p:cond evt="begin" delay="0">
                                      <p:tn val="18"/>
                                    </p:cond>
                                  </p:endCondLst>
                                  <p:childTnLst>
                                    <p:set>
                                      <p:cBhvr>
                                        <p:cTn id="19" dur="1" fill="hold">
                                          <p:stCondLst>
                                            <p:cond delay="0"/>
                                          </p:stCondLst>
                                        </p:cTn>
                                        <p:tgtEl>
                                          <p:spTgt spid="11"/>
                                        </p:tgtEl>
                                        <p:attrNameLst>
                                          <p:attrName>style.visibility</p:attrName>
                                        </p:attrNameLst>
                                      </p:cBhvr>
                                      <p:to>
                                        <p:strVal val="visible"/>
                                      </p:to>
                                    </p:set>
                                    <p:anim calcmode="lin" valueType="num">
                                      <p:cBhvr>
                                        <p:cTn id="20" dur="1000" fill="hold"/>
                                        <p:tgtEl>
                                          <p:spTgt spid="11"/>
                                        </p:tgtEl>
                                        <p:attrNameLst>
                                          <p:attrName>ppt_w</p:attrName>
                                        </p:attrNameLst>
                                      </p:cBhvr>
                                      <p:tavLst>
                                        <p:tav tm="0">
                                          <p:val>
                                            <p:fltVal val="0"/>
                                          </p:val>
                                        </p:tav>
                                        <p:tav tm="100000">
                                          <p:val>
                                            <p:strVal val="#ppt_w"/>
                                          </p:val>
                                        </p:tav>
                                      </p:tavLst>
                                    </p:anim>
                                    <p:anim calcmode="lin" valueType="num">
                                      <p:cBhvr>
                                        <p:cTn id="21" dur="1000" fill="hold"/>
                                        <p:tgtEl>
                                          <p:spTgt spid="11"/>
                                        </p:tgtEl>
                                        <p:attrNameLst>
                                          <p:attrName>ppt_h</p:attrName>
                                        </p:attrNameLst>
                                      </p:cBhvr>
                                      <p:tavLst>
                                        <p:tav tm="0">
                                          <p:val>
                                            <p:fltVal val="0"/>
                                          </p:val>
                                        </p:tav>
                                        <p:tav tm="100000">
                                          <p:val>
                                            <p:strVal val="#ppt_h"/>
                                          </p:val>
                                        </p:tav>
                                      </p:tavLst>
                                    </p:anim>
                                    <p:animEffect transition="in" filter="fade">
                                      <p:cBhvr>
                                        <p:cTn id="2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Break slide 4">
    <p:spTree>
      <p:nvGrpSpPr>
        <p:cNvPr id="1" name=""/>
        <p:cNvGrpSpPr/>
        <p:nvPr/>
      </p:nvGrpSpPr>
      <p:grpSpPr>
        <a:xfrm>
          <a:off x="0" y="0"/>
          <a:ext cx="0" cy="0"/>
          <a:chOff x="0" y="0"/>
          <a:chExt cx="0" cy="0"/>
        </a:xfrm>
      </p:grpSpPr>
      <p:sp>
        <p:nvSpPr>
          <p:cNvPr id="12" name="Teardrop 11"/>
          <p:cNvSpPr/>
          <p:nvPr userDrawn="1"/>
        </p:nvSpPr>
        <p:spPr>
          <a:xfrm>
            <a:off x="5442685" y="265457"/>
            <a:ext cx="6749315" cy="6074383"/>
          </a:xfrm>
          <a:prstGeom prst="teardrop">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11" name="Picture Placeholder 2"/>
          <p:cNvSpPr>
            <a:spLocks noGrp="1"/>
          </p:cNvSpPr>
          <p:nvPr>
            <p:ph type="pic" sz="quarter" idx="48"/>
          </p:nvPr>
        </p:nvSpPr>
        <p:spPr>
          <a:xfrm>
            <a:off x="0" y="0"/>
            <a:ext cx="12192000" cy="6858000"/>
          </a:xfrm>
          <a:custGeom>
            <a:avLst/>
            <a:gdLst/>
            <a:ahLst/>
            <a:cxnLst/>
            <a:rect l="l" t="t" r="r" b="b"/>
            <a:pathLst>
              <a:path w="9144000" h="5715000">
                <a:moveTo>
                  <a:pt x="0" y="0"/>
                </a:moveTo>
                <a:lnTo>
                  <a:pt x="9144000" y="0"/>
                </a:lnTo>
                <a:lnTo>
                  <a:pt x="9144000" y="221214"/>
                </a:lnTo>
                <a:lnTo>
                  <a:pt x="6613007" y="221214"/>
                </a:lnTo>
                <a:cubicBezTo>
                  <a:pt x="5215178" y="221214"/>
                  <a:pt x="4082014" y="1354378"/>
                  <a:pt x="4082014" y="2752207"/>
                </a:cubicBezTo>
                <a:cubicBezTo>
                  <a:pt x="4082014" y="4150036"/>
                  <a:pt x="5215178" y="5283200"/>
                  <a:pt x="6613007" y="5283200"/>
                </a:cubicBezTo>
                <a:cubicBezTo>
                  <a:pt x="8010836" y="5283200"/>
                  <a:pt x="9144000" y="4150036"/>
                  <a:pt x="9144000" y="2752207"/>
                </a:cubicBezTo>
                <a:lnTo>
                  <a:pt x="9144000" y="5715000"/>
                </a:lnTo>
                <a:lnTo>
                  <a:pt x="0" y="5715000"/>
                </a:ln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6740878" y="1941790"/>
            <a:ext cx="4511964" cy="431780"/>
          </a:xfrm>
          <a:prstGeom prst="rect">
            <a:avLst/>
          </a:prstGeom>
        </p:spPr>
        <p:txBody>
          <a:bodyPr vert="horz" lIns="0" tIns="40504" rIns="0" bIns="40504" anchor="ctr"/>
          <a:lstStyle>
            <a:lvl1pPr marL="0" indent="0" algn="ctr">
              <a:lnSpc>
                <a:spcPct val="100000"/>
              </a:lnSpc>
              <a:spcBef>
                <a:spcPts val="0"/>
              </a:spcBef>
              <a:buNone/>
              <a:defRPr sz="4200" b="1">
                <a:solidFill>
                  <a:schemeClr val="bg1"/>
                </a:solidFill>
                <a:latin typeface="Lato Light"/>
                <a:cs typeface="Lato Light"/>
              </a:defRPr>
            </a:lvl1pPr>
          </a:lstStyle>
          <a:p>
            <a:pPr lvl="0"/>
            <a:r>
              <a:rPr lang="es-ES_tradnl" dirty="0"/>
              <a:t>TITLE HERE</a:t>
            </a:r>
          </a:p>
        </p:txBody>
      </p:sp>
      <p:sp>
        <p:nvSpPr>
          <p:cNvPr id="9" name="Text Placeholder 7"/>
          <p:cNvSpPr>
            <a:spLocks noGrp="1"/>
          </p:cNvSpPr>
          <p:nvPr>
            <p:ph type="body" sz="quarter" idx="11" hasCustomPrompt="1"/>
          </p:nvPr>
        </p:nvSpPr>
        <p:spPr>
          <a:xfrm>
            <a:off x="6740878" y="2525590"/>
            <a:ext cx="4511964" cy="228451"/>
          </a:xfrm>
          <a:prstGeom prst="rect">
            <a:avLst/>
          </a:prstGeom>
        </p:spPr>
        <p:txBody>
          <a:bodyPr vert="horz" lIns="0" tIns="40504" rIns="0" bIns="40504" anchor="ctr"/>
          <a:lstStyle>
            <a:lvl1pPr marL="0" indent="0" algn="ctr">
              <a:lnSpc>
                <a:spcPct val="100000"/>
              </a:lnSpc>
              <a:spcBef>
                <a:spcPts val="0"/>
              </a:spcBef>
              <a:spcAft>
                <a:spcPts val="0"/>
              </a:spcAft>
              <a:buNone/>
              <a:defRPr sz="1800" b="0">
                <a:solidFill>
                  <a:schemeClr val="accent4">
                    <a:lumMod val="50000"/>
                  </a:schemeClr>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6761339" y="2958164"/>
            <a:ext cx="4488039" cy="1536868"/>
          </a:xfrm>
          <a:prstGeom prst="rect">
            <a:avLst/>
          </a:prstGeom>
        </p:spPr>
        <p:txBody>
          <a:bodyPr vert="horz" lIns="0" tIns="0" rIns="0" bIns="0"/>
          <a:lstStyle>
            <a:lvl1pPr marL="0" indent="0" algn="ctr">
              <a:lnSpc>
                <a:spcPct val="130000"/>
              </a:lnSpc>
              <a:buNone/>
              <a:defRPr sz="1440">
                <a:solidFill>
                  <a:schemeClr val="bg1"/>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extLst>
      <p:ext uri="{BB962C8B-B14F-4D97-AF65-F5344CB8AC3E}">
        <p14:creationId xmlns:p14="http://schemas.microsoft.com/office/powerpoint/2010/main" val="71824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anim calcmode="lin" valueType="num">
                                      <p:cBhvr>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par>
                                <p:cTn id="18" presetID="53" presetClass="entr" presetSubtype="16" fill="hold" grpId="0" nodeType="withEffect" nodePh="1">
                                  <p:stCondLst>
                                    <p:cond delay="800"/>
                                  </p:stCondLst>
                                  <p:endCondLst>
                                    <p:cond evt="begin" delay="0">
                                      <p:tn val="18"/>
                                    </p:cond>
                                  </p:endCondLst>
                                  <p:childTnLst>
                                    <p:set>
                                      <p:cBhvr>
                                        <p:cTn id="19" dur="1" fill="hold">
                                          <p:stCondLst>
                                            <p:cond delay="0"/>
                                          </p:stCondLst>
                                        </p:cTn>
                                        <p:tgtEl>
                                          <p:spTgt spid="11"/>
                                        </p:tgtEl>
                                        <p:attrNameLst>
                                          <p:attrName>style.visibility</p:attrName>
                                        </p:attrNameLst>
                                      </p:cBhvr>
                                      <p:to>
                                        <p:strVal val="visible"/>
                                      </p:to>
                                    </p:set>
                                    <p:anim calcmode="lin" valueType="num">
                                      <p:cBhvr>
                                        <p:cTn id="20" dur="1000" fill="hold"/>
                                        <p:tgtEl>
                                          <p:spTgt spid="11"/>
                                        </p:tgtEl>
                                        <p:attrNameLst>
                                          <p:attrName>ppt_w</p:attrName>
                                        </p:attrNameLst>
                                      </p:cBhvr>
                                      <p:tavLst>
                                        <p:tav tm="0">
                                          <p:val>
                                            <p:fltVal val="0"/>
                                          </p:val>
                                        </p:tav>
                                        <p:tav tm="100000">
                                          <p:val>
                                            <p:strVal val="#ppt_w"/>
                                          </p:val>
                                        </p:tav>
                                      </p:tavLst>
                                    </p:anim>
                                    <p:anim calcmode="lin" valueType="num">
                                      <p:cBhvr>
                                        <p:cTn id="21" dur="1000" fill="hold"/>
                                        <p:tgtEl>
                                          <p:spTgt spid="11"/>
                                        </p:tgtEl>
                                        <p:attrNameLst>
                                          <p:attrName>ppt_h</p:attrName>
                                        </p:attrNameLst>
                                      </p:cBhvr>
                                      <p:tavLst>
                                        <p:tav tm="0">
                                          <p:val>
                                            <p:fltVal val="0"/>
                                          </p:val>
                                        </p:tav>
                                        <p:tav tm="100000">
                                          <p:val>
                                            <p:strVal val="#ppt_h"/>
                                          </p:val>
                                        </p:tav>
                                      </p:tavLst>
                                    </p:anim>
                                    <p:animEffect transition="in" filter="fade">
                                      <p:cBhvr>
                                        <p:cTn id="2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Break slide 5">
    <p:spTree>
      <p:nvGrpSpPr>
        <p:cNvPr id="1" name=""/>
        <p:cNvGrpSpPr/>
        <p:nvPr/>
      </p:nvGrpSpPr>
      <p:grpSpPr>
        <a:xfrm>
          <a:off x="0" y="0"/>
          <a:ext cx="0" cy="0"/>
          <a:chOff x="0" y="0"/>
          <a:chExt cx="0" cy="0"/>
        </a:xfrm>
      </p:grpSpPr>
      <p:sp>
        <p:nvSpPr>
          <p:cNvPr id="12" name="Teardrop 11"/>
          <p:cNvSpPr/>
          <p:nvPr userDrawn="1"/>
        </p:nvSpPr>
        <p:spPr>
          <a:xfrm>
            <a:off x="5442685" y="265457"/>
            <a:ext cx="6749315" cy="6074383"/>
          </a:xfrm>
          <a:prstGeom prst="teardrop">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11" name="Picture Placeholder 2"/>
          <p:cNvSpPr>
            <a:spLocks noGrp="1"/>
          </p:cNvSpPr>
          <p:nvPr>
            <p:ph type="pic" sz="quarter" idx="48"/>
          </p:nvPr>
        </p:nvSpPr>
        <p:spPr>
          <a:xfrm>
            <a:off x="0" y="0"/>
            <a:ext cx="12192000" cy="6858000"/>
          </a:xfrm>
          <a:custGeom>
            <a:avLst/>
            <a:gdLst/>
            <a:ahLst/>
            <a:cxnLst/>
            <a:rect l="l" t="t" r="r" b="b"/>
            <a:pathLst>
              <a:path w="9144000" h="5715000">
                <a:moveTo>
                  <a:pt x="0" y="0"/>
                </a:moveTo>
                <a:lnTo>
                  <a:pt x="9144000" y="0"/>
                </a:lnTo>
                <a:lnTo>
                  <a:pt x="9144000" y="221214"/>
                </a:lnTo>
                <a:lnTo>
                  <a:pt x="6613007" y="221214"/>
                </a:lnTo>
                <a:cubicBezTo>
                  <a:pt x="5215178" y="221214"/>
                  <a:pt x="4082014" y="1354378"/>
                  <a:pt x="4082014" y="2752207"/>
                </a:cubicBezTo>
                <a:cubicBezTo>
                  <a:pt x="4082014" y="4150036"/>
                  <a:pt x="5215178" y="5283200"/>
                  <a:pt x="6613007" y="5283200"/>
                </a:cubicBezTo>
                <a:cubicBezTo>
                  <a:pt x="8010836" y="5283200"/>
                  <a:pt x="9144000" y="4150036"/>
                  <a:pt x="9144000" y="2752207"/>
                </a:cubicBezTo>
                <a:lnTo>
                  <a:pt x="9144000" y="5715000"/>
                </a:lnTo>
                <a:lnTo>
                  <a:pt x="0" y="5715000"/>
                </a:ln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6740878" y="1941790"/>
            <a:ext cx="4511964" cy="431780"/>
          </a:xfrm>
          <a:prstGeom prst="rect">
            <a:avLst/>
          </a:prstGeom>
        </p:spPr>
        <p:txBody>
          <a:bodyPr vert="horz" lIns="0" tIns="40504" rIns="0" bIns="40504" anchor="ctr"/>
          <a:lstStyle>
            <a:lvl1pPr marL="0" indent="0" algn="ctr">
              <a:lnSpc>
                <a:spcPct val="100000"/>
              </a:lnSpc>
              <a:spcBef>
                <a:spcPts val="0"/>
              </a:spcBef>
              <a:buNone/>
              <a:defRPr sz="4200" b="1">
                <a:solidFill>
                  <a:schemeClr val="bg1"/>
                </a:solidFill>
                <a:latin typeface="Lato Light"/>
                <a:cs typeface="Lato Light"/>
              </a:defRPr>
            </a:lvl1pPr>
          </a:lstStyle>
          <a:p>
            <a:pPr lvl="0"/>
            <a:r>
              <a:rPr lang="es-ES_tradnl" dirty="0"/>
              <a:t>TITLE HERE</a:t>
            </a:r>
          </a:p>
        </p:txBody>
      </p:sp>
      <p:sp>
        <p:nvSpPr>
          <p:cNvPr id="9" name="Text Placeholder 7"/>
          <p:cNvSpPr>
            <a:spLocks noGrp="1"/>
          </p:cNvSpPr>
          <p:nvPr>
            <p:ph type="body" sz="quarter" idx="11" hasCustomPrompt="1"/>
          </p:nvPr>
        </p:nvSpPr>
        <p:spPr>
          <a:xfrm>
            <a:off x="6740878" y="2525590"/>
            <a:ext cx="4511964" cy="228451"/>
          </a:xfrm>
          <a:prstGeom prst="rect">
            <a:avLst/>
          </a:prstGeom>
        </p:spPr>
        <p:txBody>
          <a:bodyPr vert="horz" lIns="0" tIns="40504" rIns="0" bIns="40504" anchor="ctr"/>
          <a:lstStyle>
            <a:lvl1pPr marL="0" indent="0" algn="ctr">
              <a:lnSpc>
                <a:spcPct val="100000"/>
              </a:lnSpc>
              <a:spcBef>
                <a:spcPts val="0"/>
              </a:spcBef>
              <a:spcAft>
                <a:spcPts val="0"/>
              </a:spcAft>
              <a:buNone/>
              <a:defRPr sz="1800" b="0">
                <a:solidFill>
                  <a:schemeClr val="accent5">
                    <a:lumMod val="50000"/>
                  </a:schemeClr>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6761339" y="2958164"/>
            <a:ext cx="4488039" cy="1536868"/>
          </a:xfrm>
          <a:prstGeom prst="rect">
            <a:avLst/>
          </a:prstGeom>
        </p:spPr>
        <p:txBody>
          <a:bodyPr vert="horz" lIns="0" tIns="0" rIns="0" bIns="0"/>
          <a:lstStyle>
            <a:lvl1pPr marL="0" indent="0" algn="ctr">
              <a:lnSpc>
                <a:spcPct val="130000"/>
              </a:lnSpc>
              <a:buNone/>
              <a:defRPr sz="1440">
                <a:solidFill>
                  <a:schemeClr val="bg1"/>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extLst>
      <p:ext uri="{BB962C8B-B14F-4D97-AF65-F5344CB8AC3E}">
        <p14:creationId xmlns:p14="http://schemas.microsoft.com/office/powerpoint/2010/main" val="149990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anim calcmode="lin" valueType="num">
                                      <p:cBhvr>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par>
                                <p:cTn id="18" presetID="53" presetClass="entr" presetSubtype="16" fill="hold" grpId="0" nodeType="withEffect" nodePh="1">
                                  <p:stCondLst>
                                    <p:cond delay="800"/>
                                  </p:stCondLst>
                                  <p:endCondLst>
                                    <p:cond evt="begin" delay="0">
                                      <p:tn val="18"/>
                                    </p:cond>
                                  </p:endCondLst>
                                  <p:childTnLst>
                                    <p:set>
                                      <p:cBhvr>
                                        <p:cTn id="19" dur="1" fill="hold">
                                          <p:stCondLst>
                                            <p:cond delay="0"/>
                                          </p:stCondLst>
                                        </p:cTn>
                                        <p:tgtEl>
                                          <p:spTgt spid="11"/>
                                        </p:tgtEl>
                                        <p:attrNameLst>
                                          <p:attrName>style.visibility</p:attrName>
                                        </p:attrNameLst>
                                      </p:cBhvr>
                                      <p:to>
                                        <p:strVal val="visible"/>
                                      </p:to>
                                    </p:set>
                                    <p:anim calcmode="lin" valueType="num">
                                      <p:cBhvr>
                                        <p:cTn id="20" dur="1000" fill="hold"/>
                                        <p:tgtEl>
                                          <p:spTgt spid="11"/>
                                        </p:tgtEl>
                                        <p:attrNameLst>
                                          <p:attrName>ppt_w</p:attrName>
                                        </p:attrNameLst>
                                      </p:cBhvr>
                                      <p:tavLst>
                                        <p:tav tm="0">
                                          <p:val>
                                            <p:fltVal val="0"/>
                                          </p:val>
                                        </p:tav>
                                        <p:tav tm="100000">
                                          <p:val>
                                            <p:strVal val="#ppt_w"/>
                                          </p:val>
                                        </p:tav>
                                      </p:tavLst>
                                    </p:anim>
                                    <p:anim calcmode="lin" valueType="num">
                                      <p:cBhvr>
                                        <p:cTn id="21" dur="1000" fill="hold"/>
                                        <p:tgtEl>
                                          <p:spTgt spid="11"/>
                                        </p:tgtEl>
                                        <p:attrNameLst>
                                          <p:attrName>ppt_h</p:attrName>
                                        </p:attrNameLst>
                                      </p:cBhvr>
                                      <p:tavLst>
                                        <p:tav tm="0">
                                          <p:val>
                                            <p:fltVal val="0"/>
                                          </p:val>
                                        </p:tav>
                                        <p:tav tm="100000">
                                          <p:val>
                                            <p:strVal val="#ppt_h"/>
                                          </p:val>
                                        </p:tav>
                                      </p:tavLst>
                                    </p:anim>
                                    <p:animEffect transition="in" filter="fade">
                                      <p:cBhvr>
                                        <p:cTn id="2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Break slide 6">
    <p:spTree>
      <p:nvGrpSpPr>
        <p:cNvPr id="1" name=""/>
        <p:cNvGrpSpPr/>
        <p:nvPr/>
      </p:nvGrpSpPr>
      <p:grpSpPr>
        <a:xfrm>
          <a:off x="0" y="0"/>
          <a:ext cx="0" cy="0"/>
          <a:chOff x="0" y="0"/>
          <a:chExt cx="0" cy="0"/>
        </a:xfrm>
      </p:grpSpPr>
      <p:sp>
        <p:nvSpPr>
          <p:cNvPr id="12" name="Teardrop 11"/>
          <p:cNvSpPr/>
          <p:nvPr userDrawn="1"/>
        </p:nvSpPr>
        <p:spPr>
          <a:xfrm>
            <a:off x="5442685" y="265457"/>
            <a:ext cx="6749315" cy="6074383"/>
          </a:xfrm>
          <a:prstGeom prst="teardrop">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11" name="Picture Placeholder 2"/>
          <p:cNvSpPr>
            <a:spLocks noGrp="1"/>
          </p:cNvSpPr>
          <p:nvPr>
            <p:ph type="pic" sz="quarter" idx="48"/>
          </p:nvPr>
        </p:nvSpPr>
        <p:spPr>
          <a:xfrm>
            <a:off x="0" y="0"/>
            <a:ext cx="12192000" cy="6858000"/>
          </a:xfrm>
          <a:custGeom>
            <a:avLst/>
            <a:gdLst/>
            <a:ahLst/>
            <a:cxnLst/>
            <a:rect l="l" t="t" r="r" b="b"/>
            <a:pathLst>
              <a:path w="9144000" h="5715000">
                <a:moveTo>
                  <a:pt x="0" y="0"/>
                </a:moveTo>
                <a:lnTo>
                  <a:pt x="9144000" y="0"/>
                </a:lnTo>
                <a:lnTo>
                  <a:pt x="9144000" y="221214"/>
                </a:lnTo>
                <a:lnTo>
                  <a:pt x="6613007" y="221214"/>
                </a:lnTo>
                <a:cubicBezTo>
                  <a:pt x="5215178" y="221214"/>
                  <a:pt x="4082014" y="1354378"/>
                  <a:pt x="4082014" y="2752207"/>
                </a:cubicBezTo>
                <a:cubicBezTo>
                  <a:pt x="4082014" y="4150036"/>
                  <a:pt x="5215178" y="5283200"/>
                  <a:pt x="6613007" y="5283200"/>
                </a:cubicBezTo>
                <a:cubicBezTo>
                  <a:pt x="8010836" y="5283200"/>
                  <a:pt x="9144000" y="4150036"/>
                  <a:pt x="9144000" y="2752207"/>
                </a:cubicBezTo>
                <a:lnTo>
                  <a:pt x="9144000" y="5715000"/>
                </a:lnTo>
                <a:lnTo>
                  <a:pt x="0" y="5715000"/>
                </a:ln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6740878" y="1941790"/>
            <a:ext cx="4511964" cy="431780"/>
          </a:xfrm>
          <a:prstGeom prst="rect">
            <a:avLst/>
          </a:prstGeom>
        </p:spPr>
        <p:txBody>
          <a:bodyPr vert="horz" lIns="0" tIns="40504" rIns="0" bIns="40504" anchor="ctr"/>
          <a:lstStyle>
            <a:lvl1pPr marL="0" indent="0" algn="ctr">
              <a:lnSpc>
                <a:spcPct val="100000"/>
              </a:lnSpc>
              <a:spcBef>
                <a:spcPts val="0"/>
              </a:spcBef>
              <a:buNone/>
              <a:defRPr sz="4200" b="1">
                <a:solidFill>
                  <a:schemeClr val="bg1"/>
                </a:solidFill>
                <a:latin typeface="Lato Light"/>
                <a:cs typeface="Lato Light"/>
              </a:defRPr>
            </a:lvl1pPr>
          </a:lstStyle>
          <a:p>
            <a:pPr lvl="0"/>
            <a:r>
              <a:rPr lang="es-ES_tradnl" dirty="0"/>
              <a:t>TITLE HERE</a:t>
            </a:r>
          </a:p>
        </p:txBody>
      </p:sp>
      <p:sp>
        <p:nvSpPr>
          <p:cNvPr id="9" name="Text Placeholder 7"/>
          <p:cNvSpPr>
            <a:spLocks noGrp="1"/>
          </p:cNvSpPr>
          <p:nvPr>
            <p:ph type="body" sz="quarter" idx="11" hasCustomPrompt="1"/>
          </p:nvPr>
        </p:nvSpPr>
        <p:spPr>
          <a:xfrm>
            <a:off x="6740878" y="2525590"/>
            <a:ext cx="4511964" cy="228451"/>
          </a:xfrm>
          <a:prstGeom prst="rect">
            <a:avLst/>
          </a:prstGeom>
        </p:spPr>
        <p:txBody>
          <a:bodyPr vert="horz" lIns="0" tIns="40504" rIns="0" bIns="40504" anchor="ctr"/>
          <a:lstStyle>
            <a:lvl1pPr marL="0" indent="0" algn="ctr">
              <a:lnSpc>
                <a:spcPct val="100000"/>
              </a:lnSpc>
              <a:spcBef>
                <a:spcPts val="0"/>
              </a:spcBef>
              <a:spcAft>
                <a:spcPts val="0"/>
              </a:spcAft>
              <a:buNone/>
              <a:defRPr sz="1800" b="0">
                <a:solidFill>
                  <a:schemeClr val="accent6">
                    <a:lumMod val="75000"/>
                  </a:schemeClr>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6761339" y="2958164"/>
            <a:ext cx="4488039" cy="1536868"/>
          </a:xfrm>
          <a:prstGeom prst="rect">
            <a:avLst/>
          </a:prstGeom>
        </p:spPr>
        <p:txBody>
          <a:bodyPr vert="horz" lIns="0" tIns="0" rIns="0" bIns="0"/>
          <a:lstStyle>
            <a:lvl1pPr marL="0" indent="0" algn="ctr">
              <a:lnSpc>
                <a:spcPct val="130000"/>
              </a:lnSpc>
              <a:buNone/>
              <a:defRPr sz="1440">
                <a:solidFill>
                  <a:schemeClr val="bg1"/>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extLst>
      <p:ext uri="{BB962C8B-B14F-4D97-AF65-F5344CB8AC3E}">
        <p14:creationId xmlns:p14="http://schemas.microsoft.com/office/powerpoint/2010/main" val="3230466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anim calcmode="lin" valueType="num">
                                      <p:cBhvr>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par>
                                <p:cTn id="18" presetID="53" presetClass="entr" presetSubtype="16" fill="hold" grpId="0" nodeType="withEffect" nodePh="1">
                                  <p:stCondLst>
                                    <p:cond delay="800"/>
                                  </p:stCondLst>
                                  <p:endCondLst>
                                    <p:cond evt="begin" delay="0">
                                      <p:tn val="18"/>
                                    </p:cond>
                                  </p:endCondLst>
                                  <p:childTnLst>
                                    <p:set>
                                      <p:cBhvr>
                                        <p:cTn id="19" dur="1" fill="hold">
                                          <p:stCondLst>
                                            <p:cond delay="0"/>
                                          </p:stCondLst>
                                        </p:cTn>
                                        <p:tgtEl>
                                          <p:spTgt spid="11"/>
                                        </p:tgtEl>
                                        <p:attrNameLst>
                                          <p:attrName>style.visibility</p:attrName>
                                        </p:attrNameLst>
                                      </p:cBhvr>
                                      <p:to>
                                        <p:strVal val="visible"/>
                                      </p:to>
                                    </p:set>
                                    <p:anim calcmode="lin" valueType="num">
                                      <p:cBhvr>
                                        <p:cTn id="20" dur="1000" fill="hold"/>
                                        <p:tgtEl>
                                          <p:spTgt spid="11"/>
                                        </p:tgtEl>
                                        <p:attrNameLst>
                                          <p:attrName>ppt_w</p:attrName>
                                        </p:attrNameLst>
                                      </p:cBhvr>
                                      <p:tavLst>
                                        <p:tav tm="0">
                                          <p:val>
                                            <p:fltVal val="0"/>
                                          </p:val>
                                        </p:tav>
                                        <p:tav tm="100000">
                                          <p:val>
                                            <p:strVal val="#ppt_w"/>
                                          </p:val>
                                        </p:tav>
                                      </p:tavLst>
                                    </p:anim>
                                    <p:anim calcmode="lin" valueType="num">
                                      <p:cBhvr>
                                        <p:cTn id="21" dur="1000" fill="hold"/>
                                        <p:tgtEl>
                                          <p:spTgt spid="11"/>
                                        </p:tgtEl>
                                        <p:attrNameLst>
                                          <p:attrName>ppt_h</p:attrName>
                                        </p:attrNameLst>
                                      </p:cBhvr>
                                      <p:tavLst>
                                        <p:tav tm="0">
                                          <p:val>
                                            <p:fltVal val="0"/>
                                          </p:val>
                                        </p:tav>
                                        <p:tav tm="100000">
                                          <p:val>
                                            <p:strVal val="#ppt_h"/>
                                          </p:val>
                                        </p:tav>
                                      </p:tavLst>
                                    </p:anim>
                                    <p:animEffect transition="in" filter="fade">
                                      <p:cBhvr>
                                        <p:cTn id="2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1_Title with content Clear">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0"/>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tx1">
                    <a:lumMod val="75000"/>
                    <a:lumOff val="25000"/>
                  </a:schemeClr>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 name="Text Placeholder 7"/>
          <p:cNvSpPr>
            <a:spLocks noGrp="1"/>
          </p:cNvSpPr>
          <p:nvPr>
            <p:ph type="body" sz="quarter" idx="40" hasCustomPrompt="1"/>
          </p:nvPr>
        </p:nvSpPr>
        <p:spPr>
          <a:xfrm>
            <a:off x="603252" y="1467758"/>
            <a:ext cx="3931576" cy="431780"/>
          </a:xfrm>
          <a:prstGeom prst="rect">
            <a:avLst/>
          </a:prstGeom>
        </p:spPr>
        <p:txBody>
          <a:bodyPr vert="horz" lIns="0" tIns="40504" rIns="0" bIns="40504" anchor="ctr"/>
          <a:lstStyle>
            <a:lvl1pPr marL="0" indent="0" algn="l">
              <a:lnSpc>
                <a:spcPct val="100000"/>
              </a:lnSpc>
              <a:spcBef>
                <a:spcPts val="0"/>
              </a:spcBef>
              <a:buNone/>
              <a:defRPr sz="1920" b="1">
                <a:solidFill>
                  <a:schemeClr val="tx1">
                    <a:lumMod val="75000"/>
                    <a:lumOff val="25000"/>
                  </a:schemeClr>
                </a:solidFill>
                <a:latin typeface="Lato Light"/>
                <a:cs typeface="Lato Light"/>
              </a:defRPr>
            </a:lvl1pPr>
          </a:lstStyle>
          <a:p>
            <a:pPr lvl="0"/>
            <a:r>
              <a:rPr lang="es-ES_tradnl" dirty="0" err="1"/>
              <a:t>Title</a:t>
            </a:r>
            <a:r>
              <a:rPr lang="es-ES_tradnl" dirty="0"/>
              <a:t> </a:t>
            </a:r>
            <a:r>
              <a:rPr lang="es-ES_tradnl" dirty="0" err="1"/>
              <a:t>example</a:t>
            </a:r>
            <a:r>
              <a:rPr lang="es-ES_tradnl" dirty="0"/>
              <a:t> </a:t>
            </a:r>
            <a:r>
              <a:rPr lang="es-ES_tradnl" dirty="0" err="1"/>
              <a:t>here</a:t>
            </a:r>
            <a:endParaRPr lang="es-ES_tradnl" dirty="0"/>
          </a:p>
        </p:txBody>
      </p:sp>
      <p:sp>
        <p:nvSpPr>
          <p:cNvPr id="5" name="Text Placeholder 7"/>
          <p:cNvSpPr>
            <a:spLocks noGrp="1"/>
          </p:cNvSpPr>
          <p:nvPr>
            <p:ph type="body" sz="quarter" idx="41" hasCustomPrompt="1"/>
          </p:nvPr>
        </p:nvSpPr>
        <p:spPr>
          <a:xfrm>
            <a:off x="603252" y="1949956"/>
            <a:ext cx="3931577"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r>
              <a:rPr lang="es-ES_tradnl" dirty="0"/>
              <a:t> </a:t>
            </a:r>
            <a:r>
              <a:rPr lang="es-ES_tradnl" dirty="0" err="1"/>
              <a:t>Here</a:t>
            </a:r>
            <a:endParaRPr lang="es-ES_tradnl" dirty="0"/>
          </a:p>
        </p:txBody>
      </p:sp>
      <p:sp>
        <p:nvSpPr>
          <p:cNvPr id="7" name="Text Placeholder 2"/>
          <p:cNvSpPr>
            <a:spLocks noGrp="1"/>
          </p:cNvSpPr>
          <p:nvPr>
            <p:ph type="body" sz="quarter" idx="42" hasCustomPrompt="1"/>
          </p:nvPr>
        </p:nvSpPr>
        <p:spPr>
          <a:xfrm>
            <a:off x="623713" y="2280931"/>
            <a:ext cx="3910188" cy="2152280"/>
          </a:xfrm>
          <a:prstGeom prst="rect">
            <a:avLst/>
          </a:prstGeom>
        </p:spPr>
        <p:txBody>
          <a:bodyPr vert="horz" lIns="0" tIns="0" rIns="0" bIns="0"/>
          <a:lstStyle>
            <a:lvl1pPr marL="0" marR="0" indent="0" algn="just" defTabSz="486044" rtl="0" eaLnBrk="1" fontAlgn="auto" latinLnBrk="0" hangingPunct="1">
              <a:lnSpc>
                <a:spcPct val="130000"/>
              </a:lnSpc>
              <a:spcBef>
                <a:spcPct val="20000"/>
              </a:spcBef>
              <a:spcAft>
                <a:spcPts val="0"/>
              </a:spcAft>
              <a:buClrTx/>
              <a:buSzTx/>
              <a:buFont typeface="Arial"/>
              <a:buNone/>
              <a:tabLst/>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a:p>
            <a:pPr lvl="0"/>
            <a:r>
              <a:rPr lang="en-US" dirty="0" err="1"/>
              <a:t>Duis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fringillascipit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 </a:t>
            </a:r>
            <a:r>
              <a:rPr lang="en-US" dirty="0" err="1"/>
              <a:t>Duis</a:t>
            </a:r>
            <a:r>
              <a:rPr lang="en-US" dirty="0"/>
              <a:t> </a:t>
            </a:r>
            <a:r>
              <a:rPr lang="en-US" dirty="0" err="1"/>
              <a:t>quis</a:t>
            </a:r>
            <a:r>
              <a:rPr lang="en-US" dirty="0"/>
              <a:t> </a:t>
            </a:r>
            <a:r>
              <a:rPr lang="en-US" dirty="0" err="1"/>
              <a:t>viverra</a:t>
            </a:r>
            <a:r>
              <a:rPr lang="en-US" dirty="0"/>
              <a:t> </a:t>
            </a:r>
            <a:r>
              <a:rPr lang="en-US" dirty="0" err="1"/>
              <a:t>urna</a:t>
            </a:r>
            <a:r>
              <a:rPr lang="en-US" dirty="0"/>
              <a:t>, in </a:t>
            </a:r>
            <a:r>
              <a:rPr lang="en-US" dirty="0" err="1"/>
              <a:t>ultricies</a:t>
            </a:r>
            <a:r>
              <a:rPr lang="en-US" dirty="0"/>
              <a:t> diam. </a:t>
            </a:r>
          </a:p>
        </p:txBody>
      </p:sp>
      <p:sp>
        <p:nvSpPr>
          <p:cNvPr id="9" name="Text Placeholder 2"/>
          <p:cNvSpPr>
            <a:spLocks noGrp="1"/>
          </p:cNvSpPr>
          <p:nvPr>
            <p:ph type="body" sz="quarter" idx="64" hasCustomPrompt="1"/>
          </p:nvPr>
        </p:nvSpPr>
        <p:spPr>
          <a:xfrm>
            <a:off x="623711" y="5427907"/>
            <a:ext cx="3910188" cy="841393"/>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10" name="Text Placeholder 7"/>
          <p:cNvSpPr>
            <a:spLocks noGrp="1"/>
          </p:cNvSpPr>
          <p:nvPr>
            <p:ph type="body" sz="quarter" idx="18" hasCustomPrompt="1"/>
          </p:nvPr>
        </p:nvSpPr>
        <p:spPr>
          <a:xfrm>
            <a:off x="623711" y="4769499"/>
            <a:ext cx="3910188" cy="345380"/>
          </a:xfrm>
          <a:prstGeom prst="rect">
            <a:avLst/>
          </a:prstGeom>
        </p:spPr>
        <p:txBody>
          <a:bodyPr vert="horz" lIns="0" tIns="40504" rIns="0" bIns="40504" anchor="ctr"/>
          <a:lstStyle>
            <a:lvl1pPr marL="0" indent="0" algn="l">
              <a:lnSpc>
                <a:spcPct val="100000"/>
              </a:lnSpc>
              <a:spcBef>
                <a:spcPts val="0"/>
              </a:spcBef>
              <a:buNone/>
              <a:defRPr sz="2400" b="1" baseline="0">
                <a:solidFill>
                  <a:schemeClr val="tx1">
                    <a:lumMod val="50000"/>
                    <a:lumOff val="50000"/>
                  </a:schemeClr>
                </a:solidFill>
                <a:latin typeface="Lato Regular"/>
                <a:cs typeface="Lato Regular"/>
              </a:defRPr>
            </a:lvl1pPr>
          </a:lstStyle>
          <a:p>
            <a:pPr lvl="0"/>
            <a:r>
              <a:rPr lang="es-ES_tradnl" dirty="0"/>
              <a:t>RESULT 1</a:t>
            </a:r>
          </a:p>
        </p:txBody>
      </p:sp>
      <p:sp>
        <p:nvSpPr>
          <p:cNvPr id="11" name="Text Placeholder 7"/>
          <p:cNvSpPr>
            <a:spLocks noGrp="1"/>
          </p:cNvSpPr>
          <p:nvPr>
            <p:ph type="body" sz="quarter" idx="65" hasCustomPrompt="1"/>
          </p:nvPr>
        </p:nvSpPr>
        <p:spPr>
          <a:xfrm>
            <a:off x="623711" y="5181089"/>
            <a:ext cx="3910188"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Tree>
    <p:extLst>
      <p:ext uri="{BB962C8B-B14F-4D97-AF65-F5344CB8AC3E}">
        <p14:creationId xmlns:p14="http://schemas.microsoft.com/office/powerpoint/2010/main" val="81544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anim calcmode="lin" valueType="num">
                                      <p:cBhvr>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0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400"/>
                                        <p:tgtEl>
                                          <p:spTgt spid="4">
                                            <p:txEl>
                                              <p:pRg st="0" end="0"/>
                                            </p:txEl>
                                          </p:spTgt>
                                        </p:tgtEl>
                                      </p:cBhvr>
                                    </p:animEffect>
                                    <p:anim calcmode="lin" valueType="num">
                                      <p:cBhvr>
                                        <p:cTn id="18" dur="4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9" dur="400" fill="hold"/>
                                        <p:tgtEl>
                                          <p:spTgt spid="4">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anim calcmode="lin" valueType="num">
                                      <p:cBhvr>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4" dur="500" fill="hold"/>
                                        <p:tgtEl>
                                          <p:spTgt spid="5">
                                            <p:txEl>
                                              <p:pRg st="0" end="0"/>
                                            </p:txEl>
                                          </p:spTgt>
                                        </p:tgtEl>
                                        <p:attrNameLst>
                                          <p:attrName>ppt_y</p:attrName>
                                        </p:attrNameLst>
                                      </p:cBhvr>
                                      <p:tavLst>
                                        <p:tav tm="0">
                                          <p:val>
                                            <p:strVal val="#ppt_y+.1"/>
                                          </p:val>
                                        </p:tav>
                                        <p:tav tm="100000">
                                          <p:val>
                                            <p:strVal val="#ppt_y"/>
                                          </p:val>
                                        </p:tav>
                                      </p:tavLst>
                                    </p:anim>
                                  </p:childTnLst>
                                </p:cTn>
                              </p:par>
                              <p:par>
                                <p:cTn id="25" presetID="10" presetClass="entr" presetSubtype="0" fill="hold" grpId="0" nodeType="withEffect">
                                  <p:stCondLst>
                                    <p:cond delay="80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fade">
                                      <p:cBhvr>
                                        <p:cTn id="27" dur="500"/>
                                        <p:tgtEl>
                                          <p:spTgt spid="7">
                                            <p:txEl>
                                              <p:pRg st="0" end="0"/>
                                            </p:txEl>
                                          </p:spTgt>
                                        </p:tgtEl>
                                      </p:cBhvr>
                                    </p:animEffect>
                                  </p:childTnLst>
                                </p:cTn>
                              </p:par>
                              <p:par>
                                <p:cTn id="28" presetID="10" presetClass="entr" presetSubtype="0" fill="hold" grpId="0" nodeType="withEffect">
                                  <p:stCondLst>
                                    <p:cond delay="80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fade">
                                      <p:cBhvr>
                                        <p:cTn id="30" dur="500"/>
                                        <p:tgtEl>
                                          <p:spTgt spid="7">
                                            <p:txEl>
                                              <p:pRg st="1" end="1"/>
                                            </p:txEl>
                                          </p:spTgt>
                                        </p:tgtEl>
                                      </p:cBhvr>
                                    </p:animEffect>
                                  </p:childTnLst>
                                </p:cTn>
                              </p:par>
                              <p:par>
                                <p:cTn id="31" presetID="10" presetClass="entr" presetSubtype="0" fill="hold" grpId="0" nodeType="withEffect">
                                  <p:stCondLst>
                                    <p:cond delay="800"/>
                                  </p:stCondLst>
                                  <p:childTnLst>
                                    <p:set>
                                      <p:cBhvr>
                                        <p:cTn id="32" dur="1" fill="hold">
                                          <p:stCondLst>
                                            <p:cond delay="0"/>
                                          </p:stCondLst>
                                        </p:cTn>
                                        <p:tgtEl>
                                          <p:spTgt spid="9">
                                            <p:txEl>
                                              <p:pRg st="0" end="0"/>
                                            </p:txEl>
                                          </p:spTgt>
                                        </p:tgtEl>
                                        <p:attrNameLst>
                                          <p:attrName>style.visibility</p:attrName>
                                        </p:attrNameLst>
                                      </p:cBhvr>
                                      <p:to>
                                        <p:strVal val="visible"/>
                                      </p:to>
                                    </p:set>
                                    <p:animEffect transition="in" filter="fade">
                                      <p:cBhvr>
                                        <p:cTn id="33" dur="500"/>
                                        <p:tgtEl>
                                          <p:spTgt spid="9">
                                            <p:txEl>
                                              <p:pRg st="0" end="0"/>
                                            </p:txEl>
                                          </p:spTgt>
                                        </p:tgtEl>
                                      </p:cBhvr>
                                    </p:animEffect>
                                  </p:childTnLst>
                                </p:cTn>
                              </p:par>
                              <p:par>
                                <p:cTn id="34" presetID="42" presetClass="entr" presetSubtype="0" fill="hold" grpId="0" nodeType="withEffect">
                                  <p:stCondLst>
                                    <p:cond delay="200"/>
                                  </p:stCondLst>
                                  <p:childTnLst>
                                    <p:set>
                                      <p:cBhvr>
                                        <p:cTn id="35" dur="1" fill="hold">
                                          <p:stCondLst>
                                            <p:cond delay="0"/>
                                          </p:stCondLst>
                                        </p:cTn>
                                        <p:tgtEl>
                                          <p:spTgt spid="10">
                                            <p:txEl>
                                              <p:pRg st="0" end="0"/>
                                            </p:txEl>
                                          </p:spTgt>
                                        </p:tgtEl>
                                        <p:attrNameLst>
                                          <p:attrName>style.visibility</p:attrName>
                                        </p:attrNameLst>
                                      </p:cBhvr>
                                      <p:to>
                                        <p:strVal val="visible"/>
                                      </p:to>
                                    </p:set>
                                    <p:animEffect transition="in" filter="fade">
                                      <p:cBhvr>
                                        <p:cTn id="36" dur="400"/>
                                        <p:tgtEl>
                                          <p:spTgt spid="10">
                                            <p:txEl>
                                              <p:pRg st="0" end="0"/>
                                            </p:txEl>
                                          </p:spTgt>
                                        </p:tgtEl>
                                      </p:cBhvr>
                                    </p:animEffect>
                                    <p:anim calcmode="lin" valueType="num">
                                      <p:cBhvr>
                                        <p:cTn id="37" dur="4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38" dur="400" fill="hold"/>
                                        <p:tgtEl>
                                          <p:spTgt spid="10">
                                            <p:txEl>
                                              <p:pRg st="0" end="0"/>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200"/>
                                  </p:stCondLst>
                                  <p:childTnLst>
                                    <p:set>
                                      <p:cBhvr>
                                        <p:cTn id="40" dur="1" fill="hold">
                                          <p:stCondLst>
                                            <p:cond delay="0"/>
                                          </p:stCondLst>
                                        </p:cTn>
                                        <p:tgtEl>
                                          <p:spTgt spid="11">
                                            <p:txEl>
                                              <p:pRg st="0" end="0"/>
                                            </p:txEl>
                                          </p:spTgt>
                                        </p:tgtEl>
                                        <p:attrNameLst>
                                          <p:attrName>style.visibility</p:attrName>
                                        </p:attrNameLst>
                                      </p:cBhvr>
                                      <p:to>
                                        <p:strVal val="visible"/>
                                      </p:to>
                                    </p:set>
                                    <p:animEffect transition="in" filter="fade">
                                      <p:cBhvr>
                                        <p:cTn id="41" dur="500"/>
                                        <p:tgtEl>
                                          <p:spTgt spid="11">
                                            <p:txEl>
                                              <p:pRg st="0" end="0"/>
                                            </p:txEl>
                                          </p:spTgt>
                                        </p:tgtEl>
                                      </p:cBhvr>
                                    </p:animEffect>
                                    <p:anim calcmode="lin" valueType="num">
                                      <p:cBhvr>
                                        <p:cTn id="42"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4" grpId="0" build="p">
        <p:tmplLst>
          <p:tmpl lvl="1">
            <p:tnLst>
              <p:par>
                <p:cTn presetID="42" presetClass="entr" presetSubtype="0" fill="hold" nodeType="withEffect">
                  <p:stCondLst>
                    <p:cond delay="200"/>
                  </p:stCondLst>
                  <p:childTnLst>
                    <p:set>
                      <p:cBhvr>
                        <p:cTn dur="1" fill="hold">
                          <p:stCondLst>
                            <p:cond delay="0"/>
                          </p:stCondLst>
                        </p:cTn>
                        <p:tgtEl>
                          <p:spTgt spid="4"/>
                        </p:tgtEl>
                        <p:attrNameLst>
                          <p:attrName>style.visibility</p:attrName>
                        </p:attrNameLst>
                      </p:cBhvr>
                      <p:to>
                        <p:strVal val="visible"/>
                      </p:to>
                    </p:set>
                    <p:animEffect transition="in" filter="fade">
                      <p:cBhvr>
                        <p:cTn dur="400"/>
                        <p:tgtEl>
                          <p:spTgt spid="4"/>
                        </p:tgtEl>
                      </p:cBhvr>
                    </p:animEffect>
                    <p:anim calcmode="lin" valueType="num">
                      <p:cBhvr>
                        <p:cTn dur="400" fill="hold"/>
                        <p:tgtEl>
                          <p:spTgt spid="4"/>
                        </p:tgtEl>
                        <p:attrNameLst>
                          <p:attrName>ppt_x</p:attrName>
                        </p:attrNameLst>
                      </p:cBhvr>
                      <p:tavLst>
                        <p:tav tm="0">
                          <p:val>
                            <p:strVal val="#ppt_x"/>
                          </p:val>
                        </p:tav>
                        <p:tav tm="100000">
                          <p:val>
                            <p:strVal val="#ppt_x"/>
                          </p:val>
                        </p:tav>
                      </p:tavLst>
                    </p:anim>
                    <p:anim calcmode="lin" valueType="num">
                      <p:cBhvr>
                        <p:cTn dur="400" fill="hold"/>
                        <p:tgtEl>
                          <p:spTgt spid="4"/>
                        </p:tgtEl>
                        <p:attrNameLst>
                          <p:attrName>ppt_y</p:attrName>
                        </p:attrNameLst>
                      </p:cBhvr>
                      <p:tavLst>
                        <p:tav tm="0">
                          <p:val>
                            <p:strVal val="#ppt_y+.1"/>
                          </p:val>
                        </p:tav>
                        <p:tav tm="100000">
                          <p:val>
                            <p:strVal val="#ppt_y"/>
                          </p:val>
                        </p:tav>
                      </p:tavLst>
                    </p:anim>
                  </p:childTnLst>
                </p:cTn>
              </p:par>
            </p:tnLst>
          </p:tmpl>
        </p:tmplLst>
      </p:bldP>
      <p:bldP spid="5" grpId="0" build="p">
        <p:tmplLst>
          <p:tmpl lvl="1">
            <p:tnLst>
              <p:par>
                <p:cTn presetID="42" presetClass="entr" presetSubtype="0" fill="hold" nodeType="withEffect">
                  <p:stCondLst>
                    <p:cond delay="2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anim calcmode="lin" valueType="num">
                      <p:cBhvr>
                        <p:cTn dur="500" fill="hold"/>
                        <p:tgtEl>
                          <p:spTgt spid="5"/>
                        </p:tgtEl>
                        <p:attrNameLst>
                          <p:attrName>ppt_x</p:attrName>
                        </p:attrNameLst>
                      </p:cBhvr>
                      <p:tavLst>
                        <p:tav tm="0">
                          <p:val>
                            <p:strVal val="#ppt_x"/>
                          </p:val>
                        </p:tav>
                        <p:tav tm="100000">
                          <p:val>
                            <p:strVal val="#ppt_x"/>
                          </p:val>
                        </p:tav>
                      </p:tavLst>
                    </p:anim>
                    <p:anim calcmode="lin" valueType="num">
                      <p:cBhvr>
                        <p:cTn dur="500" fill="hold"/>
                        <p:tgtEl>
                          <p:spTgt spid="5"/>
                        </p:tgtEl>
                        <p:attrNameLst>
                          <p:attrName>ppt_y</p:attrName>
                        </p:attrNameLst>
                      </p:cBhvr>
                      <p:tavLst>
                        <p:tav tm="0">
                          <p:val>
                            <p:strVal val="#ppt_y+.1"/>
                          </p:val>
                        </p:tav>
                        <p:tav tm="100000">
                          <p:val>
                            <p:strVal val="#ppt_y"/>
                          </p:val>
                        </p:tav>
                      </p:tavLst>
                    </p:anim>
                  </p:childTnLst>
                </p:cTn>
              </p:par>
            </p:tnLst>
          </p:tmpl>
        </p:tmplLst>
      </p:bldP>
      <p:bldP spid="7" grpId="0" build="p">
        <p:tmplLst>
          <p:tmpl lvl="1">
            <p:tnLst>
              <p:par>
                <p:cTn presetID="10" presetClass="entr" presetSubtype="0" fill="hold" nodeType="withEffect">
                  <p:stCondLst>
                    <p:cond delay="80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9" grpId="0" build="p">
        <p:tmplLst>
          <p:tmpl lvl="1">
            <p:tnLst>
              <p:par>
                <p:cTn presetID="10" presetClass="entr" presetSubtype="0" fill="hold" nodeType="withEffect">
                  <p:stCondLst>
                    <p:cond delay="8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lvl="1">
            <p:tnLst>
              <p:par>
                <p:cTn presetID="42" presetClass="entr" presetSubtype="0" fill="hold" nodeType="withEffect">
                  <p:stCondLst>
                    <p:cond delay="200"/>
                  </p:stCondLst>
                  <p:childTnLst>
                    <p:set>
                      <p:cBhvr>
                        <p:cTn dur="1" fill="hold">
                          <p:stCondLst>
                            <p:cond delay="0"/>
                          </p:stCondLst>
                        </p:cTn>
                        <p:tgtEl>
                          <p:spTgt spid="10"/>
                        </p:tgtEl>
                        <p:attrNameLst>
                          <p:attrName>style.visibility</p:attrName>
                        </p:attrNameLst>
                      </p:cBhvr>
                      <p:to>
                        <p:strVal val="visible"/>
                      </p:to>
                    </p:set>
                    <p:animEffect transition="in" filter="fade">
                      <p:cBhvr>
                        <p:cTn dur="400"/>
                        <p:tgtEl>
                          <p:spTgt spid="10"/>
                        </p:tgtEl>
                      </p:cBhvr>
                    </p:animEffect>
                    <p:anim calcmode="lin" valueType="num">
                      <p:cBhvr>
                        <p:cTn dur="400" fill="hold"/>
                        <p:tgtEl>
                          <p:spTgt spid="10"/>
                        </p:tgtEl>
                        <p:attrNameLst>
                          <p:attrName>ppt_x</p:attrName>
                        </p:attrNameLst>
                      </p:cBhvr>
                      <p:tavLst>
                        <p:tav tm="0">
                          <p:val>
                            <p:strVal val="#ppt_x"/>
                          </p:val>
                        </p:tav>
                        <p:tav tm="100000">
                          <p:val>
                            <p:strVal val="#ppt_x"/>
                          </p:val>
                        </p:tav>
                      </p:tavLst>
                    </p:anim>
                    <p:anim calcmode="lin" valueType="num">
                      <p:cBhvr>
                        <p:cTn dur="400" fill="hold"/>
                        <p:tgtEl>
                          <p:spTgt spid="10"/>
                        </p:tgtEl>
                        <p:attrNameLst>
                          <p:attrName>ppt_y</p:attrName>
                        </p:attrNameLst>
                      </p:cBhvr>
                      <p:tavLst>
                        <p:tav tm="0">
                          <p:val>
                            <p:strVal val="#ppt_y+.1"/>
                          </p:val>
                        </p:tav>
                        <p:tav tm="100000">
                          <p:val>
                            <p:strVal val="#ppt_y"/>
                          </p:val>
                        </p:tav>
                      </p:tavLst>
                    </p:anim>
                  </p:childTnLst>
                </p:cTn>
              </p:par>
            </p:tnLst>
          </p:tmpl>
        </p:tmplLst>
      </p:bldP>
      <p:bldP spid="11" grpId="0" build="p">
        <p:tmplLst>
          <p:tmpl lvl="1">
            <p:tnLst>
              <p:par>
                <p:cTn presetID="42" presetClass="entr" presetSubtype="0" fill="hold" nodeType="withEffect">
                  <p:stCondLst>
                    <p:cond delay="2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anim calcmode="lin" valueType="num">
                      <p:cBhvr>
                        <p:cTn dur="500" fill="hold"/>
                        <p:tgtEl>
                          <p:spTgt spid="11"/>
                        </p:tgtEl>
                        <p:attrNameLst>
                          <p:attrName>ppt_x</p:attrName>
                        </p:attrNameLst>
                      </p:cBhvr>
                      <p:tavLst>
                        <p:tav tm="0">
                          <p:val>
                            <p:strVal val="#ppt_x"/>
                          </p:val>
                        </p:tav>
                        <p:tav tm="100000">
                          <p:val>
                            <p:strVal val="#ppt_x"/>
                          </p:val>
                        </p:tav>
                      </p:tavLst>
                    </p:anim>
                    <p:anim calcmode="lin" valueType="num">
                      <p:cBhvr>
                        <p:cTn dur="500" fill="hold"/>
                        <p:tgtEl>
                          <p:spTgt spid="11"/>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Title with content Clear 2">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0"/>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tx1">
                    <a:lumMod val="75000"/>
                    <a:lumOff val="25000"/>
                  </a:schemeClr>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 name="Text Placeholder 2"/>
          <p:cNvSpPr>
            <a:spLocks noGrp="1"/>
          </p:cNvSpPr>
          <p:nvPr>
            <p:ph type="body" sz="quarter" idx="64" hasCustomPrompt="1"/>
          </p:nvPr>
        </p:nvSpPr>
        <p:spPr>
          <a:xfrm>
            <a:off x="591962" y="5563771"/>
            <a:ext cx="10973505" cy="779972"/>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a:t>
            </a:r>
          </a:p>
        </p:txBody>
      </p:sp>
      <p:sp>
        <p:nvSpPr>
          <p:cNvPr id="5" name="Text Placeholder 7"/>
          <p:cNvSpPr>
            <a:spLocks noGrp="1"/>
          </p:cNvSpPr>
          <p:nvPr>
            <p:ph type="body" sz="quarter" idx="18" hasCustomPrompt="1"/>
          </p:nvPr>
        </p:nvSpPr>
        <p:spPr>
          <a:xfrm>
            <a:off x="569384" y="5109392"/>
            <a:ext cx="10996083" cy="431780"/>
          </a:xfrm>
          <a:prstGeom prst="rect">
            <a:avLst/>
          </a:prstGeom>
        </p:spPr>
        <p:txBody>
          <a:bodyPr vert="horz" lIns="0" tIns="40504" rIns="0" bIns="40504" anchor="ctr"/>
          <a:lstStyle>
            <a:lvl1pPr marL="0" indent="0" algn="l">
              <a:lnSpc>
                <a:spcPct val="100000"/>
              </a:lnSpc>
              <a:spcBef>
                <a:spcPts val="0"/>
              </a:spcBef>
              <a:buNone/>
              <a:defRPr sz="1920" b="1" baseline="0">
                <a:solidFill>
                  <a:schemeClr val="tx1">
                    <a:lumMod val="75000"/>
                    <a:lumOff val="25000"/>
                  </a:schemeClr>
                </a:solidFill>
                <a:latin typeface="Lato Light"/>
                <a:cs typeface="Lato Light"/>
              </a:defRPr>
            </a:lvl1pPr>
          </a:lstStyle>
          <a:p>
            <a:pPr lvl="0"/>
            <a:r>
              <a:rPr lang="es-ES_tradnl" dirty="0" err="1"/>
              <a:t>Put</a:t>
            </a:r>
            <a:r>
              <a:rPr lang="es-ES_tradnl" dirty="0"/>
              <a:t> </a:t>
            </a:r>
            <a:r>
              <a:rPr lang="es-ES_tradnl" dirty="0" err="1"/>
              <a:t>your</a:t>
            </a:r>
            <a:r>
              <a:rPr lang="es-ES_tradnl" dirty="0"/>
              <a:t> </a:t>
            </a:r>
            <a:r>
              <a:rPr lang="es-ES_tradnl" dirty="0" err="1"/>
              <a:t>title</a:t>
            </a:r>
            <a:r>
              <a:rPr lang="es-ES_tradnl" dirty="0"/>
              <a:t> </a:t>
            </a:r>
            <a:r>
              <a:rPr lang="es-ES_tradnl" dirty="0" err="1"/>
              <a:t>here</a:t>
            </a:r>
            <a:endParaRPr lang="es-ES_tradnl" dirty="0"/>
          </a:p>
        </p:txBody>
      </p:sp>
    </p:spTree>
    <p:extLst>
      <p:ext uri="{BB962C8B-B14F-4D97-AF65-F5344CB8AC3E}">
        <p14:creationId xmlns:p14="http://schemas.microsoft.com/office/powerpoint/2010/main" val="459114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anim calcmode="lin" valueType="num">
                                      <p:cBhvr>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par>
                                <p:cTn id="18" presetID="42" presetClass="entr" presetSubtype="0" fill="hold" grpId="0" nodeType="withEffect">
                                  <p:stCondLst>
                                    <p:cond delay="20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400"/>
                                        <p:tgtEl>
                                          <p:spTgt spid="5">
                                            <p:txEl>
                                              <p:pRg st="0" end="0"/>
                                            </p:txEl>
                                          </p:spTgt>
                                        </p:tgtEl>
                                      </p:cBhvr>
                                    </p:animEffect>
                                    <p:anim calcmode="lin" valueType="num">
                                      <p:cBhvr>
                                        <p:cTn id="21"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2" dur="4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4" grpId="0" build="p">
        <p:tmplLst>
          <p:tmpl lvl="1">
            <p:tnLst>
              <p:par>
                <p:cTn presetID="10" presetClass="entr" presetSubtype="0" fill="hold" nodeType="withEffect">
                  <p:stCondLst>
                    <p:cond delay="80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5" grpId="0" build="p">
        <p:tmplLst>
          <p:tmpl lvl="1">
            <p:tnLst>
              <p:par>
                <p:cTn presetID="42" presetClass="entr" presetSubtype="0" fill="hold" nodeType="withEffect">
                  <p:stCondLst>
                    <p:cond delay="200"/>
                  </p:stCondLst>
                  <p:childTnLst>
                    <p:set>
                      <p:cBhvr>
                        <p:cTn dur="1" fill="hold">
                          <p:stCondLst>
                            <p:cond delay="0"/>
                          </p:stCondLst>
                        </p:cTn>
                        <p:tgtEl>
                          <p:spTgt spid="5"/>
                        </p:tgtEl>
                        <p:attrNameLst>
                          <p:attrName>style.visibility</p:attrName>
                        </p:attrNameLst>
                      </p:cBhvr>
                      <p:to>
                        <p:strVal val="visible"/>
                      </p:to>
                    </p:set>
                    <p:animEffect transition="in" filter="fade">
                      <p:cBhvr>
                        <p:cTn dur="400"/>
                        <p:tgtEl>
                          <p:spTgt spid="5"/>
                        </p:tgtEl>
                      </p:cBhvr>
                    </p:animEffect>
                    <p:anim calcmode="lin" valueType="num">
                      <p:cBhvr>
                        <p:cTn dur="400" fill="hold"/>
                        <p:tgtEl>
                          <p:spTgt spid="5"/>
                        </p:tgtEl>
                        <p:attrNameLst>
                          <p:attrName>ppt_x</p:attrName>
                        </p:attrNameLst>
                      </p:cBhvr>
                      <p:tavLst>
                        <p:tav tm="0">
                          <p:val>
                            <p:strVal val="#ppt_x"/>
                          </p:val>
                        </p:tav>
                        <p:tav tm="100000">
                          <p:val>
                            <p:strVal val="#ppt_x"/>
                          </p:val>
                        </p:tav>
                      </p:tavLst>
                    </p:anim>
                    <p:anim calcmode="lin" valueType="num">
                      <p:cBhvr>
                        <p:cTn dur="400" fill="hold"/>
                        <p:tgtEl>
                          <p:spTgt spid="5"/>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Title with content Dark 2">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0"/>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 name="Text Placeholder 2"/>
          <p:cNvSpPr>
            <a:spLocks noGrp="1"/>
          </p:cNvSpPr>
          <p:nvPr>
            <p:ph type="body" sz="quarter" idx="64" hasCustomPrompt="1"/>
          </p:nvPr>
        </p:nvSpPr>
        <p:spPr>
          <a:xfrm>
            <a:off x="591962" y="5563771"/>
            <a:ext cx="10973505" cy="779972"/>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a:t>
            </a:r>
          </a:p>
        </p:txBody>
      </p:sp>
      <p:sp>
        <p:nvSpPr>
          <p:cNvPr id="5" name="Text Placeholder 7"/>
          <p:cNvSpPr>
            <a:spLocks noGrp="1"/>
          </p:cNvSpPr>
          <p:nvPr>
            <p:ph type="body" sz="quarter" idx="18" hasCustomPrompt="1"/>
          </p:nvPr>
        </p:nvSpPr>
        <p:spPr>
          <a:xfrm>
            <a:off x="569384" y="5109392"/>
            <a:ext cx="10996083" cy="431780"/>
          </a:xfrm>
          <a:prstGeom prst="rect">
            <a:avLst/>
          </a:prstGeom>
        </p:spPr>
        <p:txBody>
          <a:bodyPr vert="horz" lIns="0" tIns="40504" rIns="0" bIns="40504" anchor="ctr"/>
          <a:lstStyle>
            <a:lvl1pPr marL="0" indent="0" algn="l">
              <a:lnSpc>
                <a:spcPct val="100000"/>
              </a:lnSpc>
              <a:spcBef>
                <a:spcPts val="0"/>
              </a:spcBef>
              <a:buNone/>
              <a:defRPr sz="1920" b="1" baseline="0">
                <a:solidFill>
                  <a:schemeClr val="bg1"/>
                </a:solidFill>
                <a:latin typeface="Lato Light"/>
                <a:cs typeface="Lato Light"/>
              </a:defRPr>
            </a:lvl1pPr>
          </a:lstStyle>
          <a:p>
            <a:pPr lvl="0"/>
            <a:r>
              <a:rPr lang="es-ES_tradnl" dirty="0" err="1"/>
              <a:t>Put</a:t>
            </a:r>
            <a:r>
              <a:rPr lang="es-ES_tradnl" dirty="0"/>
              <a:t> </a:t>
            </a:r>
            <a:r>
              <a:rPr lang="es-ES_tradnl" dirty="0" err="1"/>
              <a:t>your</a:t>
            </a:r>
            <a:r>
              <a:rPr lang="es-ES_tradnl" dirty="0"/>
              <a:t> </a:t>
            </a:r>
            <a:r>
              <a:rPr lang="es-ES_tradnl" dirty="0" err="1"/>
              <a:t>title</a:t>
            </a:r>
            <a:r>
              <a:rPr lang="es-ES_tradnl" dirty="0"/>
              <a:t> </a:t>
            </a:r>
            <a:r>
              <a:rPr lang="es-ES_tradnl" dirty="0" err="1"/>
              <a:t>here</a:t>
            </a:r>
            <a:endParaRPr lang="es-ES_tradnl" dirty="0"/>
          </a:p>
        </p:txBody>
      </p:sp>
    </p:spTree>
    <p:extLst>
      <p:ext uri="{BB962C8B-B14F-4D97-AF65-F5344CB8AC3E}">
        <p14:creationId xmlns:p14="http://schemas.microsoft.com/office/powerpoint/2010/main" val="318646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anim calcmode="lin" valueType="num">
                                      <p:cBhvr>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par>
                                <p:cTn id="18" presetID="42" presetClass="entr" presetSubtype="0" fill="hold" grpId="0" nodeType="withEffect">
                                  <p:stCondLst>
                                    <p:cond delay="20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400"/>
                                        <p:tgtEl>
                                          <p:spTgt spid="5">
                                            <p:txEl>
                                              <p:pRg st="0" end="0"/>
                                            </p:txEl>
                                          </p:spTgt>
                                        </p:tgtEl>
                                      </p:cBhvr>
                                    </p:animEffect>
                                    <p:anim calcmode="lin" valueType="num">
                                      <p:cBhvr>
                                        <p:cTn id="21"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2" dur="4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4" grpId="0" build="p">
        <p:tmplLst>
          <p:tmpl lvl="1">
            <p:tnLst>
              <p:par>
                <p:cTn presetID="10" presetClass="entr" presetSubtype="0" fill="hold" nodeType="withEffect">
                  <p:stCondLst>
                    <p:cond delay="80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5" grpId="0" build="p">
        <p:tmplLst>
          <p:tmpl lvl="1">
            <p:tnLst>
              <p:par>
                <p:cTn presetID="42" presetClass="entr" presetSubtype="0" fill="hold" nodeType="withEffect">
                  <p:stCondLst>
                    <p:cond delay="200"/>
                  </p:stCondLst>
                  <p:childTnLst>
                    <p:set>
                      <p:cBhvr>
                        <p:cTn dur="1" fill="hold">
                          <p:stCondLst>
                            <p:cond delay="0"/>
                          </p:stCondLst>
                        </p:cTn>
                        <p:tgtEl>
                          <p:spTgt spid="5"/>
                        </p:tgtEl>
                        <p:attrNameLst>
                          <p:attrName>style.visibility</p:attrName>
                        </p:attrNameLst>
                      </p:cBhvr>
                      <p:to>
                        <p:strVal val="visible"/>
                      </p:to>
                    </p:set>
                    <p:animEffect transition="in" filter="fade">
                      <p:cBhvr>
                        <p:cTn dur="400"/>
                        <p:tgtEl>
                          <p:spTgt spid="5"/>
                        </p:tgtEl>
                      </p:cBhvr>
                    </p:animEffect>
                    <p:anim calcmode="lin" valueType="num">
                      <p:cBhvr>
                        <p:cTn dur="400" fill="hold"/>
                        <p:tgtEl>
                          <p:spTgt spid="5"/>
                        </p:tgtEl>
                        <p:attrNameLst>
                          <p:attrName>ppt_x</p:attrName>
                        </p:attrNameLst>
                      </p:cBhvr>
                      <p:tavLst>
                        <p:tav tm="0">
                          <p:val>
                            <p:strVal val="#ppt_x"/>
                          </p:val>
                        </p:tav>
                        <p:tav tm="100000">
                          <p:val>
                            <p:strVal val="#ppt_x"/>
                          </p:val>
                        </p:tav>
                      </p:tavLst>
                    </p:anim>
                    <p:anim calcmode="lin" valueType="num">
                      <p:cBhvr>
                        <p:cTn dur="400" fill="hold"/>
                        <p:tgtEl>
                          <p:spTgt spid="5"/>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Two columns with dates">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0"/>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tx1">
                    <a:lumMod val="75000"/>
                    <a:lumOff val="25000"/>
                  </a:schemeClr>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0" name="Text Placeholder 2"/>
          <p:cNvSpPr>
            <a:spLocks noGrp="1"/>
          </p:cNvSpPr>
          <p:nvPr>
            <p:ph type="body" sz="quarter" idx="64" hasCustomPrompt="1"/>
          </p:nvPr>
        </p:nvSpPr>
        <p:spPr>
          <a:xfrm>
            <a:off x="591963" y="5482492"/>
            <a:ext cx="5210528" cy="779972"/>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p>
        </p:txBody>
      </p:sp>
      <p:sp>
        <p:nvSpPr>
          <p:cNvPr id="11" name="Text Placeholder 7"/>
          <p:cNvSpPr>
            <a:spLocks noGrp="1"/>
          </p:cNvSpPr>
          <p:nvPr>
            <p:ph type="body" sz="quarter" idx="18" hasCustomPrompt="1"/>
          </p:nvPr>
        </p:nvSpPr>
        <p:spPr>
          <a:xfrm>
            <a:off x="569384" y="4664084"/>
            <a:ext cx="5233107" cy="454379"/>
          </a:xfrm>
          <a:prstGeom prst="rect">
            <a:avLst/>
          </a:prstGeom>
        </p:spPr>
        <p:txBody>
          <a:bodyPr vert="horz" lIns="0" tIns="40504" rIns="0" bIns="40504" anchor="ctr"/>
          <a:lstStyle>
            <a:lvl1pPr marL="0" indent="0" algn="l">
              <a:lnSpc>
                <a:spcPct val="100000"/>
              </a:lnSpc>
              <a:spcBef>
                <a:spcPts val="0"/>
              </a:spcBef>
              <a:buNone/>
              <a:defRPr sz="2400" b="1" baseline="0">
                <a:solidFill>
                  <a:schemeClr val="tx1">
                    <a:lumMod val="50000"/>
                    <a:lumOff val="50000"/>
                  </a:schemeClr>
                </a:solidFill>
                <a:latin typeface="Lato Regular"/>
                <a:cs typeface="Lato Regular"/>
              </a:defRPr>
            </a:lvl1pPr>
          </a:lstStyle>
          <a:p>
            <a:pPr lvl="0"/>
            <a:r>
              <a:rPr lang="es-ES_tradnl" dirty="0"/>
              <a:t>2015</a:t>
            </a:r>
          </a:p>
        </p:txBody>
      </p:sp>
      <p:sp>
        <p:nvSpPr>
          <p:cNvPr id="12" name="Text Placeholder 7"/>
          <p:cNvSpPr>
            <a:spLocks noGrp="1"/>
          </p:cNvSpPr>
          <p:nvPr>
            <p:ph type="body" sz="quarter" idx="65" hasCustomPrompt="1"/>
          </p:nvPr>
        </p:nvSpPr>
        <p:spPr>
          <a:xfrm>
            <a:off x="603251" y="5151357"/>
            <a:ext cx="519924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tx1">
                    <a:lumMod val="50000"/>
                    <a:lumOff val="50000"/>
                  </a:schemeClr>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3" name="Text Placeholder 2"/>
          <p:cNvSpPr>
            <a:spLocks noGrp="1"/>
          </p:cNvSpPr>
          <p:nvPr>
            <p:ph type="body" sz="quarter" idx="66" hasCustomPrompt="1"/>
          </p:nvPr>
        </p:nvSpPr>
        <p:spPr>
          <a:xfrm>
            <a:off x="6365523" y="5482492"/>
            <a:ext cx="5210528" cy="779972"/>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p>
        </p:txBody>
      </p:sp>
      <p:sp>
        <p:nvSpPr>
          <p:cNvPr id="14" name="Text Placeholder 7"/>
          <p:cNvSpPr>
            <a:spLocks noGrp="1"/>
          </p:cNvSpPr>
          <p:nvPr>
            <p:ph type="body" sz="quarter" idx="67" hasCustomPrompt="1"/>
          </p:nvPr>
        </p:nvSpPr>
        <p:spPr>
          <a:xfrm>
            <a:off x="6342944" y="4664084"/>
            <a:ext cx="5233107" cy="454379"/>
          </a:xfrm>
          <a:prstGeom prst="rect">
            <a:avLst/>
          </a:prstGeom>
        </p:spPr>
        <p:txBody>
          <a:bodyPr vert="horz" lIns="0" tIns="40504" rIns="0" bIns="40504" anchor="ctr"/>
          <a:lstStyle>
            <a:lvl1pPr marL="0" indent="0" algn="l">
              <a:lnSpc>
                <a:spcPct val="100000"/>
              </a:lnSpc>
              <a:spcBef>
                <a:spcPts val="0"/>
              </a:spcBef>
              <a:buNone/>
              <a:defRPr sz="2400" b="1" baseline="0">
                <a:solidFill>
                  <a:schemeClr val="tx1">
                    <a:lumMod val="50000"/>
                    <a:lumOff val="50000"/>
                  </a:schemeClr>
                </a:solidFill>
                <a:latin typeface="Lato Regular"/>
                <a:cs typeface="Lato Regular"/>
              </a:defRPr>
            </a:lvl1pPr>
          </a:lstStyle>
          <a:p>
            <a:pPr lvl="0"/>
            <a:r>
              <a:rPr lang="es-ES_tradnl" dirty="0"/>
              <a:t>2016</a:t>
            </a:r>
          </a:p>
        </p:txBody>
      </p:sp>
      <p:sp>
        <p:nvSpPr>
          <p:cNvPr id="15" name="Text Placeholder 7"/>
          <p:cNvSpPr>
            <a:spLocks noGrp="1"/>
          </p:cNvSpPr>
          <p:nvPr>
            <p:ph type="body" sz="quarter" idx="68" hasCustomPrompt="1"/>
          </p:nvPr>
        </p:nvSpPr>
        <p:spPr>
          <a:xfrm>
            <a:off x="6376811" y="5151357"/>
            <a:ext cx="519924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tx1">
                    <a:lumMod val="50000"/>
                    <a:lumOff val="50000"/>
                  </a:schemeClr>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Tree>
    <p:extLst>
      <p:ext uri="{BB962C8B-B14F-4D97-AF65-F5344CB8AC3E}">
        <p14:creationId xmlns:p14="http://schemas.microsoft.com/office/powerpoint/2010/main" val="267801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anim calcmode="lin" valueType="num">
                                      <p:cBhvr>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par>
                                <p:cTn id="18" presetID="42" presetClass="entr" presetSubtype="0" fill="hold" grpId="0" nodeType="withEffect">
                                  <p:stCondLst>
                                    <p:cond delay="20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fade">
                                      <p:cBhvr>
                                        <p:cTn id="20" dur="400"/>
                                        <p:tgtEl>
                                          <p:spTgt spid="11">
                                            <p:txEl>
                                              <p:pRg st="0" end="0"/>
                                            </p:txEl>
                                          </p:spTgt>
                                        </p:tgtEl>
                                      </p:cBhvr>
                                    </p:animEffect>
                                    <p:anim calcmode="lin" valueType="num">
                                      <p:cBhvr>
                                        <p:cTn id="21" dur="4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2" dur="400" fill="hold"/>
                                        <p:tgtEl>
                                          <p:spTgt spid="11">
                                            <p:txEl>
                                              <p:pRg st="0" end="0"/>
                                            </p:txEl>
                                          </p:spTgt>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200"/>
                                  </p:stCondLst>
                                  <p:childTnLst>
                                    <p:set>
                                      <p:cBhvr>
                                        <p:cTn id="24" dur="1" fill="hold">
                                          <p:stCondLst>
                                            <p:cond delay="0"/>
                                          </p:stCondLst>
                                        </p:cTn>
                                        <p:tgtEl>
                                          <p:spTgt spid="12">
                                            <p:txEl>
                                              <p:pRg st="0" end="0"/>
                                            </p:txEl>
                                          </p:spTgt>
                                        </p:tgtEl>
                                        <p:attrNameLst>
                                          <p:attrName>style.visibility</p:attrName>
                                        </p:attrNameLst>
                                      </p:cBhvr>
                                      <p:to>
                                        <p:strVal val="visible"/>
                                      </p:to>
                                    </p:set>
                                    <p:animEffect transition="in" filter="fade">
                                      <p:cBhvr>
                                        <p:cTn id="25" dur="500"/>
                                        <p:tgtEl>
                                          <p:spTgt spid="12">
                                            <p:txEl>
                                              <p:pRg st="0" end="0"/>
                                            </p:txEl>
                                          </p:spTgt>
                                        </p:tgtEl>
                                      </p:cBhvr>
                                    </p:animEffect>
                                    <p:anim calcmode="lin" valueType="num">
                                      <p:cBhvr>
                                        <p:cTn id="26"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7" dur="500" fill="hold"/>
                                        <p:tgtEl>
                                          <p:spTgt spid="12">
                                            <p:txEl>
                                              <p:pRg st="0" end="0"/>
                                            </p:txEl>
                                          </p:spTgt>
                                        </p:tgtEl>
                                        <p:attrNameLst>
                                          <p:attrName>ppt_y</p:attrName>
                                        </p:attrNameLst>
                                      </p:cBhvr>
                                      <p:tavLst>
                                        <p:tav tm="0">
                                          <p:val>
                                            <p:strVal val="#ppt_y+.1"/>
                                          </p:val>
                                        </p:tav>
                                        <p:tav tm="100000">
                                          <p:val>
                                            <p:strVal val="#ppt_y"/>
                                          </p:val>
                                        </p:tav>
                                      </p:tavLst>
                                    </p:anim>
                                  </p:childTnLst>
                                </p:cTn>
                              </p:par>
                              <p:par>
                                <p:cTn id="28" presetID="10" presetClass="entr" presetSubtype="0" fill="hold" grpId="0" nodeType="withEffect">
                                  <p:stCondLst>
                                    <p:cond delay="800"/>
                                  </p:stCondLst>
                                  <p:childTnLst>
                                    <p:set>
                                      <p:cBhvr>
                                        <p:cTn id="29" dur="1" fill="hold">
                                          <p:stCondLst>
                                            <p:cond delay="0"/>
                                          </p:stCondLst>
                                        </p:cTn>
                                        <p:tgtEl>
                                          <p:spTgt spid="13">
                                            <p:txEl>
                                              <p:pRg st="0" end="0"/>
                                            </p:txEl>
                                          </p:spTgt>
                                        </p:tgtEl>
                                        <p:attrNameLst>
                                          <p:attrName>style.visibility</p:attrName>
                                        </p:attrNameLst>
                                      </p:cBhvr>
                                      <p:to>
                                        <p:strVal val="visible"/>
                                      </p:to>
                                    </p:set>
                                    <p:animEffect transition="in" filter="fade">
                                      <p:cBhvr>
                                        <p:cTn id="30" dur="500"/>
                                        <p:tgtEl>
                                          <p:spTgt spid="13">
                                            <p:txEl>
                                              <p:pRg st="0" end="0"/>
                                            </p:txEl>
                                          </p:spTgt>
                                        </p:tgtEl>
                                      </p:cBhvr>
                                    </p:animEffect>
                                  </p:childTnLst>
                                </p:cTn>
                              </p:par>
                              <p:par>
                                <p:cTn id="31" presetID="42" presetClass="entr" presetSubtype="0" fill="hold" grpId="0" nodeType="withEffect">
                                  <p:stCondLst>
                                    <p:cond delay="200"/>
                                  </p:stCondLst>
                                  <p:childTnLst>
                                    <p:set>
                                      <p:cBhvr>
                                        <p:cTn id="32" dur="1" fill="hold">
                                          <p:stCondLst>
                                            <p:cond delay="0"/>
                                          </p:stCondLst>
                                        </p:cTn>
                                        <p:tgtEl>
                                          <p:spTgt spid="14">
                                            <p:txEl>
                                              <p:pRg st="0" end="0"/>
                                            </p:txEl>
                                          </p:spTgt>
                                        </p:tgtEl>
                                        <p:attrNameLst>
                                          <p:attrName>style.visibility</p:attrName>
                                        </p:attrNameLst>
                                      </p:cBhvr>
                                      <p:to>
                                        <p:strVal val="visible"/>
                                      </p:to>
                                    </p:set>
                                    <p:animEffect transition="in" filter="fade">
                                      <p:cBhvr>
                                        <p:cTn id="33" dur="400"/>
                                        <p:tgtEl>
                                          <p:spTgt spid="14">
                                            <p:txEl>
                                              <p:pRg st="0" end="0"/>
                                            </p:txEl>
                                          </p:spTgt>
                                        </p:tgtEl>
                                      </p:cBhvr>
                                    </p:animEffect>
                                    <p:anim calcmode="lin" valueType="num">
                                      <p:cBhvr>
                                        <p:cTn id="34" dur="4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35" dur="400" fill="hold"/>
                                        <p:tgtEl>
                                          <p:spTgt spid="14">
                                            <p:txEl>
                                              <p:pRg st="0" end="0"/>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200"/>
                                  </p:stCondLst>
                                  <p:childTnLst>
                                    <p:set>
                                      <p:cBhvr>
                                        <p:cTn id="37" dur="1" fill="hold">
                                          <p:stCondLst>
                                            <p:cond delay="0"/>
                                          </p:stCondLst>
                                        </p:cTn>
                                        <p:tgtEl>
                                          <p:spTgt spid="15">
                                            <p:txEl>
                                              <p:pRg st="0" end="0"/>
                                            </p:txEl>
                                          </p:spTgt>
                                        </p:tgtEl>
                                        <p:attrNameLst>
                                          <p:attrName>style.visibility</p:attrName>
                                        </p:attrNameLst>
                                      </p:cBhvr>
                                      <p:to>
                                        <p:strVal val="visible"/>
                                      </p:to>
                                    </p:set>
                                    <p:animEffect transition="in" filter="fade">
                                      <p:cBhvr>
                                        <p:cTn id="38" dur="500"/>
                                        <p:tgtEl>
                                          <p:spTgt spid="15">
                                            <p:txEl>
                                              <p:pRg st="0" end="0"/>
                                            </p:txEl>
                                          </p:spTgt>
                                        </p:tgtEl>
                                      </p:cBhvr>
                                    </p:animEffect>
                                    <p:anim calcmode="lin" valueType="num">
                                      <p:cBhvr>
                                        <p:cTn id="39"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42" presetClass="entr" presetSubtype="0" fill="hold" nodeType="withEffect">
                  <p:stCondLst>
                    <p:cond delay="200"/>
                  </p:stCondLst>
                  <p:childTnLst>
                    <p:set>
                      <p:cBhvr>
                        <p:cTn dur="1" fill="hold">
                          <p:stCondLst>
                            <p:cond delay="0"/>
                          </p:stCondLst>
                        </p:cTn>
                        <p:tgtEl>
                          <p:spTgt spid="11"/>
                        </p:tgtEl>
                        <p:attrNameLst>
                          <p:attrName>style.visibility</p:attrName>
                        </p:attrNameLst>
                      </p:cBhvr>
                      <p:to>
                        <p:strVal val="visible"/>
                      </p:to>
                    </p:set>
                    <p:animEffect transition="in" filter="fade">
                      <p:cBhvr>
                        <p:cTn dur="400"/>
                        <p:tgtEl>
                          <p:spTgt spid="11"/>
                        </p:tgtEl>
                      </p:cBhvr>
                    </p:animEffect>
                    <p:anim calcmode="lin" valueType="num">
                      <p:cBhvr>
                        <p:cTn dur="400" fill="hold"/>
                        <p:tgtEl>
                          <p:spTgt spid="11"/>
                        </p:tgtEl>
                        <p:attrNameLst>
                          <p:attrName>ppt_x</p:attrName>
                        </p:attrNameLst>
                      </p:cBhvr>
                      <p:tavLst>
                        <p:tav tm="0">
                          <p:val>
                            <p:strVal val="#ppt_x"/>
                          </p:val>
                        </p:tav>
                        <p:tav tm="100000">
                          <p:val>
                            <p:strVal val="#ppt_x"/>
                          </p:val>
                        </p:tav>
                      </p:tavLst>
                    </p:anim>
                    <p:anim calcmode="lin" valueType="num">
                      <p:cBhvr>
                        <p:cTn dur="400" fill="hold"/>
                        <p:tgtEl>
                          <p:spTgt spid="11"/>
                        </p:tgtEl>
                        <p:attrNameLst>
                          <p:attrName>ppt_y</p:attrName>
                        </p:attrNameLst>
                      </p:cBhvr>
                      <p:tavLst>
                        <p:tav tm="0">
                          <p:val>
                            <p:strVal val="#ppt_y+.1"/>
                          </p:val>
                        </p:tav>
                        <p:tav tm="100000">
                          <p:val>
                            <p:strVal val="#ppt_y"/>
                          </p:val>
                        </p:tav>
                      </p:tavLst>
                    </p:anim>
                  </p:childTnLst>
                </p:cTn>
              </p:par>
            </p:tnLst>
          </p:tmpl>
        </p:tmplLst>
      </p:bldP>
      <p:bldP spid="12" grpId="0" build="p">
        <p:tmplLst>
          <p:tmpl lvl="1">
            <p:tnLst>
              <p:par>
                <p:cTn presetID="42" presetClass="entr" presetSubtype="0" fill="hold" nodeType="withEffect">
                  <p:stCondLst>
                    <p:cond delay="2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anim calcmode="lin" valueType="num">
                      <p:cBhvr>
                        <p:cTn dur="500" fill="hold"/>
                        <p:tgtEl>
                          <p:spTgt spid="12"/>
                        </p:tgtEl>
                        <p:attrNameLst>
                          <p:attrName>ppt_x</p:attrName>
                        </p:attrNameLst>
                      </p:cBhvr>
                      <p:tavLst>
                        <p:tav tm="0">
                          <p:val>
                            <p:strVal val="#ppt_x"/>
                          </p:val>
                        </p:tav>
                        <p:tav tm="100000">
                          <p:val>
                            <p:strVal val="#ppt_x"/>
                          </p:val>
                        </p:tav>
                      </p:tavLst>
                    </p:anim>
                    <p:anim calcmode="lin" valueType="num">
                      <p:cBhvr>
                        <p:cTn dur="500" fill="hold"/>
                        <p:tgtEl>
                          <p:spTgt spid="12"/>
                        </p:tgtEl>
                        <p:attrNameLst>
                          <p:attrName>ppt_y</p:attrName>
                        </p:attrNameLst>
                      </p:cBhvr>
                      <p:tavLst>
                        <p:tav tm="0">
                          <p:val>
                            <p:strVal val="#ppt_y+.1"/>
                          </p:val>
                        </p:tav>
                        <p:tav tm="100000">
                          <p:val>
                            <p:strVal val="#ppt_y"/>
                          </p:val>
                        </p:tav>
                      </p:tavLst>
                    </p:anim>
                  </p:childTnLst>
                </p:cTn>
              </p:par>
            </p:tnLst>
          </p:tmpl>
        </p:tmplLst>
      </p:bldP>
      <p:bldP spid="13" grpId="0" build="p">
        <p:tmplLst>
          <p:tmpl lvl="1">
            <p:tnLst>
              <p:par>
                <p:cTn presetID="10" presetClass="entr" presetSubtype="0" fill="hold" nodeType="withEffect">
                  <p:stCondLst>
                    <p:cond delay="80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42" presetClass="entr" presetSubtype="0" fill="hold" nodeType="withEffect">
                  <p:stCondLst>
                    <p:cond delay="200"/>
                  </p:stCondLst>
                  <p:childTnLst>
                    <p:set>
                      <p:cBhvr>
                        <p:cTn dur="1" fill="hold">
                          <p:stCondLst>
                            <p:cond delay="0"/>
                          </p:stCondLst>
                        </p:cTn>
                        <p:tgtEl>
                          <p:spTgt spid="14"/>
                        </p:tgtEl>
                        <p:attrNameLst>
                          <p:attrName>style.visibility</p:attrName>
                        </p:attrNameLst>
                      </p:cBhvr>
                      <p:to>
                        <p:strVal val="visible"/>
                      </p:to>
                    </p:set>
                    <p:animEffect transition="in" filter="fade">
                      <p:cBhvr>
                        <p:cTn dur="400"/>
                        <p:tgtEl>
                          <p:spTgt spid="14"/>
                        </p:tgtEl>
                      </p:cBhvr>
                    </p:animEffect>
                    <p:anim calcmode="lin" valueType="num">
                      <p:cBhvr>
                        <p:cTn dur="400" fill="hold"/>
                        <p:tgtEl>
                          <p:spTgt spid="14"/>
                        </p:tgtEl>
                        <p:attrNameLst>
                          <p:attrName>ppt_x</p:attrName>
                        </p:attrNameLst>
                      </p:cBhvr>
                      <p:tavLst>
                        <p:tav tm="0">
                          <p:val>
                            <p:strVal val="#ppt_x"/>
                          </p:val>
                        </p:tav>
                        <p:tav tm="100000">
                          <p:val>
                            <p:strVal val="#ppt_x"/>
                          </p:val>
                        </p:tav>
                      </p:tavLst>
                    </p:anim>
                    <p:anim calcmode="lin" valueType="num">
                      <p:cBhvr>
                        <p:cTn dur="400" fill="hold"/>
                        <p:tgtEl>
                          <p:spTgt spid="14"/>
                        </p:tgtEl>
                        <p:attrNameLst>
                          <p:attrName>ppt_y</p:attrName>
                        </p:attrNameLst>
                      </p:cBhvr>
                      <p:tavLst>
                        <p:tav tm="0">
                          <p:val>
                            <p:strVal val="#ppt_y+.1"/>
                          </p:val>
                        </p:tav>
                        <p:tav tm="100000">
                          <p:val>
                            <p:strVal val="#ppt_y"/>
                          </p:val>
                        </p:tav>
                      </p:tavLst>
                    </p:anim>
                  </p:childTnLst>
                </p:cTn>
              </p:par>
            </p:tnLst>
          </p:tmpl>
        </p:tmplLst>
      </p:bldP>
      <p:bldP spid="15" grpId="0" build="p">
        <p:tmplLst>
          <p:tmpl lvl="1">
            <p:tnLst>
              <p:par>
                <p:cTn presetID="42" presetClass="entr" presetSubtype="0" fill="hold" nodeType="withEffect">
                  <p:stCondLst>
                    <p:cond delay="2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anim calcmode="lin" valueType="num">
                      <p:cBhvr>
                        <p:cTn dur="500" fill="hold"/>
                        <p:tgtEl>
                          <p:spTgt spid="15"/>
                        </p:tgtEl>
                        <p:attrNameLst>
                          <p:attrName>ppt_x</p:attrName>
                        </p:attrNameLst>
                      </p:cBhvr>
                      <p:tavLst>
                        <p:tav tm="0">
                          <p:val>
                            <p:strVal val="#ppt_x"/>
                          </p:val>
                        </p:tav>
                        <p:tav tm="100000">
                          <p:val>
                            <p:strVal val="#ppt_x"/>
                          </p:val>
                        </p:tav>
                      </p:tavLst>
                    </p:anim>
                    <p:anim calcmode="lin" valueType="num">
                      <p:cBhvr>
                        <p:cTn dur="500" fill="hold"/>
                        <p:tgtEl>
                          <p:spTgt spid="15"/>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Right column with dates">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0"/>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tx1">
                    <a:lumMod val="75000"/>
                    <a:lumOff val="25000"/>
                  </a:schemeClr>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 name="Text Placeholder 2"/>
          <p:cNvSpPr>
            <a:spLocks noGrp="1"/>
          </p:cNvSpPr>
          <p:nvPr>
            <p:ph type="body" sz="quarter" idx="64" hasCustomPrompt="1"/>
          </p:nvPr>
        </p:nvSpPr>
        <p:spPr>
          <a:xfrm>
            <a:off x="6331655" y="2145648"/>
            <a:ext cx="2360789" cy="841393"/>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5" name="Text Placeholder 7"/>
          <p:cNvSpPr>
            <a:spLocks noGrp="1"/>
          </p:cNvSpPr>
          <p:nvPr>
            <p:ph type="body" sz="quarter" idx="18" hasCustomPrompt="1"/>
          </p:nvPr>
        </p:nvSpPr>
        <p:spPr>
          <a:xfrm>
            <a:off x="6331655" y="1527879"/>
            <a:ext cx="2360789" cy="345380"/>
          </a:xfrm>
          <a:prstGeom prst="rect">
            <a:avLst/>
          </a:prstGeom>
        </p:spPr>
        <p:txBody>
          <a:bodyPr vert="horz" lIns="0" tIns="40504" rIns="0" bIns="40504" anchor="ctr"/>
          <a:lstStyle>
            <a:lvl1pPr marL="0" indent="0" algn="l">
              <a:lnSpc>
                <a:spcPct val="100000"/>
              </a:lnSpc>
              <a:spcBef>
                <a:spcPts val="0"/>
              </a:spcBef>
              <a:buNone/>
              <a:defRPr sz="2160" b="1" baseline="0">
                <a:solidFill>
                  <a:schemeClr val="tx1">
                    <a:lumMod val="50000"/>
                    <a:lumOff val="50000"/>
                  </a:schemeClr>
                </a:solidFill>
                <a:latin typeface="Lato Regular"/>
                <a:cs typeface="Lato Regular"/>
              </a:defRPr>
            </a:lvl1pPr>
          </a:lstStyle>
          <a:p>
            <a:pPr lvl="0"/>
            <a:r>
              <a:rPr lang="es-ES_tradnl" dirty="0"/>
              <a:t>2000</a:t>
            </a:r>
          </a:p>
        </p:txBody>
      </p:sp>
      <p:sp>
        <p:nvSpPr>
          <p:cNvPr id="7" name="Text Placeholder 7"/>
          <p:cNvSpPr>
            <a:spLocks noGrp="1"/>
          </p:cNvSpPr>
          <p:nvPr>
            <p:ph type="body" sz="quarter" idx="65" hasCustomPrompt="1"/>
          </p:nvPr>
        </p:nvSpPr>
        <p:spPr>
          <a:xfrm>
            <a:off x="6331655" y="1898830"/>
            <a:ext cx="2360789"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8" name="Text Placeholder 2"/>
          <p:cNvSpPr>
            <a:spLocks noGrp="1"/>
          </p:cNvSpPr>
          <p:nvPr>
            <p:ph type="body" sz="quarter" idx="66" hasCustomPrompt="1"/>
          </p:nvPr>
        </p:nvSpPr>
        <p:spPr>
          <a:xfrm>
            <a:off x="9215262" y="2145648"/>
            <a:ext cx="2360789" cy="841393"/>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19" name="Text Placeholder 7"/>
          <p:cNvSpPr>
            <a:spLocks noGrp="1"/>
          </p:cNvSpPr>
          <p:nvPr>
            <p:ph type="body" sz="quarter" idx="67" hasCustomPrompt="1"/>
          </p:nvPr>
        </p:nvSpPr>
        <p:spPr>
          <a:xfrm>
            <a:off x="9215262" y="1527879"/>
            <a:ext cx="2360789" cy="345380"/>
          </a:xfrm>
          <a:prstGeom prst="rect">
            <a:avLst/>
          </a:prstGeom>
        </p:spPr>
        <p:txBody>
          <a:bodyPr vert="horz" lIns="0" tIns="40504" rIns="0" bIns="40504" anchor="ctr"/>
          <a:lstStyle>
            <a:lvl1pPr marL="0" indent="0" algn="l">
              <a:lnSpc>
                <a:spcPct val="100000"/>
              </a:lnSpc>
              <a:spcBef>
                <a:spcPts val="0"/>
              </a:spcBef>
              <a:buNone/>
              <a:defRPr sz="2160" b="1" baseline="0">
                <a:solidFill>
                  <a:schemeClr val="tx1">
                    <a:lumMod val="50000"/>
                    <a:lumOff val="50000"/>
                  </a:schemeClr>
                </a:solidFill>
                <a:latin typeface="Lato Regular"/>
                <a:cs typeface="Lato Regular"/>
              </a:defRPr>
            </a:lvl1pPr>
          </a:lstStyle>
          <a:p>
            <a:pPr lvl="0"/>
            <a:r>
              <a:rPr lang="es-ES_tradnl" dirty="0"/>
              <a:t>2000</a:t>
            </a:r>
          </a:p>
        </p:txBody>
      </p:sp>
      <p:sp>
        <p:nvSpPr>
          <p:cNvPr id="20" name="Text Placeholder 7"/>
          <p:cNvSpPr>
            <a:spLocks noGrp="1"/>
          </p:cNvSpPr>
          <p:nvPr>
            <p:ph type="body" sz="quarter" idx="68" hasCustomPrompt="1"/>
          </p:nvPr>
        </p:nvSpPr>
        <p:spPr>
          <a:xfrm>
            <a:off x="9215262" y="1898830"/>
            <a:ext cx="2360789"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1" name="Text Placeholder 2"/>
          <p:cNvSpPr>
            <a:spLocks noGrp="1"/>
          </p:cNvSpPr>
          <p:nvPr>
            <p:ph type="body" sz="quarter" idx="69" hasCustomPrompt="1"/>
          </p:nvPr>
        </p:nvSpPr>
        <p:spPr>
          <a:xfrm>
            <a:off x="6331655" y="3762175"/>
            <a:ext cx="2360789" cy="841393"/>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22" name="Text Placeholder 7"/>
          <p:cNvSpPr>
            <a:spLocks noGrp="1"/>
          </p:cNvSpPr>
          <p:nvPr>
            <p:ph type="body" sz="quarter" idx="70" hasCustomPrompt="1"/>
          </p:nvPr>
        </p:nvSpPr>
        <p:spPr>
          <a:xfrm>
            <a:off x="6331655" y="3144406"/>
            <a:ext cx="2360789" cy="345380"/>
          </a:xfrm>
          <a:prstGeom prst="rect">
            <a:avLst/>
          </a:prstGeom>
        </p:spPr>
        <p:txBody>
          <a:bodyPr vert="horz" lIns="0" tIns="40504" rIns="0" bIns="40504" anchor="ctr"/>
          <a:lstStyle>
            <a:lvl1pPr marL="0" indent="0" algn="l">
              <a:lnSpc>
                <a:spcPct val="100000"/>
              </a:lnSpc>
              <a:spcBef>
                <a:spcPts val="0"/>
              </a:spcBef>
              <a:buNone/>
              <a:defRPr sz="2160" b="1" baseline="0">
                <a:solidFill>
                  <a:schemeClr val="tx1">
                    <a:lumMod val="50000"/>
                    <a:lumOff val="50000"/>
                  </a:schemeClr>
                </a:solidFill>
                <a:latin typeface="Lato Regular"/>
                <a:cs typeface="Lato Regular"/>
              </a:defRPr>
            </a:lvl1pPr>
          </a:lstStyle>
          <a:p>
            <a:pPr lvl="0"/>
            <a:r>
              <a:rPr lang="es-ES_tradnl" dirty="0"/>
              <a:t>2000</a:t>
            </a:r>
          </a:p>
        </p:txBody>
      </p:sp>
      <p:sp>
        <p:nvSpPr>
          <p:cNvPr id="23" name="Text Placeholder 7"/>
          <p:cNvSpPr>
            <a:spLocks noGrp="1"/>
          </p:cNvSpPr>
          <p:nvPr>
            <p:ph type="body" sz="quarter" idx="71" hasCustomPrompt="1"/>
          </p:nvPr>
        </p:nvSpPr>
        <p:spPr>
          <a:xfrm>
            <a:off x="6331655" y="3515357"/>
            <a:ext cx="2360789"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4" name="Text Placeholder 2"/>
          <p:cNvSpPr>
            <a:spLocks noGrp="1"/>
          </p:cNvSpPr>
          <p:nvPr>
            <p:ph type="body" sz="quarter" idx="72" hasCustomPrompt="1"/>
          </p:nvPr>
        </p:nvSpPr>
        <p:spPr>
          <a:xfrm>
            <a:off x="9215262" y="3762175"/>
            <a:ext cx="2360789" cy="841393"/>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25" name="Text Placeholder 7"/>
          <p:cNvSpPr>
            <a:spLocks noGrp="1"/>
          </p:cNvSpPr>
          <p:nvPr>
            <p:ph type="body" sz="quarter" idx="73" hasCustomPrompt="1"/>
          </p:nvPr>
        </p:nvSpPr>
        <p:spPr>
          <a:xfrm>
            <a:off x="9215262" y="3144406"/>
            <a:ext cx="2360789" cy="345380"/>
          </a:xfrm>
          <a:prstGeom prst="rect">
            <a:avLst/>
          </a:prstGeom>
        </p:spPr>
        <p:txBody>
          <a:bodyPr vert="horz" lIns="0" tIns="40504" rIns="0" bIns="40504" anchor="ctr"/>
          <a:lstStyle>
            <a:lvl1pPr marL="0" indent="0" algn="l">
              <a:lnSpc>
                <a:spcPct val="100000"/>
              </a:lnSpc>
              <a:spcBef>
                <a:spcPts val="0"/>
              </a:spcBef>
              <a:buNone/>
              <a:defRPr sz="2160" b="1" baseline="0">
                <a:solidFill>
                  <a:schemeClr val="tx1">
                    <a:lumMod val="50000"/>
                    <a:lumOff val="50000"/>
                  </a:schemeClr>
                </a:solidFill>
                <a:latin typeface="Lato Regular"/>
                <a:cs typeface="Lato Regular"/>
              </a:defRPr>
            </a:lvl1pPr>
          </a:lstStyle>
          <a:p>
            <a:pPr lvl="0"/>
            <a:r>
              <a:rPr lang="es-ES_tradnl" dirty="0"/>
              <a:t>2000</a:t>
            </a:r>
          </a:p>
        </p:txBody>
      </p:sp>
      <p:sp>
        <p:nvSpPr>
          <p:cNvPr id="26" name="Text Placeholder 7"/>
          <p:cNvSpPr>
            <a:spLocks noGrp="1"/>
          </p:cNvSpPr>
          <p:nvPr>
            <p:ph type="body" sz="quarter" idx="74" hasCustomPrompt="1"/>
          </p:nvPr>
        </p:nvSpPr>
        <p:spPr>
          <a:xfrm>
            <a:off x="9215262" y="3515357"/>
            <a:ext cx="2360789"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7" name="Text Placeholder 2"/>
          <p:cNvSpPr>
            <a:spLocks noGrp="1"/>
          </p:cNvSpPr>
          <p:nvPr>
            <p:ph type="body" sz="quarter" idx="75" hasCustomPrompt="1"/>
          </p:nvPr>
        </p:nvSpPr>
        <p:spPr>
          <a:xfrm>
            <a:off x="6331655" y="5344248"/>
            <a:ext cx="2360789" cy="841393"/>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28" name="Text Placeholder 7"/>
          <p:cNvSpPr>
            <a:spLocks noGrp="1"/>
          </p:cNvSpPr>
          <p:nvPr>
            <p:ph type="body" sz="quarter" idx="76" hasCustomPrompt="1"/>
          </p:nvPr>
        </p:nvSpPr>
        <p:spPr>
          <a:xfrm>
            <a:off x="6331655" y="4746928"/>
            <a:ext cx="2360789" cy="345380"/>
          </a:xfrm>
          <a:prstGeom prst="rect">
            <a:avLst/>
          </a:prstGeom>
        </p:spPr>
        <p:txBody>
          <a:bodyPr vert="horz" lIns="0" tIns="40504" rIns="0" bIns="40504" anchor="ctr"/>
          <a:lstStyle>
            <a:lvl1pPr marL="0" indent="0" algn="l">
              <a:lnSpc>
                <a:spcPct val="100000"/>
              </a:lnSpc>
              <a:spcBef>
                <a:spcPts val="0"/>
              </a:spcBef>
              <a:buNone/>
              <a:defRPr sz="2160" b="1" baseline="0">
                <a:solidFill>
                  <a:schemeClr val="tx1">
                    <a:lumMod val="50000"/>
                    <a:lumOff val="50000"/>
                  </a:schemeClr>
                </a:solidFill>
                <a:latin typeface="Lato Regular"/>
                <a:cs typeface="Lato Regular"/>
              </a:defRPr>
            </a:lvl1pPr>
          </a:lstStyle>
          <a:p>
            <a:pPr lvl="0"/>
            <a:r>
              <a:rPr lang="es-ES_tradnl" dirty="0"/>
              <a:t>2000</a:t>
            </a:r>
          </a:p>
        </p:txBody>
      </p:sp>
      <p:sp>
        <p:nvSpPr>
          <p:cNvPr id="29" name="Text Placeholder 7"/>
          <p:cNvSpPr>
            <a:spLocks noGrp="1"/>
          </p:cNvSpPr>
          <p:nvPr>
            <p:ph type="body" sz="quarter" idx="77" hasCustomPrompt="1"/>
          </p:nvPr>
        </p:nvSpPr>
        <p:spPr>
          <a:xfrm>
            <a:off x="6331655" y="5097430"/>
            <a:ext cx="2360789"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0" name="Text Placeholder 2"/>
          <p:cNvSpPr>
            <a:spLocks noGrp="1"/>
          </p:cNvSpPr>
          <p:nvPr>
            <p:ph type="body" sz="quarter" idx="78" hasCustomPrompt="1"/>
          </p:nvPr>
        </p:nvSpPr>
        <p:spPr>
          <a:xfrm>
            <a:off x="9215262" y="5344248"/>
            <a:ext cx="2360789" cy="841393"/>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31" name="Text Placeholder 7"/>
          <p:cNvSpPr>
            <a:spLocks noGrp="1"/>
          </p:cNvSpPr>
          <p:nvPr>
            <p:ph type="body" sz="quarter" idx="79" hasCustomPrompt="1"/>
          </p:nvPr>
        </p:nvSpPr>
        <p:spPr>
          <a:xfrm>
            <a:off x="9215262" y="4746928"/>
            <a:ext cx="2360789" cy="345380"/>
          </a:xfrm>
          <a:prstGeom prst="rect">
            <a:avLst/>
          </a:prstGeom>
        </p:spPr>
        <p:txBody>
          <a:bodyPr vert="horz" lIns="0" tIns="40504" rIns="0" bIns="40504" anchor="ctr"/>
          <a:lstStyle>
            <a:lvl1pPr marL="0" indent="0" algn="l">
              <a:lnSpc>
                <a:spcPct val="100000"/>
              </a:lnSpc>
              <a:spcBef>
                <a:spcPts val="0"/>
              </a:spcBef>
              <a:buNone/>
              <a:defRPr sz="2160" b="1" baseline="0">
                <a:solidFill>
                  <a:schemeClr val="tx1">
                    <a:lumMod val="50000"/>
                    <a:lumOff val="50000"/>
                  </a:schemeClr>
                </a:solidFill>
                <a:latin typeface="Lato Regular"/>
                <a:cs typeface="Lato Regular"/>
              </a:defRPr>
            </a:lvl1pPr>
          </a:lstStyle>
          <a:p>
            <a:pPr lvl="0"/>
            <a:r>
              <a:rPr lang="es-ES_tradnl" dirty="0"/>
              <a:t>2000</a:t>
            </a:r>
          </a:p>
        </p:txBody>
      </p:sp>
      <p:sp>
        <p:nvSpPr>
          <p:cNvPr id="32" name="Text Placeholder 7"/>
          <p:cNvSpPr>
            <a:spLocks noGrp="1"/>
          </p:cNvSpPr>
          <p:nvPr>
            <p:ph type="body" sz="quarter" idx="80" hasCustomPrompt="1"/>
          </p:nvPr>
        </p:nvSpPr>
        <p:spPr>
          <a:xfrm>
            <a:off x="9215262" y="5097430"/>
            <a:ext cx="2360789"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Tree>
    <p:extLst>
      <p:ext uri="{BB962C8B-B14F-4D97-AF65-F5344CB8AC3E}">
        <p14:creationId xmlns:p14="http://schemas.microsoft.com/office/powerpoint/2010/main" val="2358355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anim calcmode="lin" valueType="num">
                                      <p:cBhvr>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par>
                                <p:cTn id="18" presetID="42" presetClass="entr" presetSubtype="0" fill="hold" grpId="0" nodeType="withEffect">
                                  <p:stCondLst>
                                    <p:cond delay="20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400"/>
                                        <p:tgtEl>
                                          <p:spTgt spid="5">
                                            <p:txEl>
                                              <p:pRg st="0" end="0"/>
                                            </p:txEl>
                                          </p:spTgt>
                                        </p:tgtEl>
                                      </p:cBhvr>
                                    </p:animEffect>
                                    <p:anim calcmode="lin" valueType="num">
                                      <p:cBhvr>
                                        <p:cTn id="21"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2" dur="400" fill="hold"/>
                                        <p:tgtEl>
                                          <p:spTgt spid="5">
                                            <p:txEl>
                                              <p:pRg st="0" end="0"/>
                                            </p:txEl>
                                          </p:spTgt>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20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fade">
                                      <p:cBhvr>
                                        <p:cTn id="25" dur="500"/>
                                        <p:tgtEl>
                                          <p:spTgt spid="7">
                                            <p:txEl>
                                              <p:pRg st="0" end="0"/>
                                            </p:txEl>
                                          </p:spTgt>
                                        </p:tgtEl>
                                      </p:cBhvr>
                                    </p:animEffect>
                                    <p:anim calcmode="lin" valueType="num">
                                      <p:cBhvr>
                                        <p:cTn id="26"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7" dur="500" fill="hold"/>
                                        <p:tgtEl>
                                          <p:spTgt spid="7">
                                            <p:txEl>
                                              <p:pRg st="0" end="0"/>
                                            </p:txEl>
                                          </p:spTgt>
                                        </p:tgtEl>
                                        <p:attrNameLst>
                                          <p:attrName>ppt_y</p:attrName>
                                        </p:attrNameLst>
                                      </p:cBhvr>
                                      <p:tavLst>
                                        <p:tav tm="0">
                                          <p:val>
                                            <p:strVal val="#ppt_y+.1"/>
                                          </p:val>
                                        </p:tav>
                                        <p:tav tm="100000">
                                          <p:val>
                                            <p:strVal val="#ppt_y"/>
                                          </p:val>
                                        </p:tav>
                                      </p:tavLst>
                                    </p:anim>
                                  </p:childTnLst>
                                </p:cTn>
                              </p:par>
                              <p:par>
                                <p:cTn id="28" presetID="10" presetClass="entr" presetSubtype="0" fill="hold" grpId="0" nodeType="withEffect">
                                  <p:stCondLst>
                                    <p:cond delay="800"/>
                                  </p:stCondLst>
                                  <p:childTnLst>
                                    <p:set>
                                      <p:cBhvr>
                                        <p:cTn id="29" dur="1" fill="hold">
                                          <p:stCondLst>
                                            <p:cond delay="0"/>
                                          </p:stCondLst>
                                        </p:cTn>
                                        <p:tgtEl>
                                          <p:spTgt spid="18">
                                            <p:txEl>
                                              <p:pRg st="0" end="0"/>
                                            </p:txEl>
                                          </p:spTgt>
                                        </p:tgtEl>
                                        <p:attrNameLst>
                                          <p:attrName>style.visibility</p:attrName>
                                        </p:attrNameLst>
                                      </p:cBhvr>
                                      <p:to>
                                        <p:strVal val="visible"/>
                                      </p:to>
                                    </p:set>
                                    <p:animEffect transition="in" filter="fade">
                                      <p:cBhvr>
                                        <p:cTn id="30" dur="500"/>
                                        <p:tgtEl>
                                          <p:spTgt spid="18">
                                            <p:txEl>
                                              <p:pRg st="0" end="0"/>
                                            </p:txEl>
                                          </p:spTgt>
                                        </p:tgtEl>
                                      </p:cBhvr>
                                    </p:animEffect>
                                  </p:childTnLst>
                                </p:cTn>
                              </p:par>
                              <p:par>
                                <p:cTn id="31" presetID="42" presetClass="entr" presetSubtype="0" fill="hold" grpId="0" nodeType="withEffect">
                                  <p:stCondLst>
                                    <p:cond delay="200"/>
                                  </p:stCondLst>
                                  <p:childTnLst>
                                    <p:set>
                                      <p:cBhvr>
                                        <p:cTn id="32" dur="1" fill="hold">
                                          <p:stCondLst>
                                            <p:cond delay="0"/>
                                          </p:stCondLst>
                                        </p:cTn>
                                        <p:tgtEl>
                                          <p:spTgt spid="19">
                                            <p:txEl>
                                              <p:pRg st="0" end="0"/>
                                            </p:txEl>
                                          </p:spTgt>
                                        </p:tgtEl>
                                        <p:attrNameLst>
                                          <p:attrName>style.visibility</p:attrName>
                                        </p:attrNameLst>
                                      </p:cBhvr>
                                      <p:to>
                                        <p:strVal val="visible"/>
                                      </p:to>
                                    </p:set>
                                    <p:animEffect transition="in" filter="fade">
                                      <p:cBhvr>
                                        <p:cTn id="33" dur="400"/>
                                        <p:tgtEl>
                                          <p:spTgt spid="19">
                                            <p:txEl>
                                              <p:pRg st="0" end="0"/>
                                            </p:txEl>
                                          </p:spTgt>
                                        </p:tgtEl>
                                      </p:cBhvr>
                                    </p:animEffect>
                                    <p:anim calcmode="lin" valueType="num">
                                      <p:cBhvr>
                                        <p:cTn id="34" dur="4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35" dur="400" fill="hold"/>
                                        <p:tgtEl>
                                          <p:spTgt spid="19">
                                            <p:txEl>
                                              <p:pRg st="0" end="0"/>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200"/>
                                  </p:stCondLst>
                                  <p:childTnLst>
                                    <p:set>
                                      <p:cBhvr>
                                        <p:cTn id="37" dur="1" fill="hold">
                                          <p:stCondLst>
                                            <p:cond delay="0"/>
                                          </p:stCondLst>
                                        </p:cTn>
                                        <p:tgtEl>
                                          <p:spTgt spid="20">
                                            <p:txEl>
                                              <p:pRg st="0" end="0"/>
                                            </p:txEl>
                                          </p:spTgt>
                                        </p:tgtEl>
                                        <p:attrNameLst>
                                          <p:attrName>style.visibility</p:attrName>
                                        </p:attrNameLst>
                                      </p:cBhvr>
                                      <p:to>
                                        <p:strVal val="visible"/>
                                      </p:to>
                                    </p:set>
                                    <p:animEffect transition="in" filter="fade">
                                      <p:cBhvr>
                                        <p:cTn id="38" dur="500"/>
                                        <p:tgtEl>
                                          <p:spTgt spid="20">
                                            <p:txEl>
                                              <p:pRg st="0" end="0"/>
                                            </p:txEl>
                                          </p:spTgt>
                                        </p:tgtEl>
                                      </p:cBhvr>
                                    </p:animEffect>
                                    <p:anim calcmode="lin" valueType="num">
                                      <p:cBhvr>
                                        <p:cTn id="39"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0" end="0"/>
                                            </p:txEl>
                                          </p:spTgt>
                                        </p:tgtEl>
                                        <p:attrNameLst>
                                          <p:attrName>ppt_y</p:attrName>
                                        </p:attrNameLst>
                                      </p:cBhvr>
                                      <p:tavLst>
                                        <p:tav tm="0">
                                          <p:val>
                                            <p:strVal val="#ppt_y+.1"/>
                                          </p:val>
                                        </p:tav>
                                        <p:tav tm="100000">
                                          <p:val>
                                            <p:strVal val="#ppt_y"/>
                                          </p:val>
                                        </p:tav>
                                      </p:tavLst>
                                    </p:anim>
                                  </p:childTnLst>
                                </p:cTn>
                              </p:par>
                              <p:par>
                                <p:cTn id="41" presetID="10" presetClass="entr" presetSubtype="0" fill="hold" grpId="0" nodeType="withEffect">
                                  <p:stCondLst>
                                    <p:cond delay="800"/>
                                  </p:stCondLst>
                                  <p:childTnLst>
                                    <p:set>
                                      <p:cBhvr>
                                        <p:cTn id="42" dur="1" fill="hold">
                                          <p:stCondLst>
                                            <p:cond delay="0"/>
                                          </p:stCondLst>
                                        </p:cTn>
                                        <p:tgtEl>
                                          <p:spTgt spid="21">
                                            <p:txEl>
                                              <p:pRg st="0" end="0"/>
                                            </p:txEl>
                                          </p:spTgt>
                                        </p:tgtEl>
                                        <p:attrNameLst>
                                          <p:attrName>style.visibility</p:attrName>
                                        </p:attrNameLst>
                                      </p:cBhvr>
                                      <p:to>
                                        <p:strVal val="visible"/>
                                      </p:to>
                                    </p:set>
                                    <p:animEffect transition="in" filter="fade">
                                      <p:cBhvr>
                                        <p:cTn id="43" dur="500"/>
                                        <p:tgtEl>
                                          <p:spTgt spid="21">
                                            <p:txEl>
                                              <p:pRg st="0" end="0"/>
                                            </p:txEl>
                                          </p:spTgt>
                                        </p:tgtEl>
                                      </p:cBhvr>
                                    </p:animEffect>
                                  </p:childTnLst>
                                </p:cTn>
                              </p:par>
                              <p:par>
                                <p:cTn id="44" presetID="42" presetClass="entr" presetSubtype="0" fill="hold" grpId="0" nodeType="withEffect">
                                  <p:stCondLst>
                                    <p:cond delay="200"/>
                                  </p:stCondLst>
                                  <p:childTnLst>
                                    <p:set>
                                      <p:cBhvr>
                                        <p:cTn id="45" dur="1" fill="hold">
                                          <p:stCondLst>
                                            <p:cond delay="0"/>
                                          </p:stCondLst>
                                        </p:cTn>
                                        <p:tgtEl>
                                          <p:spTgt spid="22">
                                            <p:txEl>
                                              <p:pRg st="0" end="0"/>
                                            </p:txEl>
                                          </p:spTgt>
                                        </p:tgtEl>
                                        <p:attrNameLst>
                                          <p:attrName>style.visibility</p:attrName>
                                        </p:attrNameLst>
                                      </p:cBhvr>
                                      <p:to>
                                        <p:strVal val="visible"/>
                                      </p:to>
                                    </p:set>
                                    <p:animEffect transition="in" filter="fade">
                                      <p:cBhvr>
                                        <p:cTn id="46" dur="400"/>
                                        <p:tgtEl>
                                          <p:spTgt spid="22">
                                            <p:txEl>
                                              <p:pRg st="0" end="0"/>
                                            </p:txEl>
                                          </p:spTgt>
                                        </p:tgtEl>
                                      </p:cBhvr>
                                    </p:animEffect>
                                    <p:anim calcmode="lin" valueType="num">
                                      <p:cBhvr>
                                        <p:cTn id="47" dur="4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48" dur="400" fill="hold"/>
                                        <p:tgtEl>
                                          <p:spTgt spid="22">
                                            <p:txEl>
                                              <p:pRg st="0" end="0"/>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200"/>
                                  </p:stCondLst>
                                  <p:childTnLst>
                                    <p:set>
                                      <p:cBhvr>
                                        <p:cTn id="50" dur="1" fill="hold">
                                          <p:stCondLst>
                                            <p:cond delay="0"/>
                                          </p:stCondLst>
                                        </p:cTn>
                                        <p:tgtEl>
                                          <p:spTgt spid="23">
                                            <p:txEl>
                                              <p:pRg st="0" end="0"/>
                                            </p:txEl>
                                          </p:spTgt>
                                        </p:tgtEl>
                                        <p:attrNameLst>
                                          <p:attrName>style.visibility</p:attrName>
                                        </p:attrNameLst>
                                      </p:cBhvr>
                                      <p:to>
                                        <p:strVal val="visible"/>
                                      </p:to>
                                    </p:set>
                                    <p:animEffect transition="in" filter="fade">
                                      <p:cBhvr>
                                        <p:cTn id="51" dur="500"/>
                                        <p:tgtEl>
                                          <p:spTgt spid="23">
                                            <p:txEl>
                                              <p:pRg st="0" end="0"/>
                                            </p:txEl>
                                          </p:spTgt>
                                        </p:tgtEl>
                                      </p:cBhvr>
                                    </p:animEffect>
                                    <p:anim calcmode="lin" valueType="num">
                                      <p:cBhvr>
                                        <p:cTn id="5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53" dur="500" fill="hold"/>
                                        <p:tgtEl>
                                          <p:spTgt spid="23">
                                            <p:txEl>
                                              <p:pRg st="0" end="0"/>
                                            </p:txEl>
                                          </p:spTgt>
                                        </p:tgtEl>
                                        <p:attrNameLst>
                                          <p:attrName>ppt_y</p:attrName>
                                        </p:attrNameLst>
                                      </p:cBhvr>
                                      <p:tavLst>
                                        <p:tav tm="0">
                                          <p:val>
                                            <p:strVal val="#ppt_y+.1"/>
                                          </p:val>
                                        </p:tav>
                                        <p:tav tm="100000">
                                          <p:val>
                                            <p:strVal val="#ppt_y"/>
                                          </p:val>
                                        </p:tav>
                                      </p:tavLst>
                                    </p:anim>
                                  </p:childTnLst>
                                </p:cTn>
                              </p:par>
                              <p:par>
                                <p:cTn id="54" presetID="10" presetClass="entr" presetSubtype="0" fill="hold" grpId="0" nodeType="withEffect">
                                  <p:stCondLst>
                                    <p:cond delay="800"/>
                                  </p:stCondLst>
                                  <p:childTnLst>
                                    <p:set>
                                      <p:cBhvr>
                                        <p:cTn id="55" dur="1" fill="hold">
                                          <p:stCondLst>
                                            <p:cond delay="0"/>
                                          </p:stCondLst>
                                        </p:cTn>
                                        <p:tgtEl>
                                          <p:spTgt spid="24">
                                            <p:txEl>
                                              <p:pRg st="0" end="0"/>
                                            </p:txEl>
                                          </p:spTgt>
                                        </p:tgtEl>
                                        <p:attrNameLst>
                                          <p:attrName>style.visibility</p:attrName>
                                        </p:attrNameLst>
                                      </p:cBhvr>
                                      <p:to>
                                        <p:strVal val="visible"/>
                                      </p:to>
                                    </p:set>
                                    <p:animEffect transition="in" filter="fade">
                                      <p:cBhvr>
                                        <p:cTn id="56" dur="500"/>
                                        <p:tgtEl>
                                          <p:spTgt spid="24">
                                            <p:txEl>
                                              <p:pRg st="0" end="0"/>
                                            </p:txEl>
                                          </p:spTgt>
                                        </p:tgtEl>
                                      </p:cBhvr>
                                    </p:animEffect>
                                  </p:childTnLst>
                                </p:cTn>
                              </p:par>
                              <p:par>
                                <p:cTn id="57" presetID="42" presetClass="entr" presetSubtype="0" fill="hold" grpId="0" nodeType="withEffect">
                                  <p:stCondLst>
                                    <p:cond delay="200"/>
                                  </p:stCondLst>
                                  <p:childTnLst>
                                    <p:set>
                                      <p:cBhvr>
                                        <p:cTn id="58" dur="1" fill="hold">
                                          <p:stCondLst>
                                            <p:cond delay="0"/>
                                          </p:stCondLst>
                                        </p:cTn>
                                        <p:tgtEl>
                                          <p:spTgt spid="25">
                                            <p:txEl>
                                              <p:pRg st="0" end="0"/>
                                            </p:txEl>
                                          </p:spTgt>
                                        </p:tgtEl>
                                        <p:attrNameLst>
                                          <p:attrName>style.visibility</p:attrName>
                                        </p:attrNameLst>
                                      </p:cBhvr>
                                      <p:to>
                                        <p:strVal val="visible"/>
                                      </p:to>
                                    </p:set>
                                    <p:animEffect transition="in" filter="fade">
                                      <p:cBhvr>
                                        <p:cTn id="59" dur="400"/>
                                        <p:tgtEl>
                                          <p:spTgt spid="25">
                                            <p:txEl>
                                              <p:pRg st="0" end="0"/>
                                            </p:txEl>
                                          </p:spTgt>
                                        </p:tgtEl>
                                      </p:cBhvr>
                                    </p:animEffect>
                                    <p:anim calcmode="lin" valueType="num">
                                      <p:cBhvr>
                                        <p:cTn id="60" dur="4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61" dur="400" fill="hold"/>
                                        <p:tgtEl>
                                          <p:spTgt spid="25">
                                            <p:txEl>
                                              <p:pRg st="0" end="0"/>
                                            </p:txEl>
                                          </p:spTgt>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200"/>
                                  </p:stCondLst>
                                  <p:childTnLst>
                                    <p:set>
                                      <p:cBhvr>
                                        <p:cTn id="63" dur="1" fill="hold">
                                          <p:stCondLst>
                                            <p:cond delay="0"/>
                                          </p:stCondLst>
                                        </p:cTn>
                                        <p:tgtEl>
                                          <p:spTgt spid="26">
                                            <p:txEl>
                                              <p:pRg st="0" end="0"/>
                                            </p:txEl>
                                          </p:spTgt>
                                        </p:tgtEl>
                                        <p:attrNameLst>
                                          <p:attrName>style.visibility</p:attrName>
                                        </p:attrNameLst>
                                      </p:cBhvr>
                                      <p:to>
                                        <p:strVal val="visible"/>
                                      </p:to>
                                    </p:set>
                                    <p:animEffect transition="in" filter="fade">
                                      <p:cBhvr>
                                        <p:cTn id="64" dur="500"/>
                                        <p:tgtEl>
                                          <p:spTgt spid="26">
                                            <p:txEl>
                                              <p:pRg st="0" end="0"/>
                                            </p:txEl>
                                          </p:spTgt>
                                        </p:tgtEl>
                                      </p:cBhvr>
                                    </p:animEffect>
                                    <p:anim calcmode="lin" valueType="num">
                                      <p:cBhvr>
                                        <p:cTn id="6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66" dur="500" fill="hold"/>
                                        <p:tgtEl>
                                          <p:spTgt spid="26">
                                            <p:txEl>
                                              <p:pRg st="0" end="0"/>
                                            </p:txEl>
                                          </p:spTgt>
                                        </p:tgtEl>
                                        <p:attrNameLst>
                                          <p:attrName>ppt_y</p:attrName>
                                        </p:attrNameLst>
                                      </p:cBhvr>
                                      <p:tavLst>
                                        <p:tav tm="0">
                                          <p:val>
                                            <p:strVal val="#ppt_y+.1"/>
                                          </p:val>
                                        </p:tav>
                                        <p:tav tm="100000">
                                          <p:val>
                                            <p:strVal val="#ppt_y"/>
                                          </p:val>
                                        </p:tav>
                                      </p:tavLst>
                                    </p:anim>
                                  </p:childTnLst>
                                </p:cTn>
                              </p:par>
                              <p:par>
                                <p:cTn id="67" presetID="10" presetClass="entr" presetSubtype="0" fill="hold" grpId="0" nodeType="withEffect">
                                  <p:stCondLst>
                                    <p:cond delay="800"/>
                                  </p:stCondLst>
                                  <p:childTnLst>
                                    <p:set>
                                      <p:cBhvr>
                                        <p:cTn id="68" dur="1" fill="hold">
                                          <p:stCondLst>
                                            <p:cond delay="0"/>
                                          </p:stCondLst>
                                        </p:cTn>
                                        <p:tgtEl>
                                          <p:spTgt spid="27">
                                            <p:txEl>
                                              <p:pRg st="0" end="0"/>
                                            </p:txEl>
                                          </p:spTgt>
                                        </p:tgtEl>
                                        <p:attrNameLst>
                                          <p:attrName>style.visibility</p:attrName>
                                        </p:attrNameLst>
                                      </p:cBhvr>
                                      <p:to>
                                        <p:strVal val="visible"/>
                                      </p:to>
                                    </p:set>
                                    <p:animEffect transition="in" filter="fade">
                                      <p:cBhvr>
                                        <p:cTn id="69" dur="500"/>
                                        <p:tgtEl>
                                          <p:spTgt spid="27">
                                            <p:txEl>
                                              <p:pRg st="0" end="0"/>
                                            </p:txEl>
                                          </p:spTgt>
                                        </p:tgtEl>
                                      </p:cBhvr>
                                    </p:animEffect>
                                  </p:childTnLst>
                                </p:cTn>
                              </p:par>
                              <p:par>
                                <p:cTn id="70" presetID="42" presetClass="entr" presetSubtype="0" fill="hold" grpId="0" nodeType="withEffect">
                                  <p:stCondLst>
                                    <p:cond delay="200"/>
                                  </p:stCondLst>
                                  <p:childTnLst>
                                    <p:set>
                                      <p:cBhvr>
                                        <p:cTn id="71" dur="1" fill="hold">
                                          <p:stCondLst>
                                            <p:cond delay="0"/>
                                          </p:stCondLst>
                                        </p:cTn>
                                        <p:tgtEl>
                                          <p:spTgt spid="28">
                                            <p:txEl>
                                              <p:pRg st="0" end="0"/>
                                            </p:txEl>
                                          </p:spTgt>
                                        </p:tgtEl>
                                        <p:attrNameLst>
                                          <p:attrName>style.visibility</p:attrName>
                                        </p:attrNameLst>
                                      </p:cBhvr>
                                      <p:to>
                                        <p:strVal val="visible"/>
                                      </p:to>
                                    </p:set>
                                    <p:animEffect transition="in" filter="fade">
                                      <p:cBhvr>
                                        <p:cTn id="72" dur="400"/>
                                        <p:tgtEl>
                                          <p:spTgt spid="28">
                                            <p:txEl>
                                              <p:pRg st="0" end="0"/>
                                            </p:txEl>
                                          </p:spTgt>
                                        </p:tgtEl>
                                      </p:cBhvr>
                                    </p:animEffect>
                                    <p:anim calcmode="lin" valueType="num">
                                      <p:cBhvr>
                                        <p:cTn id="73" dur="4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74" dur="400" fill="hold"/>
                                        <p:tgtEl>
                                          <p:spTgt spid="28">
                                            <p:txEl>
                                              <p:pRg st="0" end="0"/>
                                            </p:txEl>
                                          </p:spTgt>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200"/>
                                  </p:stCondLst>
                                  <p:childTnLst>
                                    <p:set>
                                      <p:cBhvr>
                                        <p:cTn id="76" dur="1" fill="hold">
                                          <p:stCondLst>
                                            <p:cond delay="0"/>
                                          </p:stCondLst>
                                        </p:cTn>
                                        <p:tgtEl>
                                          <p:spTgt spid="29">
                                            <p:txEl>
                                              <p:pRg st="0" end="0"/>
                                            </p:txEl>
                                          </p:spTgt>
                                        </p:tgtEl>
                                        <p:attrNameLst>
                                          <p:attrName>style.visibility</p:attrName>
                                        </p:attrNameLst>
                                      </p:cBhvr>
                                      <p:to>
                                        <p:strVal val="visible"/>
                                      </p:to>
                                    </p:set>
                                    <p:animEffect transition="in" filter="fade">
                                      <p:cBhvr>
                                        <p:cTn id="77" dur="500"/>
                                        <p:tgtEl>
                                          <p:spTgt spid="29">
                                            <p:txEl>
                                              <p:pRg st="0" end="0"/>
                                            </p:txEl>
                                          </p:spTgt>
                                        </p:tgtEl>
                                      </p:cBhvr>
                                    </p:animEffect>
                                    <p:anim calcmode="lin" valueType="num">
                                      <p:cBhvr>
                                        <p:cTn id="78"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79" dur="500" fill="hold"/>
                                        <p:tgtEl>
                                          <p:spTgt spid="29">
                                            <p:txEl>
                                              <p:pRg st="0" end="0"/>
                                            </p:txEl>
                                          </p:spTgt>
                                        </p:tgtEl>
                                        <p:attrNameLst>
                                          <p:attrName>ppt_y</p:attrName>
                                        </p:attrNameLst>
                                      </p:cBhvr>
                                      <p:tavLst>
                                        <p:tav tm="0">
                                          <p:val>
                                            <p:strVal val="#ppt_y+.1"/>
                                          </p:val>
                                        </p:tav>
                                        <p:tav tm="100000">
                                          <p:val>
                                            <p:strVal val="#ppt_y"/>
                                          </p:val>
                                        </p:tav>
                                      </p:tavLst>
                                    </p:anim>
                                  </p:childTnLst>
                                </p:cTn>
                              </p:par>
                              <p:par>
                                <p:cTn id="80" presetID="10" presetClass="entr" presetSubtype="0" fill="hold" grpId="0" nodeType="withEffect">
                                  <p:stCondLst>
                                    <p:cond delay="800"/>
                                  </p:stCondLst>
                                  <p:childTnLst>
                                    <p:set>
                                      <p:cBhvr>
                                        <p:cTn id="81" dur="1" fill="hold">
                                          <p:stCondLst>
                                            <p:cond delay="0"/>
                                          </p:stCondLst>
                                        </p:cTn>
                                        <p:tgtEl>
                                          <p:spTgt spid="30">
                                            <p:txEl>
                                              <p:pRg st="0" end="0"/>
                                            </p:txEl>
                                          </p:spTgt>
                                        </p:tgtEl>
                                        <p:attrNameLst>
                                          <p:attrName>style.visibility</p:attrName>
                                        </p:attrNameLst>
                                      </p:cBhvr>
                                      <p:to>
                                        <p:strVal val="visible"/>
                                      </p:to>
                                    </p:set>
                                    <p:animEffect transition="in" filter="fade">
                                      <p:cBhvr>
                                        <p:cTn id="82" dur="500"/>
                                        <p:tgtEl>
                                          <p:spTgt spid="30">
                                            <p:txEl>
                                              <p:pRg st="0" end="0"/>
                                            </p:txEl>
                                          </p:spTgt>
                                        </p:tgtEl>
                                      </p:cBhvr>
                                    </p:animEffect>
                                  </p:childTnLst>
                                </p:cTn>
                              </p:par>
                              <p:par>
                                <p:cTn id="83" presetID="42" presetClass="entr" presetSubtype="0" fill="hold" grpId="0" nodeType="withEffect">
                                  <p:stCondLst>
                                    <p:cond delay="200"/>
                                  </p:stCondLst>
                                  <p:childTnLst>
                                    <p:set>
                                      <p:cBhvr>
                                        <p:cTn id="84" dur="1" fill="hold">
                                          <p:stCondLst>
                                            <p:cond delay="0"/>
                                          </p:stCondLst>
                                        </p:cTn>
                                        <p:tgtEl>
                                          <p:spTgt spid="31">
                                            <p:txEl>
                                              <p:pRg st="0" end="0"/>
                                            </p:txEl>
                                          </p:spTgt>
                                        </p:tgtEl>
                                        <p:attrNameLst>
                                          <p:attrName>style.visibility</p:attrName>
                                        </p:attrNameLst>
                                      </p:cBhvr>
                                      <p:to>
                                        <p:strVal val="visible"/>
                                      </p:to>
                                    </p:set>
                                    <p:animEffect transition="in" filter="fade">
                                      <p:cBhvr>
                                        <p:cTn id="85" dur="400"/>
                                        <p:tgtEl>
                                          <p:spTgt spid="31">
                                            <p:txEl>
                                              <p:pRg st="0" end="0"/>
                                            </p:txEl>
                                          </p:spTgt>
                                        </p:tgtEl>
                                      </p:cBhvr>
                                    </p:animEffect>
                                    <p:anim calcmode="lin" valueType="num">
                                      <p:cBhvr>
                                        <p:cTn id="86" dur="4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87" dur="400" fill="hold"/>
                                        <p:tgtEl>
                                          <p:spTgt spid="31">
                                            <p:txEl>
                                              <p:pRg st="0" end="0"/>
                                            </p:txEl>
                                          </p:spTgt>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200"/>
                                  </p:stCondLst>
                                  <p:childTnLst>
                                    <p:set>
                                      <p:cBhvr>
                                        <p:cTn id="89" dur="1" fill="hold">
                                          <p:stCondLst>
                                            <p:cond delay="0"/>
                                          </p:stCondLst>
                                        </p:cTn>
                                        <p:tgtEl>
                                          <p:spTgt spid="32">
                                            <p:txEl>
                                              <p:pRg st="0" end="0"/>
                                            </p:txEl>
                                          </p:spTgt>
                                        </p:tgtEl>
                                        <p:attrNameLst>
                                          <p:attrName>style.visibility</p:attrName>
                                        </p:attrNameLst>
                                      </p:cBhvr>
                                      <p:to>
                                        <p:strVal val="visible"/>
                                      </p:to>
                                    </p:set>
                                    <p:animEffect transition="in" filter="fade">
                                      <p:cBhvr>
                                        <p:cTn id="90" dur="500"/>
                                        <p:tgtEl>
                                          <p:spTgt spid="32">
                                            <p:txEl>
                                              <p:pRg st="0" end="0"/>
                                            </p:txEl>
                                          </p:spTgt>
                                        </p:tgtEl>
                                      </p:cBhvr>
                                    </p:animEffect>
                                    <p:anim calcmode="lin" valueType="num">
                                      <p:cBhvr>
                                        <p:cTn id="91"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92" dur="5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4" grpId="0" build="p">
        <p:tmplLst>
          <p:tmpl lvl="1">
            <p:tnLst>
              <p:par>
                <p:cTn presetID="10" presetClass="entr" presetSubtype="0" fill="hold" nodeType="withEffect">
                  <p:stCondLst>
                    <p:cond delay="80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5" grpId="0" build="p">
        <p:tmplLst>
          <p:tmpl lvl="1">
            <p:tnLst>
              <p:par>
                <p:cTn presetID="42" presetClass="entr" presetSubtype="0" fill="hold" nodeType="withEffect">
                  <p:stCondLst>
                    <p:cond delay="200"/>
                  </p:stCondLst>
                  <p:childTnLst>
                    <p:set>
                      <p:cBhvr>
                        <p:cTn dur="1" fill="hold">
                          <p:stCondLst>
                            <p:cond delay="0"/>
                          </p:stCondLst>
                        </p:cTn>
                        <p:tgtEl>
                          <p:spTgt spid="5"/>
                        </p:tgtEl>
                        <p:attrNameLst>
                          <p:attrName>style.visibility</p:attrName>
                        </p:attrNameLst>
                      </p:cBhvr>
                      <p:to>
                        <p:strVal val="visible"/>
                      </p:to>
                    </p:set>
                    <p:animEffect transition="in" filter="fade">
                      <p:cBhvr>
                        <p:cTn dur="400"/>
                        <p:tgtEl>
                          <p:spTgt spid="5"/>
                        </p:tgtEl>
                      </p:cBhvr>
                    </p:animEffect>
                    <p:anim calcmode="lin" valueType="num">
                      <p:cBhvr>
                        <p:cTn dur="400" fill="hold"/>
                        <p:tgtEl>
                          <p:spTgt spid="5"/>
                        </p:tgtEl>
                        <p:attrNameLst>
                          <p:attrName>ppt_x</p:attrName>
                        </p:attrNameLst>
                      </p:cBhvr>
                      <p:tavLst>
                        <p:tav tm="0">
                          <p:val>
                            <p:strVal val="#ppt_x"/>
                          </p:val>
                        </p:tav>
                        <p:tav tm="100000">
                          <p:val>
                            <p:strVal val="#ppt_x"/>
                          </p:val>
                        </p:tav>
                      </p:tavLst>
                    </p:anim>
                    <p:anim calcmode="lin" valueType="num">
                      <p:cBhvr>
                        <p:cTn dur="400" fill="hold"/>
                        <p:tgtEl>
                          <p:spTgt spid="5"/>
                        </p:tgtEl>
                        <p:attrNameLst>
                          <p:attrName>ppt_y</p:attrName>
                        </p:attrNameLst>
                      </p:cBhvr>
                      <p:tavLst>
                        <p:tav tm="0">
                          <p:val>
                            <p:strVal val="#ppt_y+.1"/>
                          </p:val>
                        </p:tav>
                        <p:tav tm="100000">
                          <p:val>
                            <p:strVal val="#ppt_y"/>
                          </p:val>
                        </p:tav>
                      </p:tavLst>
                    </p:anim>
                  </p:childTnLst>
                </p:cTn>
              </p:par>
            </p:tnLst>
          </p:tmpl>
        </p:tmplLst>
      </p:bldP>
      <p:bldP spid="7" grpId="0" build="p">
        <p:tmplLst>
          <p:tmpl lvl="1">
            <p:tnLst>
              <p:par>
                <p:cTn presetID="42" presetClass="entr" presetSubtype="0" fill="hold" nodeType="withEffect">
                  <p:stCondLst>
                    <p:cond delay="20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anim calcmode="lin" valueType="num">
                      <p:cBhvr>
                        <p:cTn dur="500" fill="hold"/>
                        <p:tgtEl>
                          <p:spTgt spid="7"/>
                        </p:tgtEl>
                        <p:attrNameLst>
                          <p:attrName>ppt_x</p:attrName>
                        </p:attrNameLst>
                      </p:cBhvr>
                      <p:tavLst>
                        <p:tav tm="0">
                          <p:val>
                            <p:strVal val="#ppt_x"/>
                          </p:val>
                        </p:tav>
                        <p:tav tm="100000">
                          <p:val>
                            <p:strVal val="#ppt_x"/>
                          </p:val>
                        </p:tav>
                      </p:tavLst>
                    </p:anim>
                    <p:anim calcmode="lin" valueType="num">
                      <p:cBhvr>
                        <p:cTn dur="500" fill="hold"/>
                        <p:tgtEl>
                          <p:spTgt spid="7"/>
                        </p:tgtEl>
                        <p:attrNameLst>
                          <p:attrName>ppt_y</p:attrName>
                        </p:attrNameLst>
                      </p:cBhvr>
                      <p:tavLst>
                        <p:tav tm="0">
                          <p:val>
                            <p:strVal val="#ppt_y+.1"/>
                          </p:val>
                        </p:tav>
                        <p:tav tm="100000">
                          <p:val>
                            <p:strVal val="#ppt_y"/>
                          </p:val>
                        </p:tav>
                      </p:tavLst>
                    </p:anim>
                  </p:childTnLst>
                </p:cTn>
              </p:par>
            </p:tnLst>
          </p:tmpl>
        </p:tmplLst>
      </p:bldP>
      <p:bldP spid="18" grpId="0" build="p">
        <p:tmplLst>
          <p:tmpl lvl="1">
            <p:tnLst>
              <p:par>
                <p:cTn presetID="10" presetClass="entr" presetSubtype="0" fill="hold" nodeType="withEffect">
                  <p:stCondLst>
                    <p:cond delay="80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42" presetClass="entr" presetSubtype="0" fill="hold" nodeType="withEffect">
                  <p:stCondLst>
                    <p:cond delay="200"/>
                  </p:stCondLst>
                  <p:childTnLst>
                    <p:set>
                      <p:cBhvr>
                        <p:cTn dur="1" fill="hold">
                          <p:stCondLst>
                            <p:cond delay="0"/>
                          </p:stCondLst>
                        </p:cTn>
                        <p:tgtEl>
                          <p:spTgt spid="19"/>
                        </p:tgtEl>
                        <p:attrNameLst>
                          <p:attrName>style.visibility</p:attrName>
                        </p:attrNameLst>
                      </p:cBhvr>
                      <p:to>
                        <p:strVal val="visible"/>
                      </p:to>
                    </p:set>
                    <p:animEffect transition="in" filter="fade">
                      <p:cBhvr>
                        <p:cTn dur="400"/>
                        <p:tgtEl>
                          <p:spTgt spid="19"/>
                        </p:tgtEl>
                      </p:cBhvr>
                    </p:animEffect>
                    <p:anim calcmode="lin" valueType="num">
                      <p:cBhvr>
                        <p:cTn dur="400" fill="hold"/>
                        <p:tgtEl>
                          <p:spTgt spid="19"/>
                        </p:tgtEl>
                        <p:attrNameLst>
                          <p:attrName>ppt_x</p:attrName>
                        </p:attrNameLst>
                      </p:cBhvr>
                      <p:tavLst>
                        <p:tav tm="0">
                          <p:val>
                            <p:strVal val="#ppt_x"/>
                          </p:val>
                        </p:tav>
                        <p:tav tm="100000">
                          <p:val>
                            <p:strVal val="#ppt_x"/>
                          </p:val>
                        </p:tav>
                      </p:tavLst>
                    </p:anim>
                    <p:anim calcmode="lin" valueType="num">
                      <p:cBhvr>
                        <p:cTn dur="400" fill="hold"/>
                        <p:tgtEl>
                          <p:spTgt spid="19"/>
                        </p:tgtEl>
                        <p:attrNameLst>
                          <p:attrName>ppt_y</p:attrName>
                        </p:attrNameLst>
                      </p:cBhvr>
                      <p:tavLst>
                        <p:tav tm="0">
                          <p:val>
                            <p:strVal val="#ppt_y+.1"/>
                          </p:val>
                        </p:tav>
                        <p:tav tm="100000">
                          <p:val>
                            <p:strVal val="#ppt_y"/>
                          </p:val>
                        </p:tav>
                      </p:tavLst>
                    </p:anim>
                  </p:childTnLst>
                </p:cTn>
              </p:par>
            </p:tnLst>
          </p:tmpl>
        </p:tmplLst>
      </p:bldP>
      <p:bldP spid="20" grpId="0" build="p">
        <p:tmplLst>
          <p:tmpl lvl="1">
            <p:tnLst>
              <p:par>
                <p:cTn presetID="42" presetClass="entr" presetSubtype="0" fill="hold" nodeType="withEffect">
                  <p:stCondLst>
                    <p:cond delay="2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anim calcmode="lin" valueType="num">
                      <p:cBhvr>
                        <p:cTn dur="500" fill="hold"/>
                        <p:tgtEl>
                          <p:spTgt spid="20"/>
                        </p:tgtEl>
                        <p:attrNameLst>
                          <p:attrName>ppt_x</p:attrName>
                        </p:attrNameLst>
                      </p:cBhvr>
                      <p:tavLst>
                        <p:tav tm="0">
                          <p:val>
                            <p:strVal val="#ppt_x"/>
                          </p:val>
                        </p:tav>
                        <p:tav tm="100000">
                          <p:val>
                            <p:strVal val="#ppt_x"/>
                          </p:val>
                        </p:tav>
                      </p:tavLst>
                    </p:anim>
                    <p:anim calcmode="lin" valueType="num">
                      <p:cBhvr>
                        <p:cTn dur="500" fill="hold"/>
                        <p:tgtEl>
                          <p:spTgt spid="20"/>
                        </p:tgtEl>
                        <p:attrNameLst>
                          <p:attrName>ppt_y</p:attrName>
                        </p:attrNameLst>
                      </p:cBhvr>
                      <p:tavLst>
                        <p:tav tm="0">
                          <p:val>
                            <p:strVal val="#ppt_y+.1"/>
                          </p:val>
                        </p:tav>
                        <p:tav tm="100000">
                          <p:val>
                            <p:strVal val="#ppt_y"/>
                          </p:val>
                        </p:tav>
                      </p:tavLst>
                    </p:anim>
                  </p:childTnLst>
                </p:cTn>
              </p:par>
            </p:tnLst>
          </p:tmpl>
        </p:tmplLst>
      </p:bldP>
      <p:bldP spid="21" grpId="0" build="p">
        <p:tmplLst>
          <p:tmpl lvl="1">
            <p:tnLst>
              <p:par>
                <p:cTn presetID="10" presetClass="entr" presetSubtype="0" fill="hold" nodeType="withEffect">
                  <p:stCondLst>
                    <p:cond delay="8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42" presetClass="entr" presetSubtype="0" fill="hold" nodeType="withEffect">
                  <p:stCondLst>
                    <p:cond delay="200"/>
                  </p:stCondLst>
                  <p:childTnLst>
                    <p:set>
                      <p:cBhvr>
                        <p:cTn dur="1" fill="hold">
                          <p:stCondLst>
                            <p:cond delay="0"/>
                          </p:stCondLst>
                        </p:cTn>
                        <p:tgtEl>
                          <p:spTgt spid="22"/>
                        </p:tgtEl>
                        <p:attrNameLst>
                          <p:attrName>style.visibility</p:attrName>
                        </p:attrNameLst>
                      </p:cBhvr>
                      <p:to>
                        <p:strVal val="visible"/>
                      </p:to>
                    </p:set>
                    <p:animEffect transition="in" filter="fade">
                      <p:cBhvr>
                        <p:cTn dur="400"/>
                        <p:tgtEl>
                          <p:spTgt spid="22"/>
                        </p:tgtEl>
                      </p:cBhvr>
                    </p:animEffect>
                    <p:anim calcmode="lin" valueType="num">
                      <p:cBhvr>
                        <p:cTn dur="400" fill="hold"/>
                        <p:tgtEl>
                          <p:spTgt spid="22"/>
                        </p:tgtEl>
                        <p:attrNameLst>
                          <p:attrName>ppt_x</p:attrName>
                        </p:attrNameLst>
                      </p:cBhvr>
                      <p:tavLst>
                        <p:tav tm="0">
                          <p:val>
                            <p:strVal val="#ppt_x"/>
                          </p:val>
                        </p:tav>
                        <p:tav tm="100000">
                          <p:val>
                            <p:strVal val="#ppt_x"/>
                          </p:val>
                        </p:tav>
                      </p:tavLst>
                    </p:anim>
                    <p:anim calcmode="lin" valueType="num">
                      <p:cBhvr>
                        <p:cTn dur="400" fill="hold"/>
                        <p:tgtEl>
                          <p:spTgt spid="22"/>
                        </p:tgtEl>
                        <p:attrNameLst>
                          <p:attrName>ppt_y</p:attrName>
                        </p:attrNameLst>
                      </p:cBhvr>
                      <p:tavLst>
                        <p:tav tm="0">
                          <p:val>
                            <p:strVal val="#ppt_y+.1"/>
                          </p:val>
                        </p:tav>
                        <p:tav tm="100000">
                          <p:val>
                            <p:strVal val="#ppt_y"/>
                          </p:val>
                        </p:tav>
                      </p:tavLst>
                    </p:anim>
                  </p:childTnLst>
                </p:cTn>
              </p:par>
            </p:tnLst>
          </p:tmpl>
        </p:tmplLst>
      </p:bldP>
      <p:bldP spid="23" grpId="0" build="p">
        <p:tmplLst>
          <p:tmpl lvl="1">
            <p:tnLst>
              <p:par>
                <p:cTn presetID="42" presetClass="entr" presetSubtype="0" fill="hold" nodeType="withEffect">
                  <p:stCondLst>
                    <p:cond delay="20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anim calcmode="lin" valueType="num">
                      <p:cBhvr>
                        <p:cTn dur="500" fill="hold"/>
                        <p:tgtEl>
                          <p:spTgt spid="23"/>
                        </p:tgtEl>
                        <p:attrNameLst>
                          <p:attrName>ppt_x</p:attrName>
                        </p:attrNameLst>
                      </p:cBhvr>
                      <p:tavLst>
                        <p:tav tm="0">
                          <p:val>
                            <p:strVal val="#ppt_x"/>
                          </p:val>
                        </p:tav>
                        <p:tav tm="100000">
                          <p:val>
                            <p:strVal val="#ppt_x"/>
                          </p:val>
                        </p:tav>
                      </p:tavLst>
                    </p:anim>
                    <p:anim calcmode="lin" valueType="num">
                      <p:cBhvr>
                        <p:cTn dur="500" fill="hold"/>
                        <p:tgtEl>
                          <p:spTgt spid="23"/>
                        </p:tgtEl>
                        <p:attrNameLst>
                          <p:attrName>ppt_y</p:attrName>
                        </p:attrNameLst>
                      </p:cBhvr>
                      <p:tavLst>
                        <p:tav tm="0">
                          <p:val>
                            <p:strVal val="#ppt_y+.1"/>
                          </p:val>
                        </p:tav>
                        <p:tav tm="100000">
                          <p:val>
                            <p:strVal val="#ppt_y"/>
                          </p:val>
                        </p:tav>
                      </p:tavLst>
                    </p:anim>
                  </p:childTnLst>
                </p:cTn>
              </p:par>
            </p:tnLst>
          </p:tmpl>
        </p:tmplLst>
      </p:bldP>
      <p:bldP spid="24" grpId="0" build="p">
        <p:tmplLst>
          <p:tmpl lvl="1">
            <p:tnLst>
              <p:par>
                <p:cTn presetID="10" presetClass="entr" presetSubtype="0" fill="hold" nodeType="withEffect">
                  <p:stCondLst>
                    <p:cond delay="80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build="p">
        <p:tmplLst>
          <p:tmpl lvl="1">
            <p:tnLst>
              <p:par>
                <p:cTn presetID="42" presetClass="entr" presetSubtype="0" fill="hold" nodeType="withEffect">
                  <p:stCondLst>
                    <p:cond delay="200"/>
                  </p:stCondLst>
                  <p:childTnLst>
                    <p:set>
                      <p:cBhvr>
                        <p:cTn dur="1" fill="hold">
                          <p:stCondLst>
                            <p:cond delay="0"/>
                          </p:stCondLst>
                        </p:cTn>
                        <p:tgtEl>
                          <p:spTgt spid="25"/>
                        </p:tgtEl>
                        <p:attrNameLst>
                          <p:attrName>style.visibility</p:attrName>
                        </p:attrNameLst>
                      </p:cBhvr>
                      <p:to>
                        <p:strVal val="visible"/>
                      </p:to>
                    </p:set>
                    <p:animEffect transition="in" filter="fade">
                      <p:cBhvr>
                        <p:cTn dur="400"/>
                        <p:tgtEl>
                          <p:spTgt spid="25"/>
                        </p:tgtEl>
                      </p:cBhvr>
                    </p:animEffect>
                    <p:anim calcmode="lin" valueType="num">
                      <p:cBhvr>
                        <p:cTn dur="400" fill="hold"/>
                        <p:tgtEl>
                          <p:spTgt spid="25"/>
                        </p:tgtEl>
                        <p:attrNameLst>
                          <p:attrName>ppt_x</p:attrName>
                        </p:attrNameLst>
                      </p:cBhvr>
                      <p:tavLst>
                        <p:tav tm="0">
                          <p:val>
                            <p:strVal val="#ppt_x"/>
                          </p:val>
                        </p:tav>
                        <p:tav tm="100000">
                          <p:val>
                            <p:strVal val="#ppt_x"/>
                          </p:val>
                        </p:tav>
                      </p:tavLst>
                    </p:anim>
                    <p:anim calcmode="lin" valueType="num">
                      <p:cBhvr>
                        <p:cTn dur="400" fill="hold"/>
                        <p:tgtEl>
                          <p:spTgt spid="25"/>
                        </p:tgtEl>
                        <p:attrNameLst>
                          <p:attrName>ppt_y</p:attrName>
                        </p:attrNameLst>
                      </p:cBhvr>
                      <p:tavLst>
                        <p:tav tm="0">
                          <p:val>
                            <p:strVal val="#ppt_y+.1"/>
                          </p:val>
                        </p:tav>
                        <p:tav tm="100000">
                          <p:val>
                            <p:strVal val="#ppt_y"/>
                          </p:val>
                        </p:tav>
                      </p:tavLst>
                    </p:anim>
                  </p:childTnLst>
                </p:cTn>
              </p:par>
            </p:tnLst>
          </p:tmpl>
        </p:tmplLst>
      </p:bldP>
      <p:bldP spid="26" grpId="0" build="p">
        <p:tmplLst>
          <p:tmpl lvl="1">
            <p:tnLst>
              <p:par>
                <p:cTn presetID="42" presetClass="entr" presetSubtype="0"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anim calcmode="lin" valueType="num">
                      <p:cBhvr>
                        <p:cTn dur="500" fill="hold"/>
                        <p:tgtEl>
                          <p:spTgt spid="26"/>
                        </p:tgtEl>
                        <p:attrNameLst>
                          <p:attrName>ppt_x</p:attrName>
                        </p:attrNameLst>
                      </p:cBhvr>
                      <p:tavLst>
                        <p:tav tm="0">
                          <p:val>
                            <p:strVal val="#ppt_x"/>
                          </p:val>
                        </p:tav>
                        <p:tav tm="100000">
                          <p:val>
                            <p:strVal val="#ppt_x"/>
                          </p:val>
                        </p:tav>
                      </p:tavLst>
                    </p:anim>
                    <p:anim calcmode="lin" valueType="num">
                      <p:cBhvr>
                        <p:cTn dur="500" fill="hold"/>
                        <p:tgtEl>
                          <p:spTgt spid="26"/>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10" presetClass="entr" presetSubtype="0" fill="hold" nodeType="withEffect">
                  <p:stCondLst>
                    <p:cond delay="8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42" presetClass="entr" presetSubtype="0" fill="hold" nodeType="withEffect">
                  <p:stCondLst>
                    <p:cond delay="200"/>
                  </p:stCondLst>
                  <p:childTnLst>
                    <p:set>
                      <p:cBhvr>
                        <p:cTn dur="1" fill="hold">
                          <p:stCondLst>
                            <p:cond delay="0"/>
                          </p:stCondLst>
                        </p:cTn>
                        <p:tgtEl>
                          <p:spTgt spid="28"/>
                        </p:tgtEl>
                        <p:attrNameLst>
                          <p:attrName>style.visibility</p:attrName>
                        </p:attrNameLst>
                      </p:cBhvr>
                      <p:to>
                        <p:strVal val="visible"/>
                      </p:to>
                    </p:set>
                    <p:animEffect transition="in" filter="fade">
                      <p:cBhvr>
                        <p:cTn dur="400"/>
                        <p:tgtEl>
                          <p:spTgt spid="28"/>
                        </p:tgtEl>
                      </p:cBhvr>
                    </p:animEffect>
                    <p:anim calcmode="lin" valueType="num">
                      <p:cBhvr>
                        <p:cTn dur="400" fill="hold"/>
                        <p:tgtEl>
                          <p:spTgt spid="28"/>
                        </p:tgtEl>
                        <p:attrNameLst>
                          <p:attrName>ppt_x</p:attrName>
                        </p:attrNameLst>
                      </p:cBhvr>
                      <p:tavLst>
                        <p:tav tm="0">
                          <p:val>
                            <p:strVal val="#ppt_x"/>
                          </p:val>
                        </p:tav>
                        <p:tav tm="100000">
                          <p:val>
                            <p:strVal val="#ppt_x"/>
                          </p:val>
                        </p:tav>
                      </p:tavLst>
                    </p:anim>
                    <p:anim calcmode="lin" valueType="num">
                      <p:cBhvr>
                        <p:cTn dur="400" fill="hold"/>
                        <p:tgtEl>
                          <p:spTgt spid="28"/>
                        </p:tgtEl>
                        <p:attrNameLst>
                          <p:attrName>ppt_y</p:attrName>
                        </p:attrNameLst>
                      </p:cBhvr>
                      <p:tavLst>
                        <p:tav tm="0">
                          <p:val>
                            <p:strVal val="#ppt_y+.1"/>
                          </p:val>
                        </p:tav>
                        <p:tav tm="100000">
                          <p:val>
                            <p:strVal val="#ppt_y"/>
                          </p:val>
                        </p:tav>
                      </p:tavLst>
                    </p:anim>
                  </p:childTnLst>
                </p:cTn>
              </p:par>
            </p:tnLst>
          </p:tmpl>
        </p:tmplLst>
      </p:bldP>
      <p:bldP spid="29" grpId="0" build="p">
        <p:tmplLst>
          <p:tmpl lvl="1">
            <p:tnLst>
              <p:par>
                <p:cTn presetID="42" presetClass="entr" presetSubtype="0" fill="hold" nodeType="withEffect">
                  <p:stCondLst>
                    <p:cond delay="20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anim calcmode="lin" valueType="num">
                      <p:cBhvr>
                        <p:cTn dur="500" fill="hold"/>
                        <p:tgtEl>
                          <p:spTgt spid="29"/>
                        </p:tgtEl>
                        <p:attrNameLst>
                          <p:attrName>ppt_x</p:attrName>
                        </p:attrNameLst>
                      </p:cBhvr>
                      <p:tavLst>
                        <p:tav tm="0">
                          <p:val>
                            <p:strVal val="#ppt_x"/>
                          </p:val>
                        </p:tav>
                        <p:tav tm="100000">
                          <p:val>
                            <p:strVal val="#ppt_x"/>
                          </p:val>
                        </p:tav>
                      </p:tavLst>
                    </p:anim>
                    <p:anim calcmode="lin" valueType="num">
                      <p:cBhvr>
                        <p:cTn dur="500" fill="hold"/>
                        <p:tgtEl>
                          <p:spTgt spid="29"/>
                        </p:tgtEl>
                        <p:attrNameLst>
                          <p:attrName>ppt_y</p:attrName>
                        </p:attrNameLst>
                      </p:cBhvr>
                      <p:tavLst>
                        <p:tav tm="0">
                          <p:val>
                            <p:strVal val="#ppt_y+.1"/>
                          </p:val>
                        </p:tav>
                        <p:tav tm="100000">
                          <p:val>
                            <p:strVal val="#ppt_y"/>
                          </p:val>
                        </p:tav>
                      </p:tavLst>
                    </p:anim>
                  </p:childTnLst>
                </p:cTn>
              </p:par>
            </p:tnLst>
          </p:tmpl>
        </p:tmplLst>
      </p:bldP>
      <p:bldP spid="30" grpId="0" build="p">
        <p:tmplLst>
          <p:tmpl lvl="1">
            <p:tnLst>
              <p:par>
                <p:cTn presetID="10" presetClass="entr" presetSubtype="0" fill="hold" nodeType="withEffect">
                  <p:stCondLst>
                    <p:cond delay="80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42" presetClass="entr" presetSubtype="0" fill="hold" nodeType="withEffect">
                  <p:stCondLst>
                    <p:cond delay="200"/>
                  </p:stCondLst>
                  <p:childTnLst>
                    <p:set>
                      <p:cBhvr>
                        <p:cTn dur="1" fill="hold">
                          <p:stCondLst>
                            <p:cond delay="0"/>
                          </p:stCondLst>
                        </p:cTn>
                        <p:tgtEl>
                          <p:spTgt spid="31"/>
                        </p:tgtEl>
                        <p:attrNameLst>
                          <p:attrName>style.visibility</p:attrName>
                        </p:attrNameLst>
                      </p:cBhvr>
                      <p:to>
                        <p:strVal val="visible"/>
                      </p:to>
                    </p:set>
                    <p:animEffect transition="in" filter="fade">
                      <p:cBhvr>
                        <p:cTn dur="400"/>
                        <p:tgtEl>
                          <p:spTgt spid="31"/>
                        </p:tgtEl>
                      </p:cBhvr>
                    </p:animEffect>
                    <p:anim calcmode="lin" valueType="num">
                      <p:cBhvr>
                        <p:cTn dur="400" fill="hold"/>
                        <p:tgtEl>
                          <p:spTgt spid="31"/>
                        </p:tgtEl>
                        <p:attrNameLst>
                          <p:attrName>ppt_x</p:attrName>
                        </p:attrNameLst>
                      </p:cBhvr>
                      <p:tavLst>
                        <p:tav tm="0">
                          <p:val>
                            <p:strVal val="#ppt_x"/>
                          </p:val>
                        </p:tav>
                        <p:tav tm="100000">
                          <p:val>
                            <p:strVal val="#ppt_x"/>
                          </p:val>
                        </p:tav>
                      </p:tavLst>
                    </p:anim>
                    <p:anim calcmode="lin" valueType="num">
                      <p:cBhvr>
                        <p:cTn dur="400" fill="hold"/>
                        <p:tgtEl>
                          <p:spTgt spid="31"/>
                        </p:tgtEl>
                        <p:attrNameLst>
                          <p:attrName>ppt_y</p:attrName>
                        </p:attrNameLst>
                      </p:cBhvr>
                      <p:tavLst>
                        <p:tav tm="0">
                          <p:val>
                            <p:strVal val="#ppt_y+.1"/>
                          </p:val>
                        </p:tav>
                        <p:tav tm="100000">
                          <p:val>
                            <p:strVal val="#ppt_y"/>
                          </p:val>
                        </p:tav>
                      </p:tavLst>
                    </p:anim>
                  </p:childTnLst>
                </p:cTn>
              </p:par>
            </p:tnLst>
          </p:tmpl>
        </p:tmplLst>
      </p:bldP>
      <p:bldP spid="32" grpId="0" build="p">
        <p:tmplLst>
          <p:tmpl lvl="1">
            <p:tnLst>
              <p:par>
                <p:cTn presetID="42" presetClass="entr" presetSubtype="0" fill="hold" nodeType="withEffect">
                  <p:stCondLst>
                    <p:cond delay="20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anim calcmode="lin" valueType="num">
                      <p:cBhvr>
                        <p:cTn dur="500" fill="hold"/>
                        <p:tgtEl>
                          <p:spTgt spid="32"/>
                        </p:tgtEl>
                        <p:attrNameLst>
                          <p:attrName>ppt_x</p:attrName>
                        </p:attrNameLst>
                      </p:cBhvr>
                      <p:tavLst>
                        <p:tav tm="0">
                          <p:val>
                            <p:strVal val="#ppt_x"/>
                          </p:val>
                        </p:tav>
                        <p:tav tm="100000">
                          <p:val>
                            <p:strVal val="#ppt_x"/>
                          </p:val>
                        </p:tav>
                      </p:tavLst>
                    </p:anim>
                    <p:anim calcmode="lin" valueType="num">
                      <p:cBhvr>
                        <p:cTn dur="500" fill="hold"/>
                        <p:tgtEl>
                          <p:spTgt spid="32"/>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Four columns results 1">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0"/>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tx1">
                    <a:lumMod val="75000"/>
                    <a:lumOff val="25000"/>
                  </a:schemeClr>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 name="Text Placeholder 2"/>
          <p:cNvSpPr>
            <a:spLocks noGrp="1"/>
          </p:cNvSpPr>
          <p:nvPr>
            <p:ph type="body" sz="quarter" idx="64" hasCustomPrompt="1"/>
          </p:nvPr>
        </p:nvSpPr>
        <p:spPr>
          <a:xfrm>
            <a:off x="551748" y="4218296"/>
            <a:ext cx="2360789" cy="841393"/>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5" name="Text Placeholder 7"/>
          <p:cNvSpPr>
            <a:spLocks noGrp="1"/>
          </p:cNvSpPr>
          <p:nvPr>
            <p:ph type="body" sz="quarter" idx="18" hasCustomPrompt="1"/>
          </p:nvPr>
        </p:nvSpPr>
        <p:spPr>
          <a:xfrm>
            <a:off x="551748" y="3580208"/>
            <a:ext cx="2360789" cy="345380"/>
          </a:xfrm>
          <a:prstGeom prst="rect">
            <a:avLst/>
          </a:prstGeom>
        </p:spPr>
        <p:txBody>
          <a:bodyPr vert="horz" lIns="0" tIns="40504" rIns="0" bIns="40504" anchor="ctr"/>
          <a:lstStyle>
            <a:lvl1pPr marL="0" indent="0" algn="l">
              <a:lnSpc>
                <a:spcPct val="100000"/>
              </a:lnSpc>
              <a:spcBef>
                <a:spcPts val="0"/>
              </a:spcBef>
              <a:buNone/>
              <a:defRPr sz="2400" b="1" baseline="0">
                <a:solidFill>
                  <a:schemeClr val="tx1">
                    <a:lumMod val="50000"/>
                    <a:lumOff val="50000"/>
                  </a:schemeClr>
                </a:solidFill>
                <a:latin typeface="Lato Regular"/>
                <a:cs typeface="Lato Regular"/>
              </a:defRPr>
            </a:lvl1pPr>
          </a:lstStyle>
          <a:p>
            <a:pPr lvl="0"/>
            <a:r>
              <a:rPr lang="es-ES_tradnl" dirty="0"/>
              <a:t>RESULT 1</a:t>
            </a:r>
          </a:p>
        </p:txBody>
      </p:sp>
      <p:sp>
        <p:nvSpPr>
          <p:cNvPr id="7" name="Text Placeholder 7"/>
          <p:cNvSpPr>
            <a:spLocks noGrp="1"/>
          </p:cNvSpPr>
          <p:nvPr>
            <p:ph type="body" sz="quarter" idx="65" hasCustomPrompt="1"/>
          </p:nvPr>
        </p:nvSpPr>
        <p:spPr>
          <a:xfrm>
            <a:off x="551748" y="3971478"/>
            <a:ext cx="2360789"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3" name="Text Placeholder 2"/>
          <p:cNvSpPr>
            <a:spLocks noGrp="1"/>
          </p:cNvSpPr>
          <p:nvPr>
            <p:ph type="body" sz="quarter" idx="66" hasCustomPrompt="1"/>
          </p:nvPr>
        </p:nvSpPr>
        <p:spPr>
          <a:xfrm>
            <a:off x="3351388" y="4218296"/>
            <a:ext cx="2360789" cy="841393"/>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34" name="Text Placeholder 7"/>
          <p:cNvSpPr>
            <a:spLocks noGrp="1"/>
          </p:cNvSpPr>
          <p:nvPr>
            <p:ph type="body" sz="quarter" idx="67" hasCustomPrompt="1"/>
          </p:nvPr>
        </p:nvSpPr>
        <p:spPr>
          <a:xfrm>
            <a:off x="3351388" y="3580208"/>
            <a:ext cx="2360789" cy="345380"/>
          </a:xfrm>
          <a:prstGeom prst="rect">
            <a:avLst/>
          </a:prstGeom>
        </p:spPr>
        <p:txBody>
          <a:bodyPr vert="horz" lIns="0" tIns="40504" rIns="0" bIns="40504" anchor="ctr"/>
          <a:lstStyle>
            <a:lvl1pPr marL="0" indent="0" algn="l">
              <a:lnSpc>
                <a:spcPct val="100000"/>
              </a:lnSpc>
              <a:spcBef>
                <a:spcPts val="0"/>
              </a:spcBef>
              <a:buNone/>
              <a:defRPr sz="2400" b="1" baseline="0">
                <a:solidFill>
                  <a:schemeClr val="tx1">
                    <a:lumMod val="50000"/>
                    <a:lumOff val="50000"/>
                  </a:schemeClr>
                </a:solidFill>
                <a:latin typeface="Lato Regular"/>
                <a:cs typeface="Lato Regular"/>
              </a:defRPr>
            </a:lvl1pPr>
          </a:lstStyle>
          <a:p>
            <a:pPr lvl="0"/>
            <a:r>
              <a:rPr lang="es-ES_tradnl" dirty="0"/>
              <a:t>RESULT 1</a:t>
            </a:r>
          </a:p>
        </p:txBody>
      </p:sp>
      <p:sp>
        <p:nvSpPr>
          <p:cNvPr id="35" name="Text Placeholder 7"/>
          <p:cNvSpPr>
            <a:spLocks noGrp="1"/>
          </p:cNvSpPr>
          <p:nvPr>
            <p:ph type="body" sz="quarter" idx="68" hasCustomPrompt="1"/>
          </p:nvPr>
        </p:nvSpPr>
        <p:spPr>
          <a:xfrm>
            <a:off x="3351388" y="3971478"/>
            <a:ext cx="2360789"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6" name="Text Placeholder 2"/>
          <p:cNvSpPr>
            <a:spLocks noGrp="1"/>
          </p:cNvSpPr>
          <p:nvPr>
            <p:ph type="body" sz="quarter" idx="69" hasCustomPrompt="1"/>
          </p:nvPr>
        </p:nvSpPr>
        <p:spPr>
          <a:xfrm>
            <a:off x="6286494" y="4218296"/>
            <a:ext cx="2360789" cy="841393"/>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37" name="Text Placeholder 7"/>
          <p:cNvSpPr>
            <a:spLocks noGrp="1"/>
          </p:cNvSpPr>
          <p:nvPr>
            <p:ph type="body" sz="quarter" idx="70" hasCustomPrompt="1"/>
          </p:nvPr>
        </p:nvSpPr>
        <p:spPr>
          <a:xfrm>
            <a:off x="6286494" y="3580208"/>
            <a:ext cx="2360789" cy="345380"/>
          </a:xfrm>
          <a:prstGeom prst="rect">
            <a:avLst/>
          </a:prstGeom>
        </p:spPr>
        <p:txBody>
          <a:bodyPr vert="horz" lIns="0" tIns="40504" rIns="0" bIns="40504" anchor="ctr"/>
          <a:lstStyle>
            <a:lvl1pPr marL="0" indent="0" algn="l">
              <a:lnSpc>
                <a:spcPct val="100000"/>
              </a:lnSpc>
              <a:spcBef>
                <a:spcPts val="0"/>
              </a:spcBef>
              <a:buNone/>
              <a:defRPr sz="2400" b="1" baseline="0">
                <a:solidFill>
                  <a:schemeClr val="tx1">
                    <a:lumMod val="50000"/>
                    <a:lumOff val="50000"/>
                  </a:schemeClr>
                </a:solidFill>
                <a:latin typeface="Lato Regular"/>
                <a:cs typeface="Lato Regular"/>
              </a:defRPr>
            </a:lvl1pPr>
          </a:lstStyle>
          <a:p>
            <a:pPr lvl="0"/>
            <a:r>
              <a:rPr lang="es-ES_tradnl" dirty="0"/>
              <a:t>RESULT 1</a:t>
            </a:r>
          </a:p>
        </p:txBody>
      </p:sp>
      <p:sp>
        <p:nvSpPr>
          <p:cNvPr id="38" name="Text Placeholder 7"/>
          <p:cNvSpPr>
            <a:spLocks noGrp="1"/>
          </p:cNvSpPr>
          <p:nvPr>
            <p:ph type="body" sz="quarter" idx="71" hasCustomPrompt="1"/>
          </p:nvPr>
        </p:nvSpPr>
        <p:spPr>
          <a:xfrm>
            <a:off x="6286494" y="3971478"/>
            <a:ext cx="2360789"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9" name="Text Placeholder 2"/>
          <p:cNvSpPr>
            <a:spLocks noGrp="1"/>
          </p:cNvSpPr>
          <p:nvPr>
            <p:ph type="body" sz="quarter" idx="72" hasCustomPrompt="1"/>
          </p:nvPr>
        </p:nvSpPr>
        <p:spPr>
          <a:xfrm>
            <a:off x="9192684" y="4218296"/>
            <a:ext cx="2360789" cy="841393"/>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40" name="Text Placeholder 7"/>
          <p:cNvSpPr>
            <a:spLocks noGrp="1"/>
          </p:cNvSpPr>
          <p:nvPr>
            <p:ph type="body" sz="quarter" idx="73" hasCustomPrompt="1"/>
          </p:nvPr>
        </p:nvSpPr>
        <p:spPr>
          <a:xfrm>
            <a:off x="9192684" y="3580208"/>
            <a:ext cx="2360789" cy="345380"/>
          </a:xfrm>
          <a:prstGeom prst="rect">
            <a:avLst/>
          </a:prstGeom>
        </p:spPr>
        <p:txBody>
          <a:bodyPr vert="horz" lIns="0" tIns="40504" rIns="0" bIns="40504" anchor="ctr"/>
          <a:lstStyle>
            <a:lvl1pPr marL="0" indent="0" algn="l">
              <a:lnSpc>
                <a:spcPct val="100000"/>
              </a:lnSpc>
              <a:spcBef>
                <a:spcPts val="0"/>
              </a:spcBef>
              <a:buNone/>
              <a:defRPr sz="2400" b="1" baseline="0">
                <a:solidFill>
                  <a:schemeClr val="tx1">
                    <a:lumMod val="50000"/>
                    <a:lumOff val="50000"/>
                  </a:schemeClr>
                </a:solidFill>
                <a:latin typeface="Lato Regular"/>
                <a:cs typeface="Lato Regular"/>
              </a:defRPr>
            </a:lvl1pPr>
          </a:lstStyle>
          <a:p>
            <a:pPr lvl="0"/>
            <a:r>
              <a:rPr lang="es-ES_tradnl" dirty="0"/>
              <a:t>RESULT 1</a:t>
            </a:r>
          </a:p>
        </p:txBody>
      </p:sp>
      <p:sp>
        <p:nvSpPr>
          <p:cNvPr id="41" name="Text Placeholder 7"/>
          <p:cNvSpPr>
            <a:spLocks noGrp="1"/>
          </p:cNvSpPr>
          <p:nvPr>
            <p:ph type="body" sz="quarter" idx="74" hasCustomPrompt="1"/>
          </p:nvPr>
        </p:nvSpPr>
        <p:spPr>
          <a:xfrm>
            <a:off x="9192684" y="3971478"/>
            <a:ext cx="2360789"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2" name="Text Placeholder 2"/>
          <p:cNvSpPr>
            <a:spLocks noGrp="1"/>
          </p:cNvSpPr>
          <p:nvPr>
            <p:ph type="body" sz="quarter" idx="75" hasCustomPrompt="1"/>
          </p:nvPr>
        </p:nvSpPr>
        <p:spPr>
          <a:xfrm>
            <a:off x="591962" y="5563771"/>
            <a:ext cx="10973505" cy="779972"/>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a:t>
            </a:r>
          </a:p>
        </p:txBody>
      </p:sp>
      <p:sp>
        <p:nvSpPr>
          <p:cNvPr id="43" name="Text Placeholder 7"/>
          <p:cNvSpPr>
            <a:spLocks noGrp="1"/>
          </p:cNvSpPr>
          <p:nvPr>
            <p:ph type="body" sz="quarter" idx="76" hasCustomPrompt="1"/>
          </p:nvPr>
        </p:nvSpPr>
        <p:spPr>
          <a:xfrm>
            <a:off x="569384" y="5109392"/>
            <a:ext cx="10996083" cy="431780"/>
          </a:xfrm>
          <a:prstGeom prst="rect">
            <a:avLst/>
          </a:prstGeom>
        </p:spPr>
        <p:txBody>
          <a:bodyPr vert="horz" lIns="0" tIns="40504" rIns="0" bIns="40504" anchor="ctr"/>
          <a:lstStyle>
            <a:lvl1pPr marL="0" indent="0" algn="l">
              <a:lnSpc>
                <a:spcPct val="100000"/>
              </a:lnSpc>
              <a:spcBef>
                <a:spcPts val="0"/>
              </a:spcBef>
              <a:buNone/>
              <a:defRPr sz="1920" b="1" baseline="0">
                <a:solidFill>
                  <a:schemeClr val="tx1">
                    <a:lumMod val="75000"/>
                    <a:lumOff val="25000"/>
                  </a:schemeClr>
                </a:solidFill>
                <a:latin typeface="Lato Light"/>
                <a:cs typeface="Lato Light"/>
              </a:defRPr>
            </a:lvl1pPr>
          </a:lstStyle>
          <a:p>
            <a:pPr lvl="0"/>
            <a:r>
              <a:rPr lang="es-ES_tradnl" dirty="0" err="1"/>
              <a:t>Put</a:t>
            </a:r>
            <a:r>
              <a:rPr lang="es-ES_tradnl" dirty="0"/>
              <a:t> </a:t>
            </a:r>
            <a:r>
              <a:rPr lang="es-ES_tradnl" dirty="0" err="1"/>
              <a:t>your</a:t>
            </a:r>
            <a:r>
              <a:rPr lang="es-ES_tradnl" dirty="0"/>
              <a:t> </a:t>
            </a:r>
            <a:r>
              <a:rPr lang="es-ES_tradnl" dirty="0" err="1"/>
              <a:t>title</a:t>
            </a:r>
            <a:r>
              <a:rPr lang="es-ES_tradnl" dirty="0"/>
              <a:t> </a:t>
            </a:r>
            <a:r>
              <a:rPr lang="es-ES_tradnl" dirty="0" err="1"/>
              <a:t>here</a:t>
            </a:r>
            <a:endParaRPr lang="es-ES_tradnl" dirty="0"/>
          </a:p>
        </p:txBody>
      </p:sp>
    </p:spTree>
    <p:extLst>
      <p:ext uri="{BB962C8B-B14F-4D97-AF65-F5344CB8AC3E}">
        <p14:creationId xmlns:p14="http://schemas.microsoft.com/office/powerpoint/2010/main" val="3299025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anim calcmode="lin" valueType="num">
                                      <p:cBhvr>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par>
                                <p:cTn id="18" presetID="42" presetClass="entr" presetSubtype="0" fill="hold" grpId="0" nodeType="withEffect">
                                  <p:stCondLst>
                                    <p:cond delay="20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400"/>
                                        <p:tgtEl>
                                          <p:spTgt spid="5">
                                            <p:txEl>
                                              <p:pRg st="0" end="0"/>
                                            </p:txEl>
                                          </p:spTgt>
                                        </p:tgtEl>
                                      </p:cBhvr>
                                    </p:animEffect>
                                    <p:anim calcmode="lin" valueType="num">
                                      <p:cBhvr>
                                        <p:cTn id="21"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2" dur="400" fill="hold"/>
                                        <p:tgtEl>
                                          <p:spTgt spid="5">
                                            <p:txEl>
                                              <p:pRg st="0" end="0"/>
                                            </p:txEl>
                                          </p:spTgt>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20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fade">
                                      <p:cBhvr>
                                        <p:cTn id="25" dur="500"/>
                                        <p:tgtEl>
                                          <p:spTgt spid="7">
                                            <p:txEl>
                                              <p:pRg st="0" end="0"/>
                                            </p:txEl>
                                          </p:spTgt>
                                        </p:tgtEl>
                                      </p:cBhvr>
                                    </p:animEffect>
                                    <p:anim calcmode="lin" valueType="num">
                                      <p:cBhvr>
                                        <p:cTn id="26"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7" dur="500" fill="hold"/>
                                        <p:tgtEl>
                                          <p:spTgt spid="7">
                                            <p:txEl>
                                              <p:pRg st="0" end="0"/>
                                            </p:txEl>
                                          </p:spTgt>
                                        </p:tgtEl>
                                        <p:attrNameLst>
                                          <p:attrName>ppt_y</p:attrName>
                                        </p:attrNameLst>
                                      </p:cBhvr>
                                      <p:tavLst>
                                        <p:tav tm="0">
                                          <p:val>
                                            <p:strVal val="#ppt_y+.1"/>
                                          </p:val>
                                        </p:tav>
                                        <p:tav tm="100000">
                                          <p:val>
                                            <p:strVal val="#ppt_y"/>
                                          </p:val>
                                        </p:tav>
                                      </p:tavLst>
                                    </p:anim>
                                  </p:childTnLst>
                                </p:cTn>
                              </p:par>
                              <p:par>
                                <p:cTn id="28" presetID="10" presetClass="entr" presetSubtype="0" fill="hold" grpId="0" nodeType="withEffect">
                                  <p:stCondLst>
                                    <p:cond delay="800"/>
                                  </p:stCondLst>
                                  <p:childTnLst>
                                    <p:set>
                                      <p:cBhvr>
                                        <p:cTn id="29" dur="1" fill="hold">
                                          <p:stCondLst>
                                            <p:cond delay="0"/>
                                          </p:stCondLst>
                                        </p:cTn>
                                        <p:tgtEl>
                                          <p:spTgt spid="33">
                                            <p:txEl>
                                              <p:pRg st="0" end="0"/>
                                            </p:txEl>
                                          </p:spTgt>
                                        </p:tgtEl>
                                        <p:attrNameLst>
                                          <p:attrName>style.visibility</p:attrName>
                                        </p:attrNameLst>
                                      </p:cBhvr>
                                      <p:to>
                                        <p:strVal val="visible"/>
                                      </p:to>
                                    </p:set>
                                    <p:animEffect transition="in" filter="fade">
                                      <p:cBhvr>
                                        <p:cTn id="30" dur="500"/>
                                        <p:tgtEl>
                                          <p:spTgt spid="33">
                                            <p:txEl>
                                              <p:pRg st="0" end="0"/>
                                            </p:txEl>
                                          </p:spTgt>
                                        </p:tgtEl>
                                      </p:cBhvr>
                                    </p:animEffect>
                                  </p:childTnLst>
                                </p:cTn>
                              </p:par>
                              <p:par>
                                <p:cTn id="31" presetID="42" presetClass="entr" presetSubtype="0" fill="hold" grpId="0" nodeType="withEffect">
                                  <p:stCondLst>
                                    <p:cond delay="200"/>
                                  </p:stCondLst>
                                  <p:childTnLst>
                                    <p:set>
                                      <p:cBhvr>
                                        <p:cTn id="32" dur="1" fill="hold">
                                          <p:stCondLst>
                                            <p:cond delay="0"/>
                                          </p:stCondLst>
                                        </p:cTn>
                                        <p:tgtEl>
                                          <p:spTgt spid="34">
                                            <p:txEl>
                                              <p:pRg st="0" end="0"/>
                                            </p:txEl>
                                          </p:spTgt>
                                        </p:tgtEl>
                                        <p:attrNameLst>
                                          <p:attrName>style.visibility</p:attrName>
                                        </p:attrNameLst>
                                      </p:cBhvr>
                                      <p:to>
                                        <p:strVal val="visible"/>
                                      </p:to>
                                    </p:set>
                                    <p:animEffect transition="in" filter="fade">
                                      <p:cBhvr>
                                        <p:cTn id="33" dur="400"/>
                                        <p:tgtEl>
                                          <p:spTgt spid="34">
                                            <p:txEl>
                                              <p:pRg st="0" end="0"/>
                                            </p:txEl>
                                          </p:spTgt>
                                        </p:tgtEl>
                                      </p:cBhvr>
                                    </p:animEffect>
                                    <p:anim calcmode="lin" valueType="num">
                                      <p:cBhvr>
                                        <p:cTn id="34" dur="4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5" dur="400" fill="hold"/>
                                        <p:tgtEl>
                                          <p:spTgt spid="34">
                                            <p:txEl>
                                              <p:pRg st="0" end="0"/>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200"/>
                                  </p:stCondLst>
                                  <p:childTnLst>
                                    <p:set>
                                      <p:cBhvr>
                                        <p:cTn id="37" dur="1" fill="hold">
                                          <p:stCondLst>
                                            <p:cond delay="0"/>
                                          </p:stCondLst>
                                        </p:cTn>
                                        <p:tgtEl>
                                          <p:spTgt spid="35">
                                            <p:txEl>
                                              <p:pRg st="0" end="0"/>
                                            </p:txEl>
                                          </p:spTgt>
                                        </p:tgtEl>
                                        <p:attrNameLst>
                                          <p:attrName>style.visibility</p:attrName>
                                        </p:attrNameLst>
                                      </p:cBhvr>
                                      <p:to>
                                        <p:strVal val="visible"/>
                                      </p:to>
                                    </p:set>
                                    <p:animEffect transition="in" filter="fade">
                                      <p:cBhvr>
                                        <p:cTn id="38" dur="500"/>
                                        <p:tgtEl>
                                          <p:spTgt spid="35">
                                            <p:txEl>
                                              <p:pRg st="0" end="0"/>
                                            </p:txEl>
                                          </p:spTgt>
                                        </p:tgtEl>
                                      </p:cBhvr>
                                    </p:animEffect>
                                    <p:anim calcmode="lin" valueType="num">
                                      <p:cBhvr>
                                        <p:cTn id="39"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35">
                                            <p:txEl>
                                              <p:pRg st="0" end="0"/>
                                            </p:txEl>
                                          </p:spTgt>
                                        </p:tgtEl>
                                        <p:attrNameLst>
                                          <p:attrName>ppt_y</p:attrName>
                                        </p:attrNameLst>
                                      </p:cBhvr>
                                      <p:tavLst>
                                        <p:tav tm="0">
                                          <p:val>
                                            <p:strVal val="#ppt_y+.1"/>
                                          </p:val>
                                        </p:tav>
                                        <p:tav tm="100000">
                                          <p:val>
                                            <p:strVal val="#ppt_y"/>
                                          </p:val>
                                        </p:tav>
                                      </p:tavLst>
                                    </p:anim>
                                  </p:childTnLst>
                                </p:cTn>
                              </p:par>
                              <p:par>
                                <p:cTn id="41" presetID="10" presetClass="entr" presetSubtype="0" fill="hold" grpId="0" nodeType="withEffect">
                                  <p:stCondLst>
                                    <p:cond delay="80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par>
                                <p:cTn id="44" presetID="42" presetClass="entr" presetSubtype="0" fill="hold" grpId="0" nodeType="withEffect">
                                  <p:stCondLst>
                                    <p:cond delay="200"/>
                                  </p:stCondLst>
                                  <p:childTnLst>
                                    <p:set>
                                      <p:cBhvr>
                                        <p:cTn id="45" dur="1" fill="hold">
                                          <p:stCondLst>
                                            <p:cond delay="0"/>
                                          </p:stCondLst>
                                        </p:cTn>
                                        <p:tgtEl>
                                          <p:spTgt spid="37">
                                            <p:txEl>
                                              <p:pRg st="0" end="0"/>
                                            </p:txEl>
                                          </p:spTgt>
                                        </p:tgtEl>
                                        <p:attrNameLst>
                                          <p:attrName>style.visibility</p:attrName>
                                        </p:attrNameLst>
                                      </p:cBhvr>
                                      <p:to>
                                        <p:strVal val="visible"/>
                                      </p:to>
                                    </p:set>
                                    <p:animEffect transition="in" filter="fade">
                                      <p:cBhvr>
                                        <p:cTn id="46" dur="400"/>
                                        <p:tgtEl>
                                          <p:spTgt spid="37">
                                            <p:txEl>
                                              <p:pRg st="0" end="0"/>
                                            </p:txEl>
                                          </p:spTgt>
                                        </p:tgtEl>
                                      </p:cBhvr>
                                    </p:animEffect>
                                    <p:anim calcmode="lin" valueType="num">
                                      <p:cBhvr>
                                        <p:cTn id="47" dur="4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48" dur="400" fill="hold"/>
                                        <p:tgtEl>
                                          <p:spTgt spid="37">
                                            <p:txEl>
                                              <p:pRg st="0" end="0"/>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200"/>
                                  </p:stCondLst>
                                  <p:childTnLst>
                                    <p:set>
                                      <p:cBhvr>
                                        <p:cTn id="50" dur="1" fill="hold">
                                          <p:stCondLst>
                                            <p:cond delay="0"/>
                                          </p:stCondLst>
                                        </p:cTn>
                                        <p:tgtEl>
                                          <p:spTgt spid="38">
                                            <p:txEl>
                                              <p:pRg st="0" end="0"/>
                                            </p:txEl>
                                          </p:spTgt>
                                        </p:tgtEl>
                                        <p:attrNameLst>
                                          <p:attrName>style.visibility</p:attrName>
                                        </p:attrNameLst>
                                      </p:cBhvr>
                                      <p:to>
                                        <p:strVal val="visible"/>
                                      </p:to>
                                    </p:set>
                                    <p:animEffect transition="in" filter="fade">
                                      <p:cBhvr>
                                        <p:cTn id="51" dur="500"/>
                                        <p:tgtEl>
                                          <p:spTgt spid="38">
                                            <p:txEl>
                                              <p:pRg st="0" end="0"/>
                                            </p:txEl>
                                          </p:spTgt>
                                        </p:tgtEl>
                                      </p:cBhvr>
                                    </p:animEffect>
                                    <p:anim calcmode="lin" valueType="num">
                                      <p:cBhvr>
                                        <p:cTn id="52"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53" dur="500" fill="hold"/>
                                        <p:tgtEl>
                                          <p:spTgt spid="38">
                                            <p:txEl>
                                              <p:pRg st="0" end="0"/>
                                            </p:txEl>
                                          </p:spTgt>
                                        </p:tgtEl>
                                        <p:attrNameLst>
                                          <p:attrName>ppt_y</p:attrName>
                                        </p:attrNameLst>
                                      </p:cBhvr>
                                      <p:tavLst>
                                        <p:tav tm="0">
                                          <p:val>
                                            <p:strVal val="#ppt_y+.1"/>
                                          </p:val>
                                        </p:tav>
                                        <p:tav tm="100000">
                                          <p:val>
                                            <p:strVal val="#ppt_y"/>
                                          </p:val>
                                        </p:tav>
                                      </p:tavLst>
                                    </p:anim>
                                  </p:childTnLst>
                                </p:cTn>
                              </p:par>
                              <p:par>
                                <p:cTn id="54" presetID="10" presetClass="entr" presetSubtype="0" fill="hold" grpId="0" nodeType="withEffect">
                                  <p:stCondLst>
                                    <p:cond delay="800"/>
                                  </p:stCondLst>
                                  <p:childTnLst>
                                    <p:set>
                                      <p:cBhvr>
                                        <p:cTn id="55" dur="1" fill="hold">
                                          <p:stCondLst>
                                            <p:cond delay="0"/>
                                          </p:stCondLst>
                                        </p:cTn>
                                        <p:tgtEl>
                                          <p:spTgt spid="39">
                                            <p:txEl>
                                              <p:pRg st="0" end="0"/>
                                            </p:txEl>
                                          </p:spTgt>
                                        </p:tgtEl>
                                        <p:attrNameLst>
                                          <p:attrName>style.visibility</p:attrName>
                                        </p:attrNameLst>
                                      </p:cBhvr>
                                      <p:to>
                                        <p:strVal val="visible"/>
                                      </p:to>
                                    </p:set>
                                    <p:animEffect transition="in" filter="fade">
                                      <p:cBhvr>
                                        <p:cTn id="56" dur="500"/>
                                        <p:tgtEl>
                                          <p:spTgt spid="39">
                                            <p:txEl>
                                              <p:pRg st="0" end="0"/>
                                            </p:txEl>
                                          </p:spTgt>
                                        </p:tgtEl>
                                      </p:cBhvr>
                                    </p:animEffect>
                                  </p:childTnLst>
                                </p:cTn>
                              </p:par>
                              <p:par>
                                <p:cTn id="57" presetID="42" presetClass="entr" presetSubtype="0" fill="hold" grpId="0" nodeType="withEffect">
                                  <p:stCondLst>
                                    <p:cond delay="200"/>
                                  </p:stCondLst>
                                  <p:childTnLst>
                                    <p:set>
                                      <p:cBhvr>
                                        <p:cTn id="58" dur="1" fill="hold">
                                          <p:stCondLst>
                                            <p:cond delay="0"/>
                                          </p:stCondLst>
                                        </p:cTn>
                                        <p:tgtEl>
                                          <p:spTgt spid="40">
                                            <p:txEl>
                                              <p:pRg st="0" end="0"/>
                                            </p:txEl>
                                          </p:spTgt>
                                        </p:tgtEl>
                                        <p:attrNameLst>
                                          <p:attrName>style.visibility</p:attrName>
                                        </p:attrNameLst>
                                      </p:cBhvr>
                                      <p:to>
                                        <p:strVal val="visible"/>
                                      </p:to>
                                    </p:set>
                                    <p:animEffect transition="in" filter="fade">
                                      <p:cBhvr>
                                        <p:cTn id="59" dur="400"/>
                                        <p:tgtEl>
                                          <p:spTgt spid="40">
                                            <p:txEl>
                                              <p:pRg st="0" end="0"/>
                                            </p:txEl>
                                          </p:spTgt>
                                        </p:tgtEl>
                                      </p:cBhvr>
                                    </p:animEffect>
                                    <p:anim calcmode="lin" valueType="num">
                                      <p:cBhvr>
                                        <p:cTn id="60" dur="4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61" dur="400" fill="hold"/>
                                        <p:tgtEl>
                                          <p:spTgt spid="40">
                                            <p:txEl>
                                              <p:pRg st="0" end="0"/>
                                            </p:txEl>
                                          </p:spTgt>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200"/>
                                  </p:stCondLst>
                                  <p:childTnLst>
                                    <p:set>
                                      <p:cBhvr>
                                        <p:cTn id="63" dur="1" fill="hold">
                                          <p:stCondLst>
                                            <p:cond delay="0"/>
                                          </p:stCondLst>
                                        </p:cTn>
                                        <p:tgtEl>
                                          <p:spTgt spid="41">
                                            <p:txEl>
                                              <p:pRg st="0" end="0"/>
                                            </p:txEl>
                                          </p:spTgt>
                                        </p:tgtEl>
                                        <p:attrNameLst>
                                          <p:attrName>style.visibility</p:attrName>
                                        </p:attrNameLst>
                                      </p:cBhvr>
                                      <p:to>
                                        <p:strVal val="visible"/>
                                      </p:to>
                                    </p:set>
                                    <p:animEffect transition="in" filter="fade">
                                      <p:cBhvr>
                                        <p:cTn id="64" dur="500"/>
                                        <p:tgtEl>
                                          <p:spTgt spid="41">
                                            <p:txEl>
                                              <p:pRg st="0" end="0"/>
                                            </p:txEl>
                                          </p:spTgt>
                                        </p:tgtEl>
                                      </p:cBhvr>
                                    </p:animEffect>
                                    <p:anim calcmode="lin" valueType="num">
                                      <p:cBhvr>
                                        <p:cTn id="65"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66" dur="500" fill="hold"/>
                                        <p:tgtEl>
                                          <p:spTgt spid="41">
                                            <p:txEl>
                                              <p:pRg st="0" end="0"/>
                                            </p:txEl>
                                          </p:spTgt>
                                        </p:tgtEl>
                                        <p:attrNameLst>
                                          <p:attrName>ppt_y</p:attrName>
                                        </p:attrNameLst>
                                      </p:cBhvr>
                                      <p:tavLst>
                                        <p:tav tm="0">
                                          <p:val>
                                            <p:strVal val="#ppt_y+.1"/>
                                          </p:val>
                                        </p:tav>
                                        <p:tav tm="100000">
                                          <p:val>
                                            <p:strVal val="#ppt_y"/>
                                          </p:val>
                                        </p:tav>
                                      </p:tavLst>
                                    </p:anim>
                                  </p:childTnLst>
                                </p:cTn>
                              </p:par>
                              <p:par>
                                <p:cTn id="67" presetID="10" presetClass="entr" presetSubtype="0" fill="hold" grpId="0" nodeType="withEffect">
                                  <p:stCondLst>
                                    <p:cond delay="800"/>
                                  </p:stCondLst>
                                  <p:childTnLst>
                                    <p:set>
                                      <p:cBhvr>
                                        <p:cTn id="68" dur="1" fill="hold">
                                          <p:stCondLst>
                                            <p:cond delay="0"/>
                                          </p:stCondLst>
                                        </p:cTn>
                                        <p:tgtEl>
                                          <p:spTgt spid="42">
                                            <p:txEl>
                                              <p:pRg st="0" end="0"/>
                                            </p:txEl>
                                          </p:spTgt>
                                        </p:tgtEl>
                                        <p:attrNameLst>
                                          <p:attrName>style.visibility</p:attrName>
                                        </p:attrNameLst>
                                      </p:cBhvr>
                                      <p:to>
                                        <p:strVal val="visible"/>
                                      </p:to>
                                    </p:set>
                                    <p:animEffect transition="in" filter="fade">
                                      <p:cBhvr>
                                        <p:cTn id="69" dur="500"/>
                                        <p:tgtEl>
                                          <p:spTgt spid="42">
                                            <p:txEl>
                                              <p:pRg st="0" end="0"/>
                                            </p:txEl>
                                          </p:spTgt>
                                        </p:tgtEl>
                                      </p:cBhvr>
                                    </p:animEffect>
                                  </p:childTnLst>
                                </p:cTn>
                              </p:par>
                              <p:par>
                                <p:cTn id="70" presetID="42" presetClass="entr" presetSubtype="0" fill="hold" grpId="0" nodeType="withEffect">
                                  <p:stCondLst>
                                    <p:cond delay="200"/>
                                  </p:stCondLst>
                                  <p:childTnLst>
                                    <p:set>
                                      <p:cBhvr>
                                        <p:cTn id="71" dur="1" fill="hold">
                                          <p:stCondLst>
                                            <p:cond delay="0"/>
                                          </p:stCondLst>
                                        </p:cTn>
                                        <p:tgtEl>
                                          <p:spTgt spid="43">
                                            <p:txEl>
                                              <p:pRg st="0" end="0"/>
                                            </p:txEl>
                                          </p:spTgt>
                                        </p:tgtEl>
                                        <p:attrNameLst>
                                          <p:attrName>style.visibility</p:attrName>
                                        </p:attrNameLst>
                                      </p:cBhvr>
                                      <p:to>
                                        <p:strVal val="visible"/>
                                      </p:to>
                                    </p:set>
                                    <p:animEffect transition="in" filter="fade">
                                      <p:cBhvr>
                                        <p:cTn id="72" dur="400"/>
                                        <p:tgtEl>
                                          <p:spTgt spid="43">
                                            <p:txEl>
                                              <p:pRg st="0" end="0"/>
                                            </p:txEl>
                                          </p:spTgt>
                                        </p:tgtEl>
                                      </p:cBhvr>
                                    </p:animEffect>
                                    <p:anim calcmode="lin" valueType="num">
                                      <p:cBhvr>
                                        <p:cTn id="73" dur="4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74" dur="4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4" grpId="0" build="p">
        <p:tmplLst>
          <p:tmpl lvl="1">
            <p:tnLst>
              <p:par>
                <p:cTn presetID="10" presetClass="entr" presetSubtype="0" fill="hold" nodeType="withEffect">
                  <p:stCondLst>
                    <p:cond delay="80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5" grpId="0" build="p">
        <p:tmplLst>
          <p:tmpl lvl="1">
            <p:tnLst>
              <p:par>
                <p:cTn presetID="42" presetClass="entr" presetSubtype="0" fill="hold" nodeType="withEffect">
                  <p:stCondLst>
                    <p:cond delay="200"/>
                  </p:stCondLst>
                  <p:childTnLst>
                    <p:set>
                      <p:cBhvr>
                        <p:cTn dur="1" fill="hold">
                          <p:stCondLst>
                            <p:cond delay="0"/>
                          </p:stCondLst>
                        </p:cTn>
                        <p:tgtEl>
                          <p:spTgt spid="5"/>
                        </p:tgtEl>
                        <p:attrNameLst>
                          <p:attrName>style.visibility</p:attrName>
                        </p:attrNameLst>
                      </p:cBhvr>
                      <p:to>
                        <p:strVal val="visible"/>
                      </p:to>
                    </p:set>
                    <p:animEffect transition="in" filter="fade">
                      <p:cBhvr>
                        <p:cTn dur="400"/>
                        <p:tgtEl>
                          <p:spTgt spid="5"/>
                        </p:tgtEl>
                      </p:cBhvr>
                    </p:animEffect>
                    <p:anim calcmode="lin" valueType="num">
                      <p:cBhvr>
                        <p:cTn dur="400" fill="hold"/>
                        <p:tgtEl>
                          <p:spTgt spid="5"/>
                        </p:tgtEl>
                        <p:attrNameLst>
                          <p:attrName>ppt_x</p:attrName>
                        </p:attrNameLst>
                      </p:cBhvr>
                      <p:tavLst>
                        <p:tav tm="0">
                          <p:val>
                            <p:strVal val="#ppt_x"/>
                          </p:val>
                        </p:tav>
                        <p:tav tm="100000">
                          <p:val>
                            <p:strVal val="#ppt_x"/>
                          </p:val>
                        </p:tav>
                      </p:tavLst>
                    </p:anim>
                    <p:anim calcmode="lin" valueType="num">
                      <p:cBhvr>
                        <p:cTn dur="400" fill="hold"/>
                        <p:tgtEl>
                          <p:spTgt spid="5"/>
                        </p:tgtEl>
                        <p:attrNameLst>
                          <p:attrName>ppt_y</p:attrName>
                        </p:attrNameLst>
                      </p:cBhvr>
                      <p:tavLst>
                        <p:tav tm="0">
                          <p:val>
                            <p:strVal val="#ppt_y+.1"/>
                          </p:val>
                        </p:tav>
                        <p:tav tm="100000">
                          <p:val>
                            <p:strVal val="#ppt_y"/>
                          </p:val>
                        </p:tav>
                      </p:tavLst>
                    </p:anim>
                  </p:childTnLst>
                </p:cTn>
              </p:par>
            </p:tnLst>
          </p:tmpl>
        </p:tmplLst>
      </p:bldP>
      <p:bldP spid="7" grpId="0" build="p">
        <p:tmplLst>
          <p:tmpl lvl="1">
            <p:tnLst>
              <p:par>
                <p:cTn presetID="42" presetClass="entr" presetSubtype="0" fill="hold" nodeType="withEffect">
                  <p:stCondLst>
                    <p:cond delay="20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anim calcmode="lin" valueType="num">
                      <p:cBhvr>
                        <p:cTn dur="500" fill="hold"/>
                        <p:tgtEl>
                          <p:spTgt spid="7"/>
                        </p:tgtEl>
                        <p:attrNameLst>
                          <p:attrName>ppt_x</p:attrName>
                        </p:attrNameLst>
                      </p:cBhvr>
                      <p:tavLst>
                        <p:tav tm="0">
                          <p:val>
                            <p:strVal val="#ppt_x"/>
                          </p:val>
                        </p:tav>
                        <p:tav tm="100000">
                          <p:val>
                            <p:strVal val="#ppt_x"/>
                          </p:val>
                        </p:tav>
                      </p:tavLst>
                    </p:anim>
                    <p:anim calcmode="lin" valueType="num">
                      <p:cBhvr>
                        <p:cTn dur="500" fill="hold"/>
                        <p:tgtEl>
                          <p:spTgt spid="7"/>
                        </p:tgtEl>
                        <p:attrNameLst>
                          <p:attrName>ppt_y</p:attrName>
                        </p:attrNameLst>
                      </p:cBhvr>
                      <p:tavLst>
                        <p:tav tm="0">
                          <p:val>
                            <p:strVal val="#ppt_y+.1"/>
                          </p:val>
                        </p:tav>
                        <p:tav tm="100000">
                          <p:val>
                            <p:strVal val="#ppt_y"/>
                          </p:val>
                        </p:tav>
                      </p:tavLst>
                    </p:anim>
                  </p:childTnLst>
                </p:cTn>
              </p:par>
            </p:tnLst>
          </p:tmpl>
        </p:tmplLst>
      </p:bldP>
      <p:bldP spid="33" grpId="0" build="p">
        <p:tmplLst>
          <p:tmpl lvl="1">
            <p:tnLst>
              <p:par>
                <p:cTn presetID="10" presetClass="entr" presetSubtype="0" fill="hold" nodeType="withEffect">
                  <p:stCondLst>
                    <p:cond delay="80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42"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400"/>
                        <p:tgtEl>
                          <p:spTgt spid="34"/>
                        </p:tgtEl>
                      </p:cBhvr>
                    </p:animEffect>
                    <p:anim calcmode="lin" valueType="num">
                      <p:cBhvr>
                        <p:cTn dur="400" fill="hold"/>
                        <p:tgtEl>
                          <p:spTgt spid="34"/>
                        </p:tgtEl>
                        <p:attrNameLst>
                          <p:attrName>ppt_x</p:attrName>
                        </p:attrNameLst>
                      </p:cBhvr>
                      <p:tavLst>
                        <p:tav tm="0">
                          <p:val>
                            <p:strVal val="#ppt_x"/>
                          </p:val>
                        </p:tav>
                        <p:tav tm="100000">
                          <p:val>
                            <p:strVal val="#ppt_x"/>
                          </p:val>
                        </p:tav>
                      </p:tavLst>
                    </p:anim>
                    <p:anim calcmode="lin" valueType="num">
                      <p:cBhvr>
                        <p:cTn dur="400" fill="hold"/>
                        <p:tgtEl>
                          <p:spTgt spid="34"/>
                        </p:tgtEl>
                        <p:attrNameLst>
                          <p:attrName>ppt_y</p:attrName>
                        </p:attrNameLst>
                      </p:cBhvr>
                      <p:tavLst>
                        <p:tav tm="0">
                          <p:val>
                            <p:strVal val="#ppt_y+.1"/>
                          </p:val>
                        </p:tav>
                        <p:tav tm="100000">
                          <p:val>
                            <p:strVal val="#ppt_y"/>
                          </p:val>
                        </p:tav>
                      </p:tavLst>
                    </p:anim>
                  </p:childTnLst>
                </p:cTn>
              </p:par>
            </p:tnLst>
          </p:tmpl>
        </p:tmplLst>
      </p:bldP>
      <p:bldP spid="35" grpId="0" build="p">
        <p:tmplLst>
          <p:tmpl lvl="1">
            <p:tnLst>
              <p:par>
                <p:cTn presetID="42" presetClass="entr" presetSubtype="0" fill="hold" nodeType="withEffect">
                  <p:stCondLst>
                    <p:cond delay="2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anim calcmode="lin" valueType="num">
                      <p:cBhvr>
                        <p:cTn dur="500" fill="hold"/>
                        <p:tgtEl>
                          <p:spTgt spid="35"/>
                        </p:tgtEl>
                        <p:attrNameLst>
                          <p:attrName>ppt_x</p:attrName>
                        </p:attrNameLst>
                      </p:cBhvr>
                      <p:tavLst>
                        <p:tav tm="0">
                          <p:val>
                            <p:strVal val="#ppt_x"/>
                          </p:val>
                        </p:tav>
                        <p:tav tm="100000">
                          <p:val>
                            <p:strVal val="#ppt_x"/>
                          </p:val>
                        </p:tav>
                      </p:tavLst>
                    </p:anim>
                    <p:anim calcmode="lin" valueType="num">
                      <p:cBhvr>
                        <p:cTn dur="500" fill="hold"/>
                        <p:tgtEl>
                          <p:spTgt spid="35"/>
                        </p:tgtEl>
                        <p:attrNameLst>
                          <p:attrName>ppt_y</p:attrName>
                        </p:attrNameLst>
                      </p:cBhvr>
                      <p:tavLst>
                        <p:tav tm="0">
                          <p:val>
                            <p:strVal val="#ppt_y+.1"/>
                          </p:val>
                        </p:tav>
                        <p:tav tm="100000">
                          <p:val>
                            <p:strVal val="#ppt_y"/>
                          </p:val>
                        </p:tav>
                      </p:tavLst>
                    </p:anim>
                  </p:childTnLst>
                </p:cTn>
              </p:par>
            </p:tnLst>
          </p:tmpl>
        </p:tmplLst>
      </p:bldP>
      <p:bldP spid="36" grpId="0" build="p">
        <p:tmplLst>
          <p:tmpl lvl="1">
            <p:tnLst>
              <p:par>
                <p:cTn presetID="10" presetClass="entr" presetSubtype="0" fill="hold" nodeType="withEffect">
                  <p:stCondLst>
                    <p:cond delay="8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42" presetClass="entr" presetSubtype="0" fill="hold" nodeType="withEffect">
                  <p:stCondLst>
                    <p:cond delay="200"/>
                  </p:stCondLst>
                  <p:childTnLst>
                    <p:set>
                      <p:cBhvr>
                        <p:cTn dur="1" fill="hold">
                          <p:stCondLst>
                            <p:cond delay="0"/>
                          </p:stCondLst>
                        </p:cTn>
                        <p:tgtEl>
                          <p:spTgt spid="37"/>
                        </p:tgtEl>
                        <p:attrNameLst>
                          <p:attrName>style.visibility</p:attrName>
                        </p:attrNameLst>
                      </p:cBhvr>
                      <p:to>
                        <p:strVal val="visible"/>
                      </p:to>
                    </p:set>
                    <p:animEffect transition="in" filter="fade">
                      <p:cBhvr>
                        <p:cTn dur="400"/>
                        <p:tgtEl>
                          <p:spTgt spid="37"/>
                        </p:tgtEl>
                      </p:cBhvr>
                    </p:animEffect>
                    <p:anim calcmode="lin" valueType="num">
                      <p:cBhvr>
                        <p:cTn dur="400" fill="hold"/>
                        <p:tgtEl>
                          <p:spTgt spid="37"/>
                        </p:tgtEl>
                        <p:attrNameLst>
                          <p:attrName>ppt_x</p:attrName>
                        </p:attrNameLst>
                      </p:cBhvr>
                      <p:tavLst>
                        <p:tav tm="0">
                          <p:val>
                            <p:strVal val="#ppt_x"/>
                          </p:val>
                        </p:tav>
                        <p:tav tm="100000">
                          <p:val>
                            <p:strVal val="#ppt_x"/>
                          </p:val>
                        </p:tav>
                      </p:tavLst>
                    </p:anim>
                    <p:anim calcmode="lin" valueType="num">
                      <p:cBhvr>
                        <p:cTn dur="400" fill="hold"/>
                        <p:tgtEl>
                          <p:spTgt spid="37"/>
                        </p:tgtEl>
                        <p:attrNameLst>
                          <p:attrName>ppt_y</p:attrName>
                        </p:attrNameLst>
                      </p:cBhvr>
                      <p:tavLst>
                        <p:tav tm="0">
                          <p:val>
                            <p:strVal val="#ppt_y+.1"/>
                          </p:val>
                        </p:tav>
                        <p:tav tm="100000">
                          <p:val>
                            <p:strVal val="#ppt_y"/>
                          </p:val>
                        </p:tav>
                      </p:tavLst>
                    </p:anim>
                  </p:childTnLst>
                </p:cTn>
              </p:par>
            </p:tnLst>
          </p:tmpl>
        </p:tmplLst>
      </p:bldP>
      <p:bldP spid="38" grpId="0" build="p">
        <p:tmplLst>
          <p:tmpl lvl="1">
            <p:tnLst>
              <p:par>
                <p:cTn presetID="42" presetClass="entr" presetSubtype="0" fill="hold" nodeType="withEffect">
                  <p:stCondLst>
                    <p:cond delay="20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anim calcmode="lin" valueType="num">
                      <p:cBhvr>
                        <p:cTn dur="500" fill="hold"/>
                        <p:tgtEl>
                          <p:spTgt spid="38"/>
                        </p:tgtEl>
                        <p:attrNameLst>
                          <p:attrName>ppt_x</p:attrName>
                        </p:attrNameLst>
                      </p:cBhvr>
                      <p:tavLst>
                        <p:tav tm="0">
                          <p:val>
                            <p:strVal val="#ppt_x"/>
                          </p:val>
                        </p:tav>
                        <p:tav tm="100000">
                          <p:val>
                            <p:strVal val="#ppt_x"/>
                          </p:val>
                        </p:tav>
                      </p:tavLst>
                    </p:anim>
                    <p:anim calcmode="lin" valueType="num">
                      <p:cBhvr>
                        <p:cTn dur="500" fill="hold"/>
                        <p:tgtEl>
                          <p:spTgt spid="38"/>
                        </p:tgtEl>
                        <p:attrNameLst>
                          <p:attrName>ppt_y</p:attrName>
                        </p:attrNameLst>
                      </p:cBhvr>
                      <p:tavLst>
                        <p:tav tm="0">
                          <p:val>
                            <p:strVal val="#ppt_y+.1"/>
                          </p:val>
                        </p:tav>
                        <p:tav tm="100000">
                          <p:val>
                            <p:strVal val="#ppt_y"/>
                          </p:val>
                        </p:tav>
                      </p:tavLst>
                    </p:anim>
                  </p:childTnLst>
                </p:cTn>
              </p:par>
            </p:tnLst>
          </p:tmpl>
        </p:tmplLst>
      </p:bldP>
      <p:bldP spid="39" grpId="0" build="p">
        <p:tmplLst>
          <p:tmpl lvl="1">
            <p:tnLst>
              <p:par>
                <p:cTn presetID="10" presetClass="entr" presetSubtype="0" fill="hold" nodeType="withEffect">
                  <p:stCondLst>
                    <p:cond delay="80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42" presetClass="entr" presetSubtype="0" fill="hold" nodeType="withEffect">
                  <p:stCondLst>
                    <p:cond delay="200"/>
                  </p:stCondLst>
                  <p:childTnLst>
                    <p:set>
                      <p:cBhvr>
                        <p:cTn dur="1" fill="hold">
                          <p:stCondLst>
                            <p:cond delay="0"/>
                          </p:stCondLst>
                        </p:cTn>
                        <p:tgtEl>
                          <p:spTgt spid="40"/>
                        </p:tgtEl>
                        <p:attrNameLst>
                          <p:attrName>style.visibility</p:attrName>
                        </p:attrNameLst>
                      </p:cBhvr>
                      <p:to>
                        <p:strVal val="visible"/>
                      </p:to>
                    </p:set>
                    <p:animEffect transition="in" filter="fade">
                      <p:cBhvr>
                        <p:cTn dur="400"/>
                        <p:tgtEl>
                          <p:spTgt spid="40"/>
                        </p:tgtEl>
                      </p:cBhvr>
                    </p:animEffect>
                    <p:anim calcmode="lin" valueType="num">
                      <p:cBhvr>
                        <p:cTn dur="400" fill="hold"/>
                        <p:tgtEl>
                          <p:spTgt spid="40"/>
                        </p:tgtEl>
                        <p:attrNameLst>
                          <p:attrName>ppt_x</p:attrName>
                        </p:attrNameLst>
                      </p:cBhvr>
                      <p:tavLst>
                        <p:tav tm="0">
                          <p:val>
                            <p:strVal val="#ppt_x"/>
                          </p:val>
                        </p:tav>
                        <p:tav tm="100000">
                          <p:val>
                            <p:strVal val="#ppt_x"/>
                          </p:val>
                        </p:tav>
                      </p:tavLst>
                    </p:anim>
                    <p:anim calcmode="lin" valueType="num">
                      <p:cBhvr>
                        <p:cTn dur="400" fill="hold"/>
                        <p:tgtEl>
                          <p:spTgt spid="40"/>
                        </p:tgtEl>
                        <p:attrNameLst>
                          <p:attrName>ppt_y</p:attrName>
                        </p:attrNameLst>
                      </p:cBhvr>
                      <p:tavLst>
                        <p:tav tm="0">
                          <p:val>
                            <p:strVal val="#ppt_y+.1"/>
                          </p:val>
                        </p:tav>
                        <p:tav tm="100000">
                          <p:val>
                            <p:strVal val="#ppt_y"/>
                          </p:val>
                        </p:tav>
                      </p:tavLst>
                    </p:anim>
                  </p:childTnLst>
                </p:cTn>
              </p:par>
            </p:tnLst>
          </p:tmpl>
        </p:tmplLst>
      </p:bldP>
      <p:bldP spid="41" grpId="0" build="p">
        <p:tmplLst>
          <p:tmpl lvl="1">
            <p:tnLst>
              <p:par>
                <p:cTn presetID="42" presetClass="entr" presetSubtype="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anim calcmode="lin" valueType="num">
                      <p:cBhvr>
                        <p:cTn dur="500" fill="hold"/>
                        <p:tgtEl>
                          <p:spTgt spid="41"/>
                        </p:tgtEl>
                        <p:attrNameLst>
                          <p:attrName>ppt_x</p:attrName>
                        </p:attrNameLst>
                      </p:cBhvr>
                      <p:tavLst>
                        <p:tav tm="0">
                          <p:val>
                            <p:strVal val="#ppt_x"/>
                          </p:val>
                        </p:tav>
                        <p:tav tm="100000">
                          <p:val>
                            <p:strVal val="#ppt_x"/>
                          </p:val>
                        </p:tav>
                      </p:tavLst>
                    </p:anim>
                    <p:anim calcmode="lin" valueType="num">
                      <p:cBhvr>
                        <p:cTn dur="500" fill="hold"/>
                        <p:tgtEl>
                          <p:spTgt spid="41"/>
                        </p:tgtEl>
                        <p:attrNameLst>
                          <p:attrName>ppt_y</p:attrName>
                        </p:attrNameLst>
                      </p:cBhvr>
                      <p:tavLst>
                        <p:tav tm="0">
                          <p:val>
                            <p:strVal val="#ppt_y+.1"/>
                          </p:val>
                        </p:tav>
                        <p:tav tm="100000">
                          <p:val>
                            <p:strVal val="#ppt_y"/>
                          </p:val>
                        </p:tav>
                      </p:tavLst>
                    </p:anim>
                  </p:childTnLst>
                </p:cTn>
              </p:par>
            </p:tnLst>
          </p:tmpl>
        </p:tmplLst>
      </p:bldP>
      <p:bldP spid="42" grpId="0" build="p">
        <p:tmplLst>
          <p:tmpl lvl="1">
            <p:tnLst>
              <p:par>
                <p:cTn presetID="10" presetClass="entr" presetSubtype="0" fill="hold" nodeType="withEffect">
                  <p:stCondLst>
                    <p:cond delay="80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build="p">
        <p:tmplLst>
          <p:tmpl lvl="1">
            <p:tnLst>
              <p:par>
                <p:cTn presetID="42" presetClass="entr" presetSubtype="0" fill="hold" nodeType="withEffect">
                  <p:stCondLst>
                    <p:cond delay="200"/>
                  </p:stCondLst>
                  <p:childTnLst>
                    <p:set>
                      <p:cBhvr>
                        <p:cTn dur="1" fill="hold">
                          <p:stCondLst>
                            <p:cond delay="0"/>
                          </p:stCondLst>
                        </p:cTn>
                        <p:tgtEl>
                          <p:spTgt spid="43"/>
                        </p:tgtEl>
                        <p:attrNameLst>
                          <p:attrName>style.visibility</p:attrName>
                        </p:attrNameLst>
                      </p:cBhvr>
                      <p:to>
                        <p:strVal val="visible"/>
                      </p:to>
                    </p:set>
                    <p:animEffect transition="in" filter="fade">
                      <p:cBhvr>
                        <p:cTn dur="400"/>
                        <p:tgtEl>
                          <p:spTgt spid="43"/>
                        </p:tgtEl>
                      </p:cBhvr>
                    </p:animEffect>
                    <p:anim calcmode="lin" valueType="num">
                      <p:cBhvr>
                        <p:cTn dur="400" fill="hold"/>
                        <p:tgtEl>
                          <p:spTgt spid="43"/>
                        </p:tgtEl>
                        <p:attrNameLst>
                          <p:attrName>ppt_x</p:attrName>
                        </p:attrNameLst>
                      </p:cBhvr>
                      <p:tavLst>
                        <p:tav tm="0">
                          <p:val>
                            <p:strVal val="#ppt_x"/>
                          </p:val>
                        </p:tav>
                        <p:tav tm="100000">
                          <p:val>
                            <p:strVal val="#ppt_x"/>
                          </p:val>
                        </p:tav>
                      </p:tavLst>
                    </p:anim>
                    <p:anim calcmode="lin" valueType="num">
                      <p:cBhvr>
                        <p:cTn dur="400" fill="hold"/>
                        <p:tgtEl>
                          <p:spTgt spid="43"/>
                        </p:tgtEl>
                        <p:attrNameLst>
                          <p:attrName>ppt_y</p:attrName>
                        </p:attrNameLst>
                      </p:cBhvr>
                      <p:tavLst>
                        <p:tav tm="0">
                          <p:val>
                            <p:strVal val="#ppt_y+.1"/>
                          </p:val>
                        </p:tav>
                        <p:tav tm="100000">
                          <p:val>
                            <p:strVal val="#ppt_y"/>
                          </p:val>
                        </p:tav>
                      </p:tavLst>
                    </p:anim>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image" Target="../media/image9.jpg"/><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62.xml"/><Relationship Id="rId2" Type="http://schemas.openxmlformats.org/officeDocument/2006/relationships/slideLayout" Target="../slideLayouts/slideLayout61.xml"/><Relationship Id="rId1" Type="http://schemas.openxmlformats.org/officeDocument/2006/relationships/slideLayout" Target="../slideLayouts/slideLayout60.xml"/><Relationship Id="rId5" Type="http://schemas.openxmlformats.org/officeDocument/2006/relationships/theme" Target="../theme/theme6.xml"/><Relationship Id="rId4" Type="http://schemas.openxmlformats.org/officeDocument/2006/relationships/slideLayout" Target="../slideLayouts/slideLayout63.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76.xml"/><Relationship Id="rId18" Type="http://schemas.openxmlformats.org/officeDocument/2006/relationships/slideLayout" Target="../slideLayouts/slideLayout81.xml"/><Relationship Id="rId26" Type="http://schemas.openxmlformats.org/officeDocument/2006/relationships/slideLayout" Target="../slideLayouts/slideLayout89.xml"/><Relationship Id="rId39" Type="http://schemas.openxmlformats.org/officeDocument/2006/relationships/slideLayout" Target="../slideLayouts/slideLayout102.xml"/><Relationship Id="rId21" Type="http://schemas.openxmlformats.org/officeDocument/2006/relationships/slideLayout" Target="../slideLayouts/slideLayout84.xml"/><Relationship Id="rId34" Type="http://schemas.openxmlformats.org/officeDocument/2006/relationships/slideLayout" Target="../slideLayouts/slideLayout97.xml"/><Relationship Id="rId42" Type="http://schemas.openxmlformats.org/officeDocument/2006/relationships/slideLayout" Target="../slideLayouts/slideLayout105.xml"/><Relationship Id="rId47" Type="http://schemas.openxmlformats.org/officeDocument/2006/relationships/slideLayout" Target="../slideLayouts/slideLayout110.xml"/><Relationship Id="rId50" Type="http://schemas.openxmlformats.org/officeDocument/2006/relationships/slideLayout" Target="../slideLayouts/slideLayout113.xml"/><Relationship Id="rId55" Type="http://schemas.openxmlformats.org/officeDocument/2006/relationships/theme" Target="../theme/theme7.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5" Type="http://schemas.openxmlformats.org/officeDocument/2006/relationships/slideLayout" Target="../slideLayouts/slideLayout88.xml"/><Relationship Id="rId33" Type="http://schemas.openxmlformats.org/officeDocument/2006/relationships/slideLayout" Target="../slideLayouts/slideLayout96.xml"/><Relationship Id="rId38" Type="http://schemas.openxmlformats.org/officeDocument/2006/relationships/slideLayout" Target="../slideLayouts/slideLayout101.xml"/><Relationship Id="rId46" Type="http://schemas.openxmlformats.org/officeDocument/2006/relationships/slideLayout" Target="../slideLayouts/slideLayout109.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20" Type="http://schemas.openxmlformats.org/officeDocument/2006/relationships/slideLayout" Target="../slideLayouts/slideLayout83.xml"/><Relationship Id="rId29" Type="http://schemas.openxmlformats.org/officeDocument/2006/relationships/slideLayout" Target="../slideLayouts/slideLayout92.xml"/><Relationship Id="rId41" Type="http://schemas.openxmlformats.org/officeDocument/2006/relationships/slideLayout" Target="../slideLayouts/slideLayout104.xml"/><Relationship Id="rId54" Type="http://schemas.openxmlformats.org/officeDocument/2006/relationships/slideLayout" Target="../slideLayouts/slideLayout117.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24" Type="http://schemas.openxmlformats.org/officeDocument/2006/relationships/slideLayout" Target="../slideLayouts/slideLayout87.xml"/><Relationship Id="rId32" Type="http://schemas.openxmlformats.org/officeDocument/2006/relationships/slideLayout" Target="../slideLayouts/slideLayout95.xml"/><Relationship Id="rId37" Type="http://schemas.openxmlformats.org/officeDocument/2006/relationships/slideLayout" Target="../slideLayouts/slideLayout100.xml"/><Relationship Id="rId40" Type="http://schemas.openxmlformats.org/officeDocument/2006/relationships/slideLayout" Target="../slideLayouts/slideLayout103.xml"/><Relationship Id="rId45" Type="http://schemas.openxmlformats.org/officeDocument/2006/relationships/slideLayout" Target="../slideLayouts/slideLayout108.xml"/><Relationship Id="rId53" Type="http://schemas.openxmlformats.org/officeDocument/2006/relationships/slideLayout" Target="../slideLayouts/slideLayout116.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23" Type="http://schemas.openxmlformats.org/officeDocument/2006/relationships/slideLayout" Target="../slideLayouts/slideLayout86.xml"/><Relationship Id="rId28" Type="http://schemas.openxmlformats.org/officeDocument/2006/relationships/slideLayout" Target="../slideLayouts/slideLayout91.xml"/><Relationship Id="rId36" Type="http://schemas.openxmlformats.org/officeDocument/2006/relationships/slideLayout" Target="../slideLayouts/slideLayout99.xml"/><Relationship Id="rId49" Type="http://schemas.openxmlformats.org/officeDocument/2006/relationships/slideLayout" Target="../slideLayouts/slideLayout112.xml"/><Relationship Id="rId10" Type="http://schemas.openxmlformats.org/officeDocument/2006/relationships/slideLayout" Target="../slideLayouts/slideLayout73.xml"/><Relationship Id="rId19" Type="http://schemas.openxmlformats.org/officeDocument/2006/relationships/slideLayout" Target="../slideLayouts/slideLayout82.xml"/><Relationship Id="rId31" Type="http://schemas.openxmlformats.org/officeDocument/2006/relationships/slideLayout" Target="../slideLayouts/slideLayout94.xml"/><Relationship Id="rId44" Type="http://schemas.openxmlformats.org/officeDocument/2006/relationships/slideLayout" Target="../slideLayouts/slideLayout107.xml"/><Relationship Id="rId52" Type="http://schemas.openxmlformats.org/officeDocument/2006/relationships/slideLayout" Target="../slideLayouts/slideLayout115.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 Id="rId22" Type="http://schemas.openxmlformats.org/officeDocument/2006/relationships/slideLayout" Target="../slideLayouts/slideLayout85.xml"/><Relationship Id="rId27" Type="http://schemas.openxmlformats.org/officeDocument/2006/relationships/slideLayout" Target="../slideLayouts/slideLayout90.xml"/><Relationship Id="rId30" Type="http://schemas.openxmlformats.org/officeDocument/2006/relationships/slideLayout" Target="../slideLayouts/slideLayout93.xml"/><Relationship Id="rId35" Type="http://schemas.openxmlformats.org/officeDocument/2006/relationships/slideLayout" Target="../slideLayouts/slideLayout98.xml"/><Relationship Id="rId43" Type="http://schemas.openxmlformats.org/officeDocument/2006/relationships/slideLayout" Target="../slideLayouts/slideLayout106.xml"/><Relationship Id="rId48" Type="http://schemas.openxmlformats.org/officeDocument/2006/relationships/slideLayout" Target="../slideLayouts/slideLayout111.xml"/><Relationship Id="rId56" Type="http://schemas.openxmlformats.org/officeDocument/2006/relationships/image" Target="../media/image11.jpg"/><Relationship Id="rId8" Type="http://schemas.openxmlformats.org/officeDocument/2006/relationships/slideLayout" Target="../slideLayouts/slideLayout71.xml"/><Relationship Id="rId51" Type="http://schemas.openxmlformats.org/officeDocument/2006/relationships/slideLayout" Target="../slideLayouts/slideLayout114.xml"/><Relationship Id="rId3"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3" name="9Slide.vn - 2019">
            <a:extLst>
              <a:ext uri="{FF2B5EF4-FFF2-40B4-BE49-F238E27FC236}">
                <a16:creationId xmlns:a16="http://schemas.microsoft.com/office/drawing/2014/main" id="{17C063DC-2DC3-41DE-8590-C2FCEFA83FB0}"/>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7EDD04-3380-456C-A4C5-9C1D0E1592E4}" type="datetimeFigureOut">
              <a:rPr lang="zh-CN" altLang="en-US" smtClean="0"/>
              <a:t>2024/1/24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70F071-055F-47C1-A42F-B01CE3C79981}"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3" name="9Slide.vn - 2019">
            <a:extLst>
              <a:ext uri="{FF2B5EF4-FFF2-40B4-BE49-F238E27FC236}">
                <a16:creationId xmlns:a16="http://schemas.microsoft.com/office/drawing/2014/main" id="{AFD6B2A9-C7A3-43E9-9ABF-02ABA858174E}"/>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7EDD04-3380-456C-A4C5-9C1D0E1592E4}" type="datetimeFigureOut">
              <a:rPr lang="zh-CN" altLang="en-US" smtClean="0"/>
              <a:t>2024/1/24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70F071-055F-47C1-A42F-B01CE3C79981}"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3" name="9Slide.vn - 2019">
            <a:extLst>
              <a:ext uri="{FF2B5EF4-FFF2-40B4-BE49-F238E27FC236}">
                <a16:creationId xmlns:a16="http://schemas.microsoft.com/office/drawing/2014/main" id="{F2E57658-A679-4219-B253-C796A49773BB}"/>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6B89BF-F59C-4561-8F31-0FCA3D94B268}" type="datetimeFigureOut">
              <a:rPr lang="zh-CN" altLang="en-US" smtClean="0"/>
              <a:t>2024/1/24</a:t>
            </a:fld>
            <a:endParaRPr lang="zh-CN" alt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D06D95-EDB0-4E3F-89AF-FED7B431F5B8}" type="slidenum">
              <a:rPr lang="zh-CN" altLang="en-US" smtClean="0"/>
              <a:t>‹#›</a:t>
            </a:fld>
            <a:endParaRPr lang="zh-CN" altLang="en-US"/>
          </a:p>
        </p:txBody>
      </p:sp>
    </p:spTree>
    <p:extLst>
      <p:ext uri="{BB962C8B-B14F-4D97-AF65-F5344CB8AC3E}">
        <p14:creationId xmlns:p14="http://schemas.microsoft.com/office/powerpoint/2010/main" val="179371806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 name="9Slide.vn - 2019">
            <a:extLst>
              <a:ext uri="{FF2B5EF4-FFF2-40B4-BE49-F238E27FC236}">
                <a16:creationId xmlns:a16="http://schemas.microsoft.com/office/drawing/2014/main" id="{76A64050-3BBC-4413-86EB-FFD3A162275B}"/>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1"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6B058F-3419-4783-A32B-A7489A7A2485}" type="datetimeFigureOut">
              <a:rPr lang="zh-CN" altLang="en-US" smtClean="0"/>
              <a:t>2024/1/24</a:t>
            </a:fld>
            <a:endParaRPr lang="zh-CN" altLang="en-US"/>
          </a:p>
        </p:txBody>
      </p:sp>
      <p:sp>
        <p:nvSpPr>
          <p:cNvPr id="5" name="页脚占位符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66332511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xStyles>
    <p:titleStyle>
      <a:lvl1pPr algn="ctr" defTabSz="914126" rtl="0" eaLnBrk="1" latinLnBrk="0" hangingPunct="1">
        <a:spcBef>
          <a:spcPct val="0"/>
        </a:spcBef>
        <a:buNone/>
        <a:defRPr sz="4399" kern="1200">
          <a:solidFill>
            <a:schemeClr val="tx1"/>
          </a:solidFill>
          <a:latin typeface="+mj-lt"/>
          <a:ea typeface="+mj-ea"/>
          <a:cs typeface="+mj-cs"/>
        </a:defRPr>
      </a:lvl1pPr>
    </p:titleStyle>
    <p:bodyStyle>
      <a:lvl1pPr marL="342797" indent="-342797" algn="l" defTabSz="914126" rtl="0" eaLnBrk="1" latinLnBrk="0" hangingPunct="1">
        <a:spcBef>
          <a:spcPct val="20000"/>
        </a:spcBef>
        <a:buFont typeface="Arial" panose="020B0604020202020204" pitchFamily="34" charset="0"/>
        <a:buChar char="•"/>
        <a:defRPr sz="3199" kern="1200">
          <a:solidFill>
            <a:schemeClr val="tx1"/>
          </a:solidFill>
          <a:latin typeface="+mn-lt"/>
          <a:ea typeface="+mn-ea"/>
          <a:cs typeface="+mn-cs"/>
        </a:defRPr>
      </a:lvl1pPr>
      <a:lvl2pPr marL="742727" indent="-285664" algn="l" defTabSz="914126" rtl="0" eaLnBrk="1" latinLnBrk="0" hangingPunct="1">
        <a:spcBef>
          <a:spcPct val="20000"/>
        </a:spcBef>
        <a:buFont typeface="Arial" panose="020B0604020202020204" pitchFamily="34" charset="0"/>
        <a:buChar char="–"/>
        <a:defRPr sz="2799" kern="1200">
          <a:solidFill>
            <a:schemeClr val="tx1"/>
          </a:solidFill>
          <a:latin typeface="+mn-lt"/>
          <a:ea typeface="+mn-ea"/>
          <a:cs typeface="+mn-cs"/>
        </a:defRPr>
      </a:lvl2pPr>
      <a:lvl3pPr marL="1142657" indent="-228531" algn="l" defTabSz="914126"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3pPr>
      <a:lvl4pPr marL="1599720"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4pPr>
      <a:lvl5pPr marL="2056783"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5pPr>
      <a:lvl6pPr marL="2513846"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6pPr>
      <a:lvl7pPr marL="2970908"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7pPr>
      <a:lvl8pPr marL="3427971"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8pPr>
      <a:lvl9pPr marL="3885034"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9pPr>
    </p:bodyStyle>
    <p:otherStyle>
      <a:defPPr>
        <a:defRPr lang="zh-CN"/>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53" name="9Slide.vn - 2019">
            <a:extLst>
              <a:ext uri="{FF2B5EF4-FFF2-40B4-BE49-F238E27FC236}">
                <a16:creationId xmlns:a16="http://schemas.microsoft.com/office/drawing/2014/main" id="{9D558CE7-45D0-4FBF-806B-BF6D70D32063}"/>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24/1/2024</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14687312"/>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Lst>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8" name="9Slide.vn - 2019">
            <a:extLst>
              <a:ext uri="{FF2B5EF4-FFF2-40B4-BE49-F238E27FC236}">
                <a16:creationId xmlns:a16="http://schemas.microsoft.com/office/drawing/2014/main" id="{E49F723E-0ECD-42B0-ACA3-EDE481BA3D12}"/>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3448641164"/>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9" r:id="rId4"/>
  </p:sldLayoutIdLst>
  <mc:AlternateContent xmlns:mc="http://schemas.openxmlformats.org/markup-compatibility/2006" xmlns:p14="http://schemas.microsoft.com/office/powerpoint/2010/main">
    <mc:Choice Requires="p14">
      <p:transition p14:dur="0" advTm="1000"/>
    </mc:Choice>
    <mc:Fallback xmlns="">
      <p:transition advTm="1000"/>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56"/>
          <a:srcRect/>
          <a:stretch>
            <a:fillRect/>
          </a:stretch>
        </a:blipFill>
        <a:effectLst/>
      </p:bgPr>
    </p:bg>
    <p:spTree>
      <p:nvGrpSpPr>
        <p:cNvPr id="1" name=""/>
        <p:cNvGrpSpPr/>
        <p:nvPr/>
      </p:nvGrpSpPr>
      <p:grpSpPr>
        <a:xfrm>
          <a:off x="0" y="0"/>
          <a:ext cx="0" cy="0"/>
          <a:chOff x="0" y="0"/>
          <a:chExt cx="0" cy="0"/>
        </a:xfrm>
      </p:grpSpPr>
      <p:sp>
        <p:nvSpPr>
          <p:cNvPr id="50" name="9Slide.vn - 2019">
            <a:extLst>
              <a:ext uri="{FF2B5EF4-FFF2-40B4-BE49-F238E27FC236}">
                <a16:creationId xmlns:a16="http://schemas.microsoft.com/office/drawing/2014/main" id="{5DF05446-712B-42CA-A26F-058B5D0F03F8}"/>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Rounded Rectangle 1"/>
          <p:cNvSpPr/>
          <p:nvPr userDrawn="1"/>
        </p:nvSpPr>
        <p:spPr>
          <a:xfrm>
            <a:off x="11573937" y="324580"/>
            <a:ext cx="366184" cy="284632"/>
          </a:xfrm>
          <a:prstGeom prst="roundRect">
            <a:avLst>
              <a:gd name="adj" fmla="val 21739"/>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14068" tIns="57035" rIns="114068" bIns="57035" rtlCol="0" anchor="ctr"/>
          <a:lstStyle/>
          <a:p>
            <a:pPr algn="ctr"/>
            <a:endParaRPr lang="en-US" sz="2160" dirty="0">
              <a:solidFill>
                <a:srgbClr val="7F7F7F"/>
              </a:solidFill>
            </a:endParaRPr>
          </a:p>
        </p:txBody>
      </p:sp>
      <p:sp>
        <p:nvSpPr>
          <p:cNvPr id="3" name="TextBox 2"/>
          <p:cNvSpPr txBox="1"/>
          <p:nvPr userDrawn="1"/>
        </p:nvSpPr>
        <p:spPr>
          <a:xfrm flipH="1">
            <a:off x="11658948" y="316115"/>
            <a:ext cx="194387" cy="293098"/>
          </a:xfrm>
          <a:prstGeom prst="rect">
            <a:avLst/>
          </a:prstGeom>
          <a:noFill/>
        </p:spPr>
        <p:txBody>
          <a:bodyPr wrap="none" lIns="0" tIns="0" rIns="0" bIns="0" rtlCol="0" anchor="ctr" anchorCtr="1">
            <a:normAutofit/>
          </a:bodyPr>
          <a:lstStyle/>
          <a:p>
            <a:pPr algn="ctr">
              <a:lnSpc>
                <a:spcPct val="100000"/>
              </a:lnSpc>
            </a:pPr>
            <a:fld id="{FCEE2C88-6C8F-484D-AF69-578F576B1F44}" type="slidenum">
              <a:rPr lang="en-US" sz="1080" smtClean="0">
                <a:solidFill>
                  <a:schemeClr val="bg1"/>
                </a:solidFill>
                <a:latin typeface="Arial"/>
                <a:cs typeface="Arial"/>
              </a:rPr>
              <a:pPr algn="ctr">
                <a:lnSpc>
                  <a:spcPct val="100000"/>
                </a:lnSpc>
              </a:pPr>
              <a:t>‹#›</a:t>
            </a:fld>
            <a:endParaRPr lang="en-US" sz="1080" dirty="0">
              <a:solidFill>
                <a:schemeClr val="bg1"/>
              </a:solidFill>
              <a:latin typeface="Arial"/>
              <a:cs typeface="Arial"/>
            </a:endParaRPr>
          </a:p>
        </p:txBody>
      </p:sp>
    </p:spTree>
    <p:extLst>
      <p:ext uri="{BB962C8B-B14F-4D97-AF65-F5344CB8AC3E}">
        <p14:creationId xmlns:p14="http://schemas.microsoft.com/office/powerpoint/2010/main" val="1851362064"/>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 id="2147483784" r:id="rId14"/>
    <p:sldLayoutId id="2147483785" r:id="rId15"/>
    <p:sldLayoutId id="2147483786" r:id="rId16"/>
    <p:sldLayoutId id="2147483787" r:id="rId17"/>
    <p:sldLayoutId id="2147483788" r:id="rId18"/>
    <p:sldLayoutId id="2147483789" r:id="rId19"/>
    <p:sldLayoutId id="2147483790" r:id="rId20"/>
    <p:sldLayoutId id="2147483791" r:id="rId21"/>
    <p:sldLayoutId id="2147483792" r:id="rId22"/>
    <p:sldLayoutId id="2147483793" r:id="rId23"/>
    <p:sldLayoutId id="2147483794" r:id="rId24"/>
    <p:sldLayoutId id="2147483795" r:id="rId25"/>
    <p:sldLayoutId id="2147483796" r:id="rId26"/>
    <p:sldLayoutId id="2147483797" r:id="rId27"/>
    <p:sldLayoutId id="2147483798" r:id="rId28"/>
    <p:sldLayoutId id="2147483799" r:id="rId29"/>
    <p:sldLayoutId id="2147483800" r:id="rId30"/>
    <p:sldLayoutId id="2147483801" r:id="rId31"/>
    <p:sldLayoutId id="2147483802" r:id="rId32"/>
    <p:sldLayoutId id="2147483803" r:id="rId33"/>
    <p:sldLayoutId id="2147483804" r:id="rId34"/>
    <p:sldLayoutId id="2147483805" r:id="rId35"/>
    <p:sldLayoutId id="2147483806" r:id="rId36"/>
    <p:sldLayoutId id="2147483807" r:id="rId37"/>
    <p:sldLayoutId id="2147483808" r:id="rId38"/>
    <p:sldLayoutId id="2147483809" r:id="rId39"/>
    <p:sldLayoutId id="2147483810" r:id="rId40"/>
    <p:sldLayoutId id="2147483811" r:id="rId41"/>
    <p:sldLayoutId id="2147483812" r:id="rId42"/>
    <p:sldLayoutId id="2147483813" r:id="rId43"/>
    <p:sldLayoutId id="2147483814" r:id="rId44"/>
    <p:sldLayoutId id="2147483815" r:id="rId45"/>
    <p:sldLayoutId id="2147483816" r:id="rId46"/>
    <p:sldLayoutId id="2147483817" r:id="rId47"/>
    <p:sldLayoutId id="2147483818" r:id="rId48"/>
    <p:sldLayoutId id="2147483819" r:id="rId49"/>
    <p:sldLayoutId id="2147483820" r:id="rId50"/>
    <p:sldLayoutId id="2147483821" r:id="rId51"/>
    <p:sldLayoutId id="2147483822" r:id="rId52"/>
    <p:sldLayoutId id="2147483823" r:id="rId53"/>
    <p:sldLayoutId id="2147483825" r:id="rId54"/>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00"/>
                                  </p:stCondLst>
                                  <p:childTnLst>
                                    <p:set>
                                      <p:cBhvr>
                                        <p:cTn id="6" dur="1" fill="hold">
                                          <p:stCondLst>
                                            <p:cond delay="0"/>
                                          </p:stCondLst>
                                        </p:cTn>
                                        <p:tgtEl>
                                          <p:spTgt spid="2"/>
                                        </p:tgtEl>
                                        <p:attrNameLst>
                                          <p:attrName>style.visibility</p:attrName>
                                        </p:attrNameLst>
                                      </p:cBhvr>
                                      <p:to>
                                        <p:strVal val="visible"/>
                                      </p:to>
                                    </p:set>
                                    <p:anim calcmode="lin" valueType="num">
                                      <p:cBhvr>
                                        <p:cTn id="7" dur="300" fill="hold"/>
                                        <p:tgtEl>
                                          <p:spTgt spid="2"/>
                                        </p:tgtEl>
                                        <p:attrNameLst>
                                          <p:attrName>ppt_w</p:attrName>
                                        </p:attrNameLst>
                                      </p:cBhvr>
                                      <p:tavLst>
                                        <p:tav tm="0">
                                          <p:val>
                                            <p:fltVal val="0"/>
                                          </p:val>
                                        </p:tav>
                                        <p:tav tm="100000">
                                          <p:val>
                                            <p:strVal val="#ppt_w"/>
                                          </p:val>
                                        </p:tav>
                                      </p:tavLst>
                                    </p:anim>
                                    <p:anim calcmode="lin" valueType="num">
                                      <p:cBhvr>
                                        <p:cTn id="8" dur="300" fill="hold"/>
                                        <p:tgtEl>
                                          <p:spTgt spid="2"/>
                                        </p:tgtEl>
                                        <p:attrNameLst>
                                          <p:attrName>ppt_h</p:attrName>
                                        </p:attrNameLst>
                                      </p:cBhvr>
                                      <p:tavLst>
                                        <p:tav tm="0">
                                          <p:val>
                                            <p:fltVal val="0"/>
                                          </p:val>
                                        </p:tav>
                                        <p:tav tm="100000">
                                          <p:val>
                                            <p:strVal val="#ppt_h"/>
                                          </p:val>
                                        </p:tav>
                                      </p:tavLst>
                                    </p:anim>
                                    <p:animEffect transition="in" filter="fade">
                                      <p:cBhvr>
                                        <p:cTn id="9" dur="3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hf hdr="0" ftr="0" dt="0"/>
  <p:txStyles>
    <p:titleStyle>
      <a:lvl1pPr algn="ctr" defTabSz="486044" rtl="0" eaLnBrk="1" latinLnBrk="0" hangingPunct="1">
        <a:spcBef>
          <a:spcPct val="0"/>
        </a:spcBef>
        <a:buNone/>
        <a:defRPr sz="4680" kern="1200">
          <a:solidFill>
            <a:schemeClr val="tx1"/>
          </a:solidFill>
          <a:latin typeface="+mj-lt"/>
          <a:ea typeface="+mj-ea"/>
          <a:cs typeface="+mj-cs"/>
        </a:defRPr>
      </a:lvl1pPr>
    </p:titleStyle>
    <p:bodyStyle>
      <a:lvl1pPr marL="364532" indent="-364532" algn="l" defTabSz="486044" rtl="0" eaLnBrk="1" latinLnBrk="0" hangingPunct="1">
        <a:spcBef>
          <a:spcPct val="20000"/>
        </a:spcBef>
        <a:buFont typeface="Arial"/>
        <a:buChar char="•"/>
        <a:defRPr sz="3360" kern="1200">
          <a:solidFill>
            <a:schemeClr val="tx1"/>
          </a:solidFill>
          <a:latin typeface="+mn-lt"/>
          <a:ea typeface="+mn-ea"/>
          <a:cs typeface="+mn-cs"/>
        </a:defRPr>
      </a:lvl1pPr>
      <a:lvl2pPr marL="789821" indent="-303776" algn="l" defTabSz="486044" rtl="0" eaLnBrk="1" latinLnBrk="0" hangingPunct="1">
        <a:spcBef>
          <a:spcPct val="20000"/>
        </a:spcBef>
        <a:buFont typeface="Arial"/>
        <a:buChar char="–"/>
        <a:defRPr sz="3000" kern="1200">
          <a:solidFill>
            <a:schemeClr val="tx1"/>
          </a:solidFill>
          <a:latin typeface="+mn-lt"/>
          <a:ea typeface="+mn-ea"/>
          <a:cs typeface="+mn-cs"/>
        </a:defRPr>
      </a:lvl2pPr>
      <a:lvl3pPr marL="1215109" indent="-243022" algn="l" defTabSz="486044" rtl="0" eaLnBrk="1" latinLnBrk="0" hangingPunct="1">
        <a:spcBef>
          <a:spcPct val="20000"/>
        </a:spcBef>
        <a:buFont typeface="Arial"/>
        <a:buChar char="•"/>
        <a:defRPr sz="2520" kern="1200">
          <a:solidFill>
            <a:schemeClr val="tx1"/>
          </a:solidFill>
          <a:latin typeface="+mn-lt"/>
          <a:ea typeface="+mn-ea"/>
          <a:cs typeface="+mn-cs"/>
        </a:defRPr>
      </a:lvl3pPr>
      <a:lvl4pPr marL="1701151" indent="-243022" algn="l" defTabSz="486044" rtl="0" eaLnBrk="1" latinLnBrk="0" hangingPunct="1">
        <a:spcBef>
          <a:spcPct val="20000"/>
        </a:spcBef>
        <a:buFont typeface="Arial"/>
        <a:buChar char="–"/>
        <a:defRPr sz="2160" kern="1200">
          <a:solidFill>
            <a:schemeClr val="tx1"/>
          </a:solidFill>
          <a:latin typeface="+mn-lt"/>
          <a:ea typeface="+mn-ea"/>
          <a:cs typeface="+mn-cs"/>
        </a:defRPr>
      </a:lvl4pPr>
      <a:lvl5pPr marL="2187194" indent="-243022" algn="l" defTabSz="486044" rtl="0" eaLnBrk="1" latinLnBrk="0" hangingPunct="1">
        <a:spcBef>
          <a:spcPct val="20000"/>
        </a:spcBef>
        <a:buFont typeface="Arial"/>
        <a:buChar char="»"/>
        <a:defRPr sz="2160" kern="1200">
          <a:solidFill>
            <a:schemeClr val="tx1"/>
          </a:solidFill>
          <a:latin typeface="+mn-lt"/>
          <a:ea typeface="+mn-ea"/>
          <a:cs typeface="+mn-cs"/>
        </a:defRPr>
      </a:lvl5pPr>
      <a:lvl6pPr marL="2673238" indent="-243022" algn="l" defTabSz="486044" rtl="0" eaLnBrk="1" latinLnBrk="0" hangingPunct="1">
        <a:spcBef>
          <a:spcPct val="20000"/>
        </a:spcBef>
        <a:buFont typeface="Arial"/>
        <a:buChar char="•"/>
        <a:defRPr sz="2160" kern="1200">
          <a:solidFill>
            <a:schemeClr val="tx1"/>
          </a:solidFill>
          <a:latin typeface="+mn-lt"/>
          <a:ea typeface="+mn-ea"/>
          <a:cs typeface="+mn-cs"/>
        </a:defRPr>
      </a:lvl6pPr>
      <a:lvl7pPr marL="3159282" indent="-243022" algn="l" defTabSz="486044" rtl="0" eaLnBrk="1" latinLnBrk="0" hangingPunct="1">
        <a:spcBef>
          <a:spcPct val="20000"/>
        </a:spcBef>
        <a:buFont typeface="Arial"/>
        <a:buChar char="•"/>
        <a:defRPr sz="2160" kern="1200">
          <a:solidFill>
            <a:schemeClr val="tx1"/>
          </a:solidFill>
          <a:latin typeface="+mn-lt"/>
          <a:ea typeface="+mn-ea"/>
          <a:cs typeface="+mn-cs"/>
        </a:defRPr>
      </a:lvl7pPr>
      <a:lvl8pPr marL="3645325" indent="-243022" algn="l" defTabSz="486044" rtl="0" eaLnBrk="1" latinLnBrk="0" hangingPunct="1">
        <a:spcBef>
          <a:spcPct val="20000"/>
        </a:spcBef>
        <a:buFont typeface="Arial"/>
        <a:buChar char="•"/>
        <a:defRPr sz="2160" kern="1200">
          <a:solidFill>
            <a:schemeClr val="tx1"/>
          </a:solidFill>
          <a:latin typeface="+mn-lt"/>
          <a:ea typeface="+mn-ea"/>
          <a:cs typeface="+mn-cs"/>
        </a:defRPr>
      </a:lvl8pPr>
      <a:lvl9pPr marL="4131368" indent="-243022" algn="l" defTabSz="486044" rtl="0" eaLnBrk="1" latinLnBrk="0" hangingPunct="1">
        <a:spcBef>
          <a:spcPct val="20000"/>
        </a:spcBef>
        <a:buFont typeface="Arial"/>
        <a:buChar char="•"/>
        <a:defRPr sz="2160" kern="1200">
          <a:solidFill>
            <a:schemeClr val="tx1"/>
          </a:solidFill>
          <a:latin typeface="+mn-lt"/>
          <a:ea typeface="+mn-ea"/>
          <a:cs typeface="+mn-cs"/>
        </a:defRPr>
      </a:lvl9pPr>
    </p:bodyStyle>
    <p:otherStyle>
      <a:defPPr>
        <a:defRPr lang="en-US"/>
      </a:defPPr>
      <a:lvl1pPr marL="0" algn="l" defTabSz="486044" rtl="0" eaLnBrk="1" latinLnBrk="0" hangingPunct="1">
        <a:defRPr sz="1920" kern="1200">
          <a:solidFill>
            <a:schemeClr val="tx1"/>
          </a:solidFill>
          <a:latin typeface="+mn-lt"/>
          <a:ea typeface="+mn-ea"/>
          <a:cs typeface="+mn-cs"/>
        </a:defRPr>
      </a:lvl1pPr>
      <a:lvl2pPr marL="486044" algn="l" defTabSz="486044" rtl="0" eaLnBrk="1" latinLnBrk="0" hangingPunct="1">
        <a:defRPr sz="1920" kern="1200">
          <a:solidFill>
            <a:schemeClr val="tx1"/>
          </a:solidFill>
          <a:latin typeface="+mn-lt"/>
          <a:ea typeface="+mn-ea"/>
          <a:cs typeface="+mn-cs"/>
        </a:defRPr>
      </a:lvl2pPr>
      <a:lvl3pPr marL="972088" algn="l" defTabSz="486044" rtl="0" eaLnBrk="1" latinLnBrk="0" hangingPunct="1">
        <a:defRPr sz="1920" kern="1200">
          <a:solidFill>
            <a:schemeClr val="tx1"/>
          </a:solidFill>
          <a:latin typeface="+mn-lt"/>
          <a:ea typeface="+mn-ea"/>
          <a:cs typeface="+mn-cs"/>
        </a:defRPr>
      </a:lvl3pPr>
      <a:lvl4pPr marL="1458131" algn="l" defTabSz="486044" rtl="0" eaLnBrk="1" latinLnBrk="0" hangingPunct="1">
        <a:defRPr sz="1920" kern="1200">
          <a:solidFill>
            <a:schemeClr val="tx1"/>
          </a:solidFill>
          <a:latin typeface="+mn-lt"/>
          <a:ea typeface="+mn-ea"/>
          <a:cs typeface="+mn-cs"/>
        </a:defRPr>
      </a:lvl4pPr>
      <a:lvl5pPr marL="1944173" algn="l" defTabSz="486044" rtl="0" eaLnBrk="1" latinLnBrk="0" hangingPunct="1">
        <a:defRPr sz="1920" kern="1200">
          <a:solidFill>
            <a:schemeClr val="tx1"/>
          </a:solidFill>
          <a:latin typeface="+mn-lt"/>
          <a:ea typeface="+mn-ea"/>
          <a:cs typeface="+mn-cs"/>
        </a:defRPr>
      </a:lvl5pPr>
      <a:lvl6pPr marL="2430216" algn="l" defTabSz="486044" rtl="0" eaLnBrk="1" latinLnBrk="0" hangingPunct="1">
        <a:defRPr sz="1920" kern="1200">
          <a:solidFill>
            <a:schemeClr val="tx1"/>
          </a:solidFill>
          <a:latin typeface="+mn-lt"/>
          <a:ea typeface="+mn-ea"/>
          <a:cs typeface="+mn-cs"/>
        </a:defRPr>
      </a:lvl6pPr>
      <a:lvl7pPr marL="2916259" algn="l" defTabSz="486044" rtl="0" eaLnBrk="1" latinLnBrk="0" hangingPunct="1">
        <a:defRPr sz="1920" kern="1200">
          <a:solidFill>
            <a:schemeClr val="tx1"/>
          </a:solidFill>
          <a:latin typeface="+mn-lt"/>
          <a:ea typeface="+mn-ea"/>
          <a:cs typeface="+mn-cs"/>
        </a:defRPr>
      </a:lvl7pPr>
      <a:lvl8pPr marL="3402304" algn="l" defTabSz="486044" rtl="0" eaLnBrk="1" latinLnBrk="0" hangingPunct="1">
        <a:defRPr sz="1920" kern="1200">
          <a:solidFill>
            <a:schemeClr val="tx1"/>
          </a:solidFill>
          <a:latin typeface="+mn-lt"/>
          <a:ea typeface="+mn-ea"/>
          <a:cs typeface="+mn-cs"/>
        </a:defRPr>
      </a:lvl8pPr>
      <a:lvl9pPr marL="3888347" algn="l" defTabSz="486044"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14.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30.tmp"/><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4.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4.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4.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hyperlink" Target="https://vi.wikipedia.org/wiki/Spider-Man:_No_Way_Home" TargetMode="External"/><Relationship Id="rId2" Type="http://schemas.openxmlformats.org/officeDocument/2006/relationships/image" Target="../media/image31.jpeg"/><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4.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image" Target="../media/image33.tmp"/><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3.jpeg"/><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3.jpeg"/><Relationship Id="rId7"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54.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tags" Target="../tags/tag2.xml"/><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25.png"/><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13.jpeg"/><Relationship Id="rId7"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37.xml"/><Relationship Id="rId6" Type="http://schemas.openxmlformats.org/officeDocument/2006/relationships/customXml" Target="../ink/ink1.xml"/><Relationship Id="rId5" Type="http://schemas.openxmlformats.org/officeDocument/2006/relationships/image" Target="../media/image38.jpeg"/><Relationship Id="rId4" Type="http://schemas.openxmlformats.org/officeDocument/2006/relationships/image" Target="../media/image37.jpeg"/></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115.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115.xml"/><Relationship Id="rId4" Type="http://schemas.openxmlformats.org/officeDocument/2006/relationships/image" Target="../media/image41.tmp"/></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42.tmp"/><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30.tmp"/><Relationship Id="rId5" Type="http://schemas.openxmlformats.org/officeDocument/2006/relationships/image" Target="../media/image25.png"/><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xml"/><Relationship Id="rId1" Type="http://schemas.openxmlformats.org/officeDocument/2006/relationships/slideLayout" Target="../slideLayouts/slideLayout23.xml"/><Relationship Id="rId5" Type="http://schemas.openxmlformats.org/officeDocument/2006/relationships/image" Target="../media/image20.png"/><Relationship Id="rId4" Type="http://schemas.openxmlformats.org/officeDocument/2006/relationships/image" Target="../media/image19.png"/></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4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jpeg"/><Relationship Id="rId7"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62.xml"/><Relationship Id="rId6" Type="http://schemas.openxmlformats.org/officeDocument/2006/relationships/image" Target="../media/image46.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14.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27.gif"/><Relationship Id="rId3" Type="http://schemas.openxmlformats.org/officeDocument/2006/relationships/image" Target="../media/image13.jpe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13.jpe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 Id="rId9" Type="http://schemas.openxmlformats.org/officeDocument/2006/relationships/image" Target="../media/image29.jpe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3">
            <a:extLst>
              <a:ext uri="{FF2B5EF4-FFF2-40B4-BE49-F238E27FC236}">
                <a16:creationId xmlns:a16="http://schemas.microsoft.com/office/drawing/2014/main" id="{652D7F14-E0F0-4307-A44C-3AEFFBC818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57" y="0"/>
            <a:ext cx="12192000" cy="6858001"/>
          </a:xfrm>
          <a:prstGeom prst="rect">
            <a:avLst/>
          </a:prstGeom>
        </p:spPr>
      </p:pic>
      <p:sp>
        <p:nvSpPr>
          <p:cNvPr id="4" name="TextBox 3">
            <a:extLst>
              <a:ext uri="{FF2B5EF4-FFF2-40B4-BE49-F238E27FC236}">
                <a16:creationId xmlns:a16="http://schemas.microsoft.com/office/drawing/2014/main" id="{9239F6A0-74BE-4D87-A711-C0A47DD45B04}"/>
              </a:ext>
            </a:extLst>
          </p:cNvPr>
          <p:cNvSpPr txBox="1"/>
          <p:nvPr/>
        </p:nvSpPr>
        <p:spPr>
          <a:xfrm>
            <a:off x="3822492" y="269823"/>
            <a:ext cx="5141626" cy="646331"/>
          </a:xfrm>
          <a:prstGeom prst="rect">
            <a:avLst/>
          </a:prstGeom>
          <a:noFill/>
        </p:spPr>
        <p:txBody>
          <a:bodyPr wrap="square" rtlCol="0">
            <a:spAutoFit/>
          </a:bodyPr>
          <a:lstStyle/>
          <a:p>
            <a:pPr algn="ctr"/>
            <a:r>
              <a:rPr lang="en-US" sz="3600" b="1">
                <a:solidFill>
                  <a:schemeClr val="accent2"/>
                </a:solidFill>
                <a:latin typeface="Times New Roman" panose="02020603050405020304" pitchFamily="18" charset="0"/>
                <a:cs typeface="Times New Roman" panose="02020603050405020304" pitchFamily="18" charset="0"/>
              </a:rPr>
              <a:t>KHỞI ĐỘNG</a:t>
            </a:r>
          </a:p>
        </p:txBody>
      </p:sp>
      <p:graphicFrame>
        <p:nvGraphicFramePr>
          <p:cNvPr id="6" name="Table 6">
            <a:extLst>
              <a:ext uri="{FF2B5EF4-FFF2-40B4-BE49-F238E27FC236}">
                <a16:creationId xmlns:a16="http://schemas.microsoft.com/office/drawing/2014/main" id="{A6560EE6-55B1-40D6-AF0E-7DE7DE87DEC0}"/>
              </a:ext>
            </a:extLst>
          </p:cNvPr>
          <p:cNvGraphicFramePr>
            <a:graphicFrameLocks noGrp="1"/>
          </p:cNvGraphicFramePr>
          <p:nvPr>
            <p:extLst>
              <p:ext uri="{D42A27DB-BD31-4B8C-83A1-F6EECF244321}">
                <p14:modId xmlns:p14="http://schemas.microsoft.com/office/powerpoint/2010/main" val="3533194227"/>
              </p:ext>
            </p:extLst>
          </p:nvPr>
        </p:nvGraphicFramePr>
        <p:xfrm>
          <a:off x="1967043" y="2393482"/>
          <a:ext cx="8128000" cy="2961640"/>
        </p:xfrm>
        <a:graphic>
          <a:graphicData uri="http://schemas.openxmlformats.org/drawingml/2006/table">
            <a:tbl>
              <a:tblPr firstRow="1" bandRow="1">
                <a:tableStyleId>{5C22544A-7EE6-4342-B048-85BDC9FD1C3A}</a:tableStyleId>
              </a:tblPr>
              <a:tblGrid>
                <a:gridCol w="812800">
                  <a:extLst>
                    <a:ext uri="{9D8B030D-6E8A-4147-A177-3AD203B41FA5}">
                      <a16:colId xmlns:a16="http://schemas.microsoft.com/office/drawing/2014/main" val="1155907781"/>
                    </a:ext>
                  </a:extLst>
                </a:gridCol>
                <a:gridCol w="812800">
                  <a:extLst>
                    <a:ext uri="{9D8B030D-6E8A-4147-A177-3AD203B41FA5}">
                      <a16:colId xmlns:a16="http://schemas.microsoft.com/office/drawing/2014/main" val="2773729105"/>
                    </a:ext>
                  </a:extLst>
                </a:gridCol>
                <a:gridCol w="812800">
                  <a:extLst>
                    <a:ext uri="{9D8B030D-6E8A-4147-A177-3AD203B41FA5}">
                      <a16:colId xmlns:a16="http://schemas.microsoft.com/office/drawing/2014/main" val="4273362897"/>
                    </a:ext>
                  </a:extLst>
                </a:gridCol>
                <a:gridCol w="812800">
                  <a:extLst>
                    <a:ext uri="{9D8B030D-6E8A-4147-A177-3AD203B41FA5}">
                      <a16:colId xmlns:a16="http://schemas.microsoft.com/office/drawing/2014/main" val="183418749"/>
                    </a:ext>
                  </a:extLst>
                </a:gridCol>
                <a:gridCol w="812800">
                  <a:extLst>
                    <a:ext uri="{9D8B030D-6E8A-4147-A177-3AD203B41FA5}">
                      <a16:colId xmlns:a16="http://schemas.microsoft.com/office/drawing/2014/main" val="267838087"/>
                    </a:ext>
                  </a:extLst>
                </a:gridCol>
                <a:gridCol w="812800">
                  <a:extLst>
                    <a:ext uri="{9D8B030D-6E8A-4147-A177-3AD203B41FA5}">
                      <a16:colId xmlns:a16="http://schemas.microsoft.com/office/drawing/2014/main" val="3502896016"/>
                    </a:ext>
                  </a:extLst>
                </a:gridCol>
                <a:gridCol w="812800">
                  <a:extLst>
                    <a:ext uri="{9D8B030D-6E8A-4147-A177-3AD203B41FA5}">
                      <a16:colId xmlns:a16="http://schemas.microsoft.com/office/drawing/2014/main" val="9614454"/>
                    </a:ext>
                  </a:extLst>
                </a:gridCol>
                <a:gridCol w="812800">
                  <a:extLst>
                    <a:ext uri="{9D8B030D-6E8A-4147-A177-3AD203B41FA5}">
                      <a16:colId xmlns:a16="http://schemas.microsoft.com/office/drawing/2014/main" val="334059596"/>
                    </a:ext>
                  </a:extLst>
                </a:gridCol>
                <a:gridCol w="812800">
                  <a:extLst>
                    <a:ext uri="{9D8B030D-6E8A-4147-A177-3AD203B41FA5}">
                      <a16:colId xmlns:a16="http://schemas.microsoft.com/office/drawing/2014/main" val="2513688695"/>
                    </a:ext>
                  </a:extLst>
                </a:gridCol>
                <a:gridCol w="812800">
                  <a:extLst>
                    <a:ext uri="{9D8B030D-6E8A-4147-A177-3AD203B41FA5}">
                      <a16:colId xmlns:a16="http://schemas.microsoft.com/office/drawing/2014/main" val="602035653"/>
                    </a:ext>
                  </a:extLst>
                </a:gridCol>
              </a:tblGrid>
              <a:tr h="0">
                <a:tc>
                  <a:txBody>
                    <a:bodyPr/>
                    <a:lstStyle/>
                    <a:p>
                      <a:pPr algn="ctr"/>
                      <a:r>
                        <a:rPr lang="en-US" b="1">
                          <a:solidFill>
                            <a:schemeClr val="bg1"/>
                          </a:solidFill>
                          <a:latin typeface="Times New Roman" panose="02020603050405020304" pitchFamily="18" charset="0"/>
                          <a:cs typeface="Times New Roman" panose="02020603050405020304" pitchFamily="18" charset="0"/>
                        </a:rPr>
                        <a:t>Đ</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I</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N</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H</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B</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Ô</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L</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I</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N</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H</a:t>
                      </a:r>
                    </a:p>
                  </a:txBody>
                  <a:tcPr>
                    <a:solidFill>
                      <a:schemeClr val="accent2">
                        <a:lumMod val="60000"/>
                        <a:lumOff val="40000"/>
                      </a:schemeClr>
                    </a:solidFill>
                  </a:tcPr>
                </a:tc>
                <a:extLst>
                  <a:ext uri="{0D108BD9-81ED-4DB2-BD59-A6C34878D82A}">
                    <a16:rowId xmlns:a16="http://schemas.microsoft.com/office/drawing/2014/main" val="1631271679"/>
                  </a:ext>
                </a:extLst>
              </a:tr>
              <a:tr h="370840">
                <a:tc>
                  <a:txBody>
                    <a:bodyPr/>
                    <a:lstStyle/>
                    <a:p>
                      <a:pPr algn="ctr"/>
                      <a:r>
                        <a:rPr lang="en-US" b="1">
                          <a:solidFill>
                            <a:schemeClr val="bg1"/>
                          </a:solidFill>
                          <a:latin typeface="Times New Roman" panose="02020603050405020304" pitchFamily="18" charset="0"/>
                          <a:cs typeface="Times New Roman" panose="02020603050405020304" pitchFamily="18" charset="0"/>
                        </a:rPr>
                        <a:t>H</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A</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C</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X</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V</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B</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N</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M</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L</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K</a:t>
                      </a:r>
                    </a:p>
                  </a:txBody>
                  <a:tcPr>
                    <a:solidFill>
                      <a:schemeClr val="accent2">
                        <a:lumMod val="60000"/>
                        <a:lumOff val="40000"/>
                      </a:schemeClr>
                    </a:solidFill>
                  </a:tcPr>
                </a:tc>
                <a:extLst>
                  <a:ext uri="{0D108BD9-81ED-4DB2-BD59-A6C34878D82A}">
                    <a16:rowId xmlns:a16="http://schemas.microsoft.com/office/drawing/2014/main" val="1432658286"/>
                  </a:ext>
                </a:extLst>
              </a:tr>
              <a:tr h="370840">
                <a:tc>
                  <a:txBody>
                    <a:bodyPr/>
                    <a:lstStyle/>
                    <a:p>
                      <a:pPr algn="ctr"/>
                      <a:r>
                        <a:rPr lang="en-US" b="1">
                          <a:solidFill>
                            <a:schemeClr val="bg1"/>
                          </a:solidFill>
                          <a:latin typeface="Times New Roman" panose="02020603050405020304" pitchFamily="18" charset="0"/>
                          <a:cs typeface="Times New Roman" panose="02020603050405020304" pitchFamily="18" charset="0"/>
                        </a:rPr>
                        <a:t>A</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O</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E</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Đ</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Ô</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C</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L</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Â</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P</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G</a:t>
                      </a:r>
                    </a:p>
                  </a:txBody>
                  <a:tcPr>
                    <a:solidFill>
                      <a:schemeClr val="accent2">
                        <a:lumMod val="60000"/>
                        <a:lumOff val="40000"/>
                      </a:schemeClr>
                    </a:solidFill>
                  </a:tcPr>
                </a:tc>
                <a:extLst>
                  <a:ext uri="{0D108BD9-81ED-4DB2-BD59-A6C34878D82A}">
                    <a16:rowId xmlns:a16="http://schemas.microsoft.com/office/drawing/2014/main" val="2001693057"/>
                  </a:ext>
                </a:extLst>
              </a:tr>
              <a:tr h="370840">
                <a:tc>
                  <a:txBody>
                    <a:bodyPr/>
                    <a:lstStyle/>
                    <a:p>
                      <a:pPr algn="ctr"/>
                      <a:r>
                        <a:rPr lang="en-US" b="1">
                          <a:solidFill>
                            <a:schemeClr val="bg1"/>
                          </a:solidFill>
                          <a:latin typeface="Times New Roman" panose="02020603050405020304" pitchFamily="18" charset="0"/>
                          <a:cs typeface="Times New Roman" panose="02020603050405020304" pitchFamily="18" charset="0"/>
                        </a:rPr>
                        <a:t>Y</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L</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A</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L</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J</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G</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N</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B</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C</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V</a:t>
                      </a:r>
                    </a:p>
                  </a:txBody>
                  <a:tcPr>
                    <a:solidFill>
                      <a:schemeClr val="accent2">
                        <a:lumMod val="60000"/>
                        <a:lumOff val="40000"/>
                      </a:schemeClr>
                    </a:solidFill>
                  </a:tcPr>
                </a:tc>
                <a:extLst>
                  <a:ext uri="{0D108BD9-81ED-4DB2-BD59-A6C34878D82A}">
                    <a16:rowId xmlns:a16="http://schemas.microsoft.com/office/drawing/2014/main" val="4154692760"/>
                  </a:ext>
                </a:extLst>
              </a:tr>
              <a:tr h="370840">
                <a:tc>
                  <a:txBody>
                    <a:bodyPr/>
                    <a:lstStyle/>
                    <a:p>
                      <a:pPr algn="ctr"/>
                      <a:r>
                        <a:rPr lang="en-US" b="1">
                          <a:solidFill>
                            <a:schemeClr val="bg1"/>
                          </a:solidFill>
                          <a:latin typeface="Times New Roman" panose="02020603050405020304" pitchFamily="18" charset="0"/>
                          <a:cs typeface="Times New Roman" panose="02020603050405020304" pitchFamily="18" charset="0"/>
                        </a:rPr>
                        <a:t>F</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Đ</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S</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L</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D</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O</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S</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T</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D</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F</a:t>
                      </a:r>
                    </a:p>
                  </a:txBody>
                  <a:tcPr>
                    <a:solidFill>
                      <a:schemeClr val="accent2">
                        <a:lumMod val="60000"/>
                        <a:lumOff val="40000"/>
                      </a:schemeClr>
                    </a:solidFill>
                  </a:tcPr>
                </a:tc>
                <a:extLst>
                  <a:ext uri="{0D108BD9-81ED-4DB2-BD59-A6C34878D82A}">
                    <a16:rowId xmlns:a16="http://schemas.microsoft.com/office/drawing/2014/main" val="831048386"/>
                  </a:ext>
                </a:extLst>
              </a:tr>
              <a:tr h="370840">
                <a:tc>
                  <a:txBody>
                    <a:bodyPr/>
                    <a:lstStyle/>
                    <a:p>
                      <a:pPr algn="ctr"/>
                      <a:r>
                        <a:rPr lang="en-US" b="1">
                          <a:solidFill>
                            <a:schemeClr val="bg1"/>
                          </a:solidFill>
                          <a:latin typeface="Times New Roman" panose="02020603050405020304" pitchFamily="18" charset="0"/>
                          <a:cs typeface="Times New Roman" panose="02020603050405020304" pitchFamily="18" charset="0"/>
                        </a:rPr>
                        <a:t>L</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K</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H</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F</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Ư</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D</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F</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F</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G</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G</a:t>
                      </a:r>
                    </a:p>
                  </a:txBody>
                  <a:tcPr>
                    <a:solidFill>
                      <a:schemeClr val="accent2">
                        <a:lumMod val="60000"/>
                        <a:lumOff val="40000"/>
                      </a:schemeClr>
                    </a:solidFill>
                  </a:tcPr>
                </a:tc>
                <a:extLst>
                  <a:ext uri="{0D108BD9-81ED-4DB2-BD59-A6C34878D82A}">
                    <a16:rowId xmlns:a16="http://schemas.microsoft.com/office/drawing/2014/main" val="2610656709"/>
                  </a:ext>
                </a:extLst>
              </a:tr>
              <a:tr h="370840">
                <a:tc>
                  <a:txBody>
                    <a:bodyPr/>
                    <a:lstStyle/>
                    <a:p>
                      <a:pPr algn="ctr"/>
                      <a:r>
                        <a:rPr lang="en-US" b="1">
                          <a:solidFill>
                            <a:schemeClr val="bg1"/>
                          </a:solidFill>
                          <a:latin typeface="Times New Roman" panose="02020603050405020304" pitchFamily="18" charset="0"/>
                          <a:cs typeface="Times New Roman" panose="02020603050405020304" pitchFamily="18" charset="0"/>
                        </a:rPr>
                        <a:t>T</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H</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Ô</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N</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G</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N</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H</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Â</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T</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B</a:t>
                      </a:r>
                    </a:p>
                  </a:txBody>
                  <a:tcPr>
                    <a:solidFill>
                      <a:schemeClr val="accent2">
                        <a:lumMod val="60000"/>
                        <a:lumOff val="40000"/>
                      </a:schemeClr>
                    </a:solidFill>
                  </a:tcPr>
                </a:tc>
                <a:extLst>
                  <a:ext uri="{0D108BD9-81ED-4DB2-BD59-A6C34878D82A}">
                    <a16:rowId xmlns:a16="http://schemas.microsoft.com/office/drawing/2014/main" val="3191892955"/>
                  </a:ext>
                </a:extLst>
              </a:tr>
              <a:tr h="370840">
                <a:tc>
                  <a:txBody>
                    <a:bodyPr/>
                    <a:lstStyle/>
                    <a:p>
                      <a:pPr algn="ctr"/>
                      <a:r>
                        <a:rPr lang="en-US" b="1">
                          <a:solidFill>
                            <a:schemeClr val="bg1"/>
                          </a:solidFill>
                          <a:latin typeface="Times New Roman" panose="02020603050405020304" pitchFamily="18" charset="0"/>
                          <a:cs typeface="Times New Roman" panose="02020603050405020304" pitchFamily="18" charset="0"/>
                        </a:rPr>
                        <a:t>P</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Q</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E</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E</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T</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Y</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U</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I</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O</a:t>
                      </a:r>
                    </a:p>
                  </a:txBody>
                  <a:tcPr>
                    <a:solidFill>
                      <a:schemeClr val="accent2">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K</a:t>
                      </a:r>
                    </a:p>
                  </a:txBody>
                  <a:tcPr>
                    <a:solidFill>
                      <a:schemeClr val="accent2">
                        <a:lumMod val="60000"/>
                        <a:lumOff val="40000"/>
                      </a:schemeClr>
                    </a:solidFill>
                  </a:tcPr>
                </a:tc>
                <a:extLst>
                  <a:ext uri="{0D108BD9-81ED-4DB2-BD59-A6C34878D82A}">
                    <a16:rowId xmlns:a16="http://schemas.microsoft.com/office/drawing/2014/main" val="4280257277"/>
                  </a:ext>
                </a:extLst>
              </a:tr>
            </a:tbl>
          </a:graphicData>
        </a:graphic>
      </p:graphicFrame>
      <p:sp>
        <p:nvSpPr>
          <p:cNvPr id="7" name="TextBox 6">
            <a:extLst>
              <a:ext uri="{FF2B5EF4-FFF2-40B4-BE49-F238E27FC236}">
                <a16:creationId xmlns:a16="http://schemas.microsoft.com/office/drawing/2014/main" id="{5F949376-FB08-4796-B950-E0D2A4D3C56F}"/>
              </a:ext>
            </a:extLst>
          </p:cNvPr>
          <p:cNvSpPr txBox="1"/>
          <p:nvPr/>
        </p:nvSpPr>
        <p:spPr>
          <a:xfrm>
            <a:off x="629587" y="916154"/>
            <a:ext cx="10957810" cy="830997"/>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Trò chơi "Tìm từ khóa"</a:t>
            </a:r>
          </a:p>
          <a:p>
            <a:r>
              <a:rPr lang="en-US" sz="2400">
                <a:latin typeface="Times New Roman" panose="02020603050405020304" pitchFamily="18" charset="0"/>
                <a:cs typeface="Times New Roman" panose="02020603050405020304" pitchFamily="18" charset="0"/>
              </a:rPr>
              <a:t>Luật chơi: Trả lời câu hỏi để tìm được "Từ khóa" ở bảng dưới đây</a:t>
            </a:r>
          </a:p>
        </p:txBody>
      </p:sp>
    </p:spTree>
    <p:extLst>
      <p:ext uri="{BB962C8B-B14F-4D97-AF65-F5344CB8AC3E}">
        <p14:creationId xmlns:p14="http://schemas.microsoft.com/office/powerpoint/2010/main" val="853072552"/>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14662" y="-1"/>
            <a:ext cx="1643580" cy="1476719"/>
          </a:xfrm>
          <a:prstGeom prst="rect">
            <a:avLst/>
          </a:prstGeom>
        </p:spPr>
      </p:pic>
      <p:sp>
        <p:nvSpPr>
          <p:cNvPr id="7" name="文本框 6"/>
          <p:cNvSpPr txBox="1"/>
          <p:nvPr/>
        </p:nvSpPr>
        <p:spPr>
          <a:xfrm>
            <a:off x="2999" y="602662"/>
            <a:ext cx="1866903" cy="677108"/>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800" b="1" i="0" u="none" strike="noStrike" kern="1200" cap="none" spc="0" normalizeH="0" baseline="0" noProof="0" dirty="0">
                <a:ln>
                  <a:noFill/>
                </a:ln>
                <a:solidFill>
                  <a:prstClr val="black">
                    <a:lumMod val="85000"/>
                    <a:lumOff val="15000"/>
                  </a:prstClr>
                </a:solidFill>
                <a:effectLst/>
                <a:uLnTx/>
                <a:uFillTx/>
                <a:latin typeface="等线" panose="02010600030101010101" pitchFamily="2" charset="-122"/>
                <a:ea typeface="等线" panose="02010600030101010101" pitchFamily="2" charset="-122"/>
                <a:cs typeface="+mn-cs"/>
              </a:rPr>
              <a:t>1</a:t>
            </a:r>
            <a:endParaRPr kumimoji="0" lang="zh-CN" altLang="en-US" sz="3800" b="1" i="0" u="none" strike="noStrike" kern="1200" cap="none" spc="0" normalizeH="0" baseline="0" noProof="0" dirty="0">
              <a:ln>
                <a:noFill/>
              </a:ln>
              <a:solidFill>
                <a:prstClr val="black">
                  <a:lumMod val="85000"/>
                  <a:lumOff val="15000"/>
                </a:prstClr>
              </a:solidFill>
              <a:effectLst/>
              <a:uLnTx/>
              <a:uFillTx/>
              <a:latin typeface="等线" panose="02010600030101010101" pitchFamily="2" charset="-122"/>
              <a:ea typeface="等线" panose="02010600030101010101" pitchFamily="2" charset="-122"/>
              <a:cs typeface="+mn-cs"/>
            </a:endParaRPr>
          </a:p>
        </p:txBody>
      </p:sp>
      <p:sp>
        <p:nvSpPr>
          <p:cNvPr id="8" name="矩形 7"/>
          <p:cNvSpPr/>
          <p:nvPr/>
        </p:nvSpPr>
        <p:spPr>
          <a:xfrm>
            <a:off x="1758242" y="445971"/>
            <a:ext cx="9154597" cy="1569660"/>
          </a:xfrm>
          <a:prstGeom prst="rect">
            <a:avLst/>
          </a:prstGeom>
        </p:spPr>
        <p:txBody>
          <a:bodyPr wrap="square">
            <a:spAutoFit/>
          </a:bodyPr>
          <a:lstStyle/>
          <a:p>
            <a:pPr defTabSz="914377"/>
            <a:r>
              <a:rPr lang="nl-NL" sz="3200" b="1">
                <a:solidFill>
                  <a:srgbClr val="FF0000"/>
                </a:solidFill>
                <a:latin typeface="Times New Roman" panose="02020603050405020304" pitchFamily="18" charset="0"/>
                <a:cs typeface="Times New Roman" panose="02020603050405020304" pitchFamily="18" charset="0"/>
              </a:rPr>
              <a:t>Công cuộc xây dựng chính quyền và bảo vệ đất nước thời Đinh - Tiền Lê</a:t>
            </a:r>
          </a:p>
          <a:p>
            <a:pPr defTabSz="914377"/>
            <a:r>
              <a:rPr lang="nl-NL" sz="3200" b="1">
                <a:solidFill>
                  <a:srgbClr val="FF0000"/>
                </a:solidFill>
                <a:latin typeface="Times New Roman" panose="02020603050405020304" pitchFamily="18" charset="0"/>
                <a:cs typeface="Times New Roman" panose="02020603050405020304" pitchFamily="18" charset="0"/>
              </a:rPr>
              <a:t>a. Chính quyền thời Đinh</a:t>
            </a: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27736" y="86387"/>
            <a:ext cx="761265" cy="761265"/>
          </a:xfrm>
          <a:prstGeom prst="rect">
            <a:avLst/>
          </a:prstGeom>
        </p:spPr>
      </p:pic>
      <p:pic>
        <p:nvPicPr>
          <p:cNvPr id="11" name="图片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283" y="5998717"/>
            <a:ext cx="859283" cy="859283"/>
          </a:xfrm>
          <a:prstGeom prst="rect">
            <a:avLst/>
          </a:prstGeom>
        </p:spPr>
      </p:pic>
      <p:sp>
        <p:nvSpPr>
          <p:cNvPr id="14" name="TextBox 15">
            <a:extLst>
              <a:ext uri="{FF2B5EF4-FFF2-40B4-BE49-F238E27FC236}">
                <a16:creationId xmlns:a16="http://schemas.microsoft.com/office/drawing/2014/main" id="{2415A440-D1C0-466A-B6E7-ADF1EE62B1F7}"/>
              </a:ext>
            </a:extLst>
          </p:cNvPr>
          <p:cNvSpPr txBox="1">
            <a:spLocks noChangeArrowheads="1"/>
          </p:cNvSpPr>
          <p:nvPr/>
        </p:nvSpPr>
        <p:spPr bwMode="auto">
          <a:xfrm>
            <a:off x="332358" y="2214224"/>
            <a:ext cx="10784257"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pt-BR" altLang="en-US">
                <a:latin typeface="Times New Roman" panose="02020603050405020304" pitchFamily="18" charset="0"/>
                <a:cs typeface="Times New Roman" panose="02020603050405020304" pitchFamily="18" charset="0"/>
              </a:rPr>
              <a:t>*Sự thành lập:</a:t>
            </a:r>
          </a:p>
          <a:p>
            <a:pPr>
              <a:spcBef>
                <a:spcPct val="0"/>
              </a:spcBef>
              <a:buNone/>
            </a:pPr>
            <a:r>
              <a:rPr lang="pt-BR" altLang="en-US">
                <a:latin typeface="Times New Roman" panose="02020603050405020304" pitchFamily="18" charset="0"/>
                <a:cs typeface="Times New Roman" panose="02020603050405020304" pitchFamily="18" charset="0"/>
              </a:rPr>
              <a:t>- </a:t>
            </a:r>
            <a:r>
              <a:rPr lang="pt-BR" altLang="en-US" dirty="0">
                <a:latin typeface="Times New Roman" panose="02020603050405020304" pitchFamily="18" charset="0"/>
                <a:cs typeface="Times New Roman" panose="02020603050405020304" pitchFamily="18" charset="0"/>
              </a:rPr>
              <a:t>Năm 968, Đinh Bộ Lĩnh lên Hoàng đế, đặt tên nước là Đại Cồ Việt, đóng đô ở Hoa Lư.</a:t>
            </a:r>
          </a:p>
          <a:p>
            <a:pPr>
              <a:spcBef>
                <a:spcPct val="0"/>
              </a:spcBef>
              <a:buFontTx/>
              <a:buNone/>
            </a:pP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Năm</a:t>
            </a:r>
            <a:r>
              <a:rPr lang="en-US" altLang="en-US" dirty="0">
                <a:latin typeface="Times New Roman" panose="02020603050405020304" pitchFamily="18" charset="0"/>
                <a:cs typeface="Times New Roman" panose="02020603050405020304" pitchFamily="18" charset="0"/>
              </a:rPr>
              <a:t> 970, </a:t>
            </a:r>
            <a:r>
              <a:rPr lang="en-US" altLang="en-US" dirty="0" err="1">
                <a:latin typeface="Times New Roman" panose="02020603050405020304" pitchFamily="18" charset="0"/>
                <a:cs typeface="Times New Roman" panose="02020603050405020304" pitchFamily="18" charset="0"/>
              </a:rPr>
              <a:t>đặt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niên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hiệu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là</a:t>
            </a:r>
            <a:r>
              <a:rPr lang="en-US" altLang="en-US" dirty="0">
                <a:latin typeface="Times New Roman" panose="02020603050405020304" pitchFamily="18" charset="0"/>
                <a:cs typeface="Times New Roman" panose="02020603050405020304" pitchFamily="18" charset="0"/>
              </a:rPr>
              <a:t> </a:t>
            </a:r>
            <a:r>
              <a:rPr lang="en-US" altLang="en-US" err="1">
                <a:latin typeface="Times New Roman" panose="02020603050405020304" pitchFamily="18" charset="0"/>
                <a:cs typeface="Times New Roman" panose="02020603050405020304" pitchFamily="18" charset="0"/>
              </a:rPr>
              <a:t>Thái</a:t>
            </a:r>
            <a:r>
              <a:rPr lang="en-US" altLang="en-US">
                <a:latin typeface="Times New Roman" panose="02020603050405020304" pitchFamily="18" charset="0"/>
                <a:cs typeface="Times New Roman" panose="02020603050405020304" pitchFamily="18" charset="0"/>
              </a:rPr>
              <a:t> Bình</a:t>
            </a:r>
          </a:p>
          <a:p>
            <a:pPr>
              <a:spcBef>
                <a:spcPct val="0"/>
              </a:spcBef>
              <a:buFontTx/>
              <a:buNone/>
            </a:pPr>
            <a:r>
              <a:rPr lang="en-US" altLang="en-US">
                <a:latin typeface="Times New Roman" panose="02020603050405020304" pitchFamily="18" charset="0"/>
                <a:cs typeface="Times New Roman" panose="02020603050405020304" pitchFamily="18" charset="0"/>
              </a:rPr>
              <a:t>*Bộ máy chính quyền</a:t>
            </a:r>
          </a:p>
          <a:p>
            <a:pPr>
              <a:spcBef>
                <a:spcPct val="0"/>
              </a:spcBef>
              <a:buFontTx/>
              <a:buNone/>
            </a:pPr>
            <a:endParaRPr lang="en-US"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8244960"/>
      </p:ext>
    </p:extLst>
  </p:cSld>
  <p:clrMapOvr>
    <a:masterClrMapping/>
  </p:clrMapOvr>
  <mc:AlternateContent xmlns:mc="http://schemas.openxmlformats.org/markup-compatibility/2006" xmlns:p14="http://schemas.microsoft.com/office/powerpoint/2010/main">
    <mc:Choice Requires="p14">
      <p:transition spd="slow" p14:dur="1250" advClick="0">
        <p14:flip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edge">
                                      <p:cBhvr>
                                        <p:cTn id="19" dur="20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4">
                                            <p:txEl>
                                              <p:pRg st="1" end="1"/>
                                            </p:txEl>
                                          </p:spTgt>
                                        </p:tgtEl>
                                        <p:attrNameLst>
                                          <p:attrName>style.visibility</p:attrName>
                                        </p:attrNameLst>
                                      </p:cBhvr>
                                      <p:to>
                                        <p:strVal val="visible"/>
                                      </p:to>
                                    </p:set>
                                    <p:anim calcmode="lin" valueType="num">
                                      <p:cBhvr additive="base">
                                        <p:cTn id="24"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4">
                                            <p:txEl>
                                              <p:pRg st="0" end="0"/>
                                            </p:txEl>
                                          </p:spTgt>
                                        </p:tgtEl>
                                        <p:attrNameLst>
                                          <p:attrName>style.visibility</p:attrName>
                                        </p:attrNameLst>
                                      </p:cBhvr>
                                      <p:to>
                                        <p:strVal val="visible"/>
                                      </p:to>
                                    </p:set>
                                    <p:anim calcmode="lin" valueType="num">
                                      <p:cBhvr additive="base">
                                        <p:cTn id="3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4">
                                            <p:txEl>
                                              <p:pRg st="2" end="2"/>
                                            </p:txEl>
                                          </p:spTgt>
                                        </p:tgtEl>
                                        <p:attrNameLst>
                                          <p:attrName>style.visibility</p:attrName>
                                        </p:attrNameLst>
                                      </p:cBhvr>
                                      <p:to>
                                        <p:strVal val="visible"/>
                                      </p:to>
                                    </p:set>
                                    <p:animEffect transition="in" filter="fade">
                                      <p:cBhvr>
                                        <p:cTn id="36" dur="1000"/>
                                        <p:tgtEl>
                                          <p:spTgt spid="14">
                                            <p:txEl>
                                              <p:pRg st="2" end="2"/>
                                            </p:txEl>
                                          </p:spTgt>
                                        </p:tgtEl>
                                      </p:cBhvr>
                                    </p:animEffect>
                                    <p:anim calcmode="lin" valueType="num">
                                      <p:cBhvr>
                                        <p:cTn id="37"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38"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4">
                                            <p:txEl>
                                              <p:pRg st="3" end="3"/>
                                            </p:txEl>
                                          </p:spTgt>
                                        </p:tgtEl>
                                        <p:attrNameLst>
                                          <p:attrName>style.visibility</p:attrName>
                                        </p:attrNameLst>
                                      </p:cBhvr>
                                      <p:to>
                                        <p:strVal val="visible"/>
                                      </p:to>
                                    </p:set>
                                    <p:animEffect transition="in" filter="fade">
                                      <p:cBhvr>
                                        <p:cTn id="43" dur="1000"/>
                                        <p:tgtEl>
                                          <p:spTgt spid="14">
                                            <p:txEl>
                                              <p:pRg st="3" end="3"/>
                                            </p:txEl>
                                          </p:spTgt>
                                        </p:tgtEl>
                                      </p:cBhvr>
                                    </p:animEffect>
                                    <p:anim calcmode="lin" valueType="num">
                                      <p:cBhvr>
                                        <p:cTn id="44"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45"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14662" y="-1"/>
            <a:ext cx="1643580" cy="1476719"/>
          </a:xfrm>
          <a:prstGeom prst="rect">
            <a:avLst/>
          </a:prstGeom>
        </p:spPr>
      </p:pic>
      <p:sp>
        <p:nvSpPr>
          <p:cNvPr id="7" name="文本框 6"/>
          <p:cNvSpPr txBox="1"/>
          <p:nvPr/>
        </p:nvSpPr>
        <p:spPr>
          <a:xfrm>
            <a:off x="2999" y="602662"/>
            <a:ext cx="1866903" cy="677108"/>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800" b="1" i="0" u="none" strike="noStrike" kern="1200" cap="none" spc="0" normalizeH="0" baseline="0" noProof="0" dirty="0">
                <a:ln>
                  <a:noFill/>
                </a:ln>
                <a:solidFill>
                  <a:prstClr val="black">
                    <a:lumMod val="85000"/>
                    <a:lumOff val="15000"/>
                  </a:prstClr>
                </a:solidFill>
                <a:effectLst/>
                <a:uLnTx/>
                <a:uFillTx/>
                <a:latin typeface="等线" panose="02010600030101010101" pitchFamily="2" charset="-122"/>
                <a:ea typeface="等线" panose="02010600030101010101" pitchFamily="2" charset="-122"/>
                <a:cs typeface="+mn-cs"/>
              </a:rPr>
              <a:t>1</a:t>
            </a:r>
            <a:endParaRPr kumimoji="0" lang="zh-CN" altLang="en-US" sz="3800" b="1" i="0" u="none" strike="noStrike" kern="1200" cap="none" spc="0" normalizeH="0" baseline="0" noProof="0" dirty="0">
              <a:ln>
                <a:noFill/>
              </a:ln>
              <a:solidFill>
                <a:prstClr val="black">
                  <a:lumMod val="85000"/>
                  <a:lumOff val="15000"/>
                </a:prstClr>
              </a:solidFill>
              <a:effectLst/>
              <a:uLnTx/>
              <a:uFillTx/>
              <a:latin typeface="等线" panose="02010600030101010101" pitchFamily="2" charset="-122"/>
              <a:ea typeface="等线" panose="02010600030101010101" pitchFamily="2" charset="-122"/>
              <a:cs typeface="+mn-cs"/>
            </a:endParaRPr>
          </a:p>
        </p:txBody>
      </p:sp>
      <p:sp>
        <p:nvSpPr>
          <p:cNvPr id="8" name="矩形 7"/>
          <p:cNvSpPr/>
          <p:nvPr/>
        </p:nvSpPr>
        <p:spPr>
          <a:xfrm>
            <a:off x="1644433" y="40667"/>
            <a:ext cx="10163935" cy="1569660"/>
          </a:xfrm>
          <a:prstGeom prst="rect">
            <a:avLst/>
          </a:prstGeom>
        </p:spPr>
        <p:txBody>
          <a:bodyPr wrap="square">
            <a:spAutoFit/>
          </a:bodyPr>
          <a:lstStyle/>
          <a:p>
            <a:pPr defTabSz="914377"/>
            <a:r>
              <a:rPr lang="nl-NL" sz="3200" b="1" dirty="0">
                <a:solidFill>
                  <a:srgbClr val="FF0000"/>
                </a:solidFill>
                <a:latin typeface="Times New Roman" panose="02020603050405020304" pitchFamily="18" charset="0"/>
                <a:cs typeface="Times New Roman" panose="02020603050405020304" pitchFamily="18" charset="0"/>
              </a:rPr>
              <a:t>Công cuộc xây dựng chính quyền và bảo vệ đất nước thời Đinh - Tiền Lê</a:t>
            </a:r>
          </a:p>
          <a:p>
            <a:pPr defTabSz="914377"/>
            <a:r>
              <a:rPr lang="nl-NL" sz="3200" b="1" dirty="0">
                <a:solidFill>
                  <a:srgbClr val="FF0000"/>
                </a:solidFill>
                <a:latin typeface="Times New Roman" panose="02020603050405020304" pitchFamily="18" charset="0"/>
                <a:cs typeface="Times New Roman" panose="02020603050405020304" pitchFamily="18" charset="0"/>
              </a:rPr>
              <a:t>a. Chính quyền thời Đinh</a:t>
            </a: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27736" y="86387"/>
            <a:ext cx="761265" cy="761265"/>
          </a:xfrm>
          <a:prstGeom prst="rect">
            <a:avLst/>
          </a:prstGeom>
        </p:spPr>
      </p:pic>
      <p:pic>
        <p:nvPicPr>
          <p:cNvPr id="11" name="图片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283" y="5998717"/>
            <a:ext cx="859283" cy="859283"/>
          </a:xfrm>
          <a:prstGeom prst="rect">
            <a:avLst/>
          </a:prstGeom>
        </p:spPr>
      </p:pic>
      <p:sp>
        <p:nvSpPr>
          <p:cNvPr id="14" name="TextBox 15">
            <a:extLst>
              <a:ext uri="{FF2B5EF4-FFF2-40B4-BE49-F238E27FC236}">
                <a16:creationId xmlns:a16="http://schemas.microsoft.com/office/drawing/2014/main" id="{2415A440-D1C0-466A-B6E7-ADF1EE62B1F7}"/>
              </a:ext>
            </a:extLst>
          </p:cNvPr>
          <p:cNvSpPr txBox="1">
            <a:spLocks noChangeArrowheads="1"/>
          </p:cNvSpPr>
          <p:nvPr/>
        </p:nvSpPr>
        <p:spPr bwMode="auto">
          <a:xfrm>
            <a:off x="269823" y="1509445"/>
            <a:ext cx="1078425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a:latin typeface="Times New Roman" panose="02020603050405020304" pitchFamily="18" charset="0"/>
                <a:cs typeface="Times New Roman" panose="02020603050405020304" pitchFamily="18" charset="0"/>
              </a:rPr>
              <a:t>*Bộ máy chính quyền</a:t>
            </a:r>
          </a:p>
          <a:p>
            <a:pPr>
              <a:spcBef>
                <a:spcPct val="0"/>
              </a:spcBef>
              <a:buFontTx/>
              <a:buNone/>
            </a:pPr>
            <a:endParaRPr lang="en-US" altLang="en-US">
              <a:latin typeface="Times New Roman" panose="02020603050405020304" pitchFamily="18" charset="0"/>
              <a:cs typeface="Times New Roman" panose="02020603050405020304" pitchFamily="18" charset="0"/>
            </a:endParaRPr>
          </a:p>
          <a:p>
            <a:pPr>
              <a:spcBef>
                <a:spcPct val="0"/>
              </a:spcBef>
              <a:buFontTx/>
              <a:buNone/>
            </a:pPr>
            <a:endParaRPr lang="en-US" altLang="en-US">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67E943C4-748A-4EEF-9309-BC9E7117DED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282" y="2002807"/>
            <a:ext cx="6526074" cy="4496427"/>
          </a:xfrm>
          <a:prstGeom prst="rect">
            <a:avLst/>
          </a:prstGeom>
        </p:spPr>
      </p:pic>
      <p:sp>
        <p:nvSpPr>
          <p:cNvPr id="12" name="TextBox 11">
            <a:extLst>
              <a:ext uri="{FF2B5EF4-FFF2-40B4-BE49-F238E27FC236}">
                <a16:creationId xmlns:a16="http://schemas.microsoft.com/office/drawing/2014/main" id="{E37F48D2-8BB4-4703-A2A0-6AA11061D105}"/>
              </a:ext>
            </a:extLst>
          </p:cNvPr>
          <p:cNvSpPr txBox="1"/>
          <p:nvPr/>
        </p:nvSpPr>
        <p:spPr>
          <a:xfrm>
            <a:off x="5908980" y="4000961"/>
            <a:ext cx="6138472" cy="2677656"/>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=&gt; </a:t>
            </a:r>
            <a:r>
              <a:rPr lang="en-US" sz="2400" b="1" dirty="0" err="1">
                <a:latin typeface="Times New Roman" panose="02020603050405020304" pitchFamily="18" charset="0"/>
                <a:cs typeface="Times New Roman" panose="02020603050405020304" pitchFamily="18" charset="0"/>
              </a:rPr>
              <a:t>Tổ</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chức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chính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quyền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được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dựng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trung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ương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đến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địa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phương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nhiều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cấp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chính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Bộ</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Lĩnh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tiến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thêm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việc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dựng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chính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quyền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lập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chủ</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khẳng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định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chủ</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quyền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quốc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tộc</a:t>
            </a:r>
            <a:r>
              <a:rPr lang="en-US" sz="2400" b="1" dirty="0">
                <a:latin typeface="Times New Roman" panose="02020603050405020304" pitchFamily="18" charset="0"/>
                <a:cs typeface="Times New Roman" panose="02020603050405020304" pitchFamily="18" charset="0"/>
              </a:rPr>
              <a:t> so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Ngô</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Quyền</a:t>
            </a:r>
            <a:r>
              <a:rPr lang="en-US" sz="2400" b="1" dirty="0">
                <a:latin typeface="Times New Roman" panose="02020603050405020304" pitchFamily="18" charset="0"/>
                <a:cs typeface="Times New Roman" panose="02020603050405020304" pitchFamily="18" charset="0"/>
              </a:rPr>
              <a:t>.</a:t>
            </a:r>
            <a:endParaRPr lang="en-US" sz="2400" b="1" dirty="0"/>
          </a:p>
        </p:txBody>
      </p:sp>
    </p:spTree>
    <p:extLst>
      <p:ext uri="{BB962C8B-B14F-4D97-AF65-F5344CB8AC3E}">
        <p14:creationId xmlns:p14="http://schemas.microsoft.com/office/powerpoint/2010/main" val="2292548317"/>
      </p:ext>
    </p:extLst>
  </p:cSld>
  <p:clrMapOvr>
    <a:masterClrMapping/>
  </p:clrMapOvr>
  <mc:AlternateContent xmlns:mc="http://schemas.openxmlformats.org/markup-compatibility/2006" xmlns:p14="http://schemas.microsoft.com/office/powerpoint/2010/main">
    <mc:Choice Requires="p14">
      <p:transition spd="slow" p14:dur="1250" advClick="0">
        <p14:flip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edge">
                                      <p:cBhvr>
                                        <p:cTn id="19" dur="20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4">
                                            <p:txEl>
                                              <p:pRg st="0" end="0"/>
                                            </p:txEl>
                                          </p:spTgt>
                                        </p:tgtEl>
                                        <p:attrNameLst>
                                          <p:attrName>style.visibility</p:attrName>
                                        </p:attrNameLst>
                                      </p:cBhvr>
                                      <p:to>
                                        <p:strVal val="visible"/>
                                      </p:to>
                                    </p:set>
                                    <p:animEffect transition="in" filter="fade">
                                      <p:cBhvr>
                                        <p:cTn id="24" dur="1000"/>
                                        <p:tgtEl>
                                          <p:spTgt spid="14">
                                            <p:txEl>
                                              <p:pRg st="0" end="0"/>
                                            </p:txEl>
                                          </p:spTgt>
                                        </p:tgtEl>
                                      </p:cBhvr>
                                    </p:animEffect>
                                    <p:anim calcmode="lin" valueType="num">
                                      <p:cBhvr>
                                        <p:cTn id="25"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14662" y="-1"/>
            <a:ext cx="1643580" cy="1476719"/>
          </a:xfrm>
          <a:prstGeom prst="rect">
            <a:avLst/>
          </a:prstGeom>
        </p:spPr>
      </p:pic>
      <p:sp>
        <p:nvSpPr>
          <p:cNvPr id="7" name="文本框 6"/>
          <p:cNvSpPr txBox="1"/>
          <p:nvPr/>
        </p:nvSpPr>
        <p:spPr>
          <a:xfrm>
            <a:off x="2999" y="602662"/>
            <a:ext cx="1866903" cy="677108"/>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800" b="1" i="0" u="none" strike="noStrike" kern="1200" cap="none" spc="0" normalizeH="0" baseline="0" noProof="0" dirty="0">
                <a:ln>
                  <a:noFill/>
                </a:ln>
                <a:solidFill>
                  <a:prstClr val="black">
                    <a:lumMod val="85000"/>
                    <a:lumOff val="15000"/>
                  </a:prstClr>
                </a:solidFill>
                <a:effectLst/>
                <a:uLnTx/>
                <a:uFillTx/>
                <a:latin typeface="等线" panose="02010600030101010101" pitchFamily="2" charset="-122"/>
                <a:ea typeface="等线" panose="02010600030101010101" pitchFamily="2" charset="-122"/>
                <a:cs typeface="+mn-cs"/>
              </a:rPr>
              <a:t>1</a:t>
            </a:r>
            <a:endParaRPr kumimoji="0" lang="zh-CN" altLang="en-US" sz="3800" b="1" i="0" u="none" strike="noStrike" kern="1200" cap="none" spc="0" normalizeH="0" baseline="0" noProof="0" dirty="0">
              <a:ln>
                <a:noFill/>
              </a:ln>
              <a:solidFill>
                <a:prstClr val="black">
                  <a:lumMod val="85000"/>
                  <a:lumOff val="15000"/>
                </a:prstClr>
              </a:solidFill>
              <a:effectLst/>
              <a:uLnTx/>
              <a:uFillTx/>
              <a:latin typeface="等线" panose="02010600030101010101" pitchFamily="2" charset="-122"/>
              <a:ea typeface="等线" panose="02010600030101010101" pitchFamily="2" charset="-122"/>
              <a:cs typeface="+mn-cs"/>
            </a:endParaRPr>
          </a:p>
        </p:txBody>
      </p:sp>
      <p:sp>
        <p:nvSpPr>
          <p:cNvPr id="8" name="矩形 7"/>
          <p:cNvSpPr/>
          <p:nvPr/>
        </p:nvSpPr>
        <p:spPr>
          <a:xfrm>
            <a:off x="1645904" y="62822"/>
            <a:ext cx="9229548" cy="1569660"/>
          </a:xfrm>
          <a:prstGeom prst="rect">
            <a:avLst/>
          </a:prstGeom>
        </p:spPr>
        <p:txBody>
          <a:bodyPr wrap="square">
            <a:spAutoFit/>
          </a:bodyPr>
          <a:lstStyle/>
          <a:p>
            <a:pPr defTabSz="914377"/>
            <a:r>
              <a:rPr lang="nl-NL" sz="3200" b="1">
                <a:solidFill>
                  <a:srgbClr val="FF0000"/>
                </a:solidFill>
                <a:latin typeface="Times New Roman" panose="02020603050405020304" pitchFamily="18" charset="0"/>
                <a:cs typeface="Times New Roman" panose="02020603050405020304" pitchFamily="18" charset="0"/>
              </a:rPr>
              <a:t>Công cuộc xây dựng chính quyền và bảo vệ đất nước thời Đinh - Tiền Lê</a:t>
            </a:r>
          </a:p>
          <a:p>
            <a:pPr defTabSz="914377"/>
            <a:r>
              <a:rPr lang="nl-NL" sz="3200" b="1">
                <a:solidFill>
                  <a:srgbClr val="FF0000"/>
                </a:solidFill>
                <a:latin typeface="Times New Roman" panose="02020603050405020304" pitchFamily="18" charset="0"/>
                <a:cs typeface="Times New Roman" panose="02020603050405020304" pitchFamily="18" charset="0"/>
              </a:rPr>
              <a:t>a. Chính quyền thời Đinh</a:t>
            </a: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27736" y="86387"/>
            <a:ext cx="761265" cy="761265"/>
          </a:xfrm>
          <a:prstGeom prst="rect">
            <a:avLst/>
          </a:prstGeom>
        </p:spPr>
      </p:pic>
      <p:pic>
        <p:nvPicPr>
          <p:cNvPr id="11" name="图片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283" y="5998717"/>
            <a:ext cx="859283" cy="859283"/>
          </a:xfrm>
          <a:prstGeom prst="rect">
            <a:avLst/>
          </a:prstGeom>
        </p:spPr>
      </p:pic>
      <p:sp>
        <p:nvSpPr>
          <p:cNvPr id="12" name="TextBox 11">
            <a:extLst>
              <a:ext uri="{FF2B5EF4-FFF2-40B4-BE49-F238E27FC236}">
                <a16:creationId xmlns:a16="http://schemas.microsoft.com/office/drawing/2014/main" id="{6A69F9B1-6B7F-41C7-909A-FB4F44483A0A}"/>
              </a:ext>
            </a:extLst>
          </p:cNvPr>
          <p:cNvSpPr txBox="1"/>
          <p:nvPr/>
        </p:nvSpPr>
        <p:spPr>
          <a:xfrm>
            <a:off x="332357" y="2109002"/>
            <a:ext cx="11856643" cy="2062103"/>
          </a:xfrm>
          <a:prstGeom prst="rect">
            <a:avLst/>
          </a:prstGeom>
          <a:noFill/>
        </p:spPr>
        <p:txBody>
          <a:bodyPr wrap="square">
            <a:spAutoFit/>
          </a:bodyPr>
          <a:lstStyle/>
          <a:p>
            <a:pPr>
              <a:spcBef>
                <a:spcPct val="0"/>
              </a:spcBef>
              <a:buFontTx/>
              <a:buNone/>
            </a:pPr>
            <a:r>
              <a:rPr lang="en-US" altLang="en-US" sz="3200">
                <a:latin typeface="Times New Roman" panose="02020603050405020304" pitchFamily="18" charset="0"/>
                <a:cs typeface="Times New Roman" panose="02020603050405020304" pitchFamily="18" charset="0"/>
              </a:rPr>
              <a:t>* Nội trị: Dựng cung điện, đúc tiền, xử phạt nghiêm kẻ phạm tội.</a:t>
            </a:r>
          </a:p>
          <a:p>
            <a:pPr>
              <a:spcBef>
                <a:spcPct val="0"/>
              </a:spcBef>
            </a:pPr>
            <a:r>
              <a:rPr lang="en-US" altLang="en-US" sz="3200">
                <a:latin typeface="Times New Roman" panose="02020603050405020304" pitchFamily="18" charset="0"/>
                <a:cs typeface="Times New Roman" panose="02020603050405020304" pitchFamily="18" charset="0"/>
              </a:rPr>
              <a:t>* Ngoại giao: sai sứ sang giao hảo với nhà Tống.</a:t>
            </a:r>
          </a:p>
          <a:p>
            <a:pPr>
              <a:spcBef>
                <a:spcPct val="0"/>
              </a:spcBef>
              <a:buFontTx/>
              <a:buNone/>
            </a:pPr>
            <a:r>
              <a:rPr lang="en-US" altLang="en-US" sz="3200">
                <a:solidFill>
                  <a:srgbClr val="FF0000"/>
                </a:solidFill>
                <a:latin typeface="Times New Roman" panose="02020603050405020304" pitchFamily="18" charset="0"/>
                <a:cs typeface="Times New Roman" panose="02020603050405020304" pitchFamily="18" charset="0"/>
              </a:rPr>
              <a:t>- Ý nghĩa: </a:t>
            </a:r>
            <a:r>
              <a:rPr lang="en-US" altLang="en-US" sz="3200">
                <a:latin typeface="Times New Roman" panose="02020603050405020304" pitchFamily="18" charset="0"/>
                <a:cs typeface="Times New Roman" panose="02020603050405020304" pitchFamily="18" charset="0"/>
              </a:rPr>
              <a:t>Ổn định đời sống xã hội, là cơ sở để xây dựng và phát triển đất nước.</a:t>
            </a:r>
          </a:p>
        </p:txBody>
      </p:sp>
    </p:spTree>
    <p:extLst>
      <p:ext uri="{BB962C8B-B14F-4D97-AF65-F5344CB8AC3E}">
        <p14:creationId xmlns:p14="http://schemas.microsoft.com/office/powerpoint/2010/main" val="528601613"/>
      </p:ext>
    </p:extLst>
  </p:cSld>
  <p:clrMapOvr>
    <a:masterClrMapping/>
  </p:clrMapOvr>
  <mc:AlternateContent xmlns:mc="http://schemas.openxmlformats.org/markup-compatibility/2006" xmlns:p14="http://schemas.microsoft.com/office/powerpoint/2010/main">
    <mc:Choice Requires="p14">
      <p:transition spd="slow" p14:dur="1250" advClick="0">
        <p14:flip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14662" y="-1"/>
            <a:ext cx="1643580" cy="1476719"/>
          </a:xfrm>
          <a:prstGeom prst="rect">
            <a:avLst/>
          </a:prstGeom>
        </p:spPr>
      </p:pic>
      <p:sp>
        <p:nvSpPr>
          <p:cNvPr id="7" name="文本框 6"/>
          <p:cNvSpPr txBox="1"/>
          <p:nvPr/>
        </p:nvSpPr>
        <p:spPr>
          <a:xfrm>
            <a:off x="2999" y="602662"/>
            <a:ext cx="1866903" cy="677108"/>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800" b="1" i="0" u="none" strike="noStrike" kern="1200" cap="none" spc="0" normalizeH="0" baseline="0" noProof="0" dirty="0">
                <a:ln>
                  <a:noFill/>
                </a:ln>
                <a:solidFill>
                  <a:prstClr val="black">
                    <a:lumMod val="85000"/>
                    <a:lumOff val="15000"/>
                  </a:prstClr>
                </a:solidFill>
                <a:effectLst/>
                <a:uLnTx/>
                <a:uFillTx/>
                <a:latin typeface="等线" panose="02010600030101010101" pitchFamily="2" charset="-122"/>
                <a:ea typeface="等线" panose="02010600030101010101" pitchFamily="2" charset="-122"/>
                <a:cs typeface="+mn-cs"/>
              </a:rPr>
              <a:t>1</a:t>
            </a:r>
            <a:endParaRPr kumimoji="0" lang="zh-CN" altLang="en-US" sz="3800" b="1" i="0" u="none" strike="noStrike" kern="1200" cap="none" spc="0" normalizeH="0" baseline="0" noProof="0" dirty="0">
              <a:ln>
                <a:noFill/>
              </a:ln>
              <a:solidFill>
                <a:prstClr val="black">
                  <a:lumMod val="85000"/>
                  <a:lumOff val="15000"/>
                </a:prstClr>
              </a:solidFill>
              <a:effectLst/>
              <a:uLnTx/>
              <a:uFillTx/>
              <a:latin typeface="等线" panose="02010600030101010101" pitchFamily="2" charset="-122"/>
              <a:ea typeface="等线" panose="02010600030101010101" pitchFamily="2" charset="-122"/>
              <a:cs typeface="+mn-cs"/>
            </a:endParaRPr>
          </a:p>
        </p:txBody>
      </p:sp>
      <p:sp>
        <p:nvSpPr>
          <p:cNvPr id="8" name="矩形 7"/>
          <p:cNvSpPr/>
          <p:nvPr/>
        </p:nvSpPr>
        <p:spPr>
          <a:xfrm>
            <a:off x="1666786" y="62822"/>
            <a:ext cx="9964066" cy="1569660"/>
          </a:xfrm>
          <a:prstGeom prst="rect">
            <a:avLst/>
          </a:prstGeom>
        </p:spPr>
        <p:txBody>
          <a:bodyPr wrap="square">
            <a:spAutoFit/>
          </a:bodyPr>
          <a:lstStyle/>
          <a:p>
            <a:pPr defTabSz="914377"/>
            <a:r>
              <a:rPr lang="nl-NL" sz="3200" b="1">
                <a:solidFill>
                  <a:srgbClr val="FF0000"/>
                </a:solidFill>
                <a:latin typeface="Times New Roman" panose="02020603050405020304" pitchFamily="18" charset="0"/>
                <a:cs typeface="Times New Roman" panose="02020603050405020304" pitchFamily="18" charset="0"/>
              </a:rPr>
              <a:t>Công cuộc xây dựng chính quyền và bảo vệ đất nước thời Đinh - Tiền Lê</a:t>
            </a:r>
          </a:p>
          <a:p>
            <a:pPr defTabSz="914377"/>
            <a:r>
              <a:rPr lang="nl-NL" sz="3200" b="1">
                <a:solidFill>
                  <a:srgbClr val="FF0000"/>
                </a:solidFill>
                <a:latin typeface="Times New Roman" panose="02020603050405020304" pitchFamily="18" charset="0"/>
                <a:cs typeface="Times New Roman" panose="02020603050405020304" pitchFamily="18" charset="0"/>
              </a:rPr>
              <a:t>b. Cuộc kháng chiến chống Tống (năm 981)</a:t>
            </a: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27736" y="86387"/>
            <a:ext cx="761265" cy="761265"/>
          </a:xfrm>
          <a:prstGeom prst="rect">
            <a:avLst/>
          </a:prstGeom>
        </p:spPr>
      </p:pic>
      <p:pic>
        <p:nvPicPr>
          <p:cNvPr id="11" name="图片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283" y="5998717"/>
            <a:ext cx="859283" cy="859283"/>
          </a:xfrm>
          <a:prstGeom prst="rect">
            <a:avLst/>
          </a:prstGeom>
        </p:spPr>
      </p:pic>
      <p:sp>
        <p:nvSpPr>
          <p:cNvPr id="3" name="Cloud 2">
            <a:extLst>
              <a:ext uri="{FF2B5EF4-FFF2-40B4-BE49-F238E27FC236}">
                <a16:creationId xmlns:a16="http://schemas.microsoft.com/office/drawing/2014/main" id="{161A614F-A998-44F5-B515-5B308CC59B30}"/>
              </a:ext>
            </a:extLst>
          </p:cNvPr>
          <p:cNvSpPr/>
          <p:nvPr/>
        </p:nvSpPr>
        <p:spPr>
          <a:xfrm>
            <a:off x="2353457" y="1915702"/>
            <a:ext cx="5996064" cy="302659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Nêu những hiểu biết của em về Lê Hoàn?</a:t>
            </a:r>
          </a:p>
        </p:txBody>
      </p:sp>
    </p:spTree>
    <p:extLst>
      <p:ext uri="{BB962C8B-B14F-4D97-AF65-F5344CB8AC3E}">
        <p14:creationId xmlns:p14="http://schemas.microsoft.com/office/powerpoint/2010/main" val="3937830837"/>
      </p:ext>
    </p:extLst>
  </p:cSld>
  <p:clrMapOvr>
    <a:masterClrMapping/>
  </p:clrMapOvr>
  <mc:AlternateContent xmlns:mc="http://schemas.openxmlformats.org/markup-compatibility/2006" xmlns:p14="http://schemas.microsoft.com/office/powerpoint/2010/main">
    <mc:Choice Requires="p14">
      <p:transition spd="slow" p14:dur="1250" advClick="0">
        <p14:flip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a:extLst>
              <a:ext uri="{FF2B5EF4-FFF2-40B4-BE49-F238E27FC236}">
                <a16:creationId xmlns:a16="http://schemas.microsoft.com/office/drawing/2014/main" id="{4C324B61-4EBD-4693-92B9-7C3D8EE8EB7C}"/>
              </a:ext>
            </a:extLst>
          </p:cNvPr>
          <p:cNvGrpSpPr>
            <a:grpSpLocks/>
          </p:cNvGrpSpPr>
          <p:nvPr/>
        </p:nvGrpSpPr>
        <p:grpSpPr bwMode="auto">
          <a:xfrm>
            <a:off x="603250" y="450850"/>
            <a:ext cx="4171950" cy="6031399"/>
            <a:chOff x="4972050" y="685800"/>
            <a:chExt cx="4171950" cy="6175230"/>
          </a:xfrm>
        </p:grpSpPr>
        <p:pic>
          <p:nvPicPr>
            <p:cNvPr id="3" name="Picture 3" descr="Tập tin:Ledaihanh.jpg">
              <a:extLst>
                <a:ext uri="{FF2B5EF4-FFF2-40B4-BE49-F238E27FC236}">
                  <a16:creationId xmlns:a16="http://schemas.microsoft.com/office/drawing/2014/main" id="{AA7906AA-49F9-4E70-82E2-15A6E8E869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2050" y="685800"/>
              <a:ext cx="417195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18">
              <a:extLst>
                <a:ext uri="{FF2B5EF4-FFF2-40B4-BE49-F238E27FC236}">
                  <a16:creationId xmlns:a16="http://schemas.microsoft.com/office/drawing/2014/main" id="{1C0165B4-6004-427C-8627-B3E1F0CEA485}"/>
                </a:ext>
              </a:extLst>
            </p:cNvPr>
            <p:cNvSpPr txBox="1">
              <a:spLocks noChangeArrowheads="1"/>
            </p:cNvSpPr>
            <p:nvPr/>
          </p:nvSpPr>
          <p:spPr bwMode="auto">
            <a:xfrm>
              <a:off x="5191760" y="6372600"/>
              <a:ext cx="3581400" cy="48843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eaLnBrk="1" hangingPunct="1">
                <a:defRPr/>
              </a:pPr>
              <a:r>
                <a:rPr lang="vi-VN" sz="2500" dirty="0">
                  <a:latin typeface="+mj-lt"/>
                </a:rPr>
                <a:t>Vua Lê </a:t>
              </a:r>
              <a:r>
                <a:rPr lang="en-US" sz="2500" dirty="0" err="1">
                  <a:latin typeface="+mj-lt"/>
                </a:rPr>
                <a:t>Hoàn</a:t>
              </a:r>
              <a:endParaRPr lang="vi-VN" sz="2500" dirty="0">
                <a:latin typeface="+mj-lt"/>
              </a:endParaRPr>
            </a:p>
          </p:txBody>
        </p:sp>
      </p:grpSp>
      <p:sp>
        <p:nvSpPr>
          <p:cNvPr id="6" name="TextBox 5">
            <a:extLst>
              <a:ext uri="{FF2B5EF4-FFF2-40B4-BE49-F238E27FC236}">
                <a16:creationId xmlns:a16="http://schemas.microsoft.com/office/drawing/2014/main" id="{6CAD6E5A-A0F3-4EC7-A294-26C3DA56410C}"/>
              </a:ext>
            </a:extLst>
          </p:cNvPr>
          <p:cNvSpPr txBox="1"/>
          <p:nvPr/>
        </p:nvSpPr>
        <p:spPr>
          <a:xfrm>
            <a:off x="5140960" y="919187"/>
            <a:ext cx="6096000" cy="5016758"/>
          </a:xfrm>
          <a:prstGeom prst="rect">
            <a:avLst/>
          </a:prstGeom>
          <a:noFill/>
        </p:spPr>
        <p:txBody>
          <a:bodyPr wrap="square">
            <a:spAutoFit/>
          </a:bodyPr>
          <a:lstStyle/>
          <a:p>
            <a:pPr algn="just"/>
            <a:r>
              <a:rPr lang="vi-VN" sz="2000" b="1" i="0" dirty="0">
                <a:solidFill>
                  <a:schemeClr val="tx1">
                    <a:lumMod val="95000"/>
                    <a:lumOff val="5000"/>
                  </a:schemeClr>
                </a:solidFill>
                <a:effectLst/>
                <a:latin typeface="+mj-lt"/>
              </a:rPr>
              <a:t>Lê Hoàn</a:t>
            </a:r>
            <a:r>
              <a:rPr lang="vi-VN" sz="2000" b="0" i="0" dirty="0">
                <a:solidFill>
                  <a:schemeClr val="tx1">
                    <a:lumMod val="95000"/>
                    <a:lumOff val="5000"/>
                  </a:schemeClr>
                </a:solidFill>
                <a:effectLst/>
                <a:latin typeface="+mj-lt"/>
              </a:rPr>
              <a:t> (</a:t>
            </a:r>
            <a:r>
              <a:rPr lang="vi-VN" sz="2000" b="0" i="0" u="none" strike="noStrike" dirty="0">
                <a:solidFill>
                  <a:schemeClr val="tx1">
                    <a:lumMod val="95000"/>
                    <a:lumOff val="5000"/>
                  </a:schemeClr>
                </a:solidFill>
                <a:effectLst/>
                <a:latin typeface="+mj-lt"/>
              </a:rPr>
              <a:t>941</a:t>
            </a:r>
            <a:r>
              <a:rPr lang="vi-VN" sz="2000" b="0" i="0" dirty="0">
                <a:solidFill>
                  <a:schemeClr val="tx1">
                    <a:lumMod val="95000"/>
                    <a:lumOff val="5000"/>
                  </a:schemeClr>
                </a:solidFill>
                <a:effectLst/>
                <a:latin typeface="+mj-lt"/>
              </a:rPr>
              <a:t> – </a:t>
            </a:r>
            <a:r>
              <a:rPr lang="vi-VN" sz="2000" b="0" i="0" u="none" strike="noStrike" dirty="0">
                <a:solidFill>
                  <a:schemeClr val="tx1">
                    <a:lumMod val="95000"/>
                    <a:lumOff val="5000"/>
                  </a:schemeClr>
                </a:solidFill>
                <a:effectLst/>
                <a:latin typeface="+mj-lt"/>
              </a:rPr>
              <a:t>18 tháng 4</a:t>
            </a:r>
            <a:r>
              <a:rPr lang="vi-VN" sz="2000" b="0" i="0" dirty="0">
                <a:solidFill>
                  <a:schemeClr val="tx1">
                    <a:lumMod val="95000"/>
                    <a:lumOff val="5000"/>
                  </a:schemeClr>
                </a:solidFill>
                <a:effectLst/>
                <a:latin typeface="+mj-lt"/>
              </a:rPr>
              <a:t> năm </a:t>
            </a:r>
            <a:r>
              <a:rPr lang="vi-VN" sz="2000" b="0" i="0" u="none" strike="noStrike" dirty="0">
                <a:solidFill>
                  <a:schemeClr val="tx1">
                    <a:lumMod val="95000"/>
                    <a:lumOff val="5000"/>
                  </a:schemeClr>
                </a:solidFill>
                <a:effectLst/>
                <a:latin typeface="+mj-lt"/>
              </a:rPr>
              <a:t>1005</a:t>
            </a:r>
            <a:r>
              <a:rPr lang="vi-VN" sz="2000" b="0" i="0" dirty="0">
                <a:solidFill>
                  <a:schemeClr val="tx1">
                    <a:lumMod val="95000"/>
                    <a:lumOff val="5000"/>
                  </a:schemeClr>
                </a:solidFill>
                <a:effectLst/>
                <a:latin typeface="+mj-lt"/>
              </a:rPr>
              <a:t>) là vị </a:t>
            </a:r>
            <a:r>
              <a:rPr lang="vi-VN" sz="2000" b="0" i="0" u="none" strike="noStrike" dirty="0">
                <a:solidFill>
                  <a:schemeClr val="tx1">
                    <a:lumMod val="95000"/>
                    <a:lumOff val="5000"/>
                  </a:schemeClr>
                </a:solidFill>
                <a:effectLst/>
                <a:latin typeface="+mj-lt"/>
              </a:rPr>
              <a:t>Hoàng đế</a:t>
            </a:r>
            <a:r>
              <a:rPr lang="vi-VN" sz="2000" b="0" i="0" dirty="0">
                <a:solidFill>
                  <a:schemeClr val="tx1">
                    <a:lumMod val="95000"/>
                    <a:lumOff val="5000"/>
                  </a:schemeClr>
                </a:solidFill>
                <a:effectLst/>
                <a:latin typeface="+mj-lt"/>
              </a:rPr>
              <a:t> sáng lập </a:t>
            </a:r>
            <a:r>
              <a:rPr lang="vi-VN" sz="2000" b="0" i="0" u="none" strike="noStrike" dirty="0">
                <a:solidFill>
                  <a:schemeClr val="tx1">
                    <a:lumMod val="95000"/>
                    <a:lumOff val="5000"/>
                  </a:schemeClr>
                </a:solidFill>
                <a:effectLst/>
                <a:latin typeface="+mj-lt"/>
              </a:rPr>
              <a:t>nhà Tiền Lê</a:t>
            </a:r>
            <a:r>
              <a:rPr lang="vi-VN" sz="2000" b="0" i="0" dirty="0">
                <a:solidFill>
                  <a:schemeClr val="tx1">
                    <a:lumMod val="95000"/>
                    <a:lumOff val="5000"/>
                  </a:schemeClr>
                </a:solidFill>
                <a:effectLst/>
                <a:latin typeface="+mj-lt"/>
              </a:rPr>
              <a:t> nước </a:t>
            </a:r>
            <a:r>
              <a:rPr lang="vi-VN" sz="2000" b="1" i="0" u="none" strike="noStrike" dirty="0">
                <a:solidFill>
                  <a:srgbClr val="FF0000"/>
                </a:solidFill>
                <a:effectLst/>
                <a:latin typeface="+mj-lt"/>
              </a:rPr>
              <a:t>Đại Cồ Việt</a:t>
            </a:r>
            <a:r>
              <a:rPr lang="vi-VN" sz="2000" b="0" i="0" dirty="0">
                <a:solidFill>
                  <a:schemeClr val="tx1">
                    <a:lumMod val="95000"/>
                    <a:lumOff val="5000"/>
                  </a:schemeClr>
                </a:solidFill>
                <a:effectLst/>
                <a:latin typeface="+mj-lt"/>
              </a:rPr>
              <a:t>, trị vì nước </a:t>
            </a:r>
            <a:r>
              <a:rPr lang="vi-VN" sz="2000" b="0" i="0" u="none" strike="noStrike" dirty="0">
                <a:solidFill>
                  <a:schemeClr val="tx1">
                    <a:lumMod val="95000"/>
                    <a:lumOff val="5000"/>
                  </a:schemeClr>
                </a:solidFill>
                <a:effectLst/>
                <a:latin typeface="+mj-lt"/>
              </a:rPr>
              <a:t>Đại Cồ Việt</a:t>
            </a:r>
            <a:r>
              <a:rPr lang="vi-VN" sz="2000" b="0" i="0" dirty="0">
                <a:solidFill>
                  <a:schemeClr val="tx1">
                    <a:lumMod val="95000"/>
                    <a:lumOff val="5000"/>
                  </a:schemeClr>
                </a:solidFill>
                <a:effectLst/>
                <a:latin typeface="+mj-lt"/>
              </a:rPr>
              <a:t> trong 24 năm. Ông là 1 trong 14 vị anh hùng tiêu biểu của dân tộc Việt Nam.</a:t>
            </a:r>
          </a:p>
          <a:p>
            <a:pPr algn="just"/>
            <a:r>
              <a:rPr lang="vi-VN" sz="2000" b="0" i="0" dirty="0">
                <a:solidFill>
                  <a:schemeClr val="tx1">
                    <a:lumMod val="95000"/>
                    <a:lumOff val="5000"/>
                  </a:schemeClr>
                </a:solidFill>
                <a:effectLst/>
                <a:latin typeface="+mj-lt"/>
              </a:rPr>
              <a:t>Khi còn thiếu thời ông làm quan cho </a:t>
            </a:r>
            <a:r>
              <a:rPr lang="vi-VN" sz="2000" b="0" i="0" u="none" strike="noStrike" dirty="0">
                <a:solidFill>
                  <a:schemeClr val="tx1">
                    <a:lumMod val="95000"/>
                    <a:lumOff val="5000"/>
                  </a:schemeClr>
                </a:solidFill>
                <a:effectLst/>
                <a:latin typeface="+mj-lt"/>
              </a:rPr>
              <a:t>nhà Đinh</a:t>
            </a:r>
            <a:r>
              <a:rPr lang="vi-VN" sz="2000" b="0" i="0" dirty="0">
                <a:solidFill>
                  <a:schemeClr val="tx1">
                    <a:lumMod val="95000"/>
                    <a:lumOff val="5000"/>
                  </a:schemeClr>
                </a:solidFill>
                <a:effectLst/>
                <a:latin typeface="+mj-lt"/>
              </a:rPr>
              <a:t> dưới thời </a:t>
            </a:r>
            <a:r>
              <a:rPr lang="vi-VN" sz="2000" b="0" i="0" u="none" strike="noStrike" dirty="0">
                <a:solidFill>
                  <a:schemeClr val="tx1">
                    <a:lumMod val="95000"/>
                    <a:lumOff val="5000"/>
                  </a:schemeClr>
                </a:solidFill>
                <a:effectLst/>
                <a:latin typeface="+mj-lt"/>
              </a:rPr>
              <a:t>Đinh Tiên Hoàng</a:t>
            </a:r>
            <a:r>
              <a:rPr lang="vi-VN" sz="2000" b="0" i="0" dirty="0">
                <a:solidFill>
                  <a:schemeClr val="tx1">
                    <a:lumMod val="95000"/>
                    <a:lumOff val="5000"/>
                  </a:schemeClr>
                </a:solidFill>
                <a:effectLst/>
                <a:latin typeface="+mj-lt"/>
              </a:rPr>
              <a:t>, đến chức </a:t>
            </a:r>
            <a:r>
              <a:rPr lang="vi-VN" sz="2000" b="1" i="1" dirty="0">
                <a:solidFill>
                  <a:srgbClr val="FF0000"/>
                </a:solidFill>
                <a:effectLst/>
                <a:latin typeface="+mj-lt"/>
              </a:rPr>
              <a:t>Thập đạo tướng quân</a:t>
            </a:r>
            <a:r>
              <a:rPr lang="vi-VN" sz="2000" b="1" i="0" dirty="0">
                <a:solidFill>
                  <a:srgbClr val="FF0000"/>
                </a:solidFill>
                <a:effectLst/>
                <a:latin typeface="+mj-lt"/>
              </a:rPr>
              <a:t>. </a:t>
            </a:r>
            <a:r>
              <a:rPr lang="vi-VN" sz="2000" b="0" i="0" dirty="0">
                <a:solidFill>
                  <a:schemeClr val="tx1">
                    <a:lumMod val="95000"/>
                    <a:lumOff val="5000"/>
                  </a:schemeClr>
                </a:solidFill>
                <a:effectLst/>
                <a:latin typeface="+mj-lt"/>
              </a:rPr>
              <a:t>Năm 979</a:t>
            </a:r>
            <a:r>
              <a:rPr lang="vi-VN" sz="2000" b="0" i="0" u="none" strike="noStrike" dirty="0">
                <a:solidFill>
                  <a:schemeClr val="tx1">
                    <a:lumMod val="95000"/>
                    <a:lumOff val="5000"/>
                  </a:schemeClr>
                </a:solidFill>
                <a:effectLst/>
                <a:latin typeface="+mj-lt"/>
                <a:hlinkClick r:id="rId3" tooltip="Spider-Man: No Way Home">
                  <a:extLst>
                    <a:ext uri="{A12FA001-AC4F-418D-AE19-62706E023703}">
                      <ahyp:hlinkClr xmlns="" xmlns:ahyp="http://schemas.microsoft.com/office/drawing/2018/hyperlinkcolor" val="tx"/>
                    </a:ext>
                  </a:extLst>
                </a:hlinkClick>
              </a:rPr>
              <a:t>,</a:t>
            </a:r>
            <a:r>
              <a:rPr lang="vi-VN" sz="2000" b="0" i="0" dirty="0">
                <a:solidFill>
                  <a:schemeClr val="tx1">
                    <a:lumMod val="95000"/>
                    <a:lumOff val="5000"/>
                  </a:schemeClr>
                </a:solidFill>
                <a:effectLst/>
                <a:latin typeface="+mj-lt"/>
              </a:rPr>
              <a:t> viên quan Đỗ Thích giết vua </a:t>
            </a:r>
            <a:r>
              <a:rPr lang="vi-VN" sz="2000" b="0" i="0" u="none" strike="noStrike" dirty="0">
                <a:solidFill>
                  <a:schemeClr val="tx1">
                    <a:lumMod val="95000"/>
                    <a:lumOff val="5000"/>
                  </a:schemeClr>
                </a:solidFill>
                <a:effectLst/>
                <a:latin typeface="+mj-lt"/>
              </a:rPr>
              <a:t>Đinh Tiên Hoàng</a:t>
            </a:r>
            <a:r>
              <a:rPr lang="vi-VN" sz="2000" b="0" i="0" dirty="0">
                <a:solidFill>
                  <a:schemeClr val="tx1">
                    <a:lumMod val="95000"/>
                    <a:lumOff val="5000"/>
                  </a:schemeClr>
                </a:solidFill>
                <a:effectLst/>
                <a:latin typeface="+mj-lt"/>
              </a:rPr>
              <a:t> và người con </a:t>
            </a:r>
            <a:r>
              <a:rPr lang="vi-VN" sz="2000" b="0" i="0" u="none" strike="noStrike" dirty="0">
                <a:solidFill>
                  <a:schemeClr val="tx1">
                    <a:lumMod val="95000"/>
                    <a:lumOff val="5000"/>
                  </a:schemeClr>
                </a:solidFill>
                <a:effectLst/>
                <a:latin typeface="+mj-lt"/>
              </a:rPr>
              <a:t>Đinh Liễn</a:t>
            </a:r>
            <a:r>
              <a:rPr lang="vi-VN" sz="2000" b="0" i="0" dirty="0">
                <a:solidFill>
                  <a:schemeClr val="tx1">
                    <a:lumMod val="95000"/>
                    <a:lumOff val="5000"/>
                  </a:schemeClr>
                </a:solidFill>
                <a:effectLst/>
                <a:latin typeface="+mj-lt"/>
              </a:rPr>
              <a:t>, người con thứ tên </a:t>
            </a:r>
            <a:r>
              <a:rPr lang="vi-VN" sz="2000" b="0" i="0" u="none" strike="noStrike" dirty="0">
                <a:solidFill>
                  <a:schemeClr val="tx1">
                    <a:lumMod val="95000"/>
                    <a:lumOff val="5000"/>
                  </a:schemeClr>
                </a:solidFill>
                <a:effectLst/>
                <a:latin typeface="+mj-lt"/>
              </a:rPr>
              <a:t>Đinh Toàn</a:t>
            </a:r>
            <a:r>
              <a:rPr lang="vi-VN" sz="2000" b="0" i="0" dirty="0">
                <a:solidFill>
                  <a:schemeClr val="tx1">
                    <a:lumMod val="95000"/>
                    <a:lumOff val="5000"/>
                  </a:schemeClr>
                </a:solidFill>
                <a:effectLst/>
                <a:latin typeface="+mj-lt"/>
              </a:rPr>
              <a:t> nối ngôi lúc 6 tuổi, Lê Đại Hành làm </a:t>
            </a:r>
            <a:r>
              <a:rPr lang="vi-VN" sz="2000" b="0" i="0" u="none" strike="noStrike" dirty="0">
                <a:solidFill>
                  <a:schemeClr val="tx1">
                    <a:lumMod val="95000"/>
                    <a:lumOff val="5000"/>
                  </a:schemeClr>
                </a:solidFill>
                <a:effectLst/>
                <a:latin typeface="+mj-lt"/>
              </a:rPr>
              <a:t>Nhiếp chính</a:t>
            </a:r>
            <a:r>
              <a:rPr lang="vi-VN" sz="2000" b="0" i="0" dirty="0">
                <a:solidFill>
                  <a:schemeClr val="tx1">
                    <a:lumMod val="95000"/>
                    <a:lumOff val="5000"/>
                  </a:schemeClr>
                </a:solidFill>
                <a:effectLst/>
                <a:latin typeface="+mj-lt"/>
              </a:rPr>
              <a:t>, xưng là </a:t>
            </a:r>
            <a:r>
              <a:rPr lang="vi-VN" sz="2000" b="1" i="0" dirty="0">
                <a:solidFill>
                  <a:schemeClr val="tx1">
                    <a:lumMod val="95000"/>
                    <a:lumOff val="5000"/>
                  </a:schemeClr>
                </a:solidFill>
                <a:effectLst/>
                <a:latin typeface="+mj-lt"/>
              </a:rPr>
              <a:t>Phó vương</a:t>
            </a:r>
            <a:r>
              <a:rPr lang="vi-VN" sz="2000" b="0" i="0" dirty="0">
                <a:solidFill>
                  <a:schemeClr val="tx1">
                    <a:lumMod val="95000"/>
                    <a:lumOff val="5000"/>
                  </a:schemeClr>
                </a:solidFill>
                <a:effectLst/>
                <a:latin typeface="+mj-lt"/>
              </a:rPr>
              <a:t>, nắm đại quyền triều đình. </a:t>
            </a:r>
            <a:r>
              <a:rPr lang="vi-VN" sz="2000" b="0" i="0" u="none" strike="noStrike" dirty="0">
                <a:solidFill>
                  <a:schemeClr val="tx1">
                    <a:lumMod val="95000"/>
                    <a:lumOff val="5000"/>
                  </a:schemeClr>
                </a:solidFill>
                <a:effectLst/>
                <a:latin typeface="+mj-lt"/>
              </a:rPr>
              <a:t>Nhà Tống</a:t>
            </a:r>
            <a:r>
              <a:rPr lang="vi-VN" sz="2000" b="0" i="0" dirty="0">
                <a:solidFill>
                  <a:schemeClr val="tx1">
                    <a:lumMod val="95000"/>
                    <a:lumOff val="5000"/>
                  </a:schemeClr>
                </a:solidFill>
                <a:effectLst/>
                <a:latin typeface="+mj-lt"/>
              </a:rPr>
              <a:t> lấy cớ Lê</a:t>
            </a:r>
            <a:r>
              <a:rPr lang="en-US" sz="2000" b="0" i="0" dirty="0">
                <a:solidFill>
                  <a:schemeClr val="tx1">
                    <a:lumMod val="95000"/>
                    <a:lumOff val="5000"/>
                  </a:schemeClr>
                </a:solidFill>
                <a:effectLst/>
                <a:latin typeface="+mj-lt"/>
              </a:rPr>
              <a:t> </a:t>
            </a:r>
            <a:r>
              <a:rPr lang="en-US"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Hoàn</a:t>
            </a:r>
            <a:r>
              <a:rPr lang="vi-VN"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vi-VN" sz="2000" b="0" i="0" dirty="0">
                <a:solidFill>
                  <a:schemeClr val="tx1">
                    <a:lumMod val="95000"/>
                    <a:lumOff val="5000"/>
                  </a:schemeClr>
                </a:solidFill>
                <a:effectLst/>
                <a:latin typeface="+mj-lt"/>
              </a:rPr>
              <a:t>chuyên quyền để phát binh xâm lược Đại Cồ Việt</a:t>
            </a:r>
            <a:r>
              <a:rPr lang="en-US" sz="2000" b="0" i="0" dirty="0">
                <a:solidFill>
                  <a:schemeClr val="tx1">
                    <a:lumMod val="95000"/>
                    <a:lumOff val="5000"/>
                  </a:schemeClr>
                </a:solidFill>
                <a:effectLst/>
                <a:latin typeface="+mj-lt"/>
              </a:rPr>
              <a:t>.</a:t>
            </a:r>
            <a:r>
              <a:rPr lang="vi-VN" sz="2000" b="0" i="0" dirty="0">
                <a:solidFill>
                  <a:srgbClr val="222222"/>
                </a:solidFill>
                <a:effectLst/>
                <a:latin typeface="+mj-lt"/>
              </a:rPr>
              <a:t> Nội loạn dẹp yên thì ngoại xâm tràn tới, nhà Tống xua quân đánh xuống nước ta. </a:t>
            </a:r>
            <a:endParaRPr lang="en-US" sz="2000" b="0" i="0" dirty="0">
              <a:solidFill>
                <a:srgbClr val="222222"/>
              </a:solidFill>
              <a:effectLst/>
              <a:latin typeface="+mj-lt"/>
            </a:endParaRPr>
          </a:p>
          <a:p>
            <a:pPr algn="just"/>
            <a:r>
              <a:rPr lang="vi-VN" sz="2000" b="0" i="0" dirty="0">
                <a:solidFill>
                  <a:srgbClr val="222222"/>
                </a:solidFill>
                <a:effectLst/>
                <a:latin typeface="+mj-lt"/>
              </a:rPr>
              <a:t>Trước sự đe dọa của giặc, thái hậu </a:t>
            </a:r>
            <a:r>
              <a:rPr lang="vi-VN" sz="2000" b="1" i="0" dirty="0">
                <a:solidFill>
                  <a:srgbClr val="FF0000"/>
                </a:solidFill>
                <a:effectLst/>
                <a:latin typeface="+mj-lt"/>
              </a:rPr>
              <a:t>Dương Vân Nga </a:t>
            </a:r>
            <a:r>
              <a:rPr lang="vi-VN" sz="2000" b="0" i="0" dirty="0">
                <a:solidFill>
                  <a:srgbClr val="222222"/>
                </a:solidFill>
                <a:effectLst/>
                <a:latin typeface="+mj-lt"/>
              </a:rPr>
              <a:t>vì đại cục đã sai lấy áo long bào khoác lên mình "Thập đạo tướng quân" Lê Hoàn và trao ngôi vua cho ông.</a:t>
            </a:r>
            <a:endParaRPr lang="vi-VN" sz="2000" b="0" i="0" dirty="0">
              <a:solidFill>
                <a:schemeClr val="tx1">
                  <a:lumMod val="95000"/>
                  <a:lumOff val="5000"/>
                </a:schemeClr>
              </a:solidFill>
              <a:effectLst/>
              <a:latin typeface="+mj-lt"/>
            </a:endParaRPr>
          </a:p>
        </p:txBody>
      </p:sp>
    </p:spTree>
    <p:extLst>
      <p:ext uri="{BB962C8B-B14F-4D97-AF65-F5344CB8AC3E}">
        <p14:creationId xmlns:p14="http://schemas.microsoft.com/office/powerpoint/2010/main" val="2738157795"/>
      </p:ext>
    </p:extLst>
  </p:cSld>
  <p:clrMapOvr>
    <a:masterClrMapping/>
  </p:clrMapOvr>
  <p:transition spd="slow" advClick="0">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DFA4ADD-95A8-41B3-8298-26D4A5CE64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4440" y="391160"/>
            <a:ext cx="6858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9BA22E9-BA2E-40B6-80AD-472D7E1499EB}"/>
              </a:ext>
            </a:extLst>
          </p:cNvPr>
          <p:cNvSpPr txBox="1"/>
          <p:nvPr/>
        </p:nvSpPr>
        <p:spPr>
          <a:xfrm>
            <a:off x="3048000" y="5178475"/>
            <a:ext cx="6096000" cy="1246495"/>
          </a:xfrm>
          <a:prstGeom prst="rect">
            <a:avLst/>
          </a:prstGeom>
          <a:noFill/>
        </p:spPr>
        <p:txBody>
          <a:bodyPr wrap="square">
            <a:spAutoFit/>
          </a:bodyPr>
          <a:lstStyle/>
          <a:p>
            <a:pPr algn="ctr"/>
            <a:r>
              <a:rPr lang="en-US" sz="2500" b="1" i="0" dirty="0" err="1">
                <a:solidFill>
                  <a:srgbClr val="FF0000"/>
                </a:solidFill>
                <a:effectLst/>
                <a:latin typeface="Times New Roman" panose="02020603050405020304" pitchFamily="18" charset="0"/>
                <a:cs typeface="Times New Roman" panose="02020603050405020304" pitchFamily="18" charset="0"/>
              </a:rPr>
              <a:t>Thái</a:t>
            </a:r>
            <a:r>
              <a:rPr lang="en-US" sz="2500" b="1" i="0" dirty="0">
                <a:solidFill>
                  <a:srgbClr val="FF0000"/>
                </a:solidFill>
                <a:effectLst/>
                <a:latin typeface="Times New Roman" panose="02020603050405020304" pitchFamily="18" charset="0"/>
                <a:cs typeface="Times New Roman" panose="02020603050405020304" pitchFamily="18" charset="0"/>
              </a:rPr>
              <a:t> </a:t>
            </a:r>
            <a:r>
              <a:rPr lang="en-US" sz="2500" b="1" i="0" dirty="0" err="1">
                <a:solidFill>
                  <a:srgbClr val="FF0000"/>
                </a:solidFill>
                <a:effectLst/>
                <a:latin typeface="Times New Roman" panose="02020603050405020304" pitchFamily="18" charset="0"/>
                <a:cs typeface="Times New Roman" panose="02020603050405020304" pitchFamily="18" charset="0"/>
              </a:rPr>
              <a:t>hậu</a:t>
            </a:r>
            <a:r>
              <a:rPr lang="en-US" sz="2500" b="1" i="0" dirty="0">
                <a:solidFill>
                  <a:srgbClr val="FF0000"/>
                </a:solidFill>
                <a:effectLst/>
                <a:latin typeface="Times New Roman" panose="02020603050405020304" pitchFamily="18" charset="0"/>
                <a:cs typeface="Times New Roman" panose="02020603050405020304" pitchFamily="18" charset="0"/>
              </a:rPr>
              <a:t> </a:t>
            </a:r>
            <a:r>
              <a:rPr lang="vi-VN" sz="2500" b="1" i="0" dirty="0">
                <a:solidFill>
                  <a:srgbClr val="FF0000"/>
                </a:solidFill>
                <a:effectLst/>
                <a:latin typeface="Times New Roman" panose="02020603050405020304" pitchFamily="18" charset="0"/>
                <a:cs typeface="Times New Roman" panose="02020603050405020304" pitchFamily="18" charset="0"/>
              </a:rPr>
              <a:t>Dương Vân Nga </a:t>
            </a:r>
            <a:r>
              <a:rPr lang="vi-VN" sz="2500" b="0" i="0" dirty="0">
                <a:solidFill>
                  <a:srgbClr val="222222"/>
                </a:solidFill>
                <a:effectLst/>
                <a:latin typeface="Times New Roman" panose="02020603050405020304" pitchFamily="18" charset="0"/>
                <a:cs typeface="Times New Roman" panose="02020603050405020304" pitchFamily="18" charset="0"/>
              </a:rPr>
              <a:t>lấy áo long bào</a:t>
            </a:r>
            <a:r>
              <a:rPr lang="en-US" sz="2500" b="0" i="0" dirty="0">
                <a:solidFill>
                  <a:srgbClr val="222222"/>
                </a:solidFill>
                <a:effectLst/>
                <a:latin typeface="Times New Roman" panose="02020603050405020304" pitchFamily="18" charset="0"/>
                <a:cs typeface="Times New Roman" panose="02020603050405020304" pitchFamily="18" charset="0"/>
              </a:rPr>
              <a:t> </a:t>
            </a:r>
            <a:r>
              <a:rPr lang="vi-VN" sz="2500" b="0" i="0" dirty="0">
                <a:solidFill>
                  <a:srgbClr val="222222"/>
                </a:solidFill>
                <a:effectLst/>
                <a:latin typeface="Times New Roman" panose="02020603050405020304" pitchFamily="18" charset="0"/>
                <a:cs typeface="Times New Roman" panose="02020603050405020304" pitchFamily="18" charset="0"/>
              </a:rPr>
              <a:t> khoác lên mình </a:t>
            </a:r>
            <a:r>
              <a:rPr lang="vi-VN" sz="2500" b="1" i="0" dirty="0">
                <a:solidFill>
                  <a:schemeClr val="accent1">
                    <a:lumMod val="50000"/>
                  </a:schemeClr>
                </a:solidFill>
                <a:effectLst/>
                <a:latin typeface="Times New Roman" panose="02020603050405020304" pitchFamily="18" charset="0"/>
                <a:cs typeface="Times New Roman" panose="02020603050405020304" pitchFamily="18" charset="0"/>
              </a:rPr>
              <a:t>"Thập đạo tướng quân" Lê Hoàn</a:t>
            </a:r>
            <a:r>
              <a:rPr lang="vi-VN" sz="2500" b="0" i="0" dirty="0">
                <a:solidFill>
                  <a:srgbClr val="222222"/>
                </a:solidFill>
                <a:effectLst/>
                <a:latin typeface="Times New Roman" panose="02020603050405020304" pitchFamily="18" charset="0"/>
                <a:cs typeface="Times New Roman" panose="02020603050405020304" pitchFamily="18" charset="0"/>
              </a:rPr>
              <a:t> </a:t>
            </a:r>
            <a:r>
              <a:rPr lang="vi-VN" sz="2500" b="0" i="0" dirty="0">
                <a:solidFill>
                  <a:srgbClr val="222222"/>
                </a:solidFill>
                <a:effectLst/>
                <a:latin typeface="+mj-lt"/>
                <a:cs typeface="Times New Roman" panose="02020603050405020304" pitchFamily="18" charset="0"/>
              </a:rPr>
              <a:t>và trao ngôi vua cho ông</a:t>
            </a:r>
            <a:r>
              <a:rPr lang="vi-VN" sz="2500" b="0" i="0" dirty="0">
                <a:solidFill>
                  <a:srgbClr val="222222"/>
                </a:solidFill>
                <a:effectLst/>
                <a:latin typeface="+mj-lt"/>
              </a:rPr>
              <a:t>.</a:t>
            </a:r>
            <a:endParaRPr lang="en-US" sz="2500" dirty="0">
              <a:latin typeface="+mj-lt"/>
            </a:endParaRPr>
          </a:p>
        </p:txBody>
      </p:sp>
    </p:spTree>
    <p:extLst>
      <p:ext uri="{BB962C8B-B14F-4D97-AF65-F5344CB8AC3E}">
        <p14:creationId xmlns:p14="http://schemas.microsoft.com/office/powerpoint/2010/main" val="2596316580"/>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14662" y="-1"/>
            <a:ext cx="1643580" cy="1476719"/>
          </a:xfrm>
          <a:prstGeom prst="rect">
            <a:avLst/>
          </a:prstGeom>
        </p:spPr>
      </p:pic>
      <p:sp>
        <p:nvSpPr>
          <p:cNvPr id="7" name="文本框 6"/>
          <p:cNvSpPr txBox="1"/>
          <p:nvPr/>
        </p:nvSpPr>
        <p:spPr>
          <a:xfrm>
            <a:off x="2999" y="602662"/>
            <a:ext cx="1866903" cy="677108"/>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800" b="1" i="0" u="none" strike="noStrike" kern="1200" cap="none" spc="0" normalizeH="0" baseline="0" noProof="0" dirty="0">
                <a:ln>
                  <a:noFill/>
                </a:ln>
                <a:solidFill>
                  <a:prstClr val="black">
                    <a:lumMod val="85000"/>
                    <a:lumOff val="15000"/>
                  </a:prstClr>
                </a:solidFill>
                <a:effectLst/>
                <a:uLnTx/>
                <a:uFillTx/>
                <a:latin typeface="等线" panose="02010600030101010101" pitchFamily="2" charset="-122"/>
                <a:ea typeface="等线" panose="02010600030101010101" pitchFamily="2" charset="-122"/>
                <a:cs typeface="+mn-cs"/>
              </a:rPr>
              <a:t>1</a:t>
            </a:r>
            <a:endParaRPr kumimoji="0" lang="zh-CN" altLang="en-US" sz="3800" b="1" i="0" u="none" strike="noStrike" kern="1200" cap="none" spc="0" normalizeH="0" baseline="0" noProof="0" dirty="0">
              <a:ln>
                <a:noFill/>
              </a:ln>
              <a:solidFill>
                <a:prstClr val="black">
                  <a:lumMod val="85000"/>
                  <a:lumOff val="15000"/>
                </a:prstClr>
              </a:solidFill>
              <a:effectLst/>
              <a:uLnTx/>
              <a:uFillTx/>
              <a:latin typeface="等线" panose="02010600030101010101" pitchFamily="2" charset="-122"/>
              <a:ea typeface="等线" panose="02010600030101010101" pitchFamily="2" charset="-122"/>
              <a:cs typeface="+mn-cs"/>
            </a:endParaRPr>
          </a:p>
        </p:txBody>
      </p:sp>
      <p:sp>
        <p:nvSpPr>
          <p:cNvPr id="8" name="矩形 7"/>
          <p:cNvSpPr/>
          <p:nvPr/>
        </p:nvSpPr>
        <p:spPr>
          <a:xfrm>
            <a:off x="1666786" y="62822"/>
            <a:ext cx="9964066" cy="1569660"/>
          </a:xfrm>
          <a:prstGeom prst="rect">
            <a:avLst/>
          </a:prstGeom>
        </p:spPr>
        <p:txBody>
          <a:bodyPr wrap="square">
            <a:spAutoFit/>
          </a:bodyPr>
          <a:lstStyle/>
          <a:p>
            <a:pPr defTabSz="914377"/>
            <a:r>
              <a:rPr lang="nl-NL" sz="3200" b="1">
                <a:solidFill>
                  <a:srgbClr val="FF0000"/>
                </a:solidFill>
                <a:latin typeface="Times New Roman" panose="02020603050405020304" pitchFamily="18" charset="0"/>
                <a:cs typeface="Times New Roman" panose="02020603050405020304" pitchFamily="18" charset="0"/>
              </a:rPr>
              <a:t>Công cuộc xây dựng chính quyền và bảo vệ đất nước thời Đinh - Tiền Lê</a:t>
            </a:r>
          </a:p>
          <a:p>
            <a:pPr defTabSz="914377"/>
            <a:r>
              <a:rPr lang="nl-NL" sz="3200" b="1">
                <a:solidFill>
                  <a:srgbClr val="FF0000"/>
                </a:solidFill>
                <a:latin typeface="Times New Roman" panose="02020603050405020304" pitchFamily="18" charset="0"/>
                <a:cs typeface="Times New Roman" panose="02020603050405020304" pitchFamily="18" charset="0"/>
              </a:rPr>
              <a:t>b. Cuộc kháng chiến chống Tống (năm 981)</a:t>
            </a: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27736" y="86387"/>
            <a:ext cx="761265" cy="761265"/>
          </a:xfrm>
          <a:prstGeom prst="rect">
            <a:avLst/>
          </a:prstGeom>
        </p:spPr>
      </p:pic>
      <p:pic>
        <p:nvPicPr>
          <p:cNvPr id="11" name="图片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283" y="5998717"/>
            <a:ext cx="859283" cy="859283"/>
          </a:xfrm>
          <a:prstGeom prst="rect">
            <a:avLst/>
          </a:prstGeom>
        </p:spPr>
      </p:pic>
      <p:sp>
        <p:nvSpPr>
          <p:cNvPr id="2" name="Cloud 1">
            <a:extLst>
              <a:ext uri="{FF2B5EF4-FFF2-40B4-BE49-F238E27FC236}">
                <a16:creationId xmlns:a16="http://schemas.microsoft.com/office/drawing/2014/main" id="{68523FE5-02C9-4812-9B8C-79C53D3B6F68}"/>
              </a:ext>
            </a:extLst>
          </p:cNvPr>
          <p:cNvSpPr/>
          <p:nvPr/>
        </p:nvSpPr>
        <p:spPr>
          <a:xfrm>
            <a:off x="1869901" y="1695305"/>
            <a:ext cx="7903685" cy="397239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Em hãy trình bày những nét chính về cuộc kháng chiến chống Tống năm 981 trên lược đồ?</a:t>
            </a:r>
          </a:p>
        </p:txBody>
      </p:sp>
    </p:spTree>
    <p:extLst>
      <p:ext uri="{BB962C8B-B14F-4D97-AF65-F5344CB8AC3E}">
        <p14:creationId xmlns:p14="http://schemas.microsoft.com/office/powerpoint/2010/main" val="1504759845"/>
      </p:ext>
    </p:extLst>
  </p:cSld>
  <p:clrMapOvr>
    <a:masterClrMapping/>
  </p:clrMapOvr>
  <mc:AlternateContent xmlns:mc="http://schemas.openxmlformats.org/markup-compatibility/2006" xmlns:p14="http://schemas.microsoft.com/office/powerpoint/2010/main">
    <mc:Choice Requires="p14">
      <p:transition spd="slow" p14:dur="1250" advClick="0">
        <p14:flip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65F5575-4BBD-40C7-BFCA-5FA34E6356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1913" y="115757"/>
            <a:ext cx="9768174" cy="6742243"/>
          </a:xfrm>
          <a:prstGeom prst="rect">
            <a:avLst/>
          </a:prstGeom>
        </p:spPr>
      </p:pic>
    </p:spTree>
    <p:extLst>
      <p:ext uri="{BB962C8B-B14F-4D97-AF65-F5344CB8AC3E}">
        <p14:creationId xmlns:p14="http://schemas.microsoft.com/office/powerpoint/2010/main" val="321658324"/>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188"/>
            <a:ext cx="12192000" cy="6858001"/>
          </a:xfrm>
          <a:prstGeom prst="rect">
            <a:avLst/>
          </a:prstGeom>
        </p:spPr>
      </p:pic>
      <p:sp>
        <p:nvSpPr>
          <p:cNvPr id="5" name="等腰三角形 4"/>
          <p:cNvSpPr/>
          <p:nvPr/>
        </p:nvSpPr>
        <p:spPr>
          <a:xfrm rot="5400000">
            <a:off x="262543" y="374115"/>
            <a:ext cx="668964" cy="576693"/>
          </a:xfrm>
          <a:prstGeom prst="triangl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lt"/>
            </a:endParaRPr>
          </a:p>
        </p:txBody>
      </p:sp>
      <p:sp>
        <p:nvSpPr>
          <p:cNvPr id="6" name="椭圆 5"/>
          <p:cNvSpPr/>
          <p:nvPr/>
        </p:nvSpPr>
        <p:spPr>
          <a:xfrm>
            <a:off x="597025" y="148841"/>
            <a:ext cx="358276" cy="358276"/>
          </a:xfrm>
          <a:prstGeom prst="ellipse">
            <a:avLst/>
          </a:prstGeom>
          <a:gradFill flip="none" rotWithShape="1">
            <a:gsLst>
              <a:gs pos="8000">
                <a:srgbClr val="9B7F45"/>
              </a:gs>
              <a:gs pos="83000">
                <a:srgbClr val="E7D6B6"/>
              </a:gs>
            </a:gsLst>
            <a:lin ang="8100000" scaled="1"/>
            <a:tileRect/>
          </a:gradFill>
          <a:ln>
            <a:noFill/>
          </a:ln>
          <a:effectLst>
            <a:innerShdw blurRad="63500" dist="50800" dir="18900000">
              <a:schemeClr val="tx1">
                <a:lumMod val="50000"/>
                <a:lumOff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lt"/>
            </a:endParaRPr>
          </a:p>
        </p:txBody>
      </p:sp>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10918700" y="6006681"/>
            <a:ext cx="1352550" cy="1352550"/>
          </a:xfrm>
          <a:prstGeom prst="rect">
            <a:avLst/>
          </a:prstGeom>
        </p:spPr>
      </p:pic>
      <p:pic>
        <p:nvPicPr>
          <p:cNvPr id="10" name="图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58921" y="6028357"/>
            <a:ext cx="304417" cy="366333"/>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4548004">
            <a:off x="11439309" y="5848141"/>
            <a:ext cx="1505382" cy="1352551"/>
          </a:xfrm>
          <a:prstGeom prst="rect">
            <a:avLst/>
          </a:prstGeom>
        </p:spPr>
      </p:pic>
      <p:sp>
        <p:nvSpPr>
          <p:cNvPr id="51" name="TextBox 50">
            <a:extLst>
              <a:ext uri="{FF2B5EF4-FFF2-40B4-BE49-F238E27FC236}">
                <a16:creationId xmlns:a16="http://schemas.microsoft.com/office/drawing/2014/main" id="{B84E990F-2113-418D-BBCC-CB823FFE5157}"/>
              </a:ext>
            </a:extLst>
          </p:cNvPr>
          <p:cNvSpPr txBox="1"/>
          <p:nvPr/>
        </p:nvSpPr>
        <p:spPr>
          <a:xfrm>
            <a:off x="193673" y="1504702"/>
            <a:ext cx="10464334" cy="900246"/>
          </a:xfrm>
          <a:prstGeom prst="rect">
            <a:avLst/>
          </a:prstGeom>
          <a:noFill/>
        </p:spPr>
        <p:txBody>
          <a:bodyPr wrap="square">
            <a:spAutoFit/>
          </a:bodyPr>
          <a:lstStyle/>
          <a:p>
            <a:pPr marL="0" marR="0" algn="just">
              <a:spcBef>
                <a:spcPts val="300"/>
              </a:spcBef>
              <a:spcAft>
                <a:spcPts val="0"/>
              </a:spcAft>
            </a:pPr>
            <a:r>
              <a:rPr lang="nl-NL" sz="2500" b="1" i="1">
                <a:effectLst/>
                <a:latin typeface="Times New Roman" panose="02020603050405020304" pitchFamily="18" charset="0"/>
                <a:ea typeface="Calibri" panose="020F0502020204030204" pitchFamily="34" charset="0"/>
              </a:rPr>
              <a:t>*</a:t>
            </a:r>
            <a:r>
              <a:rPr lang="nl-NL" sz="2500" b="1" i="1" u="sng">
                <a:effectLst/>
                <a:latin typeface="Times New Roman" panose="02020603050405020304" pitchFamily="18" charset="0"/>
                <a:ea typeface="Calibri" panose="020F0502020204030204" pitchFamily="34" charset="0"/>
              </a:rPr>
              <a:t>Hoàn cảnh:</a:t>
            </a:r>
            <a:r>
              <a:rPr lang="nl-NL" sz="2500">
                <a:effectLst/>
                <a:latin typeface="Times New Roman" panose="02020603050405020304" pitchFamily="18" charset="0"/>
                <a:ea typeface="Calibri" panose="020F0502020204030204" pitchFamily="34" charset="0"/>
              </a:rPr>
              <a:t>Nhà </a:t>
            </a:r>
            <a:r>
              <a:rPr lang="nl-NL" sz="2500" dirty="0">
                <a:effectLst/>
                <a:latin typeface="Times New Roman" panose="02020603050405020304" pitchFamily="18" charset="0"/>
                <a:ea typeface="Calibri" panose="020F0502020204030204" pitchFamily="34" charset="0"/>
              </a:rPr>
              <a:t>Đinh rối loạn </a:t>
            </a:r>
            <a:r>
              <a:rPr lang="nl-NL" sz="2500" dirty="0">
                <a:effectLst/>
                <a:latin typeface="Times New Roman" panose="02020603050405020304" pitchFamily="18" charset="0"/>
                <a:ea typeface="Calibri" panose="020F0502020204030204" pitchFamily="34" charset="0"/>
                <a:sym typeface="Wingdings" panose="05000000000000000000" pitchFamily="2" charset="2"/>
              </a:rPr>
              <a:t></a:t>
            </a:r>
            <a:r>
              <a:rPr lang="nl-NL" sz="2500" dirty="0">
                <a:effectLst/>
                <a:latin typeface="Times New Roman" panose="02020603050405020304" pitchFamily="18" charset="0"/>
                <a:ea typeface="Calibri" panose="020F0502020204030204" pitchFamily="34" charset="0"/>
              </a:rPr>
              <a:t>Nhà Tống đem quân xâm lược.</a:t>
            </a:r>
            <a:endParaRPr lang="en-US" sz="2500" dirty="0">
              <a:effectLst/>
              <a:latin typeface="Times New Roman" panose="02020603050405020304" pitchFamily="18" charset="0"/>
              <a:ea typeface="Calibri" panose="020F0502020204030204" pitchFamily="34" charset="0"/>
            </a:endParaRPr>
          </a:p>
          <a:p>
            <a:pPr marL="0" marR="0" algn="just">
              <a:spcBef>
                <a:spcPts val="300"/>
              </a:spcBef>
              <a:spcAft>
                <a:spcPts val="0"/>
              </a:spcAft>
            </a:pPr>
            <a:r>
              <a:rPr lang="nl-NL" sz="2500" b="1" i="1">
                <a:latin typeface="Times New Roman" panose="02020603050405020304" pitchFamily="18" charset="0"/>
                <a:ea typeface="Calibri" panose="020F0502020204030204" pitchFamily="34" charset="0"/>
              </a:rPr>
              <a:t>*</a:t>
            </a:r>
            <a:r>
              <a:rPr lang="nl-NL" sz="2500" b="1" i="1" u="sng">
                <a:effectLst/>
                <a:latin typeface="Times New Roman" panose="02020603050405020304" pitchFamily="18" charset="0"/>
                <a:ea typeface="Calibri" panose="020F0502020204030204" pitchFamily="34" charset="0"/>
              </a:rPr>
              <a:t>Diễn </a:t>
            </a:r>
            <a:r>
              <a:rPr lang="nl-NL" sz="2500" b="1" i="1" u="sng" dirty="0">
                <a:effectLst/>
                <a:latin typeface="Times New Roman" panose="02020603050405020304" pitchFamily="18" charset="0"/>
                <a:ea typeface="Calibri" panose="020F0502020204030204" pitchFamily="34" charset="0"/>
              </a:rPr>
              <a:t>biến.</a:t>
            </a:r>
            <a:r>
              <a:rPr lang="nl-NL" sz="2500" b="1" i="1" dirty="0">
                <a:effectLst/>
                <a:latin typeface="Times New Roman" panose="02020603050405020304" pitchFamily="18" charset="0"/>
                <a:ea typeface="Calibri" panose="020F0502020204030204" pitchFamily="34" charset="0"/>
              </a:rPr>
              <a:t> </a:t>
            </a:r>
            <a:endParaRPr lang="en-US" sz="2500" b="1" dirty="0">
              <a:effectLst/>
              <a:latin typeface="Times New Roman" panose="02020603050405020304" pitchFamily="18" charset="0"/>
              <a:ea typeface="Calibri" panose="020F0502020204030204" pitchFamily="34" charset="0"/>
            </a:endParaRPr>
          </a:p>
        </p:txBody>
      </p:sp>
      <p:sp>
        <p:nvSpPr>
          <p:cNvPr id="53" name="TextBox 52">
            <a:extLst>
              <a:ext uri="{FF2B5EF4-FFF2-40B4-BE49-F238E27FC236}">
                <a16:creationId xmlns:a16="http://schemas.microsoft.com/office/drawing/2014/main" id="{2AFAADBD-DA12-40E7-9A16-B416CCF95948}"/>
              </a:ext>
            </a:extLst>
          </p:cNvPr>
          <p:cNvSpPr txBox="1"/>
          <p:nvPr/>
        </p:nvSpPr>
        <p:spPr>
          <a:xfrm>
            <a:off x="152337" y="2373724"/>
            <a:ext cx="9929970" cy="1323439"/>
          </a:xfrm>
          <a:prstGeom prst="rect">
            <a:avLst/>
          </a:prstGeom>
          <a:noFill/>
        </p:spPr>
        <p:txBody>
          <a:bodyPr wrap="square">
            <a:spAutoFit/>
          </a:bodyPr>
          <a:lstStyle/>
          <a:p>
            <a:pPr marL="0" marR="0" algn="just">
              <a:spcBef>
                <a:spcPts val="300"/>
              </a:spcBef>
              <a:spcAft>
                <a:spcPts val="0"/>
              </a:spcAft>
            </a:pPr>
            <a:r>
              <a:rPr lang="nl-NL" sz="2500" dirty="0">
                <a:effectLst/>
                <a:latin typeface="Times New Roman" panose="02020603050405020304" pitchFamily="18" charset="0"/>
                <a:ea typeface="Calibri" panose="020F0502020204030204" pitchFamily="34" charset="0"/>
              </a:rPr>
              <a:t>- Đầu năm 981, quân Tống theo hai đường thủy, bộ tiến đánh nước ta.</a:t>
            </a:r>
            <a:endParaRPr lang="en-US" sz="2500" dirty="0">
              <a:effectLst/>
              <a:latin typeface="Times New Roman" panose="02020603050405020304" pitchFamily="18" charset="0"/>
              <a:ea typeface="Calibri" panose="020F0502020204030204" pitchFamily="34" charset="0"/>
            </a:endParaRPr>
          </a:p>
          <a:p>
            <a:pPr marL="0" marR="0" algn="just">
              <a:spcBef>
                <a:spcPts val="300"/>
              </a:spcBef>
              <a:spcAft>
                <a:spcPts val="0"/>
              </a:spcAft>
            </a:pPr>
            <a:r>
              <a:rPr lang="nl-NL" sz="2500" dirty="0">
                <a:effectLst/>
                <a:latin typeface="Times New Roman" panose="02020603050405020304" pitchFamily="18" charset="0"/>
                <a:ea typeface="Calibri" panose="020F0502020204030204" pitchFamily="34" charset="0"/>
              </a:rPr>
              <a:t>- Lê Hoàn trực tiếp tổ chức và lãnh đạo cuộc kháng chiến.</a:t>
            </a:r>
            <a:endParaRPr lang="en-US" sz="2500" dirty="0">
              <a:effectLst/>
              <a:latin typeface="Times New Roman" panose="02020603050405020304" pitchFamily="18" charset="0"/>
              <a:ea typeface="Calibri" panose="020F0502020204030204" pitchFamily="34" charset="0"/>
            </a:endParaRPr>
          </a:p>
          <a:p>
            <a:pPr marL="0" marR="0" algn="just">
              <a:spcBef>
                <a:spcPts val="300"/>
              </a:spcBef>
              <a:spcAft>
                <a:spcPts val="0"/>
              </a:spcAft>
            </a:pPr>
            <a:r>
              <a:rPr lang="nl-NL" sz="2500" dirty="0">
                <a:effectLst/>
                <a:latin typeface="Times New Roman" panose="02020603050405020304" pitchFamily="18" charset="0"/>
                <a:ea typeface="Calibri" panose="020F0502020204030204" pitchFamily="34" charset="0"/>
              </a:rPr>
              <a:t>- Nhiều trận chiến diễn </a:t>
            </a:r>
            <a:r>
              <a:rPr lang="nl-NL" sz="2500">
                <a:effectLst/>
                <a:latin typeface="Times New Roman" panose="02020603050405020304" pitchFamily="18" charset="0"/>
                <a:ea typeface="Calibri" panose="020F0502020204030204" pitchFamily="34" charset="0"/>
              </a:rPr>
              <a:t>ra quyết liệt, quân Tống bị tổn thất nặng nề</a:t>
            </a:r>
            <a:endParaRPr lang="en-US" sz="2500" dirty="0">
              <a:effectLst/>
              <a:latin typeface="Times New Roman" panose="02020603050405020304" pitchFamily="18" charset="0"/>
              <a:ea typeface="Calibri" panose="020F0502020204030204" pitchFamily="34" charset="0"/>
            </a:endParaRPr>
          </a:p>
        </p:txBody>
      </p:sp>
      <p:sp>
        <p:nvSpPr>
          <p:cNvPr id="55" name="TextBox 54">
            <a:extLst>
              <a:ext uri="{FF2B5EF4-FFF2-40B4-BE49-F238E27FC236}">
                <a16:creationId xmlns:a16="http://schemas.microsoft.com/office/drawing/2014/main" id="{1B1FF473-5CA9-489E-A5FD-DA7EB557CBBC}"/>
              </a:ext>
            </a:extLst>
          </p:cNvPr>
          <p:cNvSpPr txBox="1"/>
          <p:nvPr/>
        </p:nvSpPr>
        <p:spPr>
          <a:xfrm>
            <a:off x="193673" y="3697163"/>
            <a:ext cx="9707507" cy="2092881"/>
          </a:xfrm>
          <a:prstGeom prst="rect">
            <a:avLst/>
          </a:prstGeom>
          <a:noFill/>
        </p:spPr>
        <p:txBody>
          <a:bodyPr wrap="square">
            <a:spAutoFit/>
          </a:bodyPr>
          <a:lstStyle/>
          <a:p>
            <a:pPr marL="0" marR="0" algn="just">
              <a:spcBef>
                <a:spcPts val="300"/>
              </a:spcBef>
              <a:spcAft>
                <a:spcPts val="0"/>
              </a:spcAft>
            </a:pPr>
            <a:r>
              <a:rPr lang="nl-NL" sz="2500" b="1">
                <a:latin typeface="Times New Roman" panose="02020603050405020304" pitchFamily="18" charset="0"/>
                <a:ea typeface="Calibri" panose="020F0502020204030204" pitchFamily="34" charset="0"/>
              </a:rPr>
              <a:t>*</a:t>
            </a:r>
            <a:r>
              <a:rPr lang="nl-NL" sz="2500" b="1">
                <a:effectLst/>
                <a:latin typeface="Times New Roman" panose="02020603050405020304" pitchFamily="18" charset="0"/>
                <a:ea typeface="Calibri" panose="020F0502020204030204" pitchFamily="34" charset="0"/>
              </a:rPr>
              <a:t> </a:t>
            </a:r>
            <a:r>
              <a:rPr lang="vi-VN" sz="2500" b="1" u="sng" dirty="0">
                <a:effectLst/>
                <a:latin typeface="Times New Roman" panose="02020603050405020304" pitchFamily="18" charset="0"/>
                <a:ea typeface="Calibri" panose="020F0502020204030204" pitchFamily="34" charset="0"/>
              </a:rPr>
              <a:t>Kết </a:t>
            </a:r>
            <a:r>
              <a:rPr lang="vi-VN" sz="2500" b="1" u="sng">
                <a:effectLst/>
                <a:latin typeface="Times New Roman" panose="02020603050405020304" pitchFamily="18" charset="0"/>
                <a:ea typeface="Calibri" panose="020F0502020204030204" pitchFamily="34" charset="0"/>
              </a:rPr>
              <a:t>quả:</a:t>
            </a:r>
            <a:r>
              <a:rPr lang="en-US" sz="2500" b="1" dirty="0">
                <a:latin typeface="Times New Roman" panose="02020603050405020304" pitchFamily="18" charset="0"/>
                <a:ea typeface="Calibri" panose="020F0502020204030204" pitchFamily="34" charset="0"/>
              </a:rPr>
              <a:t> </a:t>
            </a:r>
            <a:r>
              <a:rPr lang="vi-VN" sz="2500">
                <a:effectLst/>
                <a:latin typeface="Times New Roman" panose="02020603050405020304" pitchFamily="18" charset="0"/>
                <a:ea typeface="Calibri" panose="020F0502020204030204" pitchFamily="34" charset="0"/>
              </a:rPr>
              <a:t>Cuộc </a:t>
            </a:r>
            <a:r>
              <a:rPr lang="vi-VN" sz="2500" dirty="0">
                <a:effectLst/>
                <a:latin typeface="Times New Roman" panose="02020603050405020304" pitchFamily="18" charset="0"/>
                <a:ea typeface="Calibri" panose="020F0502020204030204" pitchFamily="34" charset="0"/>
              </a:rPr>
              <a:t>kháng chiến thắng lợi</a:t>
            </a:r>
            <a:endParaRPr lang="en-US" sz="2500" dirty="0">
              <a:effectLst/>
              <a:latin typeface="Times New Roman" panose="02020603050405020304" pitchFamily="18" charset="0"/>
              <a:ea typeface="Calibri" panose="020F0502020204030204" pitchFamily="34" charset="0"/>
            </a:endParaRPr>
          </a:p>
          <a:p>
            <a:pPr marL="0" marR="0" algn="just">
              <a:spcBef>
                <a:spcPts val="300"/>
              </a:spcBef>
              <a:spcAft>
                <a:spcPts val="0"/>
              </a:spcAft>
            </a:pPr>
            <a:r>
              <a:rPr lang="nl-NL" sz="2500" b="1">
                <a:effectLst/>
                <a:latin typeface="Times New Roman" panose="02020603050405020304" pitchFamily="18" charset="0"/>
                <a:ea typeface="Calibri" panose="020F0502020204030204" pitchFamily="34" charset="0"/>
              </a:rPr>
              <a:t>*</a:t>
            </a:r>
            <a:r>
              <a:rPr lang="nl-NL" sz="2500" b="1" u="sng">
                <a:effectLst/>
                <a:latin typeface="Times New Roman" panose="02020603050405020304" pitchFamily="18" charset="0"/>
                <a:ea typeface="Calibri" panose="020F0502020204030204" pitchFamily="34" charset="0"/>
              </a:rPr>
              <a:t>Ý </a:t>
            </a:r>
            <a:r>
              <a:rPr lang="nl-NL" sz="2500" b="1" u="sng" dirty="0">
                <a:effectLst/>
                <a:latin typeface="Times New Roman" panose="02020603050405020304" pitchFamily="18" charset="0"/>
                <a:ea typeface="Calibri" panose="020F0502020204030204" pitchFamily="34" charset="0"/>
              </a:rPr>
              <a:t>nghĩa:</a:t>
            </a:r>
            <a:endParaRPr lang="en-US" sz="2500" b="1" dirty="0">
              <a:effectLst/>
              <a:latin typeface="Times New Roman" panose="02020603050405020304" pitchFamily="18" charset="0"/>
              <a:ea typeface="Calibri" panose="020F0502020204030204" pitchFamily="34" charset="0"/>
            </a:endParaRPr>
          </a:p>
          <a:p>
            <a:pPr marL="0" marR="0" algn="just">
              <a:spcBef>
                <a:spcPts val="300"/>
              </a:spcBef>
              <a:spcAft>
                <a:spcPts val="0"/>
              </a:spcAft>
            </a:pPr>
            <a:r>
              <a:rPr lang="nl-NL" sz="2500" dirty="0">
                <a:effectLst/>
                <a:latin typeface="Times New Roman" panose="02020603050405020304" pitchFamily="18" charset="0"/>
                <a:ea typeface="Calibri" panose="020F0502020204030204" pitchFamily="34" charset="0"/>
              </a:rPr>
              <a:t>- Chiến thắng biểu thị ý chí quyết tâm chống ngoại xâm của quân dân ta.</a:t>
            </a:r>
            <a:endParaRPr lang="en-US" sz="2500" dirty="0">
              <a:effectLst/>
              <a:latin typeface="Times New Roman" panose="02020603050405020304" pitchFamily="18" charset="0"/>
              <a:ea typeface="Calibri" panose="020F0502020204030204" pitchFamily="34" charset="0"/>
            </a:endParaRPr>
          </a:p>
          <a:p>
            <a:r>
              <a:rPr lang="nl-NL" sz="2500" dirty="0">
                <a:effectLst/>
                <a:latin typeface="Times New Roman" panose="02020603050405020304" pitchFamily="18" charset="0"/>
                <a:ea typeface="Calibri" panose="020F0502020204030204" pitchFamily="34" charset="0"/>
              </a:rPr>
              <a:t>- Chứng tỏ bước phát triển mới của đất nước và khả năng bảo vệ độc lập dân tộc của Đại Cồ Việt.</a:t>
            </a:r>
            <a:endParaRPr lang="en-US" sz="2500" dirty="0"/>
          </a:p>
        </p:txBody>
      </p:sp>
      <p:pic>
        <p:nvPicPr>
          <p:cNvPr id="13" name="图片 5">
            <a:extLst>
              <a:ext uri="{FF2B5EF4-FFF2-40B4-BE49-F238E27FC236}">
                <a16:creationId xmlns:a16="http://schemas.microsoft.com/office/drawing/2014/main" id="{FFA4D092-7750-4230-AE59-526327A9D91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0800000">
            <a:off x="114662" y="-1"/>
            <a:ext cx="1643580" cy="1476719"/>
          </a:xfrm>
          <a:prstGeom prst="rect">
            <a:avLst/>
          </a:prstGeom>
        </p:spPr>
      </p:pic>
      <p:sp>
        <p:nvSpPr>
          <p:cNvPr id="14" name="文本框 6">
            <a:extLst>
              <a:ext uri="{FF2B5EF4-FFF2-40B4-BE49-F238E27FC236}">
                <a16:creationId xmlns:a16="http://schemas.microsoft.com/office/drawing/2014/main" id="{30AB79AA-9837-4F58-B466-C403DA071262}"/>
              </a:ext>
            </a:extLst>
          </p:cNvPr>
          <p:cNvSpPr txBox="1"/>
          <p:nvPr/>
        </p:nvSpPr>
        <p:spPr>
          <a:xfrm>
            <a:off x="2999" y="602662"/>
            <a:ext cx="1866903" cy="677108"/>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800" b="1" i="0" u="none" strike="noStrike" kern="1200" cap="none" spc="0" normalizeH="0" baseline="0" noProof="0" dirty="0">
                <a:ln>
                  <a:noFill/>
                </a:ln>
                <a:solidFill>
                  <a:prstClr val="black">
                    <a:lumMod val="85000"/>
                    <a:lumOff val="15000"/>
                  </a:prstClr>
                </a:solidFill>
                <a:effectLst/>
                <a:uLnTx/>
                <a:uFillTx/>
                <a:latin typeface="等线" panose="02010600030101010101" pitchFamily="2" charset="-122"/>
                <a:ea typeface="等线" panose="02010600030101010101" pitchFamily="2" charset="-122"/>
                <a:cs typeface="+mn-cs"/>
              </a:rPr>
              <a:t>1</a:t>
            </a:r>
            <a:endParaRPr kumimoji="0" lang="zh-CN" altLang="en-US" sz="3800" b="1" i="0" u="none" strike="noStrike" kern="1200" cap="none" spc="0" normalizeH="0" baseline="0" noProof="0" dirty="0">
              <a:ln>
                <a:noFill/>
              </a:ln>
              <a:solidFill>
                <a:prstClr val="black">
                  <a:lumMod val="85000"/>
                  <a:lumOff val="15000"/>
                </a:prstClr>
              </a:solidFill>
              <a:effectLst/>
              <a:uLnTx/>
              <a:uFillTx/>
              <a:latin typeface="等线" panose="02010600030101010101" pitchFamily="2" charset="-122"/>
              <a:ea typeface="等线" panose="02010600030101010101" pitchFamily="2" charset="-122"/>
              <a:cs typeface="+mn-cs"/>
            </a:endParaRPr>
          </a:p>
        </p:txBody>
      </p:sp>
      <p:sp>
        <p:nvSpPr>
          <p:cNvPr id="15" name="矩形 7">
            <a:extLst>
              <a:ext uri="{FF2B5EF4-FFF2-40B4-BE49-F238E27FC236}">
                <a16:creationId xmlns:a16="http://schemas.microsoft.com/office/drawing/2014/main" id="{59B1334A-3D85-479E-BE43-499F8A5607C8}"/>
              </a:ext>
            </a:extLst>
          </p:cNvPr>
          <p:cNvSpPr/>
          <p:nvPr/>
        </p:nvSpPr>
        <p:spPr>
          <a:xfrm>
            <a:off x="1666786" y="62822"/>
            <a:ext cx="9964066" cy="1384995"/>
          </a:xfrm>
          <a:prstGeom prst="rect">
            <a:avLst/>
          </a:prstGeom>
        </p:spPr>
        <p:txBody>
          <a:bodyPr wrap="square">
            <a:spAutoFit/>
          </a:bodyPr>
          <a:lstStyle/>
          <a:p>
            <a:pPr defTabSz="914377"/>
            <a:r>
              <a:rPr lang="nl-NL" sz="2800" b="1">
                <a:solidFill>
                  <a:srgbClr val="FF0000"/>
                </a:solidFill>
                <a:latin typeface="Times New Roman" panose="02020603050405020304" pitchFamily="18" charset="0"/>
                <a:cs typeface="Times New Roman" panose="02020603050405020304" pitchFamily="18" charset="0"/>
              </a:rPr>
              <a:t>Công cuộc xây dựng chính quyền và bảo vệ đất nước thời Đinh - Tiền Lê</a:t>
            </a:r>
          </a:p>
          <a:p>
            <a:pPr defTabSz="914377"/>
            <a:r>
              <a:rPr lang="nl-NL" sz="2800" b="1">
                <a:solidFill>
                  <a:srgbClr val="FF0000"/>
                </a:solidFill>
                <a:latin typeface="Times New Roman" panose="02020603050405020304" pitchFamily="18" charset="0"/>
                <a:cs typeface="Times New Roman" panose="02020603050405020304" pitchFamily="18" charset="0"/>
              </a:rPr>
              <a:t>b. Cuộc kháng chiến chống Tống (năm 981)</a:t>
            </a:r>
            <a:endParaRPr lang="en-US" sz="28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Click="0">
        <p14:prism isInverted="1"/>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par>
                                <p:cTn id="17" presetID="3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par>
                                <p:cTn id="23" presetID="3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style.rotation</p:attrName>
                                        </p:attrNameLst>
                                      </p:cBhvr>
                                      <p:tavLst>
                                        <p:tav tm="0">
                                          <p:val>
                                            <p:fltVal val="90"/>
                                          </p:val>
                                        </p:tav>
                                        <p:tav tm="100000">
                                          <p:val>
                                            <p:fltVal val="0"/>
                                          </p:val>
                                        </p:tav>
                                      </p:tavLst>
                                    </p:anim>
                                    <p:animEffect transition="in" filter="fade">
                                      <p:cBhvr>
                                        <p:cTn id="28" dur="1000"/>
                                        <p:tgtEl>
                                          <p:spTgt spid="10"/>
                                        </p:tgtEl>
                                      </p:cBhvr>
                                    </p:animEffect>
                                  </p:childTnLst>
                                </p:cTn>
                              </p:par>
                              <p:par>
                                <p:cTn id="29" presetID="3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90"/>
                                          </p:val>
                                        </p:tav>
                                        <p:tav tm="100000">
                                          <p:val>
                                            <p:fltVal val="0"/>
                                          </p:val>
                                        </p:tav>
                                      </p:tavLst>
                                    </p:anim>
                                    <p:animEffect transition="in" filter="fade">
                                      <p:cBhvr>
                                        <p:cTn id="34" dur="1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3"/>
                                        </p:tgtEl>
                                        <p:attrNameLst>
                                          <p:attrName>style.visibility</p:attrName>
                                        </p:attrNameLst>
                                      </p:cBhvr>
                                      <p:to>
                                        <p:strVal val="visible"/>
                                      </p:to>
                                    </p:set>
                                    <p:anim calcmode="lin" valueType="num">
                                      <p:cBhvr additive="base">
                                        <p:cTn id="39" dur="500" fill="hold"/>
                                        <p:tgtEl>
                                          <p:spTgt spid="53"/>
                                        </p:tgtEl>
                                        <p:attrNameLst>
                                          <p:attrName>ppt_x</p:attrName>
                                        </p:attrNameLst>
                                      </p:cBhvr>
                                      <p:tavLst>
                                        <p:tav tm="0">
                                          <p:val>
                                            <p:strVal val="#ppt_x"/>
                                          </p:val>
                                        </p:tav>
                                        <p:tav tm="100000">
                                          <p:val>
                                            <p:strVal val="#ppt_x"/>
                                          </p:val>
                                        </p:tav>
                                      </p:tavLst>
                                    </p:anim>
                                    <p:anim calcmode="lin" valueType="num">
                                      <p:cBhvr additive="base">
                                        <p:cTn id="40"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55">
                                            <p:txEl>
                                              <p:pRg st="0" end="0"/>
                                            </p:txEl>
                                          </p:spTgt>
                                        </p:tgtEl>
                                        <p:attrNameLst>
                                          <p:attrName>style.visibility</p:attrName>
                                        </p:attrNameLst>
                                      </p:cBhvr>
                                      <p:to>
                                        <p:strVal val="visible"/>
                                      </p:to>
                                    </p:set>
                                    <p:animEffect transition="in" filter="fade">
                                      <p:cBhvr>
                                        <p:cTn id="45" dur="1000"/>
                                        <p:tgtEl>
                                          <p:spTgt spid="55">
                                            <p:txEl>
                                              <p:pRg st="0" end="0"/>
                                            </p:txEl>
                                          </p:spTgt>
                                        </p:tgtEl>
                                      </p:cBhvr>
                                    </p:animEffect>
                                    <p:anim calcmode="lin" valueType="num">
                                      <p:cBhvr>
                                        <p:cTn id="46"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55">
                                            <p:txEl>
                                              <p:pRg st="1" end="1"/>
                                            </p:txEl>
                                          </p:spTgt>
                                        </p:tgtEl>
                                        <p:attrNameLst>
                                          <p:attrName>style.visibility</p:attrName>
                                        </p:attrNameLst>
                                      </p:cBhvr>
                                      <p:to>
                                        <p:strVal val="visible"/>
                                      </p:to>
                                    </p:set>
                                    <p:anim calcmode="lin" valueType="num">
                                      <p:cBhvr additive="base">
                                        <p:cTn id="52" dur="500" fill="hold"/>
                                        <p:tgtEl>
                                          <p:spTgt spid="55">
                                            <p:txEl>
                                              <p:pRg st="1" end="1"/>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55">
                                            <p:txEl>
                                              <p:pRg st="1" end="1"/>
                                            </p:txEl>
                                          </p:spTgt>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55">
                                            <p:txEl>
                                              <p:pRg st="2" end="2"/>
                                            </p:txEl>
                                          </p:spTgt>
                                        </p:tgtEl>
                                        <p:attrNameLst>
                                          <p:attrName>style.visibility</p:attrName>
                                        </p:attrNameLst>
                                      </p:cBhvr>
                                      <p:to>
                                        <p:strVal val="visible"/>
                                      </p:to>
                                    </p:set>
                                    <p:anim calcmode="lin" valueType="num">
                                      <p:cBhvr additive="base">
                                        <p:cTn id="56" dur="500" fill="hold"/>
                                        <p:tgtEl>
                                          <p:spTgt spid="55">
                                            <p:txEl>
                                              <p:pRg st="2" end="2"/>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55">
                                            <p:txEl>
                                              <p:pRg st="2" end="2"/>
                                            </p:txEl>
                                          </p:spTgt>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55">
                                            <p:txEl>
                                              <p:pRg st="3" end="3"/>
                                            </p:txEl>
                                          </p:spTgt>
                                        </p:tgtEl>
                                        <p:attrNameLst>
                                          <p:attrName>style.visibility</p:attrName>
                                        </p:attrNameLst>
                                      </p:cBhvr>
                                      <p:to>
                                        <p:strVal val="visible"/>
                                      </p:to>
                                    </p:set>
                                    <p:anim calcmode="lin" valueType="num">
                                      <p:cBhvr additive="base">
                                        <p:cTn id="60" dur="500" fill="hold"/>
                                        <p:tgtEl>
                                          <p:spTgt spid="55">
                                            <p:txEl>
                                              <p:pRg st="3" end="3"/>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5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5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9" name="等腰三角形 8"/>
          <p:cNvSpPr/>
          <p:nvPr/>
        </p:nvSpPr>
        <p:spPr>
          <a:xfrm rot="5400000">
            <a:off x="384463" y="5622480"/>
            <a:ext cx="1005695" cy="866978"/>
          </a:xfrm>
          <a:prstGeom prst="triangl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17494" y="259301"/>
            <a:ext cx="1380167" cy="1380167"/>
          </a:xfrm>
          <a:prstGeom prst="rect">
            <a:avLst/>
          </a:prstGeom>
        </p:spPr>
      </p:pic>
      <p:sp>
        <p:nvSpPr>
          <p:cNvPr id="8" name="圆: 空心 7"/>
          <p:cNvSpPr/>
          <p:nvPr/>
        </p:nvSpPr>
        <p:spPr>
          <a:xfrm>
            <a:off x="10012694" y="1207908"/>
            <a:ext cx="863120" cy="863120"/>
          </a:xfrm>
          <a:prstGeom prst="donut">
            <a:avLst>
              <a:gd name="adj" fmla="val 8795"/>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椭圆 13"/>
          <p:cNvSpPr/>
          <p:nvPr/>
        </p:nvSpPr>
        <p:spPr>
          <a:xfrm>
            <a:off x="425496" y="4837595"/>
            <a:ext cx="461814" cy="461814"/>
          </a:xfrm>
          <a:prstGeom prst="ellipse">
            <a:avLst/>
          </a:prstGeom>
          <a:gradFill flip="none" rotWithShape="1">
            <a:gsLst>
              <a:gs pos="8000">
                <a:srgbClr val="9B7F45"/>
              </a:gs>
              <a:gs pos="83000">
                <a:srgbClr val="E7D6B6"/>
              </a:gs>
            </a:gsLst>
            <a:lin ang="8100000" scaled="1"/>
            <a:tileRect/>
          </a:gradFill>
          <a:ln>
            <a:noFill/>
          </a:ln>
          <a:effectLst>
            <a:innerShdw blurRad="63500" dist="50800" dir="18900000">
              <a:schemeClr val="tx1">
                <a:lumMod val="50000"/>
                <a:lumOff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p:cNvCxnSpPr/>
          <p:nvPr/>
        </p:nvCxnSpPr>
        <p:spPr>
          <a:xfrm>
            <a:off x="1325388" y="4350153"/>
            <a:ext cx="17684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3908931" y="4350153"/>
            <a:ext cx="17684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506988" y="4350153"/>
            <a:ext cx="17684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9089736" y="4330401"/>
            <a:ext cx="17684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A548E836-4047-4759-871D-16FD4FB502F5}"/>
              </a:ext>
            </a:extLst>
          </p:cNvPr>
          <p:cNvSpPr txBox="1"/>
          <p:nvPr/>
        </p:nvSpPr>
        <p:spPr>
          <a:xfrm>
            <a:off x="-232347" y="173647"/>
            <a:ext cx="10477389" cy="1200329"/>
          </a:xfrm>
          <a:prstGeom prst="rect">
            <a:avLst/>
          </a:prstGeom>
          <a:noFill/>
        </p:spPr>
        <p:txBody>
          <a:bodyPr wrap="square">
            <a:spAutoFit/>
          </a:bodyPr>
          <a:lstStyle/>
          <a:p>
            <a:pPr marL="0" marR="0" algn="ctr">
              <a:spcBef>
                <a:spcPts val="300"/>
              </a:spcBef>
              <a:spcAft>
                <a:spcPts val="0"/>
              </a:spcAft>
              <a:tabLst>
                <a:tab pos="2637155" algn="ctr"/>
                <a:tab pos="5274310" algn="r"/>
              </a:tabLst>
            </a:pPr>
            <a:r>
              <a:rPr lang="nl-NL" sz="3600" b="1">
                <a:solidFill>
                  <a:srgbClr val="FF0000"/>
                </a:solidFill>
                <a:effectLst/>
                <a:latin typeface="Times New Roman" panose="02020603050405020304" pitchFamily="18" charset="0"/>
                <a:ea typeface="Calibri" panose="020F0502020204030204" pitchFamily="34" charset="0"/>
              </a:rPr>
              <a:t>BÀI 10: ĐẠI </a:t>
            </a:r>
            <a:r>
              <a:rPr lang="nl-NL" sz="3600" b="1" dirty="0">
                <a:solidFill>
                  <a:srgbClr val="FF0000"/>
                </a:solidFill>
                <a:effectLst/>
                <a:latin typeface="Times New Roman" panose="02020603050405020304" pitchFamily="18" charset="0"/>
                <a:ea typeface="Calibri" panose="020F0502020204030204" pitchFamily="34" charset="0"/>
              </a:rPr>
              <a:t>CỒ VIỆT THỜI </a:t>
            </a:r>
            <a:r>
              <a:rPr lang="nl-NL" sz="3600" b="1">
                <a:solidFill>
                  <a:srgbClr val="FF0000"/>
                </a:solidFill>
                <a:effectLst/>
                <a:latin typeface="Times New Roman" panose="02020603050405020304" pitchFamily="18" charset="0"/>
                <a:ea typeface="Calibri" panose="020F0502020204030204" pitchFamily="34" charset="0"/>
              </a:rPr>
              <a:t>ĐINH VÀ </a:t>
            </a:r>
            <a:r>
              <a:rPr lang="nl-NL" sz="3600" b="1" dirty="0">
                <a:solidFill>
                  <a:srgbClr val="FF0000"/>
                </a:solidFill>
                <a:effectLst/>
                <a:latin typeface="Times New Roman" panose="02020603050405020304" pitchFamily="18" charset="0"/>
                <a:ea typeface="Calibri" panose="020F0502020204030204" pitchFamily="34" charset="0"/>
              </a:rPr>
              <a:t>TIỀN </a:t>
            </a:r>
            <a:r>
              <a:rPr lang="nl-NL" sz="3600" b="1">
                <a:solidFill>
                  <a:srgbClr val="FF0000"/>
                </a:solidFill>
                <a:effectLst/>
                <a:latin typeface="Times New Roman" panose="02020603050405020304" pitchFamily="18" charset="0"/>
                <a:ea typeface="Calibri" panose="020F0502020204030204" pitchFamily="34" charset="0"/>
              </a:rPr>
              <a:t>LÊ </a:t>
            </a:r>
            <a:r>
              <a:rPr lang="en-US" sz="3600" b="1">
                <a:solidFill>
                  <a:srgbClr val="FF0000"/>
                </a:solidFill>
                <a:latin typeface="Times New Roman" panose="02020603050405020304" pitchFamily="18" charset="0"/>
                <a:ea typeface="Calibri" panose="020F0502020204030204" pitchFamily="34" charset="0"/>
              </a:rPr>
              <a:t>(968 - 1009) (2 tiết)</a:t>
            </a:r>
            <a:endParaRPr lang="nl-NL" sz="3600" b="1">
              <a:solidFill>
                <a:srgbClr val="FF0000"/>
              </a:solidFill>
              <a:latin typeface="Times New Roman" panose="02020603050405020304" pitchFamily="18" charset="0"/>
              <a:ea typeface="Calibri" panose="020F0502020204030204" pitchFamily="34" charset="0"/>
            </a:endParaRPr>
          </a:p>
        </p:txBody>
      </p:sp>
      <p:pic>
        <p:nvPicPr>
          <p:cNvPr id="1026" name="Picture 2" descr="Tìm hiểu về nước Đại Cồ Việt thời Đinh Tiền Lê - Dinhnghia.vn">
            <a:extLst>
              <a:ext uri="{FF2B5EF4-FFF2-40B4-BE49-F238E27FC236}">
                <a16:creationId xmlns:a16="http://schemas.microsoft.com/office/drawing/2014/main" id="{6A1761A7-F346-4030-A46B-FA617FCA526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103917"/>
            <a:ext cx="6224270" cy="34855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ễ Tịch Điền">
            <a:extLst>
              <a:ext uri="{FF2B5EF4-FFF2-40B4-BE49-F238E27FC236}">
                <a16:creationId xmlns:a16="http://schemas.microsoft.com/office/drawing/2014/main" id="{F441B074-4484-4A12-A4C7-4F7720EFB87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44763" y="1743121"/>
            <a:ext cx="59055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987875"/>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par>
                                <p:cTn id="17" presetID="53" presetClass="entr" presetSubtype="16"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par>
                          <p:cTn id="27" fill="hold">
                            <p:stCondLst>
                              <p:cond delay="1000"/>
                            </p:stCondLst>
                            <p:childTnLst>
                              <p:par>
                                <p:cTn id="28" presetID="22" presetClass="entr" presetSubtype="4"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childTnLst>
                          </p:cTn>
                        </p:par>
                        <p:par>
                          <p:cTn id="31" fill="hold">
                            <p:stCondLst>
                              <p:cond delay="1500"/>
                            </p:stCondLst>
                            <p:childTnLst>
                              <p:par>
                                <p:cTn id="32" presetID="22" presetClass="entr" presetSubtype="4"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down)">
                                      <p:cBhvr>
                                        <p:cTn id="34" dur="500"/>
                                        <p:tgtEl>
                                          <p:spTgt spid="16"/>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down)">
                                      <p:cBhvr>
                                        <p:cTn id="38" dur="500"/>
                                        <p:tgtEl>
                                          <p:spTgt spid="17"/>
                                        </p:tgtEl>
                                      </p:cBhvr>
                                    </p:animEffect>
                                  </p:childTnLst>
                                </p:cTn>
                              </p:par>
                            </p:childTnLst>
                          </p:cTn>
                        </p:par>
                        <p:par>
                          <p:cTn id="39" fill="hold">
                            <p:stCondLst>
                              <p:cond delay="2500"/>
                            </p:stCondLst>
                            <p:childTnLst>
                              <p:par>
                                <p:cTn id="40" presetID="22" presetClass="entr" presetSubtype="4"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down)">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1000"/>
                                        <p:tgtEl>
                                          <p:spTgt spid="31"/>
                                        </p:tgtEl>
                                      </p:cBhvr>
                                    </p:animEffect>
                                    <p:anim calcmode="lin" valueType="num">
                                      <p:cBhvr>
                                        <p:cTn id="48" dur="1000" fill="hold"/>
                                        <p:tgtEl>
                                          <p:spTgt spid="31"/>
                                        </p:tgtEl>
                                        <p:attrNameLst>
                                          <p:attrName>ppt_x</p:attrName>
                                        </p:attrNameLst>
                                      </p:cBhvr>
                                      <p:tavLst>
                                        <p:tav tm="0">
                                          <p:val>
                                            <p:strVal val="#ppt_x"/>
                                          </p:val>
                                        </p:tav>
                                        <p:tav tm="100000">
                                          <p:val>
                                            <p:strVal val="#ppt_x"/>
                                          </p:val>
                                        </p:tav>
                                      </p:tavLst>
                                    </p:anim>
                                    <p:anim calcmode="lin" valueType="num">
                                      <p:cBhvr>
                                        <p:cTn id="4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14" grpId="0" animBg="1"/>
      <p:bldP spid="3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3">
            <a:extLst>
              <a:ext uri="{FF2B5EF4-FFF2-40B4-BE49-F238E27FC236}">
                <a16:creationId xmlns:a16="http://schemas.microsoft.com/office/drawing/2014/main" id="{652D7F14-E0F0-4307-A44C-3AEFFBC818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57" y="0"/>
            <a:ext cx="12192000" cy="6858001"/>
          </a:xfrm>
          <a:prstGeom prst="rect">
            <a:avLst/>
          </a:prstGeom>
        </p:spPr>
      </p:pic>
      <p:sp>
        <p:nvSpPr>
          <p:cNvPr id="4" name="TextBox 3">
            <a:extLst>
              <a:ext uri="{FF2B5EF4-FFF2-40B4-BE49-F238E27FC236}">
                <a16:creationId xmlns:a16="http://schemas.microsoft.com/office/drawing/2014/main" id="{9239F6A0-74BE-4D87-A711-C0A47DD45B04}"/>
              </a:ext>
            </a:extLst>
          </p:cNvPr>
          <p:cNvSpPr txBox="1"/>
          <p:nvPr/>
        </p:nvSpPr>
        <p:spPr>
          <a:xfrm>
            <a:off x="3822492" y="269823"/>
            <a:ext cx="5141626" cy="646331"/>
          </a:xfrm>
          <a:prstGeom prst="rect">
            <a:avLst/>
          </a:prstGeom>
          <a:noFill/>
        </p:spPr>
        <p:txBody>
          <a:bodyPr wrap="square" rtlCol="0">
            <a:spAutoFit/>
          </a:bodyPr>
          <a:lstStyle/>
          <a:p>
            <a:pPr algn="ctr"/>
            <a:r>
              <a:rPr lang="en-US" sz="3600" b="1">
                <a:solidFill>
                  <a:schemeClr val="accent2"/>
                </a:solidFill>
                <a:latin typeface="Times New Roman" panose="02020603050405020304" pitchFamily="18" charset="0"/>
                <a:cs typeface="Times New Roman" panose="02020603050405020304" pitchFamily="18" charset="0"/>
              </a:rPr>
              <a:t>KHỞI ĐỘNG</a:t>
            </a:r>
          </a:p>
        </p:txBody>
      </p:sp>
      <p:graphicFrame>
        <p:nvGraphicFramePr>
          <p:cNvPr id="6" name="Table 6">
            <a:extLst>
              <a:ext uri="{FF2B5EF4-FFF2-40B4-BE49-F238E27FC236}">
                <a16:creationId xmlns:a16="http://schemas.microsoft.com/office/drawing/2014/main" id="{A6560EE6-55B1-40D6-AF0E-7DE7DE87DEC0}"/>
              </a:ext>
            </a:extLst>
          </p:cNvPr>
          <p:cNvGraphicFramePr>
            <a:graphicFrameLocks noGrp="1"/>
          </p:cNvGraphicFramePr>
          <p:nvPr>
            <p:extLst>
              <p:ext uri="{D42A27DB-BD31-4B8C-83A1-F6EECF244321}">
                <p14:modId xmlns:p14="http://schemas.microsoft.com/office/powerpoint/2010/main" val="4027523573"/>
              </p:ext>
            </p:extLst>
          </p:nvPr>
        </p:nvGraphicFramePr>
        <p:xfrm>
          <a:off x="345089" y="1851075"/>
          <a:ext cx="8128000" cy="2961640"/>
        </p:xfrm>
        <a:graphic>
          <a:graphicData uri="http://schemas.openxmlformats.org/drawingml/2006/table">
            <a:tbl>
              <a:tblPr firstRow="1" bandRow="1">
                <a:tableStyleId>{5C22544A-7EE6-4342-B048-85BDC9FD1C3A}</a:tableStyleId>
              </a:tblPr>
              <a:tblGrid>
                <a:gridCol w="812800">
                  <a:extLst>
                    <a:ext uri="{9D8B030D-6E8A-4147-A177-3AD203B41FA5}">
                      <a16:colId xmlns:a16="http://schemas.microsoft.com/office/drawing/2014/main" val="1155907781"/>
                    </a:ext>
                  </a:extLst>
                </a:gridCol>
                <a:gridCol w="812800">
                  <a:extLst>
                    <a:ext uri="{9D8B030D-6E8A-4147-A177-3AD203B41FA5}">
                      <a16:colId xmlns:a16="http://schemas.microsoft.com/office/drawing/2014/main" val="2773729105"/>
                    </a:ext>
                  </a:extLst>
                </a:gridCol>
                <a:gridCol w="812800">
                  <a:extLst>
                    <a:ext uri="{9D8B030D-6E8A-4147-A177-3AD203B41FA5}">
                      <a16:colId xmlns:a16="http://schemas.microsoft.com/office/drawing/2014/main" val="4273362897"/>
                    </a:ext>
                  </a:extLst>
                </a:gridCol>
                <a:gridCol w="812800">
                  <a:extLst>
                    <a:ext uri="{9D8B030D-6E8A-4147-A177-3AD203B41FA5}">
                      <a16:colId xmlns:a16="http://schemas.microsoft.com/office/drawing/2014/main" val="183418749"/>
                    </a:ext>
                  </a:extLst>
                </a:gridCol>
                <a:gridCol w="812800">
                  <a:extLst>
                    <a:ext uri="{9D8B030D-6E8A-4147-A177-3AD203B41FA5}">
                      <a16:colId xmlns:a16="http://schemas.microsoft.com/office/drawing/2014/main" val="267838087"/>
                    </a:ext>
                  </a:extLst>
                </a:gridCol>
                <a:gridCol w="812800">
                  <a:extLst>
                    <a:ext uri="{9D8B030D-6E8A-4147-A177-3AD203B41FA5}">
                      <a16:colId xmlns:a16="http://schemas.microsoft.com/office/drawing/2014/main" val="3502896016"/>
                    </a:ext>
                  </a:extLst>
                </a:gridCol>
                <a:gridCol w="812800">
                  <a:extLst>
                    <a:ext uri="{9D8B030D-6E8A-4147-A177-3AD203B41FA5}">
                      <a16:colId xmlns:a16="http://schemas.microsoft.com/office/drawing/2014/main" val="9614454"/>
                    </a:ext>
                  </a:extLst>
                </a:gridCol>
                <a:gridCol w="812800">
                  <a:extLst>
                    <a:ext uri="{9D8B030D-6E8A-4147-A177-3AD203B41FA5}">
                      <a16:colId xmlns:a16="http://schemas.microsoft.com/office/drawing/2014/main" val="334059596"/>
                    </a:ext>
                  </a:extLst>
                </a:gridCol>
                <a:gridCol w="812800">
                  <a:extLst>
                    <a:ext uri="{9D8B030D-6E8A-4147-A177-3AD203B41FA5}">
                      <a16:colId xmlns:a16="http://schemas.microsoft.com/office/drawing/2014/main" val="2513688695"/>
                    </a:ext>
                  </a:extLst>
                </a:gridCol>
                <a:gridCol w="812800">
                  <a:extLst>
                    <a:ext uri="{9D8B030D-6E8A-4147-A177-3AD203B41FA5}">
                      <a16:colId xmlns:a16="http://schemas.microsoft.com/office/drawing/2014/main" val="602035653"/>
                    </a:ext>
                  </a:extLst>
                </a:gridCol>
              </a:tblGrid>
              <a:tr h="0">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Đ</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I</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N</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H</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B</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Ô</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L</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I</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N</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H</a:t>
                      </a:r>
                    </a:p>
                  </a:txBody>
                  <a:tcPr>
                    <a:solidFill>
                      <a:schemeClr val="accent2">
                        <a:lumMod val="20000"/>
                        <a:lumOff val="80000"/>
                      </a:schemeClr>
                    </a:solidFill>
                  </a:tcPr>
                </a:tc>
                <a:extLst>
                  <a:ext uri="{0D108BD9-81ED-4DB2-BD59-A6C34878D82A}">
                    <a16:rowId xmlns:a16="http://schemas.microsoft.com/office/drawing/2014/main" val="1631271679"/>
                  </a:ext>
                </a:extLst>
              </a:tr>
              <a:tr h="370840">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H</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A</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C</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X</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V</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B</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N</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M</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L</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K</a:t>
                      </a:r>
                    </a:p>
                  </a:txBody>
                  <a:tcPr>
                    <a:solidFill>
                      <a:schemeClr val="accent2">
                        <a:lumMod val="20000"/>
                        <a:lumOff val="80000"/>
                      </a:schemeClr>
                    </a:solidFill>
                  </a:tcPr>
                </a:tc>
                <a:extLst>
                  <a:ext uri="{0D108BD9-81ED-4DB2-BD59-A6C34878D82A}">
                    <a16:rowId xmlns:a16="http://schemas.microsoft.com/office/drawing/2014/main" val="1432658286"/>
                  </a:ext>
                </a:extLst>
              </a:tr>
              <a:tr h="370840">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A</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O</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E</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Đ</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Ô</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C</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L</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Â</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P</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G</a:t>
                      </a:r>
                    </a:p>
                  </a:txBody>
                  <a:tcPr>
                    <a:solidFill>
                      <a:schemeClr val="accent2">
                        <a:lumMod val="20000"/>
                        <a:lumOff val="80000"/>
                      </a:schemeClr>
                    </a:solidFill>
                  </a:tcPr>
                </a:tc>
                <a:extLst>
                  <a:ext uri="{0D108BD9-81ED-4DB2-BD59-A6C34878D82A}">
                    <a16:rowId xmlns:a16="http://schemas.microsoft.com/office/drawing/2014/main" val="2001693057"/>
                  </a:ext>
                </a:extLst>
              </a:tr>
              <a:tr h="370840">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Y</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L</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A</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L</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J</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G</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N</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B</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C</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V</a:t>
                      </a:r>
                    </a:p>
                  </a:txBody>
                  <a:tcPr>
                    <a:solidFill>
                      <a:schemeClr val="accent2">
                        <a:lumMod val="20000"/>
                        <a:lumOff val="80000"/>
                      </a:schemeClr>
                    </a:solidFill>
                  </a:tcPr>
                </a:tc>
                <a:extLst>
                  <a:ext uri="{0D108BD9-81ED-4DB2-BD59-A6C34878D82A}">
                    <a16:rowId xmlns:a16="http://schemas.microsoft.com/office/drawing/2014/main" val="4154692760"/>
                  </a:ext>
                </a:extLst>
              </a:tr>
              <a:tr h="370840">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F</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Đ</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S</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L</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D</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O</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S</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T</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D</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F</a:t>
                      </a:r>
                    </a:p>
                  </a:txBody>
                  <a:tcPr>
                    <a:solidFill>
                      <a:schemeClr val="accent2">
                        <a:lumMod val="20000"/>
                        <a:lumOff val="80000"/>
                      </a:schemeClr>
                    </a:solidFill>
                  </a:tcPr>
                </a:tc>
                <a:extLst>
                  <a:ext uri="{0D108BD9-81ED-4DB2-BD59-A6C34878D82A}">
                    <a16:rowId xmlns:a16="http://schemas.microsoft.com/office/drawing/2014/main" val="831048386"/>
                  </a:ext>
                </a:extLst>
              </a:tr>
              <a:tr h="370840">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L</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K</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H</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F</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Ư</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D</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F</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F</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G</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G</a:t>
                      </a:r>
                    </a:p>
                  </a:txBody>
                  <a:tcPr>
                    <a:solidFill>
                      <a:schemeClr val="accent2">
                        <a:lumMod val="20000"/>
                        <a:lumOff val="80000"/>
                      </a:schemeClr>
                    </a:solidFill>
                  </a:tcPr>
                </a:tc>
                <a:extLst>
                  <a:ext uri="{0D108BD9-81ED-4DB2-BD59-A6C34878D82A}">
                    <a16:rowId xmlns:a16="http://schemas.microsoft.com/office/drawing/2014/main" val="2610656709"/>
                  </a:ext>
                </a:extLst>
              </a:tr>
              <a:tr h="370840">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T</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H</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Ô</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N</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G</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N</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H</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Â</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T</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B</a:t>
                      </a:r>
                    </a:p>
                  </a:txBody>
                  <a:tcPr>
                    <a:solidFill>
                      <a:schemeClr val="accent2">
                        <a:lumMod val="20000"/>
                        <a:lumOff val="80000"/>
                      </a:schemeClr>
                    </a:solidFill>
                  </a:tcPr>
                </a:tc>
                <a:extLst>
                  <a:ext uri="{0D108BD9-81ED-4DB2-BD59-A6C34878D82A}">
                    <a16:rowId xmlns:a16="http://schemas.microsoft.com/office/drawing/2014/main" val="3191892955"/>
                  </a:ext>
                </a:extLst>
              </a:tr>
              <a:tr h="370840">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P</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Q</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E</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E</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T</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Y</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U</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I</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O</a:t>
                      </a:r>
                    </a:p>
                  </a:txBody>
                  <a:tcPr>
                    <a:solidFill>
                      <a:schemeClr val="accent2">
                        <a:lumMod val="20000"/>
                        <a:lumOff val="80000"/>
                      </a:schemeClr>
                    </a:solidFill>
                  </a:tcPr>
                </a:tc>
                <a:tc>
                  <a:txBody>
                    <a:bodyPr/>
                    <a:lstStyle/>
                    <a:p>
                      <a:pPr algn="ctr"/>
                      <a:r>
                        <a:rPr lang="en-US" b="1">
                          <a:solidFill>
                            <a:schemeClr val="tx1">
                              <a:lumMod val="85000"/>
                              <a:lumOff val="15000"/>
                            </a:schemeClr>
                          </a:solidFill>
                          <a:latin typeface="Times New Roman" panose="02020603050405020304" pitchFamily="18" charset="0"/>
                          <a:cs typeface="Times New Roman" panose="02020603050405020304" pitchFamily="18" charset="0"/>
                        </a:rPr>
                        <a:t>K</a:t>
                      </a:r>
                    </a:p>
                  </a:txBody>
                  <a:tcPr>
                    <a:solidFill>
                      <a:schemeClr val="accent2">
                        <a:lumMod val="20000"/>
                        <a:lumOff val="80000"/>
                      </a:schemeClr>
                    </a:solidFill>
                  </a:tcPr>
                </a:tc>
                <a:extLst>
                  <a:ext uri="{0D108BD9-81ED-4DB2-BD59-A6C34878D82A}">
                    <a16:rowId xmlns:a16="http://schemas.microsoft.com/office/drawing/2014/main" val="4280257277"/>
                  </a:ext>
                </a:extLst>
              </a:tr>
            </a:tbl>
          </a:graphicData>
        </a:graphic>
      </p:graphicFrame>
      <p:sp>
        <p:nvSpPr>
          <p:cNvPr id="7" name="TextBox 6">
            <a:extLst>
              <a:ext uri="{FF2B5EF4-FFF2-40B4-BE49-F238E27FC236}">
                <a16:creationId xmlns:a16="http://schemas.microsoft.com/office/drawing/2014/main" id="{5F949376-FB08-4796-B950-E0D2A4D3C56F}"/>
              </a:ext>
            </a:extLst>
          </p:cNvPr>
          <p:cNvSpPr txBox="1"/>
          <p:nvPr/>
        </p:nvSpPr>
        <p:spPr>
          <a:xfrm>
            <a:off x="629587" y="916154"/>
            <a:ext cx="10957810" cy="830997"/>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Trò chơi "Tìm từ khóa"</a:t>
            </a:r>
          </a:p>
          <a:p>
            <a:r>
              <a:rPr lang="en-US" sz="2400">
                <a:latin typeface="Times New Roman" panose="02020603050405020304" pitchFamily="18" charset="0"/>
                <a:cs typeface="Times New Roman" panose="02020603050405020304" pitchFamily="18" charset="0"/>
              </a:rPr>
              <a:t>Luật chơi: Trả lời câu hỏi để tìm được "Từ khóa" ở bảng dưới đây</a:t>
            </a:r>
          </a:p>
        </p:txBody>
      </p:sp>
      <p:sp>
        <p:nvSpPr>
          <p:cNvPr id="8" name="Cloud 7">
            <a:extLst>
              <a:ext uri="{FF2B5EF4-FFF2-40B4-BE49-F238E27FC236}">
                <a16:creationId xmlns:a16="http://schemas.microsoft.com/office/drawing/2014/main" id="{70751248-BB42-48E3-AED8-D3EFCB8A23F3}"/>
              </a:ext>
            </a:extLst>
          </p:cNvPr>
          <p:cNvSpPr/>
          <p:nvPr/>
        </p:nvSpPr>
        <p:spPr>
          <a:xfrm rot="264053">
            <a:off x="7728906" y="2023839"/>
            <a:ext cx="4382770" cy="3820672"/>
          </a:xfrm>
          <a:prstGeom prst="cloud">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lumMod val="85000"/>
                    <a:lumOff val="15000"/>
                  </a:schemeClr>
                </a:solidFill>
                <a:latin typeface="Times New Roman" panose="02020603050405020304" pitchFamily="18" charset="0"/>
                <a:cs typeface="Times New Roman" panose="02020603050405020304" pitchFamily="18" charset="0"/>
              </a:rPr>
              <a:t>Ai là người đã có công dẹp loạn 12 sứ quân?</a:t>
            </a:r>
          </a:p>
        </p:txBody>
      </p:sp>
      <p:sp>
        <p:nvSpPr>
          <p:cNvPr id="2" name="Rectangle 1">
            <a:extLst>
              <a:ext uri="{FF2B5EF4-FFF2-40B4-BE49-F238E27FC236}">
                <a16:creationId xmlns:a16="http://schemas.microsoft.com/office/drawing/2014/main" id="{4DC63F91-AC50-4252-B605-30E4F68ED3CA}"/>
              </a:ext>
            </a:extLst>
          </p:cNvPr>
          <p:cNvSpPr/>
          <p:nvPr/>
        </p:nvSpPr>
        <p:spPr>
          <a:xfrm>
            <a:off x="147946" y="5253931"/>
            <a:ext cx="2863268" cy="687915"/>
          </a:xfrm>
          <a:prstGeom prst="rect">
            <a:avLst/>
          </a:prstGeom>
          <a:solidFill>
            <a:srgbClr val="F8CBAD"/>
          </a:solidFill>
          <a:ln>
            <a:solidFill>
              <a:srgbClr val="F8CB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lumMod val="85000"/>
                    <a:lumOff val="15000"/>
                  </a:schemeClr>
                </a:solidFill>
                <a:latin typeface="Times New Roman" panose="02020603050405020304" pitchFamily="18" charset="0"/>
                <a:cs typeface="Times New Roman" panose="02020603050405020304" pitchFamily="18" charset="0"/>
              </a:rPr>
              <a:t>ĐINH BỘ LĨNH</a:t>
            </a:r>
          </a:p>
        </p:txBody>
      </p:sp>
      <p:sp>
        <p:nvSpPr>
          <p:cNvPr id="10" name="Rectangle: Rounded Corners 9">
            <a:extLst>
              <a:ext uri="{FF2B5EF4-FFF2-40B4-BE49-F238E27FC236}">
                <a16:creationId xmlns:a16="http://schemas.microsoft.com/office/drawing/2014/main" id="{13128DE5-87C7-453E-8339-99F4520F1E6F}"/>
              </a:ext>
            </a:extLst>
          </p:cNvPr>
          <p:cNvSpPr/>
          <p:nvPr/>
        </p:nvSpPr>
        <p:spPr>
          <a:xfrm>
            <a:off x="345089" y="1820992"/>
            <a:ext cx="8128000" cy="402725"/>
          </a:xfrm>
          <a:prstGeom prst="roundRect">
            <a:avLst/>
          </a:prstGeom>
          <a:solidFill>
            <a:schemeClr val="accent2">
              <a:lumMod val="75000"/>
              <a:alpha val="41000"/>
            </a:schemeClr>
          </a:solidFill>
          <a:ln>
            <a:solidFill>
              <a:srgbClr val="C55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loud 10">
            <a:extLst>
              <a:ext uri="{FF2B5EF4-FFF2-40B4-BE49-F238E27FC236}">
                <a16:creationId xmlns:a16="http://schemas.microsoft.com/office/drawing/2014/main" id="{A2300958-EDCC-4AAC-91A0-FC9500DC7D90}"/>
              </a:ext>
            </a:extLst>
          </p:cNvPr>
          <p:cNvSpPr/>
          <p:nvPr/>
        </p:nvSpPr>
        <p:spPr>
          <a:xfrm rot="214663">
            <a:off x="6222429" y="2004970"/>
            <a:ext cx="5410990" cy="3820672"/>
          </a:xfrm>
          <a:prstGeom prst="cloud">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lumMod val="85000"/>
                    <a:lumOff val="15000"/>
                  </a:schemeClr>
                </a:solidFill>
                <a:latin typeface="Times New Roman" panose="02020603050405020304" pitchFamily="18" charset="0"/>
                <a:cs typeface="Times New Roman" panose="02020603050405020304" pitchFamily="18" charset="0"/>
              </a:rPr>
              <a:t>Địa danh này vừa là quê hương của Đinh Bộ Lĩnh, vừa là kinh đô nước ta thời Đinh - Tiền Lê</a:t>
            </a:r>
          </a:p>
        </p:txBody>
      </p:sp>
      <p:sp>
        <p:nvSpPr>
          <p:cNvPr id="12" name="Rectangle 11">
            <a:extLst>
              <a:ext uri="{FF2B5EF4-FFF2-40B4-BE49-F238E27FC236}">
                <a16:creationId xmlns:a16="http://schemas.microsoft.com/office/drawing/2014/main" id="{6282917F-1BE3-4AB1-B5C2-0931A18395A5}"/>
              </a:ext>
            </a:extLst>
          </p:cNvPr>
          <p:cNvSpPr/>
          <p:nvPr/>
        </p:nvSpPr>
        <p:spPr>
          <a:xfrm>
            <a:off x="3236610" y="5253931"/>
            <a:ext cx="1745294" cy="695847"/>
          </a:xfrm>
          <a:prstGeom prst="rect">
            <a:avLst/>
          </a:prstGeom>
          <a:solidFill>
            <a:srgbClr val="F8CBAD"/>
          </a:solidFill>
          <a:ln>
            <a:solidFill>
              <a:srgbClr val="F8CB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lumMod val="85000"/>
                    <a:lumOff val="15000"/>
                  </a:schemeClr>
                </a:solidFill>
                <a:latin typeface="Times New Roman" panose="02020603050405020304" pitchFamily="18" charset="0"/>
                <a:cs typeface="Times New Roman" panose="02020603050405020304" pitchFamily="18" charset="0"/>
              </a:rPr>
              <a:t>HOA LƯ</a:t>
            </a:r>
          </a:p>
        </p:txBody>
      </p:sp>
      <p:sp>
        <p:nvSpPr>
          <p:cNvPr id="13" name="Rectangle: Rounded Corners 12">
            <a:extLst>
              <a:ext uri="{FF2B5EF4-FFF2-40B4-BE49-F238E27FC236}">
                <a16:creationId xmlns:a16="http://schemas.microsoft.com/office/drawing/2014/main" id="{EEA21B2A-EF03-4DFC-897A-847E39B26E4B}"/>
              </a:ext>
            </a:extLst>
          </p:cNvPr>
          <p:cNvSpPr/>
          <p:nvPr/>
        </p:nvSpPr>
        <p:spPr>
          <a:xfrm rot="1536744">
            <a:off x="331161" y="2947974"/>
            <a:ext cx="3955128" cy="315891"/>
          </a:xfrm>
          <a:prstGeom prst="roundRect">
            <a:avLst/>
          </a:prstGeom>
          <a:solidFill>
            <a:schemeClr val="accent2">
              <a:lumMod val="75000"/>
              <a:alpha val="41000"/>
            </a:schemeClr>
          </a:solidFill>
          <a:ln>
            <a:solidFill>
              <a:srgbClr val="C55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loud 13">
            <a:extLst>
              <a:ext uri="{FF2B5EF4-FFF2-40B4-BE49-F238E27FC236}">
                <a16:creationId xmlns:a16="http://schemas.microsoft.com/office/drawing/2014/main" id="{78DDBB74-833D-4225-A346-A4D002350FD1}"/>
              </a:ext>
            </a:extLst>
          </p:cNvPr>
          <p:cNvSpPr/>
          <p:nvPr/>
        </p:nvSpPr>
        <p:spPr>
          <a:xfrm>
            <a:off x="5950777" y="2537098"/>
            <a:ext cx="5410990" cy="3820672"/>
          </a:xfrm>
          <a:prstGeom prst="cloud">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lumMod val="85000"/>
                    <a:lumOff val="15000"/>
                  </a:schemeClr>
                </a:solidFill>
                <a:latin typeface="Times New Roman" panose="02020603050405020304" pitchFamily="18" charset="0"/>
                <a:cs typeface="Times New Roman" panose="02020603050405020304" pitchFamily="18" charset="0"/>
              </a:rPr>
              <a:t>Đinh Bộ Lĩnh có công "chấm dứt tình trạng cát cứ, .... đất nước và lập ra nhà Đinh</a:t>
            </a:r>
          </a:p>
        </p:txBody>
      </p:sp>
      <p:sp>
        <p:nvSpPr>
          <p:cNvPr id="15" name="Rectangle 14">
            <a:extLst>
              <a:ext uri="{FF2B5EF4-FFF2-40B4-BE49-F238E27FC236}">
                <a16:creationId xmlns:a16="http://schemas.microsoft.com/office/drawing/2014/main" id="{AADEAB9E-DE24-4357-9610-2302F4043B99}"/>
              </a:ext>
            </a:extLst>
          </p:cNvPr>
          <p:cNvSpPr/>
          <p:nvPr/>
        </p:nvSpPr>
        <p:spPr>
          <a:xfrm>
            <a:off x="5348269" y="5217892"/>
            <a:ext cx="3124819" cy="695847"/>
          </a:xfrm>
          <a:prstGeom prst="rect">
            <a:avLst/>
          </a:prstGeom>
          <a:solidFill>
            <a:srgbClr val="F8CBAD"/>
          </a:solidFill>
          <a:ln>
            <a:solidFill>
              <a:srgbClr val="F8CB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lumMod val="85000"/>
                    <a:lumOff val="15000"/>
                  </a:schemeClr>
                </a:solidFill>
                <a:latin typeface="Times New Roman" panose="02020603050405020304" pitchFamily="18" charset="0"/>
                <a:cs typeface="Times New Roman" panose="02020603050405020304" pitchFamily="18" charset="0"/>
              </a:rPr>
              <a:t>THỐNG NHẤT</a:t>
            </a:r>
          </a:p>
        </p:txBody>
      </p:sp>
      <p:sp>
        <p:nvSpPr>
          <p:cNvPr id="16" name="Rectangle: Rounded Corners 15">
            <a:extLst>
              <a:ext uri="{FF2B5EF4-FFF2-40B4-BE49-F238E27FC236}">
                <a16:creationId xmlns:a16="http://schemas.microsoft.com/office/drawing/2014/main" id="{523DB328-C688-41AB-B845-0EF6A8D9F513}"/>
              </a:ext>
            </a:extLst>
          </p:cNvPr>
          <p:cNvSpPr/>
          <p:nvPr/>
        </p:nvSpPr>
        <p:spPr>
          <a:xfrm>
            <a:off x="457201" y="4044709"/>
            <a:ext cx="7006816" cy="402725"/>
          </a:xfrm>
          <a:prstGeom prst="roundRect">
            <a:avLst/>
          </a:prstGeom>
          <a:solidFill>
            <a:schemeClr val="accent2">
              <a:lumMod val="75000"/>
              <a:alpha val="41000"/>
            </a:schemeClr>
          </a:solidFill>
          <a:ln>
            <a:solidFill>
              <a:srgbClr val="C55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9000105"/>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11"/>
                                        </p:tgtEl>
                                      </p:cBhvr>
                                    </p:animEffect>
                                    <p:set>
                                      <p:cBhvr>
                                        <p:cTn id="35" dur="1" fill="hold">
                                          <p:stCondLst>
                                            <p:cond delay="499"/>
                                          </p:stCondLst>
                                        </p:cTn>
                                        <p:tgtEl>
                                          <p:spTgt spid="11"/>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barn(inVertical)">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500"/>
                                        <p:tgtEl>
                                          <p:spTgt spid="14"/>
                                        </p:tgtEl>
                                      </p:cBhvr>
                                    </p:animEffect>
                                    <p:set>
                                      <p:cBhvr>
                                        <p:cTn id="57" dur="1" fill="hold">
                                          <p:stCondLst>
                                            <p:cond delay="499"/>
                                          </p:stCondLst>
                                        </p:cTn>
                                        <p:tgtEl>
                                          <p:spTgt spid="14"/>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additive="base">
                                        <p:cTn id="62" dur="500" fill="hold"/>
                                        <p:tgtEl>
                                          <p:spTgt spid="15"/>
                                        </p:tgtEl>
                                        <p:attrNameLst>
                                          <p:attrName>ppt_x</p:attrName>
                                        </p:attrNameLst>
                                      </p:cBhvr>
                                      <p:tavLst>
                                        <p:tav tm="0">
                                          <p:val>
                                            <p:strVal val="#ppt_x"/>
                                          </p:val>
                                        </p:tav>
                                        <p:tav tm="100000">
                                          <p:val>
                                            <p:strVal val="#ppt_x"/>
                                          </p:val>
                                        </p:tav>
                                      </p:tavLst>
                                    </p:anim>
                                    <p:anim calcmode="lin" valueType="num">
                                      <p:cBhvr additive="base">
                                        <p:cTn id="6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barn(inVertical)">
                                      <p:cBhvr>
                                        <p:cTn id="6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2" grpId="0" animBg="1"/>
      <p:bldP spid="10" grpId="0" animBg="1"/>
      <p:bldP spid="11" grpId="0" animBg="1"/>
      <p:bldP spid="11" grpId="1" animBg="1"/>
      <p:bldP spid="12" grpId="0" animBg="1"/>
      <p:bldP spid="13" grpId="0" animBg="1"/>
      <p:bldP spid="14" grpId="0" animBg="1"/>
      <p:bldP spid="14" grpId="1" animBg="1"/>
      <p:bldP spid="15" grpId="0" animBg="1"/>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等腰三角形 4">
            <a:extLst>
              <a:ext uri="{FF2B5EF4-FFF2-40B4-BE49-F238E27FC236}">
                <a16:creationId xmlns:a16="http://schemas.microsoft.com/office/drawing/2014/main" id="{8C3DE8BC-59E1-4E60-9397-B4E6D9B81582}"/>
              </a:ext>
            </a:extLst>
          </p:cNvPr>
          <p:cNvSpPr/>
          <p:nvPr/>
        </p:nvSpPr>
        <p:spPr>
          <a:xfrm rot="5400000">
            <a:off x="262543" y="374115"/>
            <a:ext cx="668964" cy="576693"/>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lt"/>
            </a:endParaRPr>
          </a:p>
        </p:txBody>
      </p:sp>
      <p:sp>
        <p:nvSpPr>
          <p:cNvPr id="6" name="椭圆 5">
            <a:extLst>
              <a:ext uri="{FF2B5EF4-FFF2-40B4-BE49-F238E27FC236}">
                <a16:creationId xmlns:a16="http://schemas.microsoft.com/office/drawing/2014/main" id="{8117A7E0-74A1-4443-A817-82C2066354DC}"/>
              </a:ext>
            </a:extLst>
          </p:cNvPr>
          <p:cNvSpPr/>
          <p:nvPr/>
        </p:nvSpPr>
        <p:spPr>
          <a:xfrm>
            <a:off x="597025" y="148841"/>
            <a:ext cx="358276" cy="358276"/>
          </a:xfrm>
          <a:prstGeom prst="ellipse">
            <a:avLst/>
          </a:prstGeom>
          <a:gradFill flip="none" rotWithShape="1">
            <a:gsLst>
              <a:gs pos="8000">
                <a:srgbClr val="9B7F45"/>
              </a:gs>
              <a:gs pos="83000">
                <a:srgbClr val="E7D6B6"/>
              </a:gs>
            </a:gsLst>
            <a:lin ang="8100000" scaled="1"/>
            <a:tileRect/>
          </a:gradFill>
          <a:ln>
            <a:noFill/>
          </a:ln>
          <a:effectLst>
            <a:innerShdw blurRad="63500" dist="50800" dir="18900000">
              <a:schemeClr val="tx1">
                <a:lumMod val="50000"/>
                <a:lumOff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lt"/>
            </a:endParaRPr>
          </a:p>
        </p:txBody>
      </p:sp>
      <p:pic>
        <p:nvPicPr>
          <p:cNvPr id="7" name="图片 5">
            <a:extLst>
              <a:ext uri="{FF2B5EF4-FFF2-40B4-BE49-F238E27FC236}">
                <a16:creationId xmlns:a16="http://schemas.microsoft.com/office/drawing/2014/main" id="{01461479-2952-467A-A07C-DF329F36DC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14662" y="-1"/>
            <a:ext cx="1643580" cy="1476719"/>
          </a:xfrm>
          <a:prstGeom prst="rect">
            <a:avLst/>
          </a:prstGeom>
        </p:spPr>
      </p:pic>
      <p:sp>
        <p:nvSpPr>
          <p:cNvPr id="8" name="文本框 6">
            <a:extLst>
              <a:ext uri="{FF2B5EF4-FFF2-40B4-BE49-F238E27FC236}">
                <a16:creationId xmlns:a16="http://schemas.microsoft.com/office/drawing/2014/main" id="{B8176B88-4B83-4C66-B9F6-B283921D3DC0}"/>
              </a:ext>
            </a:extLst>
          </p:cNvPr>
          <p:cNvSpPr txBox="1"/>
          <p:nvPr/>
        </p:nvSpPr>
        <p:spPr>
          <a:xfrm>
            <a:off x="2999" y="602662"/>
            <a:ext cx="1866903" cy="677108"/>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800" b="1" i="0" u="none" strike="noStrike" kern="1200" cap="none" spc="0" normalizeH="0" baseline="0" noProof="0" dirty="0">
                <a:ln>
                  <a:noFill/>
                </a:ln>
                <a:solidFill>
                  <a:prstClr val="black">
                    <a:lumMod val="85000"/>
                    <a:lumOff val="15000"/>
                  </a:prstClr>
                </a:solidFill>
                <a:effectLst/>
                <a:uLnTx/>
                <a:uFillTx/>
                <a:latin typeface="等线" panose="02010600030101010101" pitchFamily="2" charset="-122"/>
                <a:ea typeface="等线" panose="02010600030101010101" pitchFamily="2" charset="-122"/>
                <a:cs typeface="+mn-cs"/>
              </a:rPr>
              <a:t>1</a:t>
            </a:r>
            <a:endParaRPr kumimoji="0" lang="zh-CN" altLang="en-US" sz="3800" b="1" i="0" u="none" strike="noStrike" kern="1200" cap="none" spc="0" normalizeH="0" baseline="0" noProof="0" dirty="0">
              <a:ln>
                <a:noFill/>
              </a:ln>
              <a:solidFill>
                <a:prstClr val="black">
                  <a:lumMod val="85000"/>
                  <a:lumOff val="15000"/>
                </a:prstClr>
              </a:solidFill>
              <a:effectLst/>
              <a:uLnTx/>
              <a:uFillTx/>
              <a:latin typeface="等线" panose="02010600030101010101" pitchFamily="2" charset="-122"/>
              <a:ea typeface="等线" panose="02010600030101010101" pitchFamily="2" charset="-122"/>
              <a:cs typeface="+mn-cs"/>
            </a:endParaRPr>
          </a:p>
        </p:txBody>
      </p:sp>
      <p:sp>
        <p:nvSpPr>
          <p:cNvPr id="9" name="矩形 7">
            <a:extLst>
              <a:ext uri="{FF2B5EF4-FFF2-40B4-BE49-F238E27FC236}">
                <a16:creationId xmlns:a16="http://schemas.microsoft.com/office/drawing/2014/main" id="{076E3CAF-BFBA-4E88-B06B-2FDB82D7335C}"/>
              </a:ext>
            </a:extLst>
          </p:cNvPr>
          <p:cNvSpPr/>
          <p:nvPr/>
        </p:nvSpPr>
        <p:spPr>
          <a:xfrm>
            <a:off x="1666786" y="62822"/>
            <a:ext cx="9964066" cy="1384995"/>
          </a:xfrm>
          <a:prstGeom prst="rect">
            <a:avLst/>
          </a:prstGeom>
        </p:spPr>
        <p:txBody>
          <a:bodyPr wrap="square">
            <a:spAutoFit/>
          </a:bodyPr>
          <a:lstStyle/>
          <a:p>
            <a:pPr defTabSz="914377"/>
            <a:r>
              <a:rPr lang="nl-NL" sz="2800" b="1">
                <a:solidFill>
                  <a:srgbClr val="FF0000"/>
                </a:solidFill>
                <a:latin typeface="Times New Roman" panose="02020603050405020304" pitchFamily="18" charset="0"/>
                <a:cs typeface="Times New Roman" panose="02020603050405020304" pitchFamily="18" charset="0"/>
              </a:rPr>
              <a:t>Công cuộc xây dựng chính quyền và bảo vệ đất nước thời Đinh - Tiền Lê</a:t>
            </a:r>
          </a:p>
          <a:p>
            <a:pPr defTabSz="914377"/>
            <a:r>
              <a:rPr lang="nl-NL" sz="2800" b="1">
                <a:solidFill>
                  <a:srgbClr val="FF0000"/>
                </a:solidFill>
                <a:latin typeface="Times New Roman" panose="02020603050405020304" pitchFamily="18" charset="0"/>
                <a:cs typeface="Times New Roman" panose="02020603050405020304" pitchFamily="18" charset="0"/>
              </a:rPr>
              <a:t>c. Chính quyền thời Tiền Lê</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2" name="Cloud 1">
            <a:extLst>
              <a:ext uri="{FF2B5EF4-FFF2-40B4-BE49-F238E27FC236}">
                <a16:creationId xmlns:a16="http://schemas.microsoft.com/office/drawing/2014/main" id="{F53974A0-8947-4F7C-9A12-FDA73C7AAEDD}"/>
              </a:ext>
            </a:extLst>
          </p:cNvPr>
          <p:cNvSpPr/>
          <p:nvPr/>
        </p:nvSpPr>
        <p:spPr>
          <a:xfrm>
            <a:off x="2563316" y="1858780"/>
            <a:ext cx="5726243" cy="257830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Nêu những nét chính về tổ chức chính quyền thời Tiền Lê?</a:t>
            </a:r>
          </a:p>
        </p:txBody>
      </p:sp>
    </p:spTree>
    <p:extLst>
      <p:ext uri="{BB962C8B-B14F-4D97-AF65-F5344CB8AC3E}">
        <p14:creationId xmlns:p14="http://schemas.microsoft.com/office/powerpoint/2010/main" val="2013290940"/>
      </p:ext>
    </p:extLst>
  </p:cSld>
  <p:clrMapOvr>
    <a:masterClrMapping/>
  </p:clrMapOvr>
  <mc:AlternateContent xmlns:mc="http://schemas.openxmlformats.org/markup-compatibility/2006" xmlns:p14="http://schemas.microsoft.com/office/powerpoint/2010/main">
    <mc:Choice Requires="p14">
      <p:transition spd="slow" p14:dur="900" advClick="0">
        <p14:warp dir="in"/>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470FFC65-EADB-42F8-8F8C-8E2A2D380125}"/>
              </a:ext>
            </a:extLst>
          </p:cNvPr>
          <p:cNvSpPr/>
          <p:nvPr/>
        </p:nvSpPr>
        <p:spPr>
          <a:xfrm>
            <a:off x="8597461" y="4651618"/>
            <a:ext cx="1853352" cy="59842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7A24D86A-13A7-45D7-98B9-5679D081DAD6}"/>
              </a:ext>
            </a:extLst>
          </p:cNvPr>
          <p:cNvSpPr/>
          <p:nvPr/>
        </p:nvSpPr>
        <p:spPr>
          <a:xfrm>
            <a:off x="6207960" y="4639125"/>
            <a:ext cx="1853352" cy="59842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D23A905C-39E2-4FBA-A830-21694AACA1AB}"/>
              </a:ext>
            </a:extLst>
          </p:cNvPr>
          <p:cNvSpPr/>
          <p:nvPr/>
        </p:nvSpPr>
        <p:spPr>
          <a:xfrm>
            <a:off x="7611315" y="3679220"/>
            <a:ext cx="1853352" cy="59842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417A18F5-B598-4C32-A342-EC31E271D967}"/>
              </a:ext>
            </a:extLst>
          </p:cNvPr>
          <p:cNvSpPr/>
          <p:nvPr/>
        </p:nvSpPr>
        <p:spPr>
          <a:xfrm>
            <a:off x="8773595" y="2431370"/>
            <a:ext cx="1853352" cy="59842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CB4A838D-1C68-4013-BFFE-6A2459A96475}"/>
              </a:ext>
            </a:extLst>
          </p:cNvPr>
          <p:cNvSpPr/>
          <p:nvPr/>
        </p:nvSpPr>
        <p:spPr>
          <a:xfrm>
            <a:off x="6334746" y="2428640"/>
            <a:ext cx="1853352" cy="59842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107CBA02-2A73-4628-87EA-0C0F486F0EA7}"/>
              </a:ext>
            </a:extLst>
          </p:cNvPr>
          <p:cNvSpPr/>
          <p:nvPr/>
        </p:nvSpPr>
        <p:spPr>
          <a:xfrm>
            <a:off x="7254621" y="1403165"/>
            <a:ext cx="2685680" cy="59842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10CAC325-A792-4AC3-87FE-48D1E6A8974D}"/>
              </a:ext>
            </a:extLst>
          </p:cNvPr>
          <p:cNvSpPr/>
          <p:nvPr/>
        </p:nvSpPr>
        <p:spPr>
          <a:xfrm>
            <a:off x="7825508" y="330048"/>
            <a:ext cx="1445475" cy="80074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loud Callout 14">
            <a:extLst>
              <a:ext uri="{FF2B5EF4-FFF2-40B4-BE49-F238E27FC236}">
                <a16:creationId xmlns:a16="http://schemas.microsoft.com/office/drawing/2014/main" id="{7CA2F867-AAD2-416D-A7E0-5A3F172A3D3D}"/>
              </a:ext>
            </a:extLst>
          </p:cNvPr>
          <p:cNvSpPr/>
          <p:nvPr/>
        </p:nvSpPr>
        <p:spPr>
          <a:xfrm>
            <a:off x="872144" y="904240"/>
            <a:ext cx="2971800" cy="3048000"/>
          </a:xfrm>
          <a:prstGeom prst="cloudCallout">
            <a:avLst>
              <a:gd name="adj1" fmla="val 83880"/>
              <a:gd name="adj2" fmla="val 62709"/>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solidFill>
                  <a:srgbClr val="FF0000"/>
                </a:solidFill>
                <a:latin typeface="Times New Roman" pitchFamily="18" charset="0"/>
                <a:cs typeface="Times New Roman" pitchFamily="18" charset="0"/>
              </a:rPr>
              <a:t>Em</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hãy</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vẽ</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sơ</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đồ</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tổ</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chức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bộ</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máy</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nhà</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nước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thời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tiền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Lê</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theo</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gợi</a:t>
            </a:r>
            <a:r>
              <a:rPr lang="en-US" sz="2400" dirty="0">
                <a:solidFill>
                  <a:srgbClr val="FF0000"/>
                </a:solidFill>
                <a:latin typeface="Times New Roman" pitchFamily="18" charset="0"/>
                <a:cs typeface="Times New Roman" pitchFamily="18" charset="0"/>
              </a:rPr>
              <a:t> ý </a:t>
            </a:r>
            <a:r>
              <a:rPr lang="en-US" sz="2400" dirty="0" err="1">
                <a:solidFill>
                  <a:srgbClr val="FF0000"/>
                </a:solidFill>
                <a:latin typeface="Times New Roman" pitchFamily="18" charset="0"/>
                <a:cs typeface="Times New Roman" pitchFamily="18" charset="0"/>
              </a:rPr>
              <a:t>bên</a:t>
            </a:r>
            <a:r>
              <a:rPr lang="en-US" sz="2400" dirty="0">
                <a:solidFill>
                  <a:srgbClr val="FF0000"/>
                </a:solidFill>
                <a:latin typeface="Times New Roman" pitchFamily="18" charset="0"/>
                <a:cs typeface="Times New Roman" pitchFamily="18" charset="0"/>
              </a:rPr>
              <a:t>?</a:t>
            </a:r>
          </a:p>
        </p:txBody>
      </p:sp>
      <p:sp>
        <p:nvSpPr>
          <p:cNvPr id="32" name="TextBox 31">
            <a:extLst>
              <a:ext uri="{FF2B5EF4-FFF2-40B4-BE49-F238E27FC236}">
                <a16:creationId xmlns:a16="http://schemas.microsoft.com/office/drawing/2014/main" id="{8537F933-69A4-4972-921A-BEF31B210805}"/>
              </a:ext>
            </a:extLst>
          </p:cNvPr>
          <p:cNvSpPr txBox="1"/>
          <p:nvPr/>
        </p:nvSpPr>
        <p:spPr>
          <a:xfrm>
            <a:off x="8140292" y="491894"/>
            <a:ext cx="713387" cy="477054"/>
          </a:xfrm>
          <a:prstGeom prst="rect">
            <a:avLst/>
          </a:prstGeom>
          <a:noFill/>
        </p:spPr>
        <p:txBody>
          <a:bodyPr wrap="square">
            <a:spAutoFit/>
          </a:bodyPr>
          <a:lstStyle/>
          <a:p>
            <a:r>
              <a:rPr lang="en-US" sz="2500" dirty="0" err="1">
                <a:solidFill>
                  <a:srgbClr val="FF0000"/>
                </a:solidFill>
                <a:latin typeface="Times New Roman" pitchFamily="18" charset="0"/>
                <a:cs typeface="Times New Roman" pitchFamily="18" charset="0"/>
              </a:rPr>
              <a:t>Vua</a:t>
            </a:r>
            <a:endParaRPr lang="en-US" sz="2500" dirty="0"/>
          </a:p>
        </p:txBody>
      </p:sp>
      <p:sp>
        <p:nvSpPr>
          <p:cNvPr id="33" name="TextBox 32">
            <a:extLst>
              <a:ext uri="{FF2B5EF4-FFF2-40B4-BE49-F238E27FC236}">
                <a16:creationId xmlns:a16="http://schemas.microsoft.com/office/drawing/2014/main" id="{E046BFEC-DB4D-43CE-9C3E-83FDF9BECF80}"/>
              </a:ext>
            </a:extLst>
          </p:cNvPr>
          <p:cNvSpPr txBox="1"/>
          <p:nvPr/>
        </p:nvSpPr>
        <p:spPr>
          <a:xfrm>
            <a:off x="7369429" y="1474463"/>
            <a:ext cx="2417078" cy="477054"/>
          </a:xfrm>
          <a:prstGeom prst="rect">
            <a:avLst/>
          </a:prstGeom>
          <a:noFill/>
        </p:spPr>
        <p:txBody>
          <a:bodyPr wrap="square">
            <a:spAutoFit/>
          </a:bodyPr>
          <a:lstStyle/>
          <a:p>
            <a:r>
              <a:rPr lang="en-US" sz="2500" dirty="0" err="1">
                <a:solidFill>
                  <a:srgbClr val="FF0000"/>
                </a:solidFill>
                <a:latin typeface="Times New Roman" pitchFamily="18" charset="0"/>
                <a:cs typeface="Times New Roman" pitchFamily="18" charset="0"/>
              </a:rPr>
              <a:t>Thái</a:t>
            </a:r>
            <a:r>
              <a:rPr lang="en-US" sz="2500" dirty="0">
                <a:solidFill>
                  <a:srgbClr val="FF0000"/>
                </a:solidFill>
                <a:latin typeface="Times New Roman" pitchFamily="18" charset="0"/>
                <a:cs typeface="Times New Roman" pitchFamily="18" charset="0"/>
              </a:rPr>
              <a:t> </a:t>
            </a:r>
            <a:r>
              <a:rPr lang="en-US" sz="2500" dirty="0" err="1">
                <a:solidFill>
                  <a:srgbClr val="FF0000"/>
                </a:solidFill>
                <a:latin typeface="Times New Roman" pitchFamily="18" charset="0"/>
                <a:cs typeface="Times New Roman" pitchFamily="18" charset="0"/>
              </a:rPr>
              <a:t>sư</a:t>
            </a:r>
            <a:r>
              <a:rPr lang="en-US" sz="2500" dirty="0">
                <a:solidFill>
                  <a:srgbClr val="FF0000"/>
                </a:solidFill>
                <a:latin typeface="Times New Roman" pitchFamily="18" charset="0"/>
                <a:cs typeface="Times New Roman" pitchFamily="18" charset="0"/>
              </a:rPr>
              <a:t>- </a:t>
            </a:r>
            <a:r>
              <a:rPr lang="en-US" sz="2500" dirty="0" err="1">
                <a:solidFill>
                  <a:srgbClr val="FF0000"/>
                </a:solidFill>
                <a:latin typeface="Times New Roman" pitchFamily="18" charset="0"/>
                <a:cs typeface="Times New Roman" pitchFamily="18" charset="0"/>
              </a:rPr>
              <a:t>Đại</a:t>
            </a:r>
            <a:r>
              <a:rPr lang="en-US" sz="2500" dirty="0">
                <a:solidFill>
                  <a:srgbClr val="FF0000"/>
                </a:solidFill>
                <a:latin typeface="Times New Roman" pitchFamily="18" charset="0"/>
                <a:cs typeface="Times New Roman" pitchFamily="18" charset="0"/>
              </a:rPr>
              <a:t> </a:t>
            </a:r>
            <a:r>
              <a:rPr lang="en-US" sz="2500" dirty="0" err="1">
                <a:solidFill>
                  <a:srgbClr val="FF0000"/>
                </a:solidFill>
                <a:latin typeface="Times New Roman" pitchFamily="18" charset="0"/>
                <a:cs typeface="Times New Roman" pitchFamily="18" charset="0"/>
              </a:rPr>
              <a:t>sư</a:t>
            </a:r>
            <a:endParaRPr lang="en-US" sz="2500" dirty="0"/>
          </a:p>
        </p:txBody>
      </p:sp>
      <p:sp>
        <p:nvSpPr>
          <p:cNvPr id="34" name="TextBox 33">
            <a:extLst>
              <a:ext uri="{FF2B5EF4-FFF2-40B4-BE49-F238E27FC236}">
                <a16:creationId xmlns:a16="http://schemas.microsoft.com/office/drawing/2014/main" id="{5C8B5C9B-6DE8-4012-BC5B-16699649573A}"/>
              </a:ext>
            </a:extLst>
          </p:cNvPr>
          <p:cNvSpPr txBox="1"/>
          <p:nvPr/>
        </p:nvSpPr>
        <p:spPr>
          <a:xfrm>
            <a:off x="6542277" y="2452364"/>
            <a:ext cx="1607654" cy="477054"/>
          </a:xfrm>
          <a:prstGeom prst="rect">
            <a:avLst/>
          </a:prstGeom>
          <a:noFill/>
        </p:spPr>
        <p:txBody>
          <a:bodyPr wrap="square">
            <a:spAutoFit/>
          </a:bodyPr>
          <a:lstStyle/>
          <a:p>
            <a:r>
              <a:rPr lang="en-US" sz="2500" dirty="0">
                <a:solidFill>
                  <a:srgbClr val="FF0000"/>
                </a:solidFill>
                <a:latin typeface="Times New Roman" pitchFamily="18" charset="0"/>
                <a:cs typeface="Times New Roman" pitchFamily="18" charset="0"/>
              </a:rPr>
              <a:t>Quan </a:t>
            </a:r>
            <a:r>
              <a:rPr lang="en-US" sz="2500" dirty="0" err="1">
                <a:solidFill>
                  <a:srgbClr val="FF0000"/>
                </a:solidFill>
                <a:latin typeface="Times New Roman" pitchFamily="18" charset="0"/>
                <a:cs typeface="Times New Roman" pitchFamily="18" charset="0"/>
              </a:rPr>
              <a:t>võ</a:t>
            </a:r>
            <a:endParaRPr lang="en-US" sz="2500" dirty="0"/>
          </a:p>
        </p:txBody>
      </p:sp>
      <p:sp>
        <p:nvSpPr>
          <p:cNvPr id="35" name="TextBox 34">
            <a:extLst>
              <a:ext uri="{FF2B5EF4-FFF2-40B4-BE49-F238E27FC236}">
                <a16:creationId xmlns:a16="http://schemas.microsoft.com/office/drawing/2014/main" id="{D0706C35-ABD8-4889-9F04-9BAB8B329ECF}"/>
              </a:ext>
            </a:extLst>
          </p:cNvPr>
          <p:cNvSpPr txBox="1"/>
          <p:nvPr/>
        </p:nvSpPr>
        <p:spPr>
          <a:xfrm>
            <a:off x="9029913" y="2452364"/>
            <a:ext cx="1513187" cy="477054"/>
          </a:xfrm>
          <a:prstGeom prst="rect">
            <a:avLst/>
          </a:prstGeom>
          <a:noFill/>
        </p:spPr>
        <p:txBody>
          <a:bodyPr wrap="square">
            <a:spAutoFit/>
          </a:bodyPr>
          <a:lstStyle/>
          <a:p>
            <a:r>
              <a:rPr lang="en-US" sz="2500" dirty="0">
                <a:solidFill>
                  <a:srgbClr val="FF0000"/>
                </a:solidFill>
                <a:latin typeface="Times New Roman" pitchFamily="18" charset="0"/>
                <a:cs typeface="Times New Roman" pitchFamily="18" charset="0"/>
              </a:rPr>
              <a:t>Quan </a:t>
            </a:r>
            <a:r>
              <a:rPr lang="en-US" sz="2500" dirty="0" err="1">
                <a:solidFill>
                  <a:srgbClr val="FF0000"/>
                </a:solidFill>
                <a:latin typeface="Times New Roman" pitchFamily="18" charset="0"/>
                <a:cs typeface="Times New Roman" pitchFamily="18" charset="0"/>
              </a:rPr>
              <a:t>văn</a:t>
            </a:r>
            <a:endParaRPr lang="en-US" sz="2500" dirty="0"/>
          </a:p>
        </p:txBody>
      </p:sp>
      <p:sp>
        <p:nvSpPr>
          <p:cNvPr id="36" name="TextBox 35">
            <a:extLst>
              <a:ext uri="{FF2B5EF4-FFF2-40B4-BE49-F238E27FC236}">
                <a16:creationId xmlns:a16="http://schemas.microsoft.com/office/drawing/2014/main" id="{81D8F890-84BB-4932-B677-DFA86AA04CD9}"/>
              </a:ext>
            </a:extLst>
          </p:cNvPr>
          <p:cNvSpPr txBox="1"/>
          <p:nvPr/>
        </p:nvSpPr>
        <p:spPr>
          <a:xfrm>
            <a:off x="7873305" y="3780140"/>
            <a:ext cx="1294805" cy="477054"/>
          </a:xfrm>
          <a:prstGeom prst="rect">
            <a:avLst/>
          </a:prstGeom>
          <a:noFill/>
        </p:spPr>
        <p:txBody>
          <a:bodyPr wrap="square">
            <a:spAutoFit/>
          </a:bodyPr>
          <a:lstStyle/>
          <a:p>
            <a:pPr algn="ctr"/>
            <a:r>
              <a:rPr lang="en-US" sz="2500">
                <a:solidFill>
                  <a:srgbClr val="FF0000"/>
                </a:solidFill>
                <a:latin typeface="Times New Roman" pitchFamily="18" charset="0"/>
                <a:cs typeface="Times New Roman" pitchFamily="18" charset="0"/>
              </a:rPr>
              <a:t>Lộ</a:t>
            </a:r>
            <a:endParaRPr lang="en-US" sz="2500" dirty="0"/>
          </a:p>
        </p:txBody>
      </p:sp>
      <p:sp>
        <p:nvSpPr>
          <p:cNvPr id="37" name="TextBox 36">
            <a:extLst>
              <a:ext uri="{FF2B5EF4-FFF2-40B4-BE49-F238E27FC236}">
                <a16:creationId xmlns:a16="http://schemas.microsoft.com/office/drawing/2014/main" id="{80622D25-7892-4061-8ABF-EE908D3AF838}"/>
              </a:ext>
            </a:extLst>
          </p:cNvPr>
          <p:cNvSpPr txBox="1"/>
          <p:nvPr/>
        </p:nvSpPr>
        <p:spPr>
          <a:xfrm>
            <a:off x="6892196" y="4760495"/>
            <a:ext cx="713387" cy="477054"/>
          </a:xfrm>
          <a:prstGeom prst="rect">
            <a:avLst/>
          </a:prstGeom>
          <a:noFill/>
        </p:spPr>
        <p:txBody>
          <a:bodyPr wrap="square">
            <a:spAutoFit/>
          </a:bodyPr>
          <a:lstStyle/>
          <a:p>
            <a:r>
              <a:rPr lang="en-US" sz="2500" dirty="0" err="1">
                <a:solidFill>
                  <a:srgbClr val="FF0000"/>
                </a:solidFill>
                <a:latin typeface="Times New Roman" pitchFamily="18" charset="0"/>
                <a:cs typeface="Times New Roman" pitchFamily="18" charset="0"/>
              </a:rPr>
              <a:t>Phủ</a:t>
            </a:r>
            <a:r>
              <a:rPr lang="en-US" sz="2500" dirty="0">
                <a:solidFill>
                  <a:srgbClr val="FF0000"/>
                </a:solidFill>
                <a:latin typeface="Times New Roman" pitchFamily="18" charset="0"/>
                <a:cs typeface="Times New Roman" pitchFamily="18" charset="0"/>
              </a:rPr>
              <a:t> </a:t>
            </a:r>
            <a:endParaRPr lang="en-US" sz="2500" dirty="0"/>
          </a:p>
        </p:txBody>
      </p:sp>
      <p:sp>
        <p:nvSpPr>
          <p:cNvPr id="38" name="TextBox 37">
            <a:extLst>
              <a:ext uri="{FF2B5EF4-FFF2-40B4-BE49-F238E27FC236}">
                <a16:creationId xmlns:a16="http://schemas.microsoft.com/office/drawing/2014/main" id="{0AB9921B-056A-4F93-AC7B-97DC2E15FB4D}"/>
              </a:ext>
            </a:extLst>
          </p:cNvPr>
          <p:cNvSpPr txBox="1"/>
          <p:nvPr/>
        </p:nvSpPr>
        <p:spPr>
          <a:xfrm>
            <a:off x="9029913" y="4709243"/>
            <a:ext cx="953982" cy="477054"/>
          </a:xfrm>
          <a:prstGeom prst="rect">
            <a:avLst/>
          </a:prstGeom>
          <a:noFill/>
        </p:spPr>
        <p:txBody>
          <a:bodyPr wrap="square">
            <a:spAutoFit/>
          </a:bodyPr>
          <a:lstStyle/>
          <a:p>
            <a:r>
              <a:rPr lang="en-US" sz="2500" dirty="0" err="1">
                <a:solidFill>
                  <a:srgbClr val="FF0000"/>
                </a:solidFill>
                <a:latin typeface="Times New Roman" pitchFamily="18" charset="0"/>
                <a:cs typeface="Times New Roman" pitchFamily="18" charset="0"/>
              </a:rPr>
              <a:t>Châu</a:t>
            </a:r>
            <a:endParaRPr lang="en-US" sz="2500" dirty="0"/>
          </a:p>
        </p:txBody>
      </p:sp>
      <p:sp>
        <p:nvSpPr>
          <p:cNvPr id="50" name="Rectangle 49">
            <a:extLst>
              <a:ext uri="{FF2B5EF4-FFF2-40B4-BE49-F238E27FC236}">
                <a16:creationId xmlns:a16="http://schemas.microsoft.com/office/drawing/2014/main" id="{B9C63D8C-5365-4E0F-A872-A3ADFD500A0E}"/>
              </a:ext>
            </a:extLst>
          </p:cNvPr>
          <p:cNvSpPr/>
          <p:nvPr/>
        </p:nvSpPr>
        <p:spPr>
          <a:xfrm>
            <a:off x="7480330" y="5767682"/>
            <a:ext cx="1853352" cy="59842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0000"/>
              </a:solidFill>
              <a:latin typeface="Times New Roman" panose="02020603050405020304" pitchFamily="18" charset="0"/>
              <a:cs typeface="Times New Roman" panose="02020603050405020304" pitchFamily="18" charset="0"/>
            </a:endParaRPr>
          </a:p>
        </p:txBody>
      </p:sp>
      <p:sp>
        <p:nvSpPr>
          <p:cNvPr id="51" name="TextBox 50">
            <a:extLst>
              <a:ext uri="{FF2B5EF4-FFF2-40B4-BE49-F238E27FC236}">
                <a16:creationId xmlns:a16="http://schemas.microsoft.com/office/drawing/2014/main" id="{1AEF2355-FA97-435D-B73C-56EBDF754B3A}"/>
              </a:ext>
            </a:extLst>
          </p:cNvPr>
          <p:cNvSpPr txBox="1"/>
          <p:nvPr/>
        </p:nvSpPr>
        <p:spPr>
          <a:xfrm>
            <a:off x="7678026" y="5869255"/>
            <a:ext cx="1351887" cy="477054"/>
          </a:xfrm>
          <a:prstGeom prst="rect">
            <a:avLst/>
          </a:prstGeom>
          <a:noFill/>
        </p:spPr>
        <p:txBody>
          <a:bodyPr wrap="square">
            <a:spAutoFit/>
          </a:bodyPr>
          <a:lstStyle/>
          <a:p>
            <a:pPr algn="ctr"/>
            <a:r>
              <a:rPr lang="en-US" sz="2500">
                <a:solidFill>
                  <a:srgbClr val="FF0000"/>
                </a:solidFill>
                <a:latin typeface="Times New Roman" panose="02020603050405020304" pitchFamily="18" charset="0"/>
                <a:cs typeface="Times New Roman" panose="02020603050405020304" pitchFamily="18" charset="0"/>
              </a:rPr>
              <a:t>Xã</a:t>
            </a:r>
          </a:p>
        </p:txBody>
      </p:sp>
      <p:cxnSp>
        <p:nvCxnSpPr>
          <p:cNvPr id="52" name="Straight Arrow Connector 51">
            <a:extLst>
              <a:ext uri="{FF2B5EF4-FFF2-40B4-BE49-F238E27FC236}">
                <a16:creationId xmlns:a16="http://schemas.microsoft.com/office/drawing/2014/main" id="{8887DACE-78AF-4659-82A9-1A20472143A5}"/>
              </a:ext>
            </a:extLst>
          </p:cNvPr>
          <p:cNvCxnSpPr>
            <a:cxnSpLocks/>
            <a:stCxn id="2" idx="2"/>
          </p:cNvCxnSpPr>
          <p:nvPr/>
        </p:nvCxnSpPr>
        <p:spPr>
          <a:xfrm>
            <a:off x="8548246" y="1130794"/>
            <a:ext cx="0" cy="2121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DD2E04AE-B027-4485-977A-124C50D55BA4}"/>
              </a:ext>
            </a:extLst>
          </p:cNvPr>
          <p:cNvCxnSpPr>
            <a:cxnSpLocks/>
            <a:stCxn id="44" idx="2"/>
          </p:cNvCxnSpPr>
          <p:nvPr/>
        </p:nvCxnSpPr>
        <p:spPr>
          <a:xfrm flipH="1">
            <a:off x="7248889" y="2001589"/>
            <a:ext cx="1348572" cy="3614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0ADAE8FD-BEB9-420E-8151-39E406698758}"/>
              </a:ext>
            </a:extLst>
          </p:cNvPr>
          <p:cNvCxnSpPr>
            <a:cxnSpLocks/>
            <a:stCxn id="44" idx="2"/>
          </p:cNvCxnSpPr>
          <p:nvPr/>
        </p:nvCxnSpPr>
        <p:spPr>
          <a:xfrm>
            <a:off x="8597461" y="2001589"/>
            <a:ext cx="1102810" cy="3239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4E0D830C-2773-4F56-859C-F9E418904C2C}"/>
              </a:ext>
            </a:extLst>
          </p:cNvPr>
          <p:cNvCxnSpPr>
            <a:cxnSpLocks/>
          </p:cNvCxnSpPr>
          <p:nvPr/>
        </p:nvCxnSpPr>
        <p:spPr>
          <a:xfrm flipH="1">
            <a:off x="6973285" y="4277644"/>
            <a:ext cx="1380684" cy="3410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03945976-49AD-4C45-8366-AE2A5E57138D}"/>
              </a:ext>
            </a:extLst>
          </p:cNvPr>
          <p:cNvCxnSpPr>
            <a:cxnSpLocks/>
            <a:stCxn id="36" idx="2"/>
          </p:cNvCxnSpPr>
          <p:nvPr/>
        </p:nvCxnSpPr>
        <p:spPr>
          <a:xfrm>
            <a:off x="8520708" y="4257194"/>
            <a:ext cx="999135" cy="3614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4FECC75F-0F81-41C3-A5A0-A72FA9219FF0}"/>
              </a:ext>
            </a:extLst>
          </p:cNvPr>
          <p:cNvCxnSpPr>
            <a:cxnSpLocks/>
            <a:endCxn id="50" idx="0"/>
          </p:cNvCxnSpPr>
          <p:nvPr/>
        </p:nvCxnSpPr>
        <p:spPr>
          <a:xfrm>
            <a:off x="7261422" y="5254709"/>
            <a:ext cx="1145584" cy="5129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410B05A7-9382-46A2-A5C8-971286B2F935}"/>
              </a:ext>
            </a:extLst>
          </p:cNvPr>
          <p:cNvCxnSpPr>
            <a:cxnSpLocks/>
            <a:stCxn id="49" idx="2"/>
          </p:cNvCxnSpPr>
          <p:nvPr/>
        </p:nvCxnSpPr>
        <p:spPr>
          <a:xfrm flipH="1">
            <a:off x="8604702" y="5250042"/>
            <a:ext cx="919435" cy="4971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1" name="Right Brace 80">
            <a:extLst>
              <a:ext uri="{FF2B5EF4-FFF2-40B4-BE49-F238E27FC236}">
                <a16:creationId xmlns:a16="http://schemas.microsoft.com/office/drawing/2014/main" id="{666C21B6-3494-4C3C-BA00-927C02B572F0}"/>
              </a:ext>
            </a:extLst>
          </p:cNvPr>
          <p:cNvSpPr/>
          <p:nvPr/>
        </p:nvSpPr>
        <p:spPr>
          <a:xfrm>
            <a:off x="10697387" y="394248"/>
            <a:ext cx="314593" cy="253517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TextBox 81">
            <a:extLst>
              <a:ext uri="{FF2B5EF4-FFF2-40B4-BE49-F238E27FC236}">
                <a16:creationId xmlns:a16="http://schemas.microsoft.com/office/drawing/2014/main" id="{F083D4A3-77F2-403A-94F7-19D703369445}"/>
              </a:ext>
            </a:extLst>
          </p:cNvPr>
          <p:cNvSpPr txBox="1"/>
          <p:nvPr/>
        </p:nvSpPr>
        <p:spPr>
          <a:xfrm>
            <a:off x="11125513" y="1230946"/>
            <a:ext cx="1015161" cy="861774"/>
          </a:xfrm>
          <a:prstGeom prst="rect">
            <a:avLst/>
          </a:prstGeom>
          <a:noFill/>
        </p:spPr>
        <p:txBody>
          <a:bodyPr wrap="square" rtlCol="0">
            <a:spAutoFit/>
          </a:bodyPr>
          <a:lstStyle/>
          <a:p>
            <a:r>
              <a:rPr lang="en-US" sz="2500">
                <a:solidFill>
                  <a:srgbClr val="FF0000"/>
                </a:solidFill>
                <a:latin typeface="Times New Roman" panose="02020603050405020304" pitchFamily="18" charset="0"/>
                <a:cs typeface="Times New Roman" panose="02020603050405020304" pitchFamily="18" charset="0"/>
              </a:rPr>
              <a:t>Trung </a:t>
            </a:r>
          </a:p>
          <a:p>
            <a:r>
              <a:rPr lang="en-US" sz="2500">
                <a:solidFill>
                  <a:srgbClr val="FF0000"/>
                </a:solidFill>
                <a:latin typeface="Times New Roman" panose="02020603050405020304" pitchFamily="18" charset="0"/>
                <a:cs typeface="Times New Roman" panose="02020603050405020304" pitchFamily="18" charset="0"/>
              </a:rPr>
              <a:t>ương</a:t>
            </a:r>
          </a:p>
        </p:txBody>
      </p:sp>
      <p:sp>
        <p:nvSpPr>
          <p:cNvPr id="83" name="Right Brace 82">
            <a:extLst>
              <a:ext uri="{FF2B5EF4-FFF2-40B4-BE49-F238E27FC236}">
                <a16:creationId xmlns:a16="http://schemas.microsoft.com/office/drawing/2014/main" id="{E5EAFD34-AAA3-4384-8945-ED74A78B4712}"/>
              </a:ext>
            </a:extLst>
          </p:cNvPr>
          <p:cNvSpPr/>
          <p:nvPr/>
        </p:nvSpPr>
        <p:spPr>
          <a:xfrm>
            <a:off x="10725968" y="3731437"/>
            <a:ext cx="314593" cy="253517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TextBox 83">
            <a:extLst>
              <a:ext uri="{FF2B5EF4-FFF2-40B4-BE49-F238E27FC236}">
                <a16:creationId xmlns:a16="http://schemas.microsoft.com/office/drawing/2014/main" id="{23457A4E-57CB-4F1F-A56A-EAECA8EE1BDF}"/>
              </a:ext>
            </a:extLst>
          </p:cNvPr>
          <p:cNvSpPr txBox="1"/>
          <p:nvPr/>
        </p:nvSpPr>
        <p:spPr>
          <a:xfrm>
            <a:off x="11037453" y="4507450"/>
            <a:ext cx="1230382" cy="861774"/>
          </a:xfrm>
          <a:prstGeom prst="rect">
            <a:avLst/>
          </a:prstGeom>
          <a:noFill/>
        </p:spPr>
        <p:txBody>
          <a:bodyPr wrap="square" rtlCol="0">
            <a:spAutoFit/>
          </a:bodyPr>
          <a:lstStyle/>
          <a:p>
            <a:r>
              <a:rPr lang="en-US" sz="2500">
                <a:solidFill>
                  <a:srgbClr val="FF0000"/>
                </a:solidFill>
                <a:latin typeface="Times New Roman" panose="02020603050405020304" pitchFamily="18" charset="0"/>
                <a:cs typeface="Times New Roman" panose="02020603050405020304" pitchFamily="18" charset="0"/>
              </a:rPr>
              <a:t>Địa </a:t>
            </a:r>
          </a:p>
          <a:p>
            <a:r>
              <a:rPr lang="en-US" sz="2500">
                <a:solidFill>
                  <a:srgbClr val="FF0000"/>
                </a:solidFill>
                <a:latin typeface="Times New Roman" panose="02020603050405020304" pitchFamily="18" charset="0"/>
                <a:cs typeface="Times New Roman" panose="02020603050405020304" pitchFamily="18" charset="0"/>
              </a:rPr>
              <a:t>phương</a:t>
            </a:r>
          </a:p>
        </p:txBody>
      </p:sp>
    </p:spTree>
    <p:extLst>
      <p:ext uri="{BB962C8B-B14F-4D97-AF65-F5344CB8AC3E}">
        <p14:creationId xmlns:p14="http://schemas.microsoft.com/office/powerpoint/2010/main" val="1243649917"/>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barn(inVertical)">
                                      <p:cBhvr>
                                        <p:cTn id="21" dur="500"/>
                                        <p:tgtEl>
                                          <p:spTgt spid="33"/>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barn(inVertical)">
                                      <p:cBhvr>
                                        <p:cTn id="24" dur="500"/>
                                        <p:tgtEl>
                                          <p:spTgt spid="34"/>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barn(inVertical)">
                                      <p:cBhvr>
                                        <p:cTn id="27" dur="5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1000"/>
                                        <p:tgtEl>
                                          <p:spTgt spid="36"/>
                                        </p:tgtEl>
                                      </p:cBhvr>
                                    </p:animEffect>
                                    <p:anim calcmode="lin" valueType="num">
                                      <p:cBhvr>
                                        <p:cTn id="33" dur="1000" fill="hold"/>
                                        <p:tgtEl>
                                          <p:spTgt spid="36"/>
                                        </p:tgtEl>
                                        <p:attrNameLst>
                                          <p:attrName>ppt_x</p:attrName>
                                        </p:attrNameLst>
                                      </p:cBhvr>
                                      <p:tavLst>
                                        <p:tav tm="0">
                                          <p:val>
                                            <p:strVal val="#ppt_x"/>
                                          </p:val>
                                        </p:tav>
                                        <p:tav tm="100000">
                                          <p:val>
                                            <p:strVal val="#ppt_x"/>
                                          </p:val>
                                        </p:tav>
                                      </p:tavLst>
                                    </p:anim>
                                    <p:anim calcmode="lin" valueType="num">
                                      <p:cBhvr>
                                        <p:cTn id="3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8">
                                            <p:txEl>
                                              <p:pRg st="0" end="0"/>
                                            </p:txEl>
                                          </p:spTgt>
                                        </p:tgtEl>
                                        <p:attrNameLst>
                                          <p:attrName>style.visibility</p:attrName>
                                        </p:attrNameLst>
                                      </p:cBhvr>
                                      <p:to>
                                        <p:strVal val="visible"/>
                                      </p:to>
                                    </p:set>
                                    <p:animEffect transition="in" filter="fade">
                                      <p:cBhvr>
                                        <p:cTn id="46" dur="1000"/>
                                        <p:tgtEl>
                                          <p:spTgt spid="38">
                                            <p:txEl>
                                              <p:pRg st="0" end="0"/>
                                            </p:txEl>
                                          </p:spTgt>
                                        </p:tgtEl>
                                      </p:cBhvr>
                                    </p:animEffect>
                                    <p:anim calcmode="lin" valueType="num">
                                      <p:cBhvr>
                                        <p:cTn id="47"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2" grpId="0"/>
      <p:bldP spid="33" grpId="0"/>
      <p:bldP spid="34" grpId="0"/>
      <p:bldP spid="35" grpId="0"/>
      <p:bldP spid="36" grpId="0"/>
      <p:bldP spid="37" grpId="0"/>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597025" y="148841"/>
            <a:ext cx="358276" cy="358276"/>
          </a:xfrm>
          <a:prstGeom prst="ellipse">
            <a:avLst/>
          </a:prstGeom>
          <a:gradFill flip="none" rotWithShape="1">
            <a:gsLst>
              <a:gs pos="8000">
                <a:srgbClr val="9B7F45"/>
              </a:gs>
              <a:gs pos="83000">
                <a:srgbClr val="E7D6B6"/>
              </a:gs>
            </a:gsLst>
            <a:lin ang="8100000" scaled="1"/>
            <a:tileRect/>
          </a:gradFill>
          <a:ln>
            <a:noFill/>
          </a:ln>
          <a:effectLst>
            <a:innerShdw blurRad="63500" dist="50800" dir="18900000">
              <a:schemeClr val="tx1">
                <a:lumMod val="50000"/>
                <a:lumOff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lt"/>
            </a:endParaRPr>
          </a:p>
        </p:txBody>
      </p:sp>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10918700" y="6006681"/>
            <a:ext cx="1352550" cy="1352550"/>
          </a:xfrm>
          <a:prstGeom prst="rect">
            <a:avLst/>
          </a:prstGeom>
        </p:spPr>
      </p:pic>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58921" y="6028357"/>
            <a:ext cx="304417" cy="366333"/>
          </a:xfrm>
          <a:prstGeom prst="rect">
            <a:avLst/>
          </a:prstGeom>
        </p:spPr>
      </p:pic>
      <p:sp>
        <p:nvSpPr>
          <p:cNvPr id="7" name="PA_库_矩形 6"/>
          <p:cNvSpPr/>
          <p:nvPr>
            <p:custDataLst>
              <p:tags r:id="rId1"/>
            </p:custDataLst>
          </p:nvPr>
        </p:nvSpPr>
        <p:spPr>
          <a:xfrm>
            <a:off x="523750" y="75566"/>
            <a:ext cx="504825" cy="504825"/>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40000"/>
              </a:lnSpc>
              <a:spcBef>
                <a:spcPts val="0"/>
              </a:spcBef>
              <a:spcAft>
                <a:spcPts val="0"/>
              </a:spcAft>
              <a:buClrTx/>
              <a:buSzTx/>
              <a:buFontTx/>
              <a:buNone/>
              <a:defRPr/>
            </a:pPr>
            <a:endParaRPr kumimoji="0" sz="1800" b="0" i="0" u="none" strike="noStrike" kern="1200" cap="none" spc="0" normalizeH="0" baseline="0" noProof="0">
              <a:ln>
                <a:noFill/>
              </a:ln>
              <a:solidFill>
                <a:srgbClr val="FF0000"/>
              </a:solidFill>
              <a:effectLst/>
              <a:uLnTx/>
              <a:uFillTx/>
              <a:ea typeface="FZHei-B01S"/>
              <a:cs typeface="+mn-lt"/>
              <a:sym typeface="+mn-lt"/>
            </a:endParaRPr>
          </a:p>
        </p:txBody>
      </p:sp>
      <p:sp>
        <p:nvSpPr>
          <p:cNvPr id="68" name="TextBox 64">
            <a:extLst>
              <a:ext uri="{FF2B5EF4-FFF2-40B4-BE49-F238E27FC236}">
                <a16:creationId xmlns:a16="http://schemas.microsoft.com/office/drawing/2014/main" id="{120098F4-2BB7-4964-B253-E90A01018E1C}"/>
              </a:ext>
            </a:extLst>
          </p:cNvPr>
          <p:cNvSpPr txBox="1">
            <a:spLocks noChangeArrowheads="1"/>
          </p:cNvSpPr>
          <p:nvPr/>
        </p:nvSpPr>
        <p:spPr bwMode="auto">
          <a:xfrm>
            <a:off x="1320800" y="82695"/>
            <a:ext cx="457200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500" b="1" i="1">
                <a:latin typeface="Times New Roman" panose="02020603050405020304" pitchFamily="18" charset="0"/>
                <a:cs typeface="Times New Roman" panose="02020603050405020304" pitchFamily="18" charset="0"/>
              </a:rPr>
              <a:t>*Bộ </a:t>
            </a:r>
            <a:r>
              <a:rPr lang="en-US" altLang="en-US" sz="2500" b="1" i="1" dirty="0" err="1">
                <a:latin typeface="Times New Roman" panose="02020603050405020304" pitchFamily="18" charset="0"/>
                <a:cs typeface="Times New Roman" panose="02020603050405020304" pitchFamily="18" charset="0"/>
              </a:rPr>
              <a:t>máy</a:t>
            </a:r>
            <a:r>
              <a:rPr lang="en-US" altLang="en-US" sz="2500" b="1" i="1" dirty="0">
                <a:latin typeface="Times New Roman" panose="02020603050405020304" pitchFamily="18" charset="0"/>
                <a:cs typeface="Times New Roman" panose="02020603050405020304" pitchFamily="18" charset="0"/>
              </a:rPr>
              <a:t> </a:t>
            </a:r>
            <a:r>
              <a:rPr lang="en-US" altLang="en-US" sz="2500" b="1" i="1" dirty="0" err="1">
                <a:latin typeface="Times New Roman" panose="02020603050405020304" pitchFamily="18" charset="0"/>
                <a:cs typeface="Times New Roman" panose="02020603050405020304" pitchFamily="18" charset="0"/>
              </a:rPr>
              <a:t>nhà</a:t>
            </a:r>
            <a:r>
              <a:rPr lang="en-US" altLang="en-US" sz="2500" b="1" i="1" dirty="0">
                <a:latin typeface="Times New Roman" panose="02020603050405020304" pitchFamily="18" charset="0"/>
                <a:cs typeface="Times New Roman" panose="02020603050405020304" pitchFamily="18" charset="0"/>
              </a:rPr>
              <a:t> </a:t>
            </a:r>
            <a:r>
              <a:rPr lang="en-US" altLang="en-US" sz="2500" b="1" i="1" dirty="0" err="1">
                <a:latin typeface="Times New Roman" panose="02020603050405020304" pitchFamily="18" charset="0"/>
                <a:cs typeface="Times New Roman" panose="02020603050405020304" pitchFamily="18" charset="0"/>
              </a:rPr>
              <a:t>nước</a:t>
            </a:r>
            <a:endParaRPr lang="en-US" altLang="en-US" sz="2500" b="1" i="1" dirty="0">
              <a:latin typeface="Times New Roman" panose="02020603050405020304" pitchFamily="18" charset="0"/>
              <a:cs typeface="Times New Roman" panose="02020603050405020304" pitchFamily="18" charset="0"/>
            </a:endParaRPr>
          </a:p>
        </p:txBody>
      </p:sp>
      <p:sp>
        <p:nvSpPr>
          <p:cNvPr id="69" name="TextBox 68">
            <a:extLst>
              <a:ext uri="{FF2B5EF4-FFF2-40B4-BE49-F238E27FC236}">
                <a16:creationId xmlns:a16="http://schemas.microsoft.com/office/drawing/2014/main" id="{64FEA9A7-13F4-4412-BBD0-553830654C6B}"/>
              </a:ext>
            </a:extLst>
          </p:cNvPr>
          <p:cNvSpPr txBox="1"/>
          <p:nvPr/>
        </p:nvSpPr>
        <p:spPr>
          <a:xfrm>
            <a:off x="6422115" y="232459"/>
            <a:ext cx="3905151" cy="1669688"/>
          </a:xfrm>
          <a:prstGeom prst="rect">
            <a:avLst/>
          </a:prstGeom>
          <a:noFill/>
        </p:spPr>
        <p:txBody>
          <a:bodyPr wrap="square">
            <a:spAutoFit/>
          </a:bodyPr>
          <a:lstStyle/>
          <a:p>
            <a:pPr marL="0" marR="0">
              <a:spcBef>
                <a:spcPts val="300"/>
              </a:spcBef>
              <a:spcAft>
                <a:spcPts val="0"/>
              </a:spcAft>
            </a:pPr>
            <a:r>
              <a:rPr lang="nl-NL" sz="2500" b="1" i="1">
                <a:latin typeface="Times New Roman" panose="02020603050405020304" pitchFamily="18" charset="0"/>
                <a:ea typeface="Calibri" panose="020F0502020204030204" pitchFamily="34" charset="0"/>
              </a:rPr>
              <a:t>*</a:t>
            </a:r>
            <a:r>
              <a:rPr lang="nl-NL" sz="2500" b="1" i="1">
                <a:effectLst/>
                <a:latin typeface="Times New Roman" panose="02020603050405020304" pitchFamily="18" charset="0"/>
                <a:ea typeface="Calibri" panose="020F0502020204030204" pitchFamily="34" charset="0"/>
              </a:rPr>
              <a:t>Quân </a:t>
            </a:r>
            <a:r>
              <a:rPr lang="nl-NL" sz="2500" b="1" i="1" dirty="0">
                <a:effectLst/>
                <a:latin typeface="Times New Roman" panose="02020603050405020304" pitchFamily="18" charset="0"/>
                <a:ea typeface="Calibri" panose="020F0502020204030204" pitchFamily="34" charset="0"/>
              </a:rPr>
              <a:t>đội</a:t>
            </a:r>
            <a:r>
              <a:rPr lang="nl-NL" sz="2500" i="1" dirty="0">
                <a:effectLst/>
                <a:latin typeface="Times New Roman" panose="02020603050405020304" pitchFamily="18" charset="0"/>
                <a:ea typeface="Calibri" panose="020F0502020204030204" pitchFamily="34" charset="0"/>
              </a:rPr>
              <a:t>:</a:t>
            </a:r>
            <a:r>
              <a:rPr lang="nl-NL" sz="2500" dirty="0">
                <a:effectLst/>
                <a:latin typeface="Times New Roman" panose="02020603050405020304" pitchFamily="18" charset="0"/>
                <a:ea typeface="Calibri" panose="020F0502020204030204" pitchFamily="34" charset="0"/>
              </a:rPr>
              <a:t>  2 bộ phận</a:t>
            </a:r>
            <a:endParaRPr lang="en-US" sz="2500" dirty="0">
              <a:effectLst/>
              <a:latin typeface="Times New Roman" panose="02020603050405020304" pitchFamily="18" charset="0"/>
              <a:ea typeface="Calibri" panose="020F0502020204030204" pitchFamily="34" charset="0"/>
            </a:endParaRPr>
          </a:p>
          <a:p>
            <a:pPr marL="0" marR="0">
              <a:spcBef>
                <a:spcPts val="300"/>
              </a:spcBef>
              <a:spcAft>
                <a:spcPts val="0"/>
              </a:spcAft>
            </a:pPr>
            <a:r>
              <a:rPr lang="nl-NL" sz="2500" dirty="0">
                <a:effectLst/>
                <a:latin typeface="Times New Roman" panose="02020603050405020304" pitchFamily="18" charset="0"/>
                <a:ea typeface="Calibri" panose="020F0502020204030204" pitchFamily="34" charset="0"/>
              </a:rPr>
              <a:t>- Cấm quân.</a:t>
            </a:r>
            <a:endParaRPr lang="en-US" sz="2500" dirty="0">
              <a:effectLst/>
              <a:latin typeface="Times New Roman" panose="02020603050405020304" pitchFamily="18" charset="0"/>
              <a:ea typeface="Calibri" panose="020F0502020204030204" pitchFamily="34" charset="0"/>
            </a:endParaRPr>
          </a:p>
          <a:p>
            <a:r>
              <a:rPr lang="nl-NL" sz="2500" dirty="0">
                <a:effectLst/>
                <a:latin typeface="Times New Roman" panose="02020603050405020304" pitchFamily="18" charset="0"/>
                <a:ea typeface="Calibri" panose="020F0502020204030204" pitchFamily="34" charset="0"/>
              </a:rPr>
              <a:t>- Quân địa </a:t>
            </a:r>
            <a:r>
              <a:rPr lang="nl-NL" sz="2500">
                <a:effectLst/>
                <a:latin typeface="Times New Roman" panose="02020603050405020304" pitchFamily="18" charset="0"/>
                <a:ea typeface="Calibri" panose="020F0502020204030204" pitchFamily="34" charset="0"/>
              </a:rPr>
              <a:t>phương.</a:t>
            </a:r>
          </a:p>
          <a:p>
            <a:endParaRPr lang="en-US" sz="2500" dirty="0"/>
          </a:p>
        </p:txBody>
      </p:sp>
      <p:sp>
        <p:nvSpPr>
          <p:cNvPr id="70" name="Cloud Callout 72">
            <a:extLst>
              <a:ext uri="{FF2B5EF4-FFF2-40B4-BE49-F238E27FC236}">
                <a16:creationId xmlns:a16="http://schemas.microsoft.com/office/drawing/2014/main" id="{F2D77B28-767E-4794-B90D-F1256236F163}"/>
              </a:ext>
            </a:extLst>
          </p:cNvPr>
          <p:cNvSpPr>
            <a:spLocks noChangeArrowheads="1"/>
          </p:cNvSpPr>
          <p:nvPr/>
        </p:nvSpPr>
        <p:spPr bwMode="auto">
          <a:xfrm>
            <a:off x="6738302" y="2632551"/>
            <a:ext cx="4343400" cy="2667000"/>
          </a:xfrm>
          <a:prstGeom prst="cloudCallout">
            <a:avLst>
              <a:gd name="adj1" fmla="val 53546"/>
              <a:gd name="adj2" fmla="val 70417"/>
            </a:avLst>
          </a:prstGeom>
          <a:gradFill rotWithShape="1">
            <a:gsLst>
              <a:gs pos="0">
                <a:srgbClr val="FF00FF"/>
              </a:gs>
              <a:gs pos="50000">
                <a:srgbClr val="FFFFFF"/>
              </a:gs>
              <a:gs pos="100000">
                <a:srgbClr val="FF00FF"/>
              </a:gs>
            </a:gsLst>
            <a:lin ang="5400000" scaled="1"/>
          </a:gradFill>
          <a:ln w="25400" algn="ctr">
            <a:solidFill>
              <a:srgbClr val="0000FF"/>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vi-VN" altLang="en-US" b="1" i="1" dirty="0">
                <a:latin typeface="Times New Roman" panose="02020603050405020304" pitchFamily="18" charset="0"/>
                <a:cs typeface="Times New Roman" panose="02020603050405020304" pitchFamily="18" charset="0"/>
              </a:rPr>
              <a:t>Quân</a:t>
            </a:r>
            <a:r>
              <a:rPr lang="en-US" altLang="en-US" b="1" i="1" dirty="0">
                <a:latin typeface="Times New Roman" panose="02020603050405020304" pitchFamily="18" charset="0"/>
                <a:cs typeface="Times New Roman" panose="02020603050405020304" pitchFamily="18" charset="0"/>
              </a:rPr>
              <a:t> </a:t>
            </a:r>
            <a:r>
              <a:rPr lang="vi-VN" altLang="en-US" b="1" i="1" dirty="0">
                <a:latin typeface="Times New Roman" panose="02020603050405020304" pitchFamily="18" charset="0"/>
                <a:cs typeface="Times New Roman" panose="02020603050405020304" pitchFamily="18" charset="0"/>
              </a:rPr>
              <a:t>đội thời Tiền Lê được tổ chức như thế nào?</a:t>
            </a:r>
          </a:p>
        </p:txBody>
      </p:sp>
      <p:sp>
        <p:nvSpPr>
          <p:cNvPr id="35" name="Rectangle 34">
            <a:extLst>
              <a:ext uri="{FF2B5EF4-FFF2-40B4-BE49-F238E27FC236}">
                <a16:creationId xmlns:a16="http://schemas.microsoft.com/office/drawing/2014/main" id="{FAB0B4D4-B964-4098-AC1D-0F0DA98C425E}"/>
              </a:ext>
            </a:extLst>
          </p:cNvPr>
          <p:cNvSpPr/>
          <p:nvPr/>
        </p:nvSpPr>
        <p:spPr>
          <a:xfrm>
            <a:off x="2543829" y="5061178"/>
            <a:ext cx="1853352" cy="59842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1036802-CD8F-453D-A0FE-9CA928AD4EF2}"/>
              </a:ext>
            </a:extLst>
          </p:cNvPr>
          <p:cNvSpPr/>
          <p:nvPr/>
        </p:nvSpPr>
        <p:spPr>
          <a:xfrm>
            <a:off x="154328" y="5048685"/>
            <a:ext cx="1853352" cy="59842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EF2F346B-65E0-4C33-AE60-F945A6C07007}"/>
              </a:ext>
            </a:extLst>
          </p:cNvPr>
          <p:cNvSpPr/>
          <p:nvPr/>
        </p:nvSpPr>
        <p:spPr>
          <a:xfrm>
            <a:off x="1557683" y="4088780"/>
            <a:ext cx="1853352" cy="59842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2E081A3E-46FC-4F50-A0EC-AAE1E2D21FDA}"/>
              </a:ext>
            </a:extLst>
          </p:cNvPr>
          <p:cNvSpPr/>
          <p:nvPr/>
        </p:nvSpPr>
        <p:spPr>
          <a:xfrm>
            <a:off x="2719963" y="2840930"/>
            <a:ext cx="1853352" cy="59842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40B29B9-87DF-4E8A-BE31-0DC81C9F99F1}"/>
              </a:ext>
            </a:extLst>
          </p:cNvPr>
          <p:cNvSpPr/>
          <p:nvPr/>
        </p:nvSpPr>
        <p:spPr>
          <a:xfrm>
            <a:off x="281114" y="2838200"/>
            <a:ext cx="1853352" cy="59842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85D6D9AF-0218-4FD5-BE52-292255CA12E9}"/>
              </a:ext>
            </a:extLst>
          </p:cNvPr>
          <p:cNvSpPr/>
          <p:nvPr/>
        </p:nvSpPr>
        <p:spPr>
          <a:xfrm>
            <a:off x="1200989" y="1812725"/>
            <a:ext cx="2685680" cy="59842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59585A46-AC24-4215-985E-0FEC0C7612C8}"/>
              </a:ext>
            </a:extLst>
          </p:cNvPr>
          <p:cNvSpPr/>
          <p:nvPr/>
        </p:nvSpPr>
        <p:spPr>
          <a:xfrm>
            <a:off x="1771876" y="739608"/>
            <a:ext cx="1445475" cy="80074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4516C270-EC65-49B1-9D2C-36EFC42AFA8D}"/>
              </a:ext>
            </a:extLst>
          </p:cNvPr>
          <p:cNvSpPr txBox="1"/>
          <p:nvPr/>
        </p:nvSpPr>
        <p:spPr>
          <a:xfrm>
            <a:off x="2086660" y="901454"/>
            <a:ext cx="713387" cy="477054"/>
          </a:xfrm>
          <a:prstGeom prst="rect">
            <a:avLst/>
          </a:prstGeom>
          <a:noFill/>
        </p:spPr>
        <p:txBody>
          <a:bodyPr wrap="square">
            <a:spAutoFit/>
          </a:bodyPr>
          <a:lstStyle/>
          <a:p>
            <a:r>
              <a:rPr lang="en-US" sz="2500" dirty="0" err="1">
                <a:solidFill>
                  <a:srgbClr val="FF0000"/>
                </a:solidFill>
                <a:latin typeface="Times New Roman" pitchFamily="18" charset="0"/>
                <a:cs typeface="Times New Roman" pitchFamily="18" charset="0"/>
              </a:rPr>
              <a:t>Vua</a:t>
            </a:r>
            <a:endParaRPr lang="en-US" sz="2500" dirty="0"/>
          </a:p>
        </p:txBody>
      </p:sp>
      <p:sp>
        <p:nvSpPr>
          <p:cNvPr id="72" name="TextBox 71">
            <a:extLst>
              <a:ext uri="{FF2B5EF4-FFF2-40B4-BE49-F238E27FC236}">
                <a16:creationId xmlns:a16="http://schemas.microsoft.com/office/drawing/2014/main" id="{631EE209-62D4-44C0-91B0-11B0CD490344}"/>
              </a:ext>
            </a:extLst>
          </p:cNvPr>
          <p:cNvSpPr txBox="1"/>
          <p:nvPr/>
        </p:nvSpPr>
        <p:spPr>
          <a:xfrm>
            <a:off x="1315797" y="1884023"/>
            <a:ext cx="2417078" cy="477054"/>
          </a:xfrm>
          <a:prstGeom prst="rect">
            <a:avLst/>
          </a:prstGeom>
          <a:noFill/>
        </p:spPr>
        <p:txBody>
          <a:bodyPr wrap="square">
            <a:spAutoFit/>
          </a:bodyPr>
          <a:lstStyle/>
          <a:p>
            <a:r>
              <a:rPr lang="en-US" sz="2500" dirty="0" err="1">
                <a:solidFill>
                  <a:srgbClr val="FF0000"/>
                </a:solidFill>
                <a:latin typeface="Times New Roman" pitchFamily="18" charset="0"/>
                <a:cs typeface="Times New Roman" pitchFamily="18" charset="0"/>
              </a:rPr>
              <a:t>Thái</a:t>
            </a:r>
            <a:r>
              <a:rPr lang="en-US" sz="2500" dirty="0">
                <a:solidFill>
                  <a:srgbClr val="FF0000"/>
                </a:solidFill>
                <a:latin typeface="Times New Roman" pitchFamily="18" charset="0"/>
                <a:cs typeface="Times New Roman" pitchFamily="18" charset="0"/>
              </a:rPr>
              <a:t> </a:t>
            </a:r>
            <a:r>
              <a:rPr lang="en-US" sz="2500" dirty="0" err="1">
                <a:solidFill>
                  <a:srgbClr val="FF0000"/>
                </a:solidFill>
                <a:latin typeface="Times New Roman" pitchFamily="18" charset="0"/>
                <a:cs typeface="Times New Roman" pitchFamily="18" charset="0"/>
              </a:rPr>
              <a:t>sư</a:t>
            </a:r>
            <a:r>
              <a:rPr lang="en-US" sz="2500" dirty="0">
                <a:solidFill>
                  <a:srgbClr val="FF0000"/>
                </a:solidFill>
                <a:latin typeface="Times New Roman" pitchFamily="18" charset="0"/>
                <a:cs typeface="Times New Roman" pitchFamily="18" charset="0"/>
              </a:rPr>
              <a:t>- </a:t>
            </a:r>
            <a:r>
              <a:rPr lang="en-US" sz="2500" dirty="0" err="1">
                <a:solidFill>
                  <a:srgbClr val="FF0000"/>
                </a:solidFill>
                <a:latin typeface="Times New Roman" pitchFamily="18" charset="0"/>
                <a:cs typeface="Times New Roman" pitchFamily="18" charset="0"/>
              </a:rPr>
              <a:t>Đại</a:t>
            </a:r>
            <a:r>
              <a:rPr lang="en-US" sz="2500" dirty="0">
                <a:solidFill>
                  <a:srgbClr val="FF0000"/>
                </a:solidFill>
                <a:latin typeface="Times New Roman" pitchFamily="18" charset="0"/>
                <a:cs typeface="Times New Roman" pitchFamily="18" charset="0"/>
              </a:rPr>
              <a:t> </a:t>
            </a:r>
            <a:r>
              <a:rPr lang="en-US" sz="2500" dirty="0" err="1">
                <a:solidFill>
                  <a:srgbClr val="FF0000"/>
                </a:solidFill>
                <a:latin typeface="Times New Roman" pitchFamily="18" charset="0"/>
                <a:cs typeface="Times New Roman" pitchFamily="18" charset="0"/>
              </a:rPr>
              <a:t>sư</a:t>
            </a:r>
            <a:endParaRPr lang="en-US" sz="2500" dirty="0"/>
          </a:p>
        </p:txBody>
      </p:sp>
      <p:sp>
        <p:nvSpPr>
          <p:cNvPr id="73" name="TextBox 72">
            <a:extLst>
              <a:ext uri="{FF2B5EF4-FFF2-40B4-BE49-F238E27FC236}">
                <a16:creationId xmlns:a16="http://schemas.microsoft.com/office/drawing/2014/main" id="{F0A4AD70-2204-4A31-9ACE-C54013B0AD55}"/>
              </a:ext>
            </a:extLst>
          </p:cNvPr>
          <p:cNvSpPr txBox="1"/>
          <p:nvPr/>
        </p:nvSpPr>
        <p:spPr>
          <a:xfrm>
            <a:off x="488645" y="2861924"/>
            <a:ext cx="1607654" cy="477054"/>
          </a:xfrm>
          <a:prstGeom prst="rect">
            <a:avLst/>
          </a:prstGeom>
          <a:noFill/>
        </p:spPr>
        <p:txBody>
          <a:bodyPr wrap="square">
            <a:spAutoFit/>
          </a:bodyPr>
          <a:lstStyle/>
          <a:p>
            <a:r>
              <a:rPr lang="en-US" sz="2500" dirty="0">
                <a:solidFill>
                  <a:srgbClr val="FF0000"/>
                </a:solidFill>
                <a:latin typeface="Times New Roman" pitchFamily="18" charset="0"/>
                <a:cs typeface="Times New Roman" pitchFamily="18" charset="0"/>
              </a:rPr>
              <a:t>Quan </a:t>
            </a:r>
            <a:r>
              <a:rPr lang="en-US" sz="2500" dirty="0" err="1">
                <a:solidFill>
                  <a:srgbClr val="FF0000"/>
                </a:solidFill>
                <a:latin typeface="Times New Roman" pitchFamily="18" charset="0"/>
                <a:cs typeface="Times New Roman" pitchFamily="18" charset="0"/>
              </a:rPr>
              <a:t>võ</a:t>
            </a:r>
            <a:endParaRPr lang="en-US" sz="2500" dirty="0"/>
          </a:p>
        </p:txBody>
      </p:sp>
      <p:sp>
        <p:nvSpPr>
          <p:cNvPr id="74" name="TextBox 73">
            <a:extLst>
              <a:ext uri="{FF2B5EF4-FFF2-40B4-BE49-F238E27FC236}">
                <a16:creationId xmlns:a16="http://schemas.microsoft.com/office/drawing/2014/main" id="{739DBFEB-7423-4AA9-B0BB-6205E9F891AE}"/>
              </a:ext>
            </a:extLst>
          </p:cNvPr>
          <p:cNvSpPr txBox="1"/>
          <p:nvPr/>
        </p:nvSpPr>
        <p:spPr>
          <a:xfrm>
            <a:off x="2976281" y="2861924"/>
            <a:ext cx="1513187" cy="477054"/>
          </a:xfrm>
          <a:prstGeom prst="rect">
            <a:avLst/>
          </a:prstGeom>
          <a:noFill/>
        </p:spPr>
        <p:txBody>
          <a:bodyPr wrap="square">
            <a:spAutoFit/>
          </a:bodyPr>
          <a:lstStyle/>
          <a:p>
            <a:r>
              <a:rPr lang="en-US" sz="2500" dirty="0">
                <a:solidFill>
                  <a:srgbClr val="FF0000"/>
                </a:solidFill>
                <a:latin typeface="Times New Roman" pitchFamily="18" charset="0"/>
                <a:cs typeface="Times New Roman" pitchFamily="18" charset="0"/>
              </a:rPr>
              <a:t>Quan </a:t>
            </a:r>
            <a:r>
              <a:rPr lang="en-US" sz="2500" dirty="0" err="1">
                <a:solidFill>
                  <a:srgbClr val="FF0000"/>
                </a:solidFill>
                <a:latin typeface="Times New Roman" pitchFamily="18" charset="0"/>
                <a:cs typeface="Times New Roman" pitchFamily="18" charset="0"/>
              </a:rPr>
              <a:t>văn</a:t>
            </a:r>
            <a:endParaRPr lang="en-US" sz="2500" dirty="0"/>
          </a:p>
        </p:txBody>
      </p:sp>
      <p:sp>
        <p:nvSpPr>
          <p:cNvPr id="75" name="TextBox 74">
            <a:extLst>
              <a:ext uri="{FF2B5EF4-FFF2-40B4-BE49-F238E27FC236}">
                <a16:creationId xmlns:a16="http://schemas.microsoft.com/office/drawing/2014/main" id="{368515C9-4FDF-4206-B175-9E32C69A5AEE}"/>
              </a:ext>
            </a:extLst>
          </p:cNvPr>
          <p:cNvSpPr txBox="1"/>
          <p:nvPr/>
        </p:nvSpPr>
        <p:spPr>
          <a:xfrm>
            <a:off x="1819673" y="4189700"/>
            <a:ext cx="1294805" cy="477054"/>
          </a:xfrm>
          <a:prstGeom prst="rect">
            <a:avLst/>
          </a:prstGeom>
          <a:noFill/>
        </p:spPr>
        <p:txBody>
          <a:bodyPr wrap="square">
            <a:spAutoFit/>
          </a:bodyPr>
          <a:lstStyle/>
          <a:p>
            <a:pPr algn="ctr"/>
            <a:r>
              <a:rPr lang="en-US" sz="2500">
                <a:solidFill>
                  <a:srgbClr val="FF0000"/>
                </a:solidFill>
                <a:latin typeface="Times New Roman" pitchFamily="18" charset="0"/>
                <a:cs typeface="Times New Roman" pitchFamily="18" charset="0"/>
              </a:rPr>
              <a:t>Lộ</a:t>
            </a:r>
            <a:endParaRPr lang="en-US" sz="2500" dirty="0"/>
          </a:p>
        </p:txBody>
      </p:sp>
      <p:sp>
        <p:nvSpPr>
          <p:cNvPr id="76" name="TextBox 75">
            <a:extLst>
              <a:ext uri="{FF2B5EF4-FFF2-40B4-BE49-F238E27FC236}">
                <a16:creationId xmlns:a16="http://schemas.microsoft.com/office/drawing/2014/main" id="{A766E7CA-C285-442D-937E-1B3A84A3B829}"/>
              </a:ext>
            </a:extLst>
          </p:cNvPr>
          <p:cNvSpPr txBox="1"/>
          <p:nvPr/>
        </p:nvSpPr>
        <p:spPr>
          <a:xfrm>
            <a:off x="838564" y="5170055"/>
            <a:ext cx="713387" cy="477054"/>
          </a:xfrm>
          <a:prstGeom prst="rect">
            <a:avLst/>
          </a:prstGeom>
          <a:noFill/>
        </p:spPr>
        <p:txBody>
          <a:bodyPr wrap="square">
            <a:spAutoFit/>
          </a:bodyPr>
          <a:lstStyle/>
          <a:p>
            <a:r>
              <a:rPr lang="en-US" sz="2500" dirty="0" err="1">
                <a:solidFill>
                  <a:srgbClr val="FF0000"/>
                </a:solidFill>
                <a:latin typeface="Times New Roman" pitchFamily="18" charset="0"/>
                <a:cs typeface="Times New Roman" pitchFamily="18" charset="0"/>
              </a:rPr>
              <a:t>Phủ</a:t>
            </a:r>
            <a:r>
              <a:rPr lang="en-US" sz="2500" dirty="0">
                <a:solidFill>
                  <a:srgbClr val="FF0000"/>
                </a:solidFill>
                <a:latin typeface="Times New Roman" pitchFamily="18" charset="0"/>
                <a:cs typeface="Times New Roman" pitchFamily="18" charset="0"/>
              </a:rPr>
              <a:t> </a:t>
            </a:r>
            <a:endParaRPr lang="en-US" sz="2500" dirty="0"/>
          </a:p>
        </p:txBody>
      </p:sp>
      <p:sp>
        <p:nvSpPr>
          <p:cNvPr id="77" name="TextBox 76">
            <a:extLst>
              <a:ext uri="{FF2B5EF4-FFF2-40B4-BE49-F238E27FC236}">
                <a16:creationId xmlns:a16="http://schemas.microsoft.com/office/drawing/2014/main" id="{7DB5574B-3E92-4587-BC3F-0FEA47F98705}"/>
              </a:ext>
            </a:extLst>
          </p:cNvPr>
          <p:cNvSpPr txBox="1"/>
          <p:nvPr/>
        </p:nvSpPr>
        <p:spPr>
          <a:xfrm>
            <a:off x="2976281" y="5118803"/>
            <a:ext cx="953982" cy="477054"/>
          </a:xfrm>
          <a:prstGeom prst="rect">
            <a:avLst/>
          </a:prstGeom>
          <a:noFill/>
        </p:spPr>
        <p:txBody>
          <a:bodyPr wrap="square">
            <a:spAutoFit/>
          </a:bodyPr>
          <a:lstStyle/>
          <a:p>
            <a:r>
              <a:rPr lang="en-US" sz="2500" dirty="0" err="1">
                <a:solidFill>
                  <a:srgbClr val="FF0000"/>
                </a:solidFill>
                <a:latin typeface="Times New Roman" pitchFamily="18" charset="0"/>
                <a:cs typeface="Times New Roman" pitchFamily="18" charset="0"/>
              </a:rPr>
              <a:t>Châu</a:t>
            </a:r>
            <a:endParaRPr lang="en-US" sz="2500" dirty="0"/>
          </a:p>
        </p:txBody>
      </p:sp>
      <p:sp>
        <p:nvSpPr>
          <p:cNvPr id="78" name="Rectangle 77">
            <a:extLst>
              <a:ext uri="{FF2B5EF4-FFF2-40B4-BE49-F238E27FC236}">
                <a16:creationId xmlns:a16="http://schemas.microsoft.com/office/drawing/2014/main" id="{F91A1E5F-B5EC-44D5-AC86-E9A0D330536E}"/>
              </a:ext>
            </a:extLst>
          </p:cNvPr>
          <p:cNvSpPr/>
          <p:nvPr/>
        </p:nvSpPr>
        <p:spPr>
          <a:xfrm>
            <a:off x="1426698" y="6177242"/>
            <a:ext cx="1853352" cy="59842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0000"/>
              </a:solidFill>
              <a:latin typeface="Times New Roman" panose="02020603050405020304" pitchFamily="18" charset="0"/>
              <a:cs typeface="Times New Roman" panose="02020603050405020304" pitchFamily="18" charset="0"/>
            </a:endParaRPr>
          </a:p>
        </p:txBody>
      </p:sp>
      <p:sp>
        <p:nvSpPr>
          <p:cNvPr id="79" name="TextBox 78">
            <a:extLst>
              <a:ext uri="{FF2B5EF4-FFF2-40B4-BE49-F238E27FC236}">
                <a16:creationId xmlns:a16="http://schemas.microsoft.com/office/drawing/2014/main" id="{BF249890-9283-41F6-B561-3580C522B9A2}"/>
              </a:ext>
            </a:extLst>
          </p:cNvPr>
          <p:cNvSpPr txBox="1"/>
          <p:nvPr/>
        </p:nvSpPr>
        <p:spPr>
          <a:xfrm>
            <a:off x="1624394" y="6278815"/>
            <a:ext cx="1351887" cy="477054"/>
          </a:xfrm>
          <a:prstGeom prst="rect">
            <a:avLst/>
          </a:prstGeom>
          <a:noFill/>
        </p:spPr>
        <p:txBody>
          <a:bodyPr wrap="square">
            <a:spAutoFit/>
          </a:bodyPr>
          <a:lstStyle/>
          <a:p>
            <a:pPr algn="ctr"/>
            <a:r>
              <a:rPr lang="en-US" sz="2500">
                <a:solidFill>
                  <a:srgbClr val="FF0000"/>
                </a:solidFill>
                <a:latin typeface="Times New Roman" panose="02020603050405020304" pitchFamily="18" charset="0"/>
                <a:cs typeface="Times New Roman" panose="02020603050405020304" pitchFamily="18" charset="0"/>
              </a:rPr>
              <a:t>Xã</a:t>
            </a:r>
          </a:p>
        </p:txBody>
      </p:sp>
      <p:cxnSp>
        <p:nvCxnSpPr>
          <p:cNvPr id="80" name="Straight Arrow Connector 79">
            <a:extLst>
              <a:ext uri="{FF2B5EF4-FFF2-40B4-BE49-F238E27FC236}">
                <a16:creationId xmlns:a16="http://schemas.microsoft.com/office/drawing/2014/main" id="{64D100D1-F56D-40CE-97E4-8DA408383DA6}"/>
              </a:ext>
            </a:extLst>
          </p:cNvPr>
          <p:cNvCxnSpPr>
            <a:cxnSpLocks/>
            <a:stCxn id="46" idx="2"/>
          </p:cNvCxnSpPr>
          <p:nvPr/>
        </p:nvCxnSpPr>
        <p:spPr>
          <a:xfrm>
            <a:off x="2494614" y="1540354"/>
            <a:ext cx="0" cy="2121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988496B4-EF8B-4AF4-957D-9D8D2376F6E4}"/>
              </a:ext>
            </a:extLst>
          </p:cNvPr>
          <p:cNvCxnSpPr>
            <a:cxnSpLocks/>
            <a:stCxn id="40" idx="2"/>
          </p:cNvCxnSpPr>
          <p:nvPr/>
        </p:nvCxnSpPr>
        <p:spPr>
          <a:xfrm flipH="1">
            <a:off x="1195257" y="2411149"/>
            <a:ext cx="1348572" cy="3614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C34F0AAF-DC3D-42F8-A824-39A3CD4D0615}"/>
              </a:ext>
            </a:extLst>
          </p:cNvPr>
          <p:cNvCxnSpPr>
            <a:cxnSpLocks/>
            <a:stCxn id="40" idx="2"/>
          </p:cNvCxnSpPr>
          <p:nvPr/>
        </p:nvCxnSpPr>
        <p:spPr>
          <a:xfrm>
            <a:off x="2543829" y="2411149"/>
            <a:ext cx="1102810" cy="3239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1DADB96D-98D9-4A7D-8426-89936AEB2AB7}"/>
              </a:ext>
            </a:extLst>
          </p:cNvPr>
          <p:cNvCxnSpPr>
            <a:cxnSpLocks/>
          </p:cNvCxnSpPr>
          <p:nvPr/>
        </p:nvCxnSpPr>
        <p:spPr>
          <a:xfrm flipH="1">
            <a:off x="919653" y="4687204"/>
            <a:ext cx="1380684" cy="3410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04C072AA-2A72-4EAB-8A3A-E161749D82FF}"/>
              </a:ext>
            </a:extLst>
          </p:cNvPr>
          <p:cNvCxnSpPr>
            <a:cxnSpLocks/>
            <a:stCxn id="75" idx="2"/>
          </p:cNvCxnSpPr>
          <p:nvPr/>
        </p:nvCxnSpPr>
        <p:spPr>
          <a:xfrm>
            <a:off x="2467076" y="4666754"/>
            <a:ext cx="999135" cy="3614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201FFC66-1CB8-4FD5-92FE-F8A58AE69851}"/>
              </a:ext>
            </a:extLst>
          </p:cNvPr>
          <p:cNvCxnSpPr>
            <a:cxnSpLocks/>
            <a:endCxn id="78" idx="0"/>
          </p:cNvCxnSpPr>
          <p:nvPr/>
        </p:nvCxnSpPr>
        <p:spPr>
          <a:xfrm>
            <a:off x="1207790" y="5664269"/>
            <a:ext cx="1145584" cy="5129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043DB649-2C01-4155-875E-917BD6AB60EF}"/>
              </a:ext>
            </a:extLst>
          </p:cNvPr>
          <p:cNvCxnSpPr>
            <a:cxnSpLocks/>
            <a:stCxn id="35" idx="2"/>
          </p:cNvCxnSpPr>
          <p:nvPr/>
        </p:nvCxnSpPr>
        <p:spPr>
          <a:xfrm flipH="1">
            <a:off x="2551070" y="5659602"/>
            <a:ext cx="919435" cy="4971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7" name="Right Brace 86">
            <a:extLst>
              <a:ext uri="{FF2B5EF4-FFF2-40B4-BE49-F238E27FC236}">
                <a16:creationId xmlns:a16="http://schemas.microsoft.com/office/drawing/2014/main" id="{5CD7B8B5-68F7-4CB5-808A-F520067A1396}"/>
              </a:ext>
            </a:extLst>
          </p:cNvPr>
          <p:cNvSpPr/>
          <p:nvPr/>
        </p:nvSpPr>
        <p:spPr>
          <a:xfrm>
            <a:off x="4643755" y="803808"/>
            <a:ext cx="314593" cy="253517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TextBox 87">
            <a:extLst>
              <a:ext uri="{FF2B5EF4-FFF2-40B4-BE49-F238E27FC236}">
                <a16:creationId xmlns:a16="http://schemas.microsoft.com/office/drawing/2014/main" id="{BD542F0A-8904-4A09-B880-4C207FBA0375}"/>
              </a:ext>
            </a:extLst>
          </p:cNvPr>
          <p:cNvSpPr txBox="1"/>
          <p:nvPr/>
        </p:nvSpPr>
        <p:spPr>
          <a:xfrm>
            <a:off x="5071881" y="1640506"/>
            <a:ext cx="1015161" cy="861774"/>
          </a:xfrm>
          <a:prstGeom prst="rect">
            <a:avLst/>
          </a:prstGeom>
          <a:noFill/>
        </p:spPr>
        <p:txBody>
          <a:bodyPr wrap="square" rtlCol="0">
            <a:spAutoFit/>
          </a:bodyPr>
          <a:lstStyle/>
          <a:p>
            <a:r>
              <a:rPr lang="en-US" sz="2500">
                <a:solidFill>
                  <a:srgbClr val="FF0000"/>
                </a:solidFill>
                <a:latin typeface="Times New Roman" panose="02020603050405020304" pitchFamily="18" charset="0"/>
                <a:cs typeface="Times New Roman" panose="02020603050405020304" pitchFamily="18" charset="0"/>
              </a:rPr>
              <a:t>Trung </a:t>
            </a:r>
          </a:p>
          <a:p>
            <a:r>
              <a:rPr lang="en-US" sz="2500">
                <a:solidFill>
                  <a:srgbClr val="FF0000"/>
                </a:solidFill>
                <a:latin typeface="Times New Roman" panose="02020603050405020304" pitchFamily="18" charset="0"/>
                <a:cs typeface="Times New Roman" panose="02020603050405020304" pitchFamily="18" charset="0"/>
              </a:rPr>
              <a:t>ương</a:t>
            </a:r>
          </a:p>
        </p:txBody>
      </p:sp>
      <p:sp>
        <p:nvSpPr>
          <p:cNvPr id="89" name="Right Brace 88">
            <a:extLst>
              <a:ext uri="{FF2B5EF4-FFF2-40B4-BE49-F238E27FC236}">
                <a16:creationId xmlns:a16="http://schemas.microsoft.com/office/drawing/2014/main" id="{83E9F277-AFEC-49CD-8E1B-E01C666C1B22}"/>
              </a:ext>
            </a:extLst>
          </p:cNvPr>
          <p:cNvSpPr/>
          <p:nvPr/>
        </p:nvSpPr>
        <p:spPr>
          <a:xfrm>
            <a:off x="4672336" y="4140997"/>
            <a:ext cx="314593" cy="253517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TextBox 89">
            <a:extLst>
              <a:ext uri="{FF2B5EF4-FFF2-40B4-BE49-F238E27FC236}">
                <a16:creationId xmlns:a16="http://schemas.microsoft.com/office/drawing/2014/main" id="{ED599AA0-22C8-4F46-8C38-A4FA6579F737}"/>
              </a:ext>
            </a:extLst>
          </p:cNvPr>
          <p:cNvSpPr txBox="1"/>
          <p:nvPr/>
        </p:nvSpPr>
        <p:spPr>
          <a:xfrm>
            <a:off x="4983821" y="4917010"/>
            <a:ext cx="1230382" cy="861774"/>
          </a:xfrm>
          <a:prstGeom prst="rect">
            <a:avLst/>
          </a:prstGeom>
          <a:noFill/>
        </p:spPr>
        <p:txBody>
          <a:bodyPr wrap="square" rtlCol="0">
            <a:spAutoFit/>
          </a:bodyPr>
          <a:lstStyle/>
          <a:p>
            <a:r>
              <a:rPr lang="en-US" sz="2500">
                <a:solidFill>
                  <a:srgbClr val="FF0000"/>
                </a:solidFill>
                <a:latin typeface="Times New Roman" panose="02020603050405020304" pitchFamily="18" charset="0"/>
                <a:cs typeface="Times New Roman" panose="02020603050405020304" pitchFamily="18" charset="0"/>
              </a:rPr>
              <a:t>Địa </a:t>
            </a:r>
          </a:p>
          <a:p>
            <a:r>
              <a:rPr lang="en-US" sz="2500">
                <a:solidFill>
                  <a:srgbClr val="FF0000"/>
                </a:solidFill>
                <a:latin typeface="Times New Roman" panose="02020603050405020304" pitchFamily="18" charset="0"/>
                <a:cs typeface="Times New Roman" panose="02020603050405020304" pitchFamily="18" charset="0"/>
              </a:rPr>
              <a:t>phương</a:t>
            </a:r>
          </a:p>
        </p:txBody>
      </p:sp>
      <p:sp>
        <p:nvSpPr>
          <p:cNvPr id="91" name="TextBox 90">
            <a:extLst>
              <a:ext uri="{FF2B5EF4-FFF2-40B4-BE49-F238E27FC236}">
                <a16:creationId xmlns:a16="http://schemas.microsoft.com/office/drawing/2014/main" id="{226DF231-28D6-47D8-A9FB-CA2196BB8E28}"/>
              </a:ext>
            </a:extLst>
          </p:cNvPr>
          <p:cNvSpPr txBox="1"/>
          <p:nvPr/>
        </p:nvSpPr>
        <p:spPr>
          <a:xfrm>
            <a:off x="6446737" y="1467724"/>
            <a:ext cx="5745263" cy="477054"/>
          </a:xfrm>
          <a:prstGeom prst="rect">
            <a:avLst/>
          </a:prstGeom>
          <a:noFill/>
        </p:spPr>
        <p:txBody>
          <a:bodyPr wrap="square">
            <a:spAutoFit/>
          </a:bodyPr>
          <a:lstStyle/>
          <a:p>
            <a:pPr marL="0" marR="0">
              <a:spcBef>
                <a:spcPts val="300"/>
              </a:spcBef>
              <a:spcAft>
                <a:spcPts val="0"/>
              </a:spcAft>
            </a:pPr>
            <a:r>
              <a:rPr lang="nl-NL" sz="2500" b="1" i="1" dirty="0">
                <a:latin typeface="Times New Roman" panose="02020603050405020304" pitchFamily="18" charset="0"/>
                <a:ea typeface="Calibri" panose="020F0502020204030204" pitchFamily="34" charset="0"/>
              </a:rPr>
              <a:t>*Luật pháp: </a:t>
            </a:r>
            <a:r>
              <a:rPr lang="nl-NL" sz="2500" b="1" i="1" dirty="0" smtClean="0">
                <a:latin typeface="Times New Roman" panose="02020603050405020304" pitchFamily="18" charset="0"/>
                <a:ea typeface="Calibri" panose="020F0502020204030204" pitchFamily="34" charset="0"/>
              </a:rPr>
              <a:t>năm</a:t>
            </a:r>
            <a:r>
              <a:rPr lang="nl-NL" sz="2500" dirty="0" smtClean="0">
                <a:latin typeface="Times New Roman" panose="02020603050405020304" pitchFamily="18" charset="0"/>
                <a:ea typeface="Calibri" panose="020F0502020204030204" pitchFamily="34" charset="0"/>
              </a:rPr>
              <a:t>1002 </a:t>
            </a:r>
            <a:r>
              <a:rPr lang="nl-NL" sz="2500" dirty="0">
                <a:latin typeface="Times New Roman" panose="02020603050405020304" pitchFamily="18" charset="0"/>
                <a:ea typeface="Calibri" panose="020F0502020204030204" pitchFamily="34" charset="0"/>
              </a:rPr>
              <a:t>định ra luật lệ</a:t>
            </a:r>
            <a:endParaRPr lang="en-US" sz="2500" dirty="0"/>
          </a:p>
        </p:txBody>
      </p:sp>
      <p:sp>
        <p:nvSpPr>
          <p:cNvPr id="92" name="TextBox 91">
            <a:extLst>
              <a:ext uri="{FF2B5EF4-FFF2-40B4-BE49-F238E27FC236}">
                <a16:creationId xmlns:a16="http://schemas.microsoft.com/office/drawing/2014/main" id="{4AAAD07F-B705-4173-A867-EF8CEA756F92}"/>
              </a:ext>
            </a:extLst>
          </p:cNvPr>
          <p:cNvSpPr txBox="1"/>
          <p:nvPr/>
        </p:nvSpPr>
        <p:spPr>
          <a:xfrm>
            <a:off x="6384752" y="1891644"/>
            <a:ext cx="5745263" cy="861774"/>
          </a:xfrm>
          <a:prstGeom prst="rect">
            <a:avLst/>
          </a:prstGeom>
          <a:noFill/>
        </p:spPr>
        <p:txBody>
          <a:bodyPr wrap="square">
            <a:spAutoFit/>
          </a:bodyPr>
          <a:lstStyle/>
          <a:p>
            <a:pPr marL="0" marR="0">
              <a:spcBef>
                <a:spcPts val="300"/>
              </a:spcBef>
              <a:spcAft>
                <a:spcPts val="0"/>
              </a:spcAft>
            </a:pPr>
            <a:r>
              <a:rPr lang="nl-NL" sz="2500" b="1" i="1">
                <a:latin typeface="Times New Roman" panose="02020603050405020304" pitchFamily="18" charset="0"/>
                <a:ea typeface="Calibri" panose="020F0502020204030204" pitchFamily="34" charset="0"/>
              </a:rPr>
              <a:t> *Đối ngoại: </a:t>
            </a:r>
            <a:r>
              <a:rPr lang="nl-NL" sz="2500">
                <a:latin typeface="Times New Roman" panose="02020603050405020304" pitchFamily="18" charset="0"/>
                <a:ea typeface="Calibri" panose="020F0502020204030204" pitchFamily="34" charset="0"/>
              </a:rPr>
              <a:t>tăng cường quan hệ với nhà Tống</a:t>
            </a:r>
            <a:endParaRPr lang="en-US" sz="2500" dirty="0"/>
          </a:p>
        </p:txBody>
      </p:sp>
    </p:spTree>
  </p:cSld>
  <p:clrMapOvr>
    <a:masterClrMapping/>
  </p:clrMapOvr>
  <p:transition spd="slow" advClick="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par>
                                <p:cTn id="17" presetID="3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childTnLst>
                          </p:cTn>
                        </p:par>
                        <p:par>
                          <p:cTn id="23" fill="hold">
                            <p:stCondLst>
                              <p:cond delay="1000"/>
                            </p:stCondLst>
                            <p:childTnLst>
                              <p:par>
                                <p:cTn id="24" presetID="2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68"/>
                                        </p:tgtEl>
                                        <p:attrNameLst>
                                          <p:attrName>style.visibility</p:attrName>
                                        </p:attrNameLst>
                                      </p:cBhvr>
                                      <p:to>
                                        <p:strVal val="visible"/>
                                      </p:to>
                                    </p:set>
                                    <p:animEffect transition="in" filter="wedge">
                                      <p:cBhvr>
                                        <p:cTn id="32" dur="2000"/>
                                        <p:tgtEl>
                                          <p:spTgt spid="6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down)">
                                      <p:cBhvr>
                                        <p:cTn id="37" dur="500"/>
                                        <p:tgtEl>
                                          <p:spTgt spid="70"/>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xit" presetSubtype="4" fill="hold" grpId="1" nodeType="clickEffect">
                                  <p:stCondLst>
                                    <p:cond delay="0"/>
                                  </p:stCondLst>
                                  <p:childTnLst>
                                    <p:anim calcmode="lin" valueType="num">
                                      <p:cBhvr additive="base">
                                        <p:cTn id="41" dur="500"/>
                                        <p:tgtEl>
                                          <p:spTgt spid="70"/>
                                        </p:tgtEl>
                                        <p:attrNameLst>
                                          <p:attrName>ppt_x</p:attrName>
                                        </p:attrNameLst>
                                      </p:cBhvr>
                                      <p:tavLst>
                                        <p:tav tm="0">
                                          <p:val>
                                            <p:strVal val="ppt_x"/>
                                          </p:val>
                                        </p:tav>
                                        <p:tav tm="100000">
                                          <p:val>
                                            <p:strVal val="ppt_x"/>
                                          </p:val>
                                        </p:tav>
                                      </p:tavLst>
                                    </p:anim>
                                    <p:anim calcmode="lin" valueType="num">
                                      <p:cBhvr additive="base">
                                        <p:cTn id="42" dur="500"/>
                                        <p:tgtEl>
                                          <p:spTgt spid="70"/>
                                        </p:tgtEl>
                                        <p:attrNameLst>
                                          <p:attrName>ppt_y</p:attrName>
                                        </p:attrNameLst>
                                      </p:cBhvr>
                                      <p:tavLst>
                                        <p:tav tm="0">
                                          <p:val>
                                            <p:strVal val="ppt_y"/>
                                          </p:val>
                                        </p:tav>
                                        <p:tav tm="100000">
                                          <p:val>
                                            <p:strVal val="1+ppt_h/2"/>
                                          </p:val>
                                        </p:tav>
                                      </p:tavLst>
                                    </p:anim>
                                    <p:set>
                                      <p:cBhvr>
                                        <p:cTn id="43" dur="1" fill="hold">
                                          <p:stCondLst>
                                            <p:cond delay="499"/>
                                          </p:stCondLst>
                                        </p:cTn>
                                        <p:tgtEl>
                                          <p:spTgt spid="70"/>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ppt_x</p:attrName>
                                        </p:attrNameLst>
                                      </p:cBhvr>
                                      <p:tavLst>
                                        <p:tav tm="0">
                                          <p:val>
                                            <p:strVal val="#ppt_x"/>
                                          </p:val>
                                        </p:tav>
                                        <p:tav tm="100000">
                                          <p:val>
                                            <p:strVal val="#ppt_x"/>
                                          </p:val>
                                        </p:tav>
                                      </p:tavLst>
                                    </p:anim>
                                    <p:anim calcmode="lin" valueType="num">
                                      <p:cBhvr>
                                        <p:cTn id="50"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91"/>
                                        </p:tgtEl>
                                        <p:attrNameLst>
                                          <p:attrName>style.visibility</p:attrName>
                                        </p:attrNameLst>
                                      </p:cBhvr>
                                      <p:to>
                                        <p:strVal val="visible"/>
                                      </p:to>
                                    </p:set>
                                    <p:animEffect transition="in" filter="fade">
                                      <p:cBhvr>
                                        <p:cTn id="55" dur="1000"/>
                                        <p:tgtEl>
                                          <p:spTgt spid="91"/>
                                        </p:tgtEl>
                                      </p:cBhvr>
                                    </p:animEffect>
                                    <p:anim calcmode="lin" valueType="num">
                                      <p:cBhvr>
                                        <p:cTn id="56" dur="1000" fill="hold"/>
                                        <p:tgtEl>
                                          <p:spTgt spid="91"/>
                                        </p:tgtEl>
                                        <p:attrNameLst>
                                          <p:attrName>ppt_x</p:attrName>
                                        </p:attrNameLst>
                                      </p:cBhvr>
                                      <p:tavLst>
                                        <p:tav tm="0">
                                          <p:val>
                                            <p:strVal val="#ppt_x"/>
                                          </p:val>
                                        </p:tav>
                                        <p:tav tm="100000">
                                          <p:val>
                                            <p:strVal val="#ppt_x"/>
                                          </p:val>
                                        </p:tav>
                                      </p:tavLst>
                                    </p:anim>
                                    <p:anim calcmode="lin" valueType="num">
                                      <p:cBhvr>
                                        <p:cTn id="5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92"/>
                                        </p:tgtEl>
                                        <p:attrNameLst>
                                          <p:attrName>style.visibility</p:attrName>
                                        </p:attrNameLst>
                                      </p:cBhvr>
                                      <p:to>
                                        <p:strVal val="visible"/>
                                      </p:to>
                                    </p:set>
                                    <p:animEffect transition="in" filter="fade">
                                      <p:cBhvr>
                                        <p:cTn id="62" dur="1000"/>
                                        <p:tgtEl>
                                          <p:spTgt spid="92"/>
                                        </p:tgtEl>
                                      </p:cBhvr>
                                    </p:animEffect>
                                    <p:anim calcmode="lin" valueType="num">
                                      <p:cBhvr>
                                        <p:cTn id="63" dur="1000" fill="hold"/>
                                        <p:tgtEl>
                                          <p:spTgt spid="92"/>
                                        </p:tgtEl>
                                        <p:attrNameLst>
                                          <p:attrName>ppt_x</p:attrName>
                                        </p:attrNameLst>
                                      </p:cBhvr>
                                      <p:tavLst>
                                        <p:tav tm="0">
                                          <p:val>
                                            <p:strVal val="#ppt_x"/>
                                          </p:val>
                                        </p:tav>
                                        <p:tav tm="100000">
                                          <p:val>
                                            <p:strVal val="#ppt_x"/>
                                          </p:val>
                                        </p:tav>
                                      </p:tavLst>
                                    </p:anim>
                                    <p:anim calcmode="lin" valueType="num">
                                      <p:cBhvr>
                                        <p:cTn id="64"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68" grpId="0"/>
      <p:bldP spid="69" grpId="0"/>
      <p:bldP spid="70" grpId="0" animBg="1"/>
      <p:bldP spid="70" grpId="1" animBg="1"/>
      <p:bldP spid="91" grpId="0"/>
      <p:bldP spid="9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10918700" y="6006681"/>
            <a:ext cx="1352550" cy="1352550"/>
          </a:xfrm>
          <a:prstGeom prst="rect">
            <a:avLst/>
          </a:prstGeom>
        </p:spPr>
      </p:pic>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58921" y="6028357"/>
            <a:ext cx="304417" cy="366333"/>
          </a:xfrm>
          <a:prstGeom prst="rect">
            <a:avLst/>
          </a:prstGeom>
        </p:spPr>
      </p:pic>
      <p:grpSp>
        <p:nvGrpSpPr>
          <p:cNvPr id="3" name="组合 2"/>
          <p:cNvGrpSpPr/>
          <p:nvPr/>
        </p:nvGrpSpPr>
        <p:grpSpPr>
          <a:xfrm>
            <a:off x="411586" y="182879"/>
            <a:ext cx="1000654" cy="1187643"/>
            <a:chOff x="4063354" y="1787807"/>
            <a:chExt cx="3796678" cy="3964344"/>
          </a:xfrm>
          <a:solidFill>
            <a:srgbClr val="F27F00"/>
          </a:solidFill>
        </p:grpSpPr>
        <p:sp>
          <p:nvSpPr>
            <p:cNvPr id="7" name="矩形 2"/>
            <p:cNvSpPr/>
            <p:nvPr/>
          </p:nvSpPr>
          <p:spPr>
            <a:xfrm rot="2700000">
              <a:off x="5748200" y="2677058"/>
              <a:ext cx="2112072" cy="2111593"/>
            </a:xfrm>
            <a:custGeom>
              <a:avLst/>
              <a:gdLst/>
              <a:ahLst/>
              <a:cxnLst/>
              <a:rect l="l" t="t" r="r" b="b"/>
              <a:pathLst>
                <a:path w="1584176" h="1584176">
                  <a:moveTo>
                    <a:pt x="231381" y="231381"/>
                  </a:moveTo>
                  <a:lnTo>
                    <a:pt x="231381" y="1352795"/>
                  </a:lnTo>
                  <a:lnTo>
                    <a:pt x="1352795" y="1352795"/>
                  </a:lnTo>
                  <a:lnTo>
                    <a:pt x="1352795" y="231381"/>
                  </a:lnTo>
                  <a:close/>
                  <a:moveTo>
                    <a:pt x="0" y="0"/>
                  </a:moveTo>
                  <a:lnTo>
                    <a:pt x="1584176" y="0"/>
                  </a:lnTo>
                  <a:lnTo>
                    <a:pt x="1584176" y="1584176"/>
                  </a:lnTo>
                  <a:lnTo>
                    <a:pt x="0" y="1584176"/>
                  </a:lnTo>
                  <a:close/>
                </a:path>
              </a:pathLst>
            </a:custGeom>
            <a:solidFill>
              <a:srgbClr val="4D8689"/>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ysClr val="window" lastClr="FFFFFF"/>
                </a:solidFill>
                <a:effectLst/>
                <a:uLnTx/>
                <a:uFillTx/>
                <a:ea typeface="宋体" panose="02010600030101010101" pitchFamily="2" charset="-122"/>
                <a:cs typeface="+mn-lt"/>
              </a:endParaRPr>
            </a:p>
          </p:txBody>
        </p:sp>
        <p:sp>
          <p:nvSpPr>
            <p:cNvPr id="8" name="矩形 2"/>
            <p:cNvSpPr/>
            <p:nvPr/>
          </p:nvSpPr>
          <p:spPr>
            <a:xfrm rot="2700000">
              <a:off x="4063115" y="2677058"/>
              <a:ext cx="2112072" cy="2111593"/>
            </a:xfrm>
            <a:custGeom>
              <a:avLst/>
              <a:gdLst/>
              <a:ahLst/>
              <a:cxnLst/>
              <a:rect l="l" t="t" r="r" b="b"/>
              <a:pathLst>
                <a:path w="1584176" h="1584176">
                  <a:moveTo>
                    <a:pt x="231381" y="231381"/>
                  </a:moveTo>
                  <a:lnTo>
                    <a:pt x="231381" y="1352795"/>
                  </a:lnTo>
                  <a:lnTo>
                    <a:pt x="1352795" y="1352795"/>
                  </a:lnTo>
                  <a:lnTo>
                    <a:pt x="1352795" y="231381"/>
                  </a:lnTo>
                  <a:close/>
                  <a:moveTo>
                    <a:pt x="0" y="0"/>
                  </a:moveTo>
                  <a:lnTo>
                    <a:pt x="1584176" y="0"/>
                  </a:lnTo>
                  <a:lnTo>
                    <a:pt x="1584176" y="1584176"/>
                  </a:lnTo>
                  <a:lnTo>
                    <a:pt x="0" y="1584176"/>
                  </a:lnTo>
                  <a:close/>
                </a:path>
              </a:pathLst>
            </a:custGeom>
            <a:solidFill>
              <a:srgbClr val="E19520"/>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ysClr val="window" lastClr="FFFFFF"/>
                </a:solidFill>
                <a:effectLst/>
                <a:uLnTx/>
                <a:uFillTx/>
                <a:ea typeface="宋体" panose="02010600030101010101" pitchFamily="2" charset="-122"/>
                <a:cs typeface="+mn-lt"/>
              </a:endParaRPr>
            </a:p>
          </p:txBody>
        </p:sp>
        <p:sp>
          <p:nvSpPr>
            <p:cNvPr id="14" name="矩形 13"/>
            <p:cNvSpPr/>
            <p:nvPr/>
          </p:nvSpPr>
          <p:spPr>
            <a:xfrm rot="2700000">
              <a:off x="5681996" y="1787870"/>
              <a:ext cx="559394" cy="559267"/>
            </a:xfrm>
            <a:prstGeom prst="rect">
              <a:avLst/>
            </a:prstGeom>
            <a:solidFill>
              <a:srgbClr val="E19520"/>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ysClr val="window" lastClr="FFFFFF"/>
                </a:solidFill>
                <a:effectLst/>
                <a:uLnTx/>
                <a:uFillTx/>
                <a:ea typeface="宋体" panose="02010600030101010101" pitchFamily="2" charset="-122"/>
                <a:cs typeface="+mn-lt"/>
              </a:endParaRPr>
            </a:p>
          </p:txBody>
        </p:sp>
        <p:sp>
          <p:nvSpPr>
            <p:cNvPr id="15" name="矩形 14"/>
            <p:cNvSpPr/>
            <p:nvPr/>
          </p:nvSpPr>
          <p:spPr>
            <a:xfrm rot="2700000">
              <a:off x="5681996" y="5192820"/>
              <a:ext cx="559394" cy="559267"/>
            </a:xfrm>
            <a:prstGeom prst="rect">
              <a:avLst/>
            </a:prstGeom>
            <a:solidFill>
              <a:srgbClr val="4D8689"/>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ysClr val="window" lastClr="FFFFFF"/>
                </a:solidFill>
                <a:effectLst/>
                <a:uLnTx/>
                <a:uFillTx/>
                <a:ea typeface="宋体" panose="02010600030101010101" pitchFamily="2" charset="-122"/>
                <a:cs typeface="+mn-lt"/>
              </a:endParaRPr>
            </a:p>
          </p:txBody>
        </p:sp>
      </p:grpSp>
      <p:sp>
        <p:nvSpPr>
          <p:cNvPr id="29" name="TextBox 28">
            <a:extLst>
              <a:ext uri="{FF2B5EF4-FFF2-40B4-BE49-F238E27FC236}">
                <a16:creationId xmlns:a16="http://schemas.microsoft.com/office/drawing/2014/main" id="{54D66720-6CE3-402D-896C-3E321CD1245C}"/>
              </a:ext>
            </a:extLst>
          </p:cNvPr>
          <p:cNvSpPr txBox="1"/>
          <p:nvPr/>
        </p:nvSpPr>
        <p:spPr>
          <a:xfrm>
            <a:off x="1823825" y="378035"/>
            <a:ext cx="9433787" cy="1115690"/>
          </a:xfrm>
          <a:prstGeom prst="rect">
            <a:avLst/>
          </a:prstGeom>
          <a:noFill/>
        </p:spPr>
        <p:txBody>
          <a:bodyPr wrap="square">
            <a:spAutoFit/>
          </a:bodyPr>
          <a:lstStyle/>
          <a:p>
            <a:pPr marL="0" marR="0">
              <a:spcBef>
                <a:spcPts val="300"/>
              </a:spcBef>
              <a:spcAft>
                <a:spcPts val="0"/>
              </a:spcAft>
            </a:pPr>
            <a:r>
              <a:rPr lang="nl-NL" sz="3200" b="1" dirty="0">
                <a:solidFill>
                  <a:srgbClr val="FF0000"/>
                </a:solidFill>
                <a:latin typeface="Times New Roman" panose="02020603050405020304" pitchFamily="18" charset="0"/>
                <a:ea typeface="Calibri" panose="020F0502020204030204" pitchFamily="34" charset="0"/>
              </a:rPr>
              <a:t>2</a:t>
            </a:r>
            <a:r>
              <a:rPr lang="nl-NL" sz="3200" b="1">
                <a:solidFill>
                  <a:srgbClr val="FF0000"/>
                </a:solidFill>
                <a:effectLst/>
                <a:latin typeface="Times New Roman" panose="02020603050405020304" pitchFamily="18" charset="0"/>
                <a:ea typeface="Calibri" panose="020F0502020204030204" pitchFamily="34" charset="0"/>
              </a:rPr>
              <a:t>. </a:t>
            </a:r>
            <a:r>
              <a:rPr lang="en-US" sz="3200" b="1">
                <a:solidFill>
                  <a:srgbClr val="FF0000"/>
                </a:solidFill>
                <a:latin typeface="Times New Roman" panose="02020603050405020304" pitchFamily="18" charset="0"/>
                <a:ea typeface="Calibri" panose="020F0502020204030204" pitchFamily="34" charset="0"/>
              </a:rPr>
              <a:t>Đời sống xã hội và văn hóa thời Đinh - Tiền Lê</a:t>
            </a:r>
          </a:p>
          <a:p>
            <a:pPr marL="0" marR="0">
              <a:spcBef>
                <a:spcPts val="300"/>
              </a:spcBef>
              <a:spcAft>
                <a:spcPts val="0"/>
              </a:spcAft>
            </a:pPr>
            <a:r>
              <a:rPr lang="en-US" sz="3200" b="1">
                <a:solidFill>
                  <a:srgbClr val="FF0000"/>
                </a:solidFill>
                <a:effectLst/>
                <a:latin typeface="Times New Roman" panose="02020603050405020304" pitchFamily="18" charset="0"/>
                <a:ea typeface="Calibri" panose="020F0502020204030204" pitchFamily="34" charset="0"/>
              </a:rPr>
              <a:t>a. Tình hình xã hội</a:t>
            </a:r>
            <a:endParaRPr lang="en-US" sz="3200" dirty="0">
              <a:solidFill>
                <a:srgbClr val="FF0000"/>
              </a:solidFill>
              <a:effectLst/>
              <a:latin typeface="Times New Roman" panose="02020603050405020304" pitchFamily="18" charset="0"/>
              <a:ea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10918700" y="6006681"/>
            <a:ext cx="1352550" cy="1352550"/>
          </a:xfrm>
          <a:prstGeom prst="rect">
            <a:avLst/>
          </a:prstGeom>
        </p:spPr>
      </p:pic>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58921" y="6028357"/>
            <a:ext cx="304417" cy="366333"/>
          </a:xfrm>
          <a:prstGeom prst="rect">
            <a:avLst/>
          </a:prstGeom>
        </p:spPr>
      </p:pic>
      <p:grpSp>
        <p:nvGrpSpPr>
          <p:cNvPr id="3" name="组合 2"/>
          <p:cNvGrpSpPr/>
          <p:nvPr/>
        </p:nvGrpSpPr>
        <p:grpSpPr>
          <a:xfrm>
            <a:off x="411586" y="182879"/>
            <a:ext cx="1000654" cy="1187643"/>
            <a:chOff x="4063354" y="1787807"/>
            <a:chExt cx="3796678" cy="3964344"/>
          </a:xfrm>
          <a:solidFill>
            <a:srgbClr val="F27F00"/>
          </a:solidFill>
        </p:grpSpPr>
        <p:sp>
          <p:nvSpPr>
            <p:cNvPr id="7" name="矩形 2"/>
            <p:cNvSpPr/>
            <p:nvPr/>
          </p:nvSpPr>
          <p:spPr>
            <a:xfrm rot="2700000">
              <a:off x="5748200" y="2677058"/>
              <a:ext cx="2112072" cy="2111593"/>
            </a:xfrm>
            <a:custGeom>
              <a:avLst/>
              <a:gdLst/>
              <a:ahLst/>
              <a:cxnLst/>
              <a:rect l="l" t="t" r="r" b="b"/>
              <a:pathLst>
                <a:path w="1584176" h="1584176">
                  <a:moveTo>
                    <a:pt x="231381" y="231381"/>
                  </a:moveTo>
                  <a:lnTo>
                    <a:pt x="231381" y="1352795"/>
                  </a:lnTo>
                  <a:lnTo>
                    <a:pt x="1352795" y="1352795"/>
                  </a:lnTo>
                  <a:lnTo>
                    <a:pt x="1352795" y="231381"/>
                  </a:lnTo>
                  <a:close/>
                  <a:moveTo>
                    <a:pt x="0" y="0"/>
                  </a:moveTo>
                  <a:lnTo>
                    <a:pt x="1584176" y="0"/>
                  </a:lnTo>
                  <a:lnTo>
                    <a:pt x="1584176" y="1584176"/>
                  </a:lnTo>
                  <a:lnTo>
                    <a:pt x="0" y="1584176"/>
                  </a:lnTo>
                  <a:close/>
                </a:path>
              </a:pathLst>
            </a:custGeom>
            <a:solidFill>
              <a:srgbClr val="4D8689"/>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ysClr val="window" lastClr="FFFFFF"/>
                </a:solidFill>
                <a:effectLst/>
                <a:uLnTx/>
                <a:uFillTx/>
                <a:ea typeface="宋体" panose="02010600030101010101" pitchFamily="2" charset="-122"/>
                <a:cs typeface="+mn-lt"/>
              </a:endParaRPr>
            </a:p>
          </p:txBody>
        </p:sp>
        <p:sp>
          <p:nvSpPr>
            <p:cNvPr id="8" name="矩形 2"/>
            <p:cNvSpPr/>
            <p:nvPr/>
          </p:nvSpPr>
          <p:spPr>
            <a:xfrm rot="2700000">
              <a:off x="4063115" y="2677058"/>
              <a:ext cx="2112072" cy="2111593"/>
            </a:xfrm>
            <a:custGeom>
              <a:avLst/>
              <a:gdLst/>
              <a:ahLst/>
              <a:cxnLst/>
              <a:rect l="l" t="t" r="r" b="b"/>
              <a:pathLst>
                <a:path w="1584176" h="1584176">
                  <a:moveTo>
                    <a:pt x="231381" y="231381"/>
                  </a:moveTo>
                  <a:lnTo>
                    <a:pt x="231381" y="1352795"/>
                  </a:lnTo>
                  <a:lnTo>
                    <a:pt x="1352795" y="1352795"/>
                  </a:lnTo>
                  <a:lnTo>
                    <a:pt x="1352795" y="231381"/>
                  </a:lnTo>
                  <a:close/>
                  <a:moveTo>
                    <a:pt x="0" y="0"/>
                  </a:moveTo>
                  <a:lnTo>
                    <a:pt x="1584176" y="0"/>
                  </a:lnTo>
                  <a:lnTo>
                    <a:pt x="1584176" y="1584176"/>
                  </a:lnTo>
                  <a:lnTo>
                    <a:pt x="0" y="1584176"/>
                  </a:lnTo>
                  <a:close/>
                </a:path>
              </a:pathLst>
            </a:custGeom>
            <a:solidFill>
              <a:srgbClr val="E19520"/>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ysClr val="window" lastClr="FFFFFF"/>
                </a:solidFill>
                <a:effectLst/>
                <a:uLnTx/>
                <a:uFillTx/>
                <a:ea typeface="宋体" panose="02010600030101010101" pitchFamily="2" charset="-122"/>
                <a:cs typeface="+mn-lt"/>
              </a:endParaRPr>
            </a:p>
          </p:txBody>
        </p:sp>
        <p:sp>
          <p:nvSpPr>
            <p:cNvPr id="14" name="矩形 13"/>
            <p:cNvSpPr/>
            <p:nvPr/>
          </p:nvSpPr>
          <p:spPr>
            <a:xfrm rot="2700000">
              <a:off x="5681996" y="1787870"/>
              <a:ext cx="559394" cy="559267"/>
            </a:xfrm>
            <a:prstGeom prst="rect">
              <a:avLst/>
            </a:prstGeom>
            <a:solidFill>
              <a:srgbClr val="E19520"/>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ysClr val="window" lastClr="FFFFFF"/>
                </a:solidFill>
                <a:effectLst/>
                <a:uLnTx/>
                <a:uFillTx/>
                <a:ea typeface="宋体" panose="02010600030101010101" pitchFamily="2" charset="-122"/>
                <a:cs typeface="+mn-lt"/>
              </a:endParaRPr>
            </a:p>
          </p:txBody>
        </p:sp>
        <p:sp>
          <p:nvSpPr>
            <p:cNvPr id="15" name="矩形 14"/>
            <p:cNvSpPr/>
            <p:nvPr/>
          </p:nvSpPr>
          <p:spPr>
            <a:xfrm rot="2700000">
              <a:off x="5681996" y="5192820"/>
              <a:ext cx="559394" cy="559267"/>
            </a:xfrm>
            <a:prstGeom prst="rect">
              <a:avLst/>
            </a:prstGeom>
            <a:solidFill>
              <a:srgbClr val="4D8689"/>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ysClr val="window" lastClr="FFFFFF"/>
                </a:solidFill>
                <a:effectLst/>
                <a:uLnTx/>
                <a:uFillTx/>
                <a:ea typeface="宋体" panose="02010600030101010101" pitchFamily="2" charset="-122"/>
                <a:cs typeface="+mn-lt"/>
              </a:endParaRPr>
            </a:p>
          </p:txBody>
        </p:sp>
      </p:grpSp>
      <p:sp>
        <p:nvSpPr>
          <p:cNvPr id="11" name="Rectangle 10">
            <a:extLst>
              <a:ext uri="{FF2B5EF4-FFF2-40B4-BE49-F238E27FC236}">
                <a16:creationId xmlns:a16="http://schemas.microsoft.com/office/drawing/2014/main" id="{F13365CC-B826-4E62-8126-D1704D506095}"/>
              </a:ext>
            </a:extLst>
          </p:cNvPr>
          <p:cNvSpPr/>
          <p:nvPr/>
        </p:nvSpPr>
        <p:spPr>
          <a:xfrm>
            <a:off x="689852" y="2143593"/>
            <a:ext cx="3372482" cy="840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Thống trị</a:t>
            </a:r>
          </a:p>
        </p:txBody>
      </p:sp>
      <p:sp>
        <p:nvSpPr>
          <p:cNvPr id="16" name="Rectangle 15">
            <a:extLst>
              <a:ext uri="{FF2B5EF4-FFF2-40B4-BE49-F238E27FC236}">
                <a16:creationId xmlns:a16="http://schemas.microsoft.com/office/drawing/2014/main" id="{B6DADC02-9B55-49CC-AE4F-7BBEFCAB2D2B}"/>
              </a:ext>
            </a:extLst>
          </p:cNvPr>
          <p:cNvSpPr/>
          <p:nvPr/>
        </p:nvSpPr>
        <p:spPr>
          <a:xfrm>
            <a:off x="689852" y="4539962"/>
            <a:ext cx="3372482" cy="840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Bị trị</a:t>
            </a:r>
          </a:p>
        </p:txBody>
      </p:sp>
      <p:sp>
        <p:nvSpPr>
          <p:cNvPr id="12" name="Arrow: Down 11">
            <a:extLst>
              <a:ext uri="{FF2B5EF4-FFF2-40B4-BE49-F238E27FC236}">
                <a16:creationId xmlns:a16="http://schemas.microsoft.com/office/drawing/2014/main" id="{D08AFAF6-EF39-40B3-9FEC-6EA519368757}"/>
              </a:ext>
            </a:extLst>
          </p:cNvPr>
          <p:cNvSpPr/>
          <p:nvPr/>
        </p:nvSpPr>
        <p:spPr>
          <a:xfrm>
            <a:off x="2151316" y="3361294"/>
            <a:ext cx="449554" cy="7374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EB45C01-1DA4-4185-89B1-4008A5B4BD5E}"/>
              </a:ext>
            </a:extLst>
          </p:cNvPr>
          <p:cNvSpPr/>
          <p:nvPr/>
        </p:nvSpPr>
        <p:spPr>
          <a:xfrm>
            <a:off x="6096000" y="1905259"/>
            <a:ext cx="1698885" cy="628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F8EC2B46-E9F6-40D0-9008-FA967E4860F4}"/>
              </a:ext>
            </a:extLst>
          </p:cNvPr>
          <p:cNvSpPr/>
          <p:nvPr/>
        </p:nvSpPr>
        <p:spPr>
          <a:xfrm>
            <a:off x="6096000" y="2941819"/>
            <a:ext cx="1698885" cy="628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cxnSp>
        <p:nvCxnSpPr>
          <p:cNvPr id="20" name="Straight Arrow Connector 19">
            <a:extLst>
              <a:ext uri="{FF2B5EF4-FFF2-40B4-BE49-F238E27FC236}">
                <a16:creationId xmlns:a16="http://schemas.microsoft.com/office/drawing/2014/main" id="{A0FE0BBE-BE1B-4D53-9173-DE1CA2F1B42E}"/>
              </a:ext>
            </a:extLst>
          </p:cNvPr>
          <p:cNvCxnSpPr>
            <a:cxnSpLocks/>
            <a:endCxn id="18" idx="1"/>
          </p:cNvCxnSpPr>
          <p:nvPr/>
        </p:nvCxnSpPr>
        <p:spPr>
          <a:xfrm flipV="1">
            <a:off x="4062334" y="2219299"/>
            <a:ext cx="2033666" cy="3447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CA9B064B-3C14-4BCF-A583-1E0E35E61F05}"/>
              </a:ext>
            </a:extLst>
          </p:cNvPr>
          <p:cNvCxnSpPr>
            <a:cxnSpLocks/>
            <a:stCxn id="11" idx="3"/>
            <a:endCxn id="19" idx="1"/>
          </p:cNvCxnSpPr>
          <p:nvPr/>
        </p:nvCxnSpPr>
        <p:spPr>
          <a:xfrm>
            <a:off x="4062334" y="2564064"/>
            <a:ext cx="2033666" cy="6917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1BB3E6AC-A82E-4CBE-914E-5F1C7B9C778C}"/>
              </a:ext>
            </a:extLst>
          </p:cNvPr>
          <p:cNvSpPr/>
          <p:nvPr/>
        </p:nvSpPr>
        <p:spPr>
          <a:xfrm>
            <a:off x="6130976" y="4225922"/>
            <a:ext cx="1698885" cy="628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cxnSp>
        <p:nvCxnSpPr>
          <p:cNvPr id="27" name="Straight Arrow Connector 26">
            <a:extLst>
              <a:ext uri="{FF2B5EF4-FFF2-40B4-BE49-F238E27FC236}">
                <a16:creationId xmlns:a16="http://schemas.microsoft.com/office/drawing/2014/main" id="{1B5719A8-766F-42E5-9DEE-51E5363DCD8F}"/>
              </a:ext>
            </a:extLst>
          </p:cNvPr>
          <p:cNvCxnSpPr>
            <a:cxnSpLocks/>
            <a:stCxn id="16" idx="3"/>
            <a:endCxn id="26" idx="1"/>
          </p:cNvCxnSpPr>
          <p:nvPr/>
        </p:nvCxnSpPr>
        <p:spPr>
          <a:xfrm flipV="1">
            <a:off x="4062334" y="4539962"/>
            <a:ext cx="2068642" cy="4204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E4AD41C8-D5B8-4EC5-A20F-A715EE3A7774}"/>
              </a:ext>
            </a:extLst>
          </p:cNvPr>
          <p:cNvSpPr/>
          <p:nvPr/>
        </p:nvSpPr>
        <p:spPr>
          <a:xfrm>
            <a:off x="6095999" y="5130255"/>
            <a:ext cx="1698885" cy="628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31" name="Rectangle 30">
            <a:extLst>
              <a:ext uri="{FF2B5EF4-FFF2-40B4-BE49-F238E27FC236}">
                <a16:creationId xmlns:a16="http://schemas.microsoft.com/office/drawing/2014/main" id="{D9F95C80-D597-420C-ADD5-F69759AAE145}"/>
              </a:ext>
            </a:extLst>
          </p:cNvPr>
          <p:cNvSpPr/>
          <p:nvPr/>
        </p:nvSpPr>
        <p:spPr>
          <a:xfrm>
            <a:off x="6095999" y="6054010"/>
            <a:ext cx="1698885" cy="628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cxnSp>
        <p:nvCxnSpPr>
          <p:cNvPr id="32" name="Straight Arrow Connector 31">
            <a:extLst>
              <a:ext uri="{FF2B5EF4-FFF2-40B4-BE49-F238E27FC236}">
                <a16:creationId xmlns:a16="http://schemas.microsoft.com/office/drawing/2014/main" id="{1EC9B0DF-2136-48DD-95E3-0B5E4054E566}"/>
              </a:ext>
            </a:extLst>
          </p:cNvPr>
          <p:cNvCxnSpPr>
            <a:cxnSpLocks/>
            <a:stCxn id="16" idx="3"/>
          </p:cNvCxnSpPr>
          <p:nvPr/>
        </p:nvCxnSpPr>
        <p:spPr>
          <a:xfrm>
            <a:off x="4062334" y="4960433"/>
            <a:ext cx="2068642" cy="4127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3BE9A781-B48A-4CEC-B379-7D7D89FFC4BB}"/>
              </a:ext>
            </a:extLst>
          </p:cNvPr>
          <p:cNvCxnSpPr>
            <a:cxnSpLocks/>
            <a:stCxn id="16" idx="3"/>
            <a:endCxn id="31" idx="1"/>
          </p:cNvCxnSpPr>
          <p:nvPr/>
        </p:nvCxnSpPr>
        <p:spPr>
          <a:xfrm>
            <a:off x="4062334" y="4960433"/>
            <a:ext cx="2033665" cy="14076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80AA906D-2635-46C2-80F9-D8F7AB532DFA}"/>
              </a:ext>
            </a:extLst>
          </p:cNvPr>
          <p:cNvSpPr txBox="1"/>
          <p:nvPr/>
        </p:nvSpPr>
        <p:spPr>
          <a:xfrm>
            <a:off x="1554444" y="115004"/>
            <a:ext cx="9708346" cy="1200329"/>
          </a:xfrm>
          <a:prstGeom prst="rect">
            <a:avLst/>
          </a:prstGeom>
          <a:noFill/>
        </p:spPr>
        <p:txBody>
          <a:bodyPr wrap="square">
            <a:spAutoFit/>
          </a:bodyPr>
          <a:lstStyle/>
          <a:p>
            <a:pPr algn="ctr"/>
            <a:r>
              <a:rPr lang="en-US" sz="2400">
                <a:latin typeface="Times New Roman" panose="02020603050405020304" pitchFamily="18" charset="0"/>
                <a:cs typeface="Times New Roman" panose="02020603050405020304" pitchFamily="18" charset="0"/>
              </a:rPr>
              <a:t>Thảo luận cặp đôi</a:t>
            </a:r>
          </a:p>
          <a:p>
            <a:r>
              <a:rPr lang="en-US" sz="2400">
                <a:latin typeface="Times New Roman" panose="02020603050405020304" pitchFamily="18" charset="0"/>
                <a:cs typeface="Times New Roman" panose="02020603050405020304" pitchFamily="18" charset="0"/>
              </a:rPr>
              <a:t>Yêu cầu: Hoàn thành phiếu học tập về tình hình xã hội thời Đinh - Tiền Lê?</a:t>
            </a:r>
          </a:p>
          <a:p>
            <a:r>
              <a:rPr lang="en-US" sz="2400">
                <a:latin typeface="Times New Roman" panose="02020603050405020304" pitchFamily="18" charset="0"/>
                <a:cs typeface="Times New Roman" panose="02020603050405020304" pitchFamily="18" charset="0"/>
              </a:rPr>
              <a:t>Thời gian: 3 phút</a:t>
            </a:r>
          </a:p>
        </p:txBody>
      </p:sp>
    </p:spTree>
    <p:extLst>
      <p:ext uri="{BB962C8B-B14F-4D97-AF65-F5344CB8AC3E}">
        <p14:creationId xmlns:p14="http://schemas.microsoft.com/office/powerpoint/2010/main" val="366096994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10918700" y="6006681"/>
            <a:ext cx="1352550" cy="1352550"/>
          </a:xfrm>
          <a:prstGeom prst="rect">
            <a:avLst/>
          </a:prstGeom>
        </p:spPr>
      </p:pic>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58921" y="6028357"/>
            <a:ext cx="304417" cy="366333"/>
          </a:xfrm>
          <a:prstGeom prst="rect">
            <a:avLst/>
          </a:prstGeom>
        </p:spPr>
      </p:pic>
      <p:grpSp>
        <p:nvGrpSpPr>
          <p:cNvPr id="3" name="组合 2"/>
          <p:cNvGrpSpPr/>
          <p:nvPr/>
        </p:nvGrpSpPr>
        <p:grpSpPr>
          <a:xfrm>
            <a:off x="411586" y="182879"/>
            <a:ext cx="1000654" cy="1187643"/>
            <a:chOff x="4063354" y="1787807"/>
            <a:chExt cx="3796678" cy="3964344"/>
          </a:xfrm>
          <a:solidFill>
            <a:srgbClr val="F27F00"/>
          </a:solidFill>
        </p:grpSpPr>
        <p:sp>
          <p:nvSpPr>
            <p:cNvPr id="7" name="矩形 2"/>
            <p:cNvSpPr/>
            <p:nvPr/>
          </p:nvSpPr>
          <p:spPr>
            <a:xfrm rot="2700000">
              <a:off x="5748200" y="2677058"/>
              <a:ext cx="2112072" cy="2111593"/>
            </a:xfrm>
            <a:custGeom>
              <a:avLst/>
              <a:gdLst/>
              <a:ahLst/>
              <a:cxnLst/>
              <a:rect l="l" t="t" r="r" b="b"/>
              <a:pathLst>
                <a:path w="1584176" h="1584176">
                  <a:moveTo>
                    <a:pt x="231381" y="231381"/>
                  </a:moveTo>
                  <a:lnTo>
                    <a:pt x="231381" y="1352795"/>
                  </a:lnTo>
                  <a:lnTo>
                    <a:pt x="1352795" y="1352795"/>
                  </a:lnTo>
                  <a:lnTo>
                    <a:pt x="1352795" y="231381"/>
                  </a:lnTo>
                  <a:close/>
                  <a:moveTo>
                    <a:pt x="0" y="0"/>
                  </a:moveTo>
                  <a:lnTo>
                    <a:pt x="1584176" y="0"/>
                  </a:lnTo>
                  <a:lnTo>
                    <a:pt x="1584176" y="1584176"/>
                  </a:lnTo>
                  <a:lnTo>
                    <a:pt x="0" y="1584176"/>
                  </a:lnTo>
                  <a:close/>
                </a:path>
              </a:pathLst>
            </a:custGeom>
            <a:solidFill>
              <a:srgbClr val="4D8689"/>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ysClr val="window" lastClr="FFFFFF"/>
                </a:solidFill>
                <a:effectLst/>
                <a:uLnTx/>
                <a:uFillTx/>
                <a:ea typeface="宋体" panose="02010600030101010101" pitchFamily="2" charset="-122"/>
                <a:cs typeface="+mn-lt"/>
              </a:endParaRPr>
            </a:p>
          </p:txBody>
        </p:sp>
        <p:sp>
          <p:nvSpPr>
            <p:cNvPr id="8" name="矩形 2"/>
            <p:cNvSpPr/>
            <p:nvPr/>
          </p:nvSpPr>
          <p:spPr>
            <a:xfrm rot="2700000">
              <a:off x="4063115" y="2677058"/>
              <a:ext cx="2112072" cy="2111593"/>
            </a:xfrm>
            <a:custGeom>
              <a:avLst/>
              <a:gdLst/>
              <a:ahLst/>
              <a:cxnLst/>
              <a:rect l="l" t="t" r="r" b="b"/>
              <a:pathLst>
                <a:path w="1584176" h="1584176">
                  <a:moveTo>
                    <a:pt x="231381" y="231381"/>
                  </a:moveTo>
                  <a:lnTo>
                    <a:pt x="231381" y="1352795"/>
                  </a:lnTo>
                  <a:lnTo>
                    <a:pt x="1352795" y="1352795"/>
                  </a:lnTo>
                  <a:lnTo>
                    <a:pt x="1352795" y="231381"/>
                  </a:lnTo>
                  <a:close/>
                  <a:moveTo>
                    <a:pt x="0" y="0"/>
                  </a:moveTo>
                  <a:lnTo>
                    <a:pt x="1584176" y="0"/>
                  </a:lnTo>
                  <a:lnTo>
                    <a:pt x="1584176" y="1584176"/>
                  </a:lnTo>
                  <a:lnTo>
                    <a:pt x="0" y="1584176"/>
                  </a:lnTo>
                  <a:close/>
                </a:path>
              </a:pathLst>
            </a:custGeom>
            <a:solidFill>
              <a:srgbClr val="E19520"/>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ysClr val="window" lastClr="FFFFFF"/>
                </a:solidFill>
                <a:effectLst/>
                <a:uLnTx/>
                <a:uFillTx/>
                <a:ea typeface="宋体" panose="02010600030101010101" pitchFamily="2" charset="-122"/>
                <a:cs typeface="+mn-lt"/>
              </a:endParaRPr>
            </a:p>
          </p:txBody>
        </p:sp>
        <p:sp>
          <p:nvSpPr>
            <p:cNvPr id="14" name="矩形 13"/>
            <p:cNvSpPr/>
            <p:nvPr/>
          </p:nvSpPr>
          <p:spPr>
            <a:xfrm rot="2700000">
              <a:off x="5681996" y="1787870"/>
              <a:ext cx="559394" cy="559267"/>
            </a:xfrm>
            <a:prstGeom prst="rect">
              <a:avLst/>
            </a:prstGeom>
            <a:solidFill>
              <a:srgbClr val="E19520"/>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ysClr val="window" lastClr="FFFFFF"/>
                </a:solidFill>
                <a:effectLst/>
                <a:uLnTx/>
                <a:uFillTx/>
                <a:ea typeface="宋体" panose="02010600030101010101" pitchFamily="2" charset="-122"/>
                <a:cs typeface="+mn-lt"/>
              </a:endParaRPr>
            </a:p>
          </p:txBody>
        </p:sp>
        <p:sp>
          <p:nvSpPr>
            <p:cNvPr id="15" name="矩形 14"/>
            <p:cNvSpPr/>
            <p:nvPr/>
          </p:nvSpPr>
          <p:spPr>
            <a:xfrm rot="2700000">
              <a:off x="5681996" y="5192820"/>
              <a:ext cx="559394" cy="559267"/>
            </a:xfrm>
            <a:prstGeom prst="rect">
              <a:avLst/>
            </a:prstGeom>
            <a:solidFill>
              <a:srgbClr val="4D8689"/>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ysClr val="window" lastClr="FFFFFF"/>
                </a:solidFill>
                <a:effectLst/>
                <a:uLnTx/>
                <a:uFillTx/>
                <a:ea typeface="宋体" panose="02010600030101010101" pitchFamily="2" charset="-122"/>
                <a:cs typeface="+mn-lt"/>
              </a:endParaRPr>
            </a:p>
          </p:txBody>
        </p:sp>
      </p:grpSp>
      <p:sp>
        <p:nvSpPr>
          <p:cNvPr id="13" name="TextBox 12">
            <a:extLst>
              <a:ext uri="{FF2B5EF4-FFF2-40B4-BE49-F238E27FC236}">
                <a16:creationId xmlns:a16="http://schemas.microsoft.com/office/drawing/2014/main" id="{0EA9E7D6-C4D1-423F-8645-E0A581EC06D9}"/>
              </a:ext>
            </a:extLst>
          </p:cNvPr>
          <p:cNvSpPr txBox="1"/>
          <p:nvPr/>
        </p:nvSpPr>
        <p:spPr>
          <a:xfrm>
            <a:off x="1554444" y="115004"/>
            <a:ext cx="9708346" cy="1200329"/>
          </a:xfrm>
          <a:prstGeom prst="rect">
            <a:avLst/>
          </a:prstGeom>
          <a:noFill/>
        </p:spPr>
        <p:txBody>
          <a:bodyPr wrap="square">
            <a:spAutoFit/>
          </a:bodyPr>
          <a:lstStyle/>
          <a:p>
            <a:pPr algn="ctr"/>
            <a:r>
              <a:rPr lang="en-US" sz="2400">
                <a:latin typeface="Times New Roman" panose="02020603050405020304" pitchFamily="18" charset="0"/>
                <a:cs typeface="Times New Roman" panose="02020603050405020304" pitchFamily="18" charset="0"/>
              </a:rPr>
              <a:t>Thảo luận cặp đôi</a:t>
            </a:r>
          </a:p>
          <a:p>
            <a:r>
              <a:rPr lang="en-US" sz="2400">
                <a:latin typeface="Times New Roman" panose="02020603050405020304" pitchFamily="18" charset="0"/>
                <a:cs typeface="Times New Roman" panose="02020603050405020304" pitchFamily="18" charset="0"/>
              </a:rPr>
              <a:t>Yêu cầu: Hoàn thành phiếu học tập về tình hình xã hội thời Đinh - Tiền Lê?</a:t>
            </a:r>
          </a:p>
          <a:p>
            <a:r>
              <a:rPr lang="en-US" sz="2400">
                <a:latin typeface="Times New Roman" panose="02020603050405020304" pitchFamily="18" charset="0"/>
                <a:cs typeface="Times New Roman" panose="02020603050405020304" pitchFamily="18" charset="0"/>
              </a:rPr>
              <a:t>Thời gian: 3 phút</a:t>
            </a:r>
          </a:p>
        </p:txBody>
      </p:sp>
      <p:sp>
        <p:nvSpPr>
          <p:cNvPr id="11" name="Rectangle 10">
            <a:extLst>
              <a:ext uri="{FF2B5EF4-FFF2-40B4-BE49-F238E27FC236}">
                <a16:creationId xmlns:a16="http://schemas.microsoft.com/office/drawing/2014/main" id="{F13365CC-B826-4E62-8126-D1704D506095}"/>
              </a:ext>
            </a:extLst>
          </p:cNvPr>
          <p:cNvSpPr/>
          <p:nvPr/>
        </p:nvSpPr>
        <p:spPr>
          <a:xfrm>
            <a:off x="689852" y="2143593"/>
            <a:ext cx="3372482" cy="840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Thống trị</a:t>
            </a:r>
          </a:p>
        </p:txBody>
      </p:sp>
      <p:sp>
        <p:nvSpPr>
          <p:cNvPr id="16" name="Rectangle 15">
            <a:extLst>
              <a:ext uri="{FF2B5EF4-FFF2-40B4-BE49-F238E27FC236}">
                <a16:creationId xmlns:a16="http://schemas.microsoft.com/office/drawing/2014/main" id="{B6DADC02-9B55-49CC-AE4F-7BBEFCAB2D2B}"/>
              </a:ext>
            </a:extLst>
          </p:cNvPr>
          <p:cNvSpPr/>
          <p:nvPr/>
        </p:nvSpPr>
        <p:spPr>
          <a:xfrm>
            <a:off x="689852" y="4539962"/>
            <a:ext cx="3372482" cy="840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Bị trị</a:t>
            </a:r>
          </a:p>
        </p:txBody>
      </p:sp>
      <p:sp>
        <p:nvSpPr>
          <p:cNvPr id="12" name="Arrow: Down 11">
            <a:extLst>
              <a:ext uri="{FF2B5EF4-FFF2-40B4-BE49-F238E27FC236}">
                <a16:creationId xmlns:a16="http://schemas.microsoft.com/office/drawing/2014/main" id="{D08AFAF6-EF39-40B3-9FEC-6EA519368757}"/>
              </a:ext>
            </a:extLst>
          </p:cNvPr>
          <p:cNvSpPr/>
          <p:nvPr/>
        </p:nvSpPr>
        <p:spPr>
          <a:xfrm>
            <a:off x="2151316" y="3361294"/>
            <a:ext cx="449554" cy="7374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EB45C01-1DA4-4185-89B1-4008A5B4BD5E}"/>
              </a:ext>
            </a:extLst>
          </p:cNvPr>
          <p:cNvSpPr/>
          <p:nvPr/>
        </p:nvSpPr>
        <p:spPr>
          <a:xfrm>
            <a:off x="6096000" y="1905259"/>
            <a:ext cx="1698885" cy="628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Vua</a:t>
            </a:r>
          </a:p>
        </p:txBody>
      </p:sp>
      <p:sp>
        <p:nvSpPr>
          <p:cNvPr id="19" name="Rectangle 18">
            <a:extLst>
              <a:ext uri="{FF2B5EF4-FFF2-40B4-BE49-F238E27FC236}">
                <a16:creationId xmlns:a16="http://schemas.microsoft.com/office/drawing/2014/main" id="{F8EC2B46-E9F6-40D0-9008-FA967E4860F4}"/>
              </a:ext>
            </a:extLst>
          </p:cNvPr>
          <p:cNvSpPr/>
          <p:nvPr/>
        </p:nvSpPr>
        <p:spPr>
          <a:xfrm>
            <a:off x="6096000" y="2941819"/>
            <a:ext cx="1698885" cy="628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Quan lại</a:t>
            </a:r>
          </a:p>
        </p:txBody>
      </p:sp>
      <p:cxnSp>
        <p:nvCxnSpPr>
          <p:cNvPr id="20" name="Straight Arrow Connector 19">
            <a:extLst>
              <a:ext uri="{FF2B5EF4-FFF2-40B4-BE49-F238E27FC236}">
                <a16:creationId xmlns:a16="http://schemas.microsoft.com/office/drawing/2014/main" id="{A0FE0BBE-BE1B-4D53-9173-DE1CA2F1B42E}"/>
              </a:ext>
            </a:extLst>
          </p:cNvPr>
          <p:cNvCxnSpPr>
            <a:cxnSpLocks/>
            <a:endCxn id="18" idx="1"/>
          </p:cNvCxnSpPr>
          <p:nvPr/>
        </p:nvCxnSpPr>
        <p:spPr>
          <a:xfrm flipV="1">
            <a:off x="4062334" y="2219299"/>
            <a:ext cx="2033666" cy="3447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CA9B064B-3C14-4BCF-A583-1E0E35E61F05}"/>
              </a:ext>
            </a:extLst>
          </p:cNvPr>
          <p:cNvCxnSpPr>
            <a:cxnSpLocks/>
            <a:stCxn id="11" idx="3"/>
            <a:endCxn id="19" idx="1"/>
          </p:cNvCxnSpPr>
          <p:nvPr/>
        </p:nvCxnSpPr>
        <p:spPr>
          <a:xfrm>
            <a:off x="4062334" y="2564064"/>
            <a:ext cx="2033666" cy="6917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1BB3E6AC-A82E-4CBE-914E-5F1C7B9C778C}"/>
              </a:ext>
            </a:extLst>
          </p:cNvPr>
          <p:cNvSpPr/>
          <p:nvPr/>
        </p:nvSpPr>
        <p:spPr>
          <a:xfrm>
            <a:off x="6130976" y="4225922"/>
            <a:ext cx="1698885" cy="628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Nông dân</a:t>
            </a:r>
          </a:p>
        </p:txBody>
      </p:sp>
      <p:cxnSp>
        <p:nvCxnSpPr>
          <p:cNvPr id="27" name="Straight Arrow Connector 26">
            <a:extLst>
              <a:ext uri="{FF2B5EF4-FFF2-40B4-BE49-F238E27FC236}">
                <a16:creationId xmlns:a16="http://schemas.microsoft.com/office/drawing/2014/main" id="{1B5719A8-766F-42E5-9DEE-51E5363DCD8F}"/>
              </a:ext>
            </a:extLst>
          </p:cNvPr>
          <p:cNvCxnSpPr>
            <a:cxnSpLocks/>
            <a:stCxn id="16" idx="3"/>
            <a:endCxn id="26" idx="1"/>
          </p:cNvCxnSpPr>
          <p:nvPr/>
        </p:nvCxnSpPr>
        <p:spPr>
          <a:xfrm flipV="1">
            <a:off x="4062334" y="4539962"/>
            <a:ext cx="2068642" cy="4204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E4AD41C8-D5B8-4EC5-A20F-A715EE3A7774}"/>
              </a:ext>
            </a:extLst>
          </p:cNvPr>
          <p:cNvSpPr/>
          <p:nvPr/>
        </p:nvSpPr>
        <p:spPr>
          <a:xfrm>
            <a:off x="6095999" y="5130255"/>
            <a:ext cx="3872460" cy="628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Thợ thủ công, thương nhân</a:t>
            </a:r>
          </a:p>
        </p:txBody>
      </p:sp>
      <p:sp>
        <p:nvSpPr>
          <p:cNvPr id="31" name="Rectangle 30">
            <a:extLst>
              <a:ext uri="{FF2B5EF4-FFF2-40B4-BE49-F238E27FC236}">
                <a16:creationId xmlns:a16="http://schemas.microsoft.com/office/drawing/2014/main" id="{D9F95C80-D597-420C-ADD5-F69759AAE145}"/>
              </a:ext>
            </a:extLst>
          </p:cNvPr>
          <p:cNvSpPr/>
          <p:nvPr/>
        </p:nvSpPr>
        <p:spPr>
          <a:xfrm>
            <a:off x="6095999" y="6054010"/>
            <a:ext cx="1698885" cy="628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Nô tì</a:t>
            </a:r>
          </a:p>
        </p:txBody>
      </p:sp>
      <p:cxnSp>
        <p:nvCxnSpPr>
          <p:cNvPr id="32" name="Straight Arrow Connector 31">
            <a:extLst>
              <a:ext uri="{FF2B5EF4-FFF2-40B4-BE49-F238E27FC236}">
                <a16:creationId xmlns:a16="http://schemas.microsoft.com/office/drawing/2014/main" id="{1EC9B0DF-2136-48DD-95E3-0B5E4054E566}"/>
              </a:ext>
            </a:extLst>
          </p:cNvPr>
          <p:cNvCxnSpPr>
            <a:cxnSpLocks/>
            <a:stCxn id="16" idx="3"/>
          </p:cNvCxnSpPr>
          <p:nvPr/>
        </p:nvCxnSpPr>
        <p:spPr>
          <a:xfrm>
            <a:off x="4062334" y="4960433"/>
            <a:ext cx="2068642" cy="4127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3BE9A781-B48A-4CEC-B379-7D7D89FFC4BB}"/>
              </a:ext>
            </a:extLst>
          </p:cNvPr>
          <p:cNvCxnSpPr>
            <a:cxnSpLocks/>
            <a:stCxn id="16" idx="3"/>
            <a:endCxn id="31" idx="1"/>
          </p:cNvCxnSpPr>
          <p:nvPr/>
        </p:nvCxnSpPr>
        <p:spPr>
          <a:xfrm>
            <a:off x="4062334" y="4960433"/>
            <a:ext cx="2033665" cy="14076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3EF87964-A680-444C-9669-064C539E1AFA}"/>
              </a:ext>
            </a:extLst>
          </p:cNvPr>
          <p:cNvSpPr/>
          <p:nvPr/>
        </p:nvSpPr>
        <p:spPr>
          <a:xfrm>
            <a:off x="6095999" y="1908045"/>
            <a:ext cx="1698885" cy="628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id="{06A703D4-8AD3-47E5-A572-4DA87F58E9A1}"/>
              </a:ext>
            </a:extLst>
          </p:cNvPr>
          <p:cNvSpPr/>
          <p:nvPr/>
        </p:nvSpPr>
        <p:spPr>
          <a:xfrm>
            <a:off x="6095998" y="2941819"/>
            <a:ext cx="1698885" cy="628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28" name="Rectangle 27">
            <a:extLst>
              <a:ext uri="{FF2B5EF4-FFF2-40B4-BE49-F238E27FC236}">
                <a16:creationId xmlns:a16="http://schemas.microsoft.com/office/drawing/2014/main" id="{EB83874A-0C3B-4AA1-B4B2-A756D51B561B}"/>
              </a:ext>
            </a:extLst>
          </p:cNvPr>
          <p:cNvSpPr/>
          <p:nvPr/>
        </p:nvSpPr>
        <p:spPr>
          <a:xfrm>
            <a:off x="6130975" y="4218204"/>
            <a:ext cx="1698885" cy="628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29" name="Rectangle 28">
            <a:extLst>
              <a:ext uri="{FF2B5EF4-FFF2-40B4-BE49-F238E27FC236}">
                <a16:creationId xmlns:a16="http://schemas.microsoft.com/office/drawing/2014/main" id="{ED0F10E9-912B-481D-99BB-A5D8AF81A029}"/>
              </a:ext>
            </a:extLst>
          </p:cNvPr>
          <p:cNvSpPr/>
          <p:nvPr/>
        </p:nvSpPr>
        <p:spPr>
          <a:xfrm>
            <a:off x="6095998" y="5137973"/>
            <a:ext cx="3872460" cy="628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33" name="Rectangle 32">
            <a:extLst>
              <a:ext uri="{FF2B5EF4-FFF2-40B4-BE49-F238E27FC236}">
                <a16:creationId xmlns:a16="http://schemas.microsoft.com/office/drawing/2014/main" id="{72580504-D369-4B0F-A95C-3EA8E099F117}"/>
              </a:ext>
            </a:extLst>
          </p:cNvPr>
          <p:cNvSpPr/>
          <p:nvPr/>
        </p:nvSpPr>
        <p:spPr>
          <a:xfrm>
            <a:off x="6086777" y="6061728"/>
            <a:ext cx="1698885" cy="628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831456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6" presetClass="exit" presetSubtype="32" fill="hold" grpId="0" nodeType="clickEffect">
                                  <p:stCondLst>
                                    <p:cond delay="0"/>
                                  </p:stCondLst>
                                  <p:childTnLst>
                                    <p:animEffect transition="out" filter="circle(out)">
                                      <p:cBhvr>
                                        <p:cTn id="26" dur="2000"/>
                                        <p:tgtEl>
                                          <p:spTgt spid="24"/>
                                        </p:tgtEl>
                                      </p:cBhvr>
                                    </p:animEffect>
                                    <p:set>
                                      <p:cBhvr>
                                        <p:cTn id="27" dur="1" fill="hold">
                                          <p:stCondLst>
                                            <p:cond delay="1999"/>
                                          </p:stCondLst>
                                        </p:cTn>
                                        <p:tgtEl>
                                          <p:spTgt spid="2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6" presetClass="exit" presetSubtype="32" fill="hold" grpId="0" nodeType="clickEffect">
                                  <p:stCondLst>
                                    <p:cond delay="0"/>
                                  </p:stCondLst>
                                  <p:childTnLst>
                                    <p:animEffect transition="out" filter="circle(out)">
                                      <p:cBhvr>
                                        <p:cTn id="31" dur="2000"/>
                                        <p:tgtEl>
                                          <p:spTgt spid="25"/>
                                        </p:tgtEl>
                                      </p:cBhvr>
                                    </p:animEffect>
                                    <p:set>
                                      <p:cBhvr>
                                        <p:cTn id="32" dur="1" fill="hold">
                                          <p:stCondLst>
                                            <p:cond delay="1999"/>
                                          </p:stCondLst>
                                        </p:cTn>
                                        <p:tgtEl>
                                          <p:spTgt spid="2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6" presetClass="exit" presetSubtype="32" fill="hold" grpId="0" nodeType="clickEffect">
                                  <p:stCondLst>
                                    <p:cond delay="0"/>
                                  </p:stCondLst>
                                  <p:childTnLst>
                                    <p:animEffect transition="out" filter="circle(out)">
                                      <p:cBhvr>
                                        <p:cTn id="36" dur="2000"/>
                                        <p:tgtEl>
                                          <p:spTgt spid="28"/>
                                        </p:tgtEl>
                                      </p:cBhvr>
                                    </p:animEffect>
                                    <p:set>
                                      <p:cBhvr>
                                        <p:cTn id="37" dur="1" fill="hold">
                                          <p:stCondLst>
                                            <p:cond delay="1999"/>
                                          </p:stCondLst>
                                        </p:cTn>
                                        <p:tgtEl>
                                          <p:spTgt spid="2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6" presetClass="exit" presetSubtype="32" fill="hold" grpId="0" nodeType="clickEffect">
                                  <p:stCondLst>
                                    <p:cond delay="0"/>
                                  </p:stCondLst>
                                  <p:childTnLst>
                                    <p:animEffect transition="out" filter="circle(out)">
                                      <p:cBhvr>
                                        <p:cTn id="41" dur="2000"/>
                                        <p:tgtEl>
                                          <p:spTgt spid="29"/>
                                        </p:tgtEl>
                                      </p:cBhvr>
                                    </p:animEffect>
                                    <p:set>
                                      <p:cBhvr>
                                        <p:cTn id="42" dur="1" fill="hold">
                                          <p:stCondLst>
                                            <p:cond delay="1999"/>
                                          </p:stCondLst>
                                        </p:cTn>
                                        <p:tgtEl>
                                          <p:spTgt spid="2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6" presetClass="exit" presetSubtype="32" fill="hold" grpId="0" nodeType="clickEffect">
                                  <p:stCondLst>
                                    <p:cond delay="0"/>
                                  </p:stCondLst>
                                  <p:childTnLst>
                                    <p:animEffect transition="out" filter="circle(out)">
                                      <p:cBhvr>
                                        <p:cTn id="46" dur="2000"/>
                                        <p:tgtEl>
                                          <p:spTgt spid="33"/>
                                        </p:tgtEl>
                                      </p:cBhvr>
                                    </p:animEffect>
                                    <p:set>
                                      <p:cBhvr>
                                        <p:cTn id="47" dur="1" fill="hold">
                                          <p:stCondLst>
                                            <p:cond delay="19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8" grpId="0" animBg="1"/>
      <p:bldP spid="29" grpId="0" animBg="1"/>
      <p:bldP spid="3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10918700" y="6006681"/>
            <a:ext cx="1352550" cy="1352550"/>
          </a:xfrm>
          <a:prstGeom prst="rect">
            <a:avLst/>
          </a:prstGeom>
        </p:spPr>
      </p:pic>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58921" y="6028357"/>
            <a:ext cx="304417" cy="366333"/>
          </a:xfrm>
          <a:prstGeom prst="rect">
            <a:avLst/>
          </a:prstGeom>
        </p:spPr>
      </p:pic>
      <p:grpSp>
        <p:nvGrpSpPr>
          <p:cNvPr id="3" name="组合 2"/>
          <p:cNvGrpSpPr/>
          <p:nvPr/>
        </p:nvGrpSpPr>
        <p:grpSpPr>
          <a:xfrm>
            <a:off x="411586" y="182879"/>
            <a:ext cx="1000654" cy="1187643"/>
            <a:chOff x="4063354" y="1787807"/>
            <a:chExt cx="3796678" cy="3964344"/>
          </a:xfrm>
          <a:solidFill>
            <a:srgbClr val="F27F00"/>
          </a:solidFill>
        </p:grpSpPr>
        <p:sp>
          <p:nvSpPr>
            <p:cNvPr id="7" name="矩形 2"/>
            <p:cNvSpPr/>
            <p:nvPr/>
          </p:nvSpPr>
          <p:spPr>
            <a:xfrm rot="2700000">
              <a:off x="5748200" y="2677058"/>
              <a:ext cx="2112072" cy="2111593"/>
            </a:xfrm>
            <a:custGeom>
              <a:avLst/>
              <a:gdLst/>
              <a:ahLst/>
              <a:cxnLst/>
              <a:rect l="l" t="t" r="r" b="b"/>
              <a:pathLst>
                <a:path w="1584176" h="1584176">
                  <a:moveTo>
                    <a:pt x="231381" y="231381"/>
                  </a:moveTo>
                  <a:lnTo>
                    <a:pt x="231381" y="1352795"/>
                  </a:lnTo>
                  <a:lnTo>
                    <a:pt x="1352795" y="1352795"/>
                  </a:lnTo>
                  <a:lnTo>
                    <a:pt x="1352795" y="231381"/>
                  </a:lnTo>
                  <a:close/>
                  <a:moveTo>
                    <a:pt x="0" y="0"/>
                  </a:moveTo>
                  <a:lnTo>
                    <a:pt x="1584176" y="0"/>
                  </a:lnTo>
                  <a:lnTo>
                    <a:pt x="1584176" y="1584176"/>
                  </a:lnTo>
                  <a:lnTo>
                    <a:pt x="0" y="1584176"/>
                  </a:lnTo>
                  <a:close/>
                </a:path>
              </a:pathLst>
            </a:custGeom>
            <a:solidFill>
              <a:srgbClr val="4D8689"/>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ysClr val="window" lastClr="FFFFFF"/>
                </a:solidFill>
                <a:effectLst/>
                <a:uLnTx/>
                <a:uFillTx/>
                <a:ea typeface="宋体" panose="02010600030101010101" pitchFamily="2" charset="-122"/>
                <a:cs typeface="+mn-lt"/>
              </a:endParaRPr>
            </a:p>
          </p:txBody>
        </p:sp>
        <p:sp>
          <p:nvSpPr>
            <p:cNvPr id="8" name="矩形 2"/>
            <p:cNvSpPr/>
            <p:nvPr/>
          </p:nvSpPr>
          <p:spPr>
            <a:xfrm rot="2700000">
              <a:off x="4063115" y="2677058"/>
              <a:ext cx="2112072" cy="2111593"/>
            </a:xfrm>
            <a:custGeom>
              <a:avLst/>
              <a:gdLst/>
              <a:ahLst/>
              <a:cxnLst/>
              <a:rect l="l" t="t" r="r" b="b"/>
              <a:pathLst>
                <a:path w="1584176" h="1584176">
                  <a:moveTo>
                    <a:pt x="231381" y="231381"/>
                  </a:moveTo>
                  <a:lnTo>
                    <a:pt x="231381" y="1352795"/>
                  </a:lnTo>
                  <a:lnTo>
                    <a:pt x="1352795" y="1352795"/>
                  </a:lnTo>
                  <a:lnTo>
                    <a:pt x="1352795" y="231381"/>
                  </a:lnTo>
                  <a:close/>
                  <a:moveTo>
                    <a:pt x="0" y="0"/>
                  </a:moveTo>
                  <a:lnTo>
                    <a:pt x="1584176" y="0"/>
                  </a:lnTo>
                  <a:lnTo>
                    <a:pt x="1584176" y="1584176"/>
                  </a:lnTo>
                  <a:lnTo>
                    <a:pt x="0" y="1584176"/>
                  </a:lnTo>
                  <a:close/>
                </a:path>
              </a:pathLst>
            </a:custGeom>
            <a:solidFill>
              <a:srgbClr val="E19520"/>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ysClr val="window" lastClr="FFFFFF"/>
                </a:solidFill>
                <a:effectLst/>
                <a:uLnTx/>
                <a:uFillTx/>
                <a:ea typeface="宋体" panose="02010600030101010101" pitchFamily="2" charset="-122"/>
                <a:cs typeface="+mn-lt"/>
              </a:endParaRPr>
            </a:p>
          </p:txBody>
        </p:sp>
        <p:sp>
          <p:nvSpPr>
            <p:cNvPr id="14" name="矩形 13"/>
            <p:cNvSpPr/>
            <p:nvPr/>
          </p:nvSpPr>
          <p:spPr>
            <a:xfrm rot="2700000">
              <a:off x="5681996" y="1787870"/>
              <a:ext cx="559394" cy="559267"/>
            </a:xfrm>
            <a:prstGeom prst="rect">
              <a:avLst/>
            </a:prstGeom>
            <a:solidFill>
              <a:srgbClr val="E19520"/>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ysClr val="window" lastClr="FFFFFF"/>
                </a:solidFill>
                <a:effectLst/>
                <a:uLnTx/>
                <a:uFillTx/>
                <a:ea typeface="宋体" panose="02010600030101010101" pitchFamily="2" charset="-122"/>
                <a:cs typeface="+mn-lt"/>
              </a:endParaRPr>
            </a:p>
          </p:txBody>
        </p:sp>
        <p:sp>
          <p:nvSpPr>
            <p:cNvPr id="15" name="矩形 14"/>
            <p:cNvSpPr/>
            <p:nvPr/>
          </p:nvSpPr>
          <p:spPr>
            <a:xfrm rot="2700000">
              <a:off x="5681996" y="5192820"/>
              <a:ext cx="559394" cy="559267"/>
            </a:xfrm>
            <a:prstGeom prst="rect">
              <a:avLst/>
            </a:prstGeom>
            <a:solidFill>
              <a:srgbClr val="4D8689"/>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ysClr val="window" lastClr="FFFFFF"/>
                </a:solidFill>
                <a:effectLst/>
                <a:uLnTx/>
                <a:uFillTx/>
                <a:ea typeface="宋体" panose="02010600030101010101" pitchFamily="2" charset="-122"/>
                <a:cs typeface="+mn-lt"/>
              </a:endParaRPr>
            </a:p>
          </p:txBody>
        </p:sp>
      </p:grpSp>
      <p:sp>
        <p:nvSpPr>
          <p:cNvPr id="29" name="TextBox 28">
            <a:extLst>
              <a:ext uri="{FF2B5EF4-FFF2-40B4-BE49-F238E27FC236}">
                <a16:creationId xmlns:a16="http://schemas.microsoft.com/office/drawing/2014/main" id="{54D66720-6CE3-402D-896C-3E321CD1245C}"/>
              </a:ext>
            </a:extLst>
          </p:cNvPr>
          <p:cNvSpPr txBox="1"/>
          <p:nvPr/>
        </p:nvSpPr>
        <p:spPr>
          <a:xfrm>
            <a:off x="1823825" y="378035"/>
            <a:ext cx="9433787" cy="1115690"/>
          </a:xfrm>
          <a:prstGeom prst="rect">
            <a:avLst/>
          </a:prstGeom>
          <a:noFill/>
        </p:spPr>
        <p:txBody>
          <a:bodyPr wrap="square">
            <a:spAutoFit/>
          </a:bodyPr>
          <a:lstStyle/>
          <a:p>
            <a:pPr marL="0" marR="0">
              <a:spcBef>
                <a:spcPts val="300"/>
              </a:spcBef>
              <a:spcAft>
                <a:spcPts val="0"/>
              </a:spcAft>
            </a:pPr>
            <a:r>
              <a:rPr lang="nl-NL" sz="3200" b="1" dirty="0">
                <a:solidFill>
                  <a:srgbClr val="FF0000"/>
                </a:solidFill>
                <a:latin typeface="Times New Roman" panose="02020603050405020304" pitchFamily="18" charset="0"/>
                <a:ea typeface="Calibri" panose="020F0502020204030204" pitchFamily="34" charset="0"/>
              </a:rPr>
              <a:t>2</a:t>
            </a:r>
            <a:r>
              <a:rPr lang="nl-NL" sz="3200" b="1">
                <a:solidFill>
                  <a:srgbClr val="FF0000"/>
                </a:solidFill>
                <a:effectLst/>
                <a:latin typeface="Times New Roman" panose="02020603050405020304" pitchFamily="18" charset="0"/>
                <a:ea typeface="Calibri" panose="020F0502020204030204" pitchFamily="34" charset="0"/>
              </a:rPr>
              <a:t>. </a:t>
            </a:r>
            <a:r>
              <a:rPr lang="en-US" sz="3200" b="1">
                <a:solidFill>
                  <a:srgbClr val="FF0000"/>
                </a:solidFill>
                <a:latin typeface="Times New Roman" panose="02020603050405020304" pitchFamily="18" charset="0"/>
                <a:ea typeface="Calibri" panose="020F0502020204030204" pitchFamily="34" charset="0"/>
              </a:rPr>
              <a:t>Đời sống xã hội và văn hóa thời Đinh - Tiền Lê</a:t>
            </a:r>
          </a:p>
          <a:p>
            <a:pPr marL="0" marR="0">
              <a:spcBef>
                <a:spcPts val="300"/>
              </a:spcBef>
              <a:spcAft>
                <a:spcPts val="0"/>
              </a:spcAft>
            </a:pPr>
            <a:r>
              <a:rPr lang="en-US" sz="3200" b="1">
                <a:solidFill>
                  <a:srgbClr val="FF0000"/>
                </a:solidFill>
                <a:effectLst/>
                <a:latin typeface="Times New Roman" panose="02020603050405020304" pitchFamily="18" charset="0"/>
                <a:ea typeface="Calibri" panose="020F0502020204030204" pitchFamily="34" charset="0"/>
              </a:rPr>
              <a:t>a. Tình hình xã hội</a:t>
            </a:r>
            <a:endParaRPr lang="en-US" sz="3200" dirty="0">
              <a:solidFill>
                <a:srgbClr val="FF0000"/>
              </a:solidFill>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BBFB269E-9FBB-4808-B1FA-763ABB810D92}"/>
              </a:ext>
            </a:extLst>
          </p:cNvPr>
          <p:cNvSpPr txBox="1"/>
          <p:nvPr/>
        </p:nvSpPr>
        <p:spPr>
          <a:xfrm>
            <a:off x="399759" y="1993080"/>
            <a:ext cx="10239513" cy="1815882"/>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 Xã hội phân chia thành hai bộ phận:</a:t>
            </a:r>
          </a:p>
          <a:p>
            <a:r>
              <a:rPr lang="en-US" sz="2800">
                <a:latin typeface="Times New Roman" panose="02020603050405020304" pitchFamily="18" charset="0"/>
                <a:cs typeface="Times New Roman" panose="02020603050405020304" pitchFamily="18" charset="0"/>
              </a:rPr>
              <a:t>+ Thống trị: vua, quan</a:t>
            </a:r>
          </a:p>
          <a:p>
            <a:r>
              <a:rPr lang="en-US" sz="2800">
                <a:latin typeface="Times New Roman" panose="02020603050405020304" pitchFamily="18" charset="0"/>
                <a:cs typeface="Times New Roman" panose="02020603050405020304" pitchFamily="18" charset="0"/>
              </a:rPr>
              <a:t>+ Bị trị: người dân lao động như nông dân, thợ thủ công, thương nhân, nô tì có địa vị thấp kém nhất</a:t>
            </a:r>
          </a:p>
        </p:txBody>
      </p:sp>
    </p:spTree>
    <p:extLst>
      <p:ext uri="{BB962C8B-B14F-4D97-AF65-F5344CB8AC3E}">
        <p14:creationId xmlns:p14="http://schemas.microsoft.com/office/powerpoint/2010/main" val="2912460709"/>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10918700" y="6006681"/>
            <a:ext cx="1352550" cy="1352550"/>
          </a:xfrm>
          <a:prstGeom prst="rect">
            <a:avLst/>
          </a:prstGeom>
        </p:spPr>
      </p:pic>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58921" y="6028357"/>
            <a:ext cx="304417" cy="366333"/>
          </a:xfrm>
          <a:prstGeom prst="rect">
            <a:avLst/>
          </a:prstGeom>
        </p:spPr>
      </p:pic>
      <p:grpSp>
        <p:nvGrpSpPr>
          <p:cNvPr id="3" name="组合 2"/>
          <p:cNvGrpSpPr/>
          <p:nvPr/>
        </p:nvGrpSpPr>
        <p:grpSpPr>
          <a:xfrm>
            <a:off x="411586" y="182879"/>
            <a:ext cx="1000654" cy="1187643"/>
            <a:chOff x="4063354" y="1787807"/>
            <a:chExt cx="3796678" cy="3964344"/>
          </a:xfrm>
          <a:solidFill>
            <a:srgbClr val="F27F00"/>
          </a:solidFill>
        </p:grpSpPr>
        <p:sp>
          <p:nvSpPr>
            <p:cNvPr id="7" name="矩形 2"/>
            <p:cNvSpPr/>
            <p:nvPr/>
          </p:nvSpPr>
          <p:spPr>
            <a:xfrm rot="2700000">
              <a:off x="5748200" y="2677058"/>
              <a:ext cx="2112072" cy="2111593"/>
            </a:xfrm>
            <a:custGeom>
              <a:avLst/>
              <a:gdLst/>
              <a:ahLst/>
              <a:cxnLst/>
              <a:rect l="l" t="t" r="r" b="b"/>
              <a:pathLst>
                <a:path w="1584176" h="1584176">
                  <a:moveTo>
                    <a:pt x="231381" y="231381"/>
                  </a:moveTo>
                  <a:lnTo>
                    <a:pt x="231381" y="1352795"/>
                  </a:lnTo>
                  <a:lnTo>
                    <a:pt x="1352795" y="1352795"/>
                  </a:lnTo>
                  <a:lnTo>
                    <a:pt x="1352795" y="231381"/>
                  </a:lnTo>
                  <a:close/>
                  <a:moveTo>
                    <a:pt x="0" y="0"/>
                  </a:moveTo>
                  <a:lnTo>
                    <a:pt x="1584176" y="0"/>
                  </a:lnTo>
                  <a:lnTo>
                    <a:pt x="1584176" y="1584176"/>
                  </a:lnTo>
                  <a:lnTo>
                    <a:pt x="0" y="1584176"/>
                  </a:lnTo>
                  <a:close/>
                </a:path>
              </a:pathLst>
            </a:custGeom>
            <a:solidFill>
              <a:srgbClr val="4D8689"/>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ysClr val="window" lastClr="FFFFFF"/>
                </a:solidFill>
                <a:effectLst/>
                <a:uLnTx/>
                <a:uFillTx/>
                <a:ea typeface="宋体" panose="02010600030101010101" pitchFamily="2" charset="-122"/>
                <a:cs typeface="+mn-lt"/>
              </a:endParaRPr>
            </a:p>
          </p:txBody>
        </p:sp>
        <p:sp>
          <p:nvSpPr>
            <p:cNvPr id="8" name="矩形 2"/>
            <p:cNvSpPr/>
            <p:nvPr/>
          </p:nvSpPr>
          <p:spPr>
            <a:xfrm rot="2700000">
              <a:off x="4063115" y="2677058"/>
              <a:ext cx="2112072" cy="2111593"/>
            </a:xfrm>
            <a:custGeom>
              <a:avLst/>
              <a:gdLst/>
              <a:ahLst/>
              <a:cxnLst/>
              <a:rect l="l" t="t" r="r" b="b"/>
              <a:pathLst>
                <a:path w="1584176" h="1584176">
                  <a:moveTo>
                    <a:pt x="231381" y="231381"/>
                  </a:moveTo>
                  <a:lnTo>
                    <a:pt x="231381" y="1352795"/>
                  </a:lnTo>
                  <a:lnTo>
                    <a:pt x="1352795" y="1352795"/>
                  </a:lnTo>
                  <a:lnTo>
                    <a:pt x="1352795" y="231381"/>
                  </a:lnTo>
                  <a:close/>
                  <a:moveTo>
                    <a:pt x="0" y="0"/>
                  </a:moveTo>
                  <a:lnTo>
                    <a:pt x="1584176" y="0"/>
                  </a:lnTo>
                  <a:lnTo>
                    <a:pt x="1584176" y="1584176"/>
                  </a:lnTo>
                  <a:lnTo>
                    <a:pt x="0" y="1584176"/>
                  </a:lnTo>
                  <a:close/>
                </a:path>
              </a:pathLst>
            </a:custGeom>
            <a:solidFill>
              <a:srgbClr val="E19520"/>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ysClr val="window" lastClr="FFFFFF"/>
                </a:solidFill>
                <a:effectLst/>
                <a:uLnTx/>
                <a:uFillTx/>
                <a:ea typeface="宋体" panose="02010600030101010101" pitchFamily="2" charset="-122"/>
                <a:cs typeface="+mn-lt"/>
              </a:endParaRPr>
            </a:p>
          </p:txBody>
        </p:sp>
        <p:sp>
          <p:nvSpPr>
            <p:cNvPr id="14" name="矩形 13"/>
            <p:cNvSpPr/>
            <p:nvPr/>
          </p:nvSpPr>
          <p:spPr>
            <a:xfrm rot="2700000">
              <a:off x="5681996" y="1787870"/>
              <a:ext cx="559394" cy="559267"/>
            </a:xfrm>
            <a:prstGeom prst="rect">
              <a:avLst/>
            </a:prstGeom>
            <a:solidFill>
              <a:srgbClr val="E19520"/>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ysClr val="window" lastClr="FFFFFF"/>
                </a:solidFill>
                <a:effectLst/>
                <a:uLnTx/>
                <a:uFillTx/>
                <a:ea typeface="宋体" panose="02010600030101010101" pitchFamily="2" charset="-122"/>
                <a:cs typeface="+mn-lt"/>
              </a:endParaRPr>
            </a:p>
          </p:txBody>
        </p:sp>
        <p:sp>
          <p:nvSpPr>
            <p:cNvPr id="15" name="矩形 14"/>
            <p:cNvSpPr/>
            <p:nvPr/>
          </p:nvSpPr>
          <p:spPr>
            <a:xfrm rot="2700000">
              <a:off x="5681996" y="5192820"/>
              <a:ext cx="559394" cy="559267"/>
            </a:xfrm>
            <a:prstGeom prst="rect">
              <a:avLst/>
            </a:prstGeom>
            <a:solidFill>
              <a:srgbClr val="4D8689"/>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ysClr val="window" lastClr="FFFFFF"/>
                </a:solidFill>
                <a:effectLst/>
                <a:uLnTx/>
                <a:uFillTx/>
                <a:ea typeface="宋体" panose="02010600030101010101" pitchFamily="2" charset="-122"/>
                <a:cs typeface="+mn-lt"/>
              </a:endParaRPr>
            </a:p>
          </p:txBody>
        </p:sp>
      </p:grpSp>
      <p:sp>
        <p:nvSpPr>
          <p:cNvPr id="29" name="TextBox 28">
            <a:extLst>
              <a:ext uri="{FF2B5EF4-FFF2-40B4-BE49-F238E27FC236}">
                <a16:creationId xmlns:a16="http://schemas.microsoft.com/office/drawing/2014/main" id="{54D66720-6CE3-402D-896C-3E321CD1245C}"/>
              </a:ext>
            </a:extLst>
          </p:cNvPr>
          <p:cNvSpPr txBox="1"/>
          <p:nvPr/>
        </p:nvSpPr>
        <p:spPr>
          <a:xfrm>
            <a:off x="1823825" y="378035"/>
            <a:ext cx="9433787" cy="1115690"/>
          </a:xfrm>
          <a:prstGeom prst="rect">
            <a:avLst/>
          </a:prstGeom>
          <a:noFill/>
        </p:spPr>
        <p:txBody>
          <a:bodyPr wrap="square">
            <a:spAutoFit/>
          </a:bodyPr>
          <a:lstStyle/>
          <a:p>
            <a:pPr marL="0" marR="0">
              <a:spcBef>
                <a:spcPts val="300"/>
              </a:spcBef>
              <a:spcAft>
                <a:spcPts val="0"/>
              </a:spcAft>
            </a:pPr>
            <a:r>
              <a:rPr lang="nl-NL" sz="3200" b="1" dirty="0">
                <a:solidFill>
                  <a:srgbClr val="FF0000"/>
                </a:solidFill>
                <a:latin typeface="Times New Roman" panose="02020603050405020304" pitchFamily="18" charset="0"/>
                <a:ea typeface="Calibri" panose="020F0502020204030204" pitchFamily="34" charset="0"/>
              </a:rPr>
              <a:t>2</a:t>
            </a:r>
            <a:r>
              <a:rPr lang="nl-NL" sz="3200" b="1">
                <a:solidFill>
                  <a:srgbClr val="FF0000"/>
                </a:solidFill>
                <a:effectLst/>
                <a:latin typeface="Times New Roman" panose="02020603050405020304" pitchFamily="18" charset="0"/>
                <a:ea typeface="Calibri" panose="020F0502020204030204" pitchFamily="34" charset="0"/>
              </a:rPr>
              <a:t>. </a:t>
            </a:r>
            <a:r>
              <a:rPr lang="en-US" sz="3200" b="1">
                <a:solidFill>
                  <a:srgbClr val="FF0000"/>
                </a:solidFill>
                <a:latin typeface="Times New Roman" panose="02020603050405020304" pitchFamily="18" charset="0"/>
                <a:ea typeface="Calibri" panose="020F0502020204030204" pitchFamily="34" charset="0"/>
              </a:rPr>
              <a:t>Đời sống xã hội và văn hóa thời Đinh - Tiền Lê</a:t>
            </a:r>
          </a:p>
          <a:p>
            <a:pPr marL="0" marR="0">
              <a:spcBef>
                <a:spcPts val="300"/>
              </a:spcBef>
              <a:spcAft>
                <a:spcPts val="0"/>
              </a:spcAft>
            </a:pPr>
            <a:r>
              <a:rPr lang="en-US" sz="3200" b="1">
                <a:solidFill>
                  <a:srgbClr val="FF0000"/>
                </a:solidFill>
                <a:effectLst/>
                <a:latin typeface="Times New Roman" panose="02020603050405020304" pitchFamily="18" charset="0"/>
                <a:ea typeface="Calibri" panose="020F0502020204030204" pitchFamily="34" charset="0"/>
              </a:rPr>
              <a:t>b. Đời sống văn hóa</a:t>
            </a:r>
            <a:endParaRPr lang="en-US" sz="3200" dirty="0">
              <a:solidFill>
                <a:srgbClr val="FF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16608406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10918700" y="6006681"/>
            <a:ext cx="1352550" cy="1352550"/>
          </a:xfrm>
          <a:prstGeom prst="rect">
            <a:avLst/>
          </a:prstGeom>
        </p:spPr>
      </p:pic>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58921" y="6028357"/>
            <a:ext cx="304417" cy="366333"/>
          </a:xfrm>
          <a:prstGeom prst="rect">
            <a:avLst/>
          </a:prstGeom>
        </p:spPr>
      </p:pic>
      <p:grpSp>
        <p:nvGrpSpPr>
          <p:cNvPr id="3" name="组合 2"/>
          <p:cNvGrpSpPr/>
          <p:nvPr/>
        </p:nvGrpSpPr>
        <p:grpSpPr>
          <a:xfrm>
            <a:off x="411586" y="182879"/>
            <a:ext cx="1000654" cy="1187643"/>
            <a:chOff x="4063354" y="1787807"/>
            <a:chExt cx="3796678" cy="3964344"/>
          </a:xfrm>
          <a:solidFill>
            <a:srgbClr val="F27F00"/>
          </a:solidFill>
        </p:grpSpPr>
        <p:sp>
          <p:nvSpPr>
            <p:cNvPr id="7" name="矩形 2"/>
            <p:cNvSpPr/>
            <p:nvPr/>
          </p:nvSpPr>
          <p:spPr>
            <a:xfrm rot="2700000">
              <a:off x="5748200" y="2677058"/>
              <a:ext cx="2112072" cy="2111593"/>
            </a:xfrm>
            <a:custGeom>
              <a:avLst/>
              <a:gdLst/>
              <a:ahLst/>
              <a:cxnLst/>
              <a:rect l="l" t="t" r="r" b="b"/>
              <a:pathLst>
                <a:path w="1584176" h="1584176">
                  <a:moveTo>
                    <a:pt x="231381" y="231381"/>
                  </a:moveTo>
                  <a:lnTo>
                    <a:pt x="231381" y="1352795"/>
                  </a:lnTo>
                  <a:lnTo>
                    <a:pt x="1352795" y="1352795"/>
                  </a:lnTo>
                  <a:lnTo>
                    <a:pt x="1352795" y="231381"/>
                  </a:lnTo>
                  <a:close/>
                  <a:moveTo>
                    <a:pt x="0" y="0"/>
                  </a:moveTo>
                  <a:lnTo>
                    <a:pt x="1584176" y="0"/>
                  </a:lnTo>
                  <a:lnTo>
                    <a:pt x="1584176" y="1584176"/>
                  </a:lnTo>
                  <a:lnTo>
                    <a:pt x="0" y="1584176"/>
                  </a:lnTo>
                  <a:close/>
                </a:path>
              </a:pathLst>
            </a:custGeom>
            <a:solidFill>
              <a:srgbClr val="4D8689"/>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ysClr val="window" lastClr="FFFFFF"/>
                </a:solidFill>
                <a:effectLst/>
                <a:uLnTx/>
                <a:uFillTx/>
                <a:ea typeface="宋体" panose="02010600030101010101" pitchFamily="2" charset="-122"/>
                <a:cs typeface="+mn-lt"/>
              </a:endParaRPr>
            </a:p>
          </p:txBody>
        </p:sp>
        <p:sp>
          <p:nvSpPr>
            <p:cNvPr id="8" name="矩形 2"/>
            <p:cNvSpPr/>
            <p:nvPr/>
          </p:nvSpPr>
          <p:spPr>
            <a:xfrm rot="2700000">
              <a:off x="4063115" y="2677058"/>
              <a:ext cx="2112072" cy="2111593"/>
            </a:xfrm>
            <a:custGeom>
              <a:avLst/>
              <a:gdLst/>
              <a:ahLst/>
              <a:cxnLst/>
              <a:rect l="l" t="t" r="r" b="b"/>
              <a:pathLst>
                <a:path w="1584176" h="1584176">
                  <a:moveTo>
                    <a:pt x="231381" y="231381"/>
                  </a:moveTo>
                  <a:lnTo>
                    <a:pt x="231381" y="1352795"/>
                  </a:lnTo>
                  <a:lnTo>
                    <a:pt x="1352795" y="1352795"/>
                  </a:lnTo>
                  <a:lnTo>
                    <a:pt x="1352795" y="231381"/>
                  </a:lnTo>
                  <a:close/>
                  <a:moveTo>
                    <a:pt x="0" y="0"/>
                  </a:moveTo>
                  <a:lnTo>
                    <a:pt x="1584176" y="0"/>
                  </a:lnTo>
                  <a:lnTo>
                    <a:pt x="1584176" y="1584176"/>
                  </a:lnTo>
                  <a:lnTo>
                    <a:pt x="0" y="1584176"/>
                  </a:lnTo>
                  <a:close/>
                </a:path>
              </a:pathLst>
            </a:custGeom>
            <a:solidFill>
              <a:srgbClr val="E19520"/>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ysClr val="window" lastClr="FFFFFF"/>
                </a:solidFill>
                <a:effectLst/>
                <a:uLnTx/>
                <a:uFillTx/>
                <a:ea typeface="宋体" panose="02010600030101010101" pitchFamily="2" charset="-122"/>
                <a:cs typeface="+mn-lt"/>
              </a:endParaRPr>
            </a:p>
          </p:txBody>
        </p:sp>
        <p:sp>
          <p:nvSpPr>
            <p:cNvPr id="14" name="矩形 13"/>
            <p:cNvSpPr/>
            <p:nvPr/>
          </p:nvSpPr>
          <p:spPr>
            <a:xfrm rot="2700000">
              <a:off x="5681996" y="1787870"/>
              <a:ext cx="559394" cy="559267"/>
            </a:xfrm>
            <a:prstGeom prst="rect">
              <a:avLst/>
            </a:prstGeom>
            <a:solidFill>
              <a:srgbClr val="E19520"/>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ysClr val="window" lastClr="FFFFFF"/>
                </a:solidFill>
                <a:effectLst/>
                <a:uLnTx/>
                <a:uFillTx/>
                <a:ea typeface="宋体" panose="02010600030101010101" pitchFamily="2" charset="-122"/>
                <a:cs typeface="+mn-lt"/>
              </a:endParaRPr>
            </a:p>
          </p:txBody>
        </p:sp>
        <p:sp>
          <p:nvSpPr>
            <p:cNvPr id="15" name="矩形 14"/>
            <p:cNvSpPr/>
            <p:nvPr/>
          </p:nvSpPr>
          <p:spPr>
            <a:xfrm rot="2700000">
              <a:off x="5681996" y="5192820"/>
              <a:ext cx="559394" cy="559267"/>
            </a:xfrm>
            <a:prstGeom prst="rect">
              <a:avLst/>
            </a:prstGeom>
            <a:solidFill>
              <a:srgbClr val="4D8689"/>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ysClr val="window" lastClr="FFFFFF"/>
                </a:solidFill>
                <a:effectLst/>
                <a:uLnTx/>
                <a:uFillTx/>
                <a:ea typeface="宋体" panose="02010600030101010101" pitchFamily="2" charset="-122"/>
                <a:cs typeface="+mn-lt"/>
              </a:endParaRPr>
            </a:p>
          </p:txBody>
        </p:sp>
      </p:grpSp>
      <p:sp>
        <p:nvSpPr>
          <p:cNvPr id="29" name="TextBox 28">
            <a:extLst>
              <a:ext uri="{FF2B5EF4-FFF2-40B4-BE49-F238E27FC236}">
                <a16:creationId xmlns:a16="http://schemas.microsoft.com/office/drawing/2014/main" id="{54D66720-6CE3-402D-896C-3E321CD1245C}"/>
              </a:ext>
            </a:extLst>
          </p:cNvPr>
          <p:cNvSpPr txBox="1"/>
          <p:nvPr/>
        </p:nvSpPr>
        <p:spPr>
          <a:xfrm>
            <a:off x="1671616" y="463310"/>
            <a:ext cx="10239513" cy="2139047"/>
          </a:xfrm>
          <a:prstGeom prst="rect">
            <a:avLst/>
          </a:prstGeom>
          <a:noFill/>
        </p:spPr>
        <p:txBody>
          <a:bodyPr wrap="square">
            <a:spAutoFit/>
          </a:bodyPr>
          <a:lstStyle/>
          <a:p>
            <a:pPr marL="0" marR="0">
              <a:spcBef>
                <a:spcPts val="300"/>
              </a:spcBef>
              <a:spcAft>
                <a:spcPts val="0"/>
              </a:spcAft>
            </a:pPr>
            <a:r>
              <a:rPr lang="en-US" sz="3200" b="1">
                <a:solidFill>
                  <a:srgbClr val="FF0000"/>
                </a:solidFill>
                <a:latin typeface="Times New Roman" panose="02020603050405020304" pitchFamily="18" charset="0"/>
                <a:ea typeface="Calibri" panose="020F0502020204030204" pitchFamily="34" charset="0"/>
              </a:rPr>
              <a:t>Thảo luận nhóm: chia lớp thành 4 nhóm</a:t>
            </a:r>
            <a:endParaRPr lang="en-US" sz="3200" b="1" dirty="0">
              <a:solidFill>
                <a:srgbClr val="FF0000"/>
              </a:solidFill>
              <a:latin typeface="Times New Roman" panose="02020603050405020304" pitchFamily="18" charset="0"/>
              <a:ea typeface="Calibri" panose="020F0502020204030204" pitchFamily="34" charset="0"/>
            </a:endParaRPr>
          </a:p>
          <a:p>
            <a:pPr marL="0" marR="0">
              <a:spcBef>
                <a:spcPts val="300"/>
              </a:spcBef>
              <a:spcAft>
                <a:spcPts val="0"/>
              </a:spcAft>
            </a:pPr>
            <a:r>
              <a:rPr lang="en-US" sz="3200" b="1">
                <a:solidFill>
                  <a:srgbClr val="FF0000"/>
                </a:solidFill>
                <a:latin typeface="Times New Roman" panose="02020603050405020304" pitchFamily="18" charset="0"/>
                <a:ea typeface="Calibri" panose="020F0502020204030204" pitchFamily="34" charset="0"/>
              </a:rPr>
              <a:t>Câu hỏi: Đời sống văn hóa thời Đinh - Tiền Lê có điểm gì nổi bật?</a:t>
            </a:r>
          </a:p>
          <a:p>
            <a:pPr marL="0" marR="0">
              <a:spcBef>
                <a:spcPts val="300"/>
              </a:spcBef>
              <a:spcAft>
                <a:spcPts val="0"/>
              </a:spcAft>
            </a:pPr>
            <a:r>
              <a:rPr lang="en-US" sz="3200" b="1">
                <a:solidFill>
                  <a:srgbClr val="FF0000"/>
                </a:solidFill>
                <a:latin typeface="Times New Roman" panose="02020603050405020304" pitchFamily="18" charset="0"/>
                <a:ea typeface="Calibri" panose="020F0502020204030204" pitchFamily="34" charset="0"/>
              </a:rPr>
              <a:t>Thời gian: 3 phút</a:t>
            </a:r>
          </a:p>
        </p:txBody>
      </p:sp>
      <p:graphicFrame>
        <p:nvGraphicFramePr>
          <p:cNvPr id="5" name="Table 5">
            <a:extLst>
              <a:ext uri="{FF2B5EF4-FFF2-40B4-BE49-F238E27FC236}">
                <a16:creationId xmlns:a16="http://schemas.microsoft.com/office/drawing/2014/main" id="{DD7BDF4C-1119-49A0-91BE-713B6DA46200}"/>
              </a:ext>
            </a:extLst>
          </p:cNvPr>
          <p:cNvGraphicFramePr>
            <a:graphicFrameLocks noGrp="1"/>
          </p:cNvGraphicFramePr>
          <p:nvPr>
            <p:extLst>
              <p:ext uri="{D42A27DB-BD31-4B8C-83A1-F6EECF244321}">
                <p14:modId xmlns:p14="http://schemas.microsoft.com/office/powerpoint/2010/main" val="4055483733"/>
              </p:ext>
            </p:extLst>
          </p:nvPr>
        </p:nvGraphicFramePr>
        <p:xfrm>
          <a:off x="1244183" y="2948518"/>
          <a:ext cx="9983450" cy="2316480"/>
        </p:xfrm>
        <a:graphic>
          <a:graphicData uri="http://schemas.openxmlformats.org/drawingml/2006/table">
            <a:tbl>
              <a:tblPr firstRow="1" bandRow="1">
                <a:tableStyleId>{5C22544A-7EE6-4342-B048-85BDC9FD1C3A}</a:tableStyleId>
              </a:tblPr>
              <a:tblGrid>
                <a:gridCol w="4991725">
                  <a:extLst>
                    <a:ext uri="{9D8B030D-6E8A-4147-A177-3AD203B41FA5}">
                      <a16:colId xmlns:a16="http://schemas.microsoft.com/office/drawing/2014/main" val="3419500715"/>
                    </a:ext>
                  </a:extLst>
                </a:gridCol>
                <a:gridCol w="4991725">
                  <a:extLst>
                    <a:ext uri="{9D8B030D-6E8A-4147-A177-3AD203B41FA5}">
                      <a16:colId xmlns:a16="http://schemas.microsoft.com/office/drawing/2014/main" val="3578493618"/>
                    </a:ext>
                  </a:extLst>
                </a:gridCol>
              </a:tblGrid>
              <a:tr h="529200">
                <a:tc>
                  <a:txBody>
                    <a:bodyPr/>
                    <a:lstStyle/>
                    <a:p>
                      <a:r>
                        <a:rPr lang="en-US" sz="3200">
                          <a:latin typeface="Times New Roman" panose="02020603050405020304" pitchFamily="18" charset="0"/>
                          <a:cs typeface="Times New Roman" panose="02020603050405020304" pitchFamily="18" charset="0"/>
                        </a:rPr>
                        <a:t>Văn hóa</a:t>
                      </a:r>
                    </a:p>
                  </a:txBody>
                  <a:tcPr/>
                </a:tc>
                <a:tc>
                  <a:txBody>
                    <a:bodyPr/>
                    <a:lstStyle/>
                    <a:p>
                      <a:r>
                        <a:rPr lang="en-US" sz="3200">
                          <a:latin typeface="Times New Roman" panose="02020603050405020304" pitchFamily="18" charset="0"/>
                          <a:cs typeface="Times New Roman" panose="02020603050405020304" pitchFamily="18" charset="0"/>
                        </a:rPr>
                        <a:t>Nội dung</a:t>
                      </a:r>
                    </a:p>
                  </a:txBody>
                  <a:tcPr/>
                </a:tc>
                <a:extLst>
                  <a:ext uri="{0D108BD9-81ED-4DB2-BD59-A6C34878D82A}">
                    <a16:rowId xmlns:a16="http://schemas.microsoft.com/office/drawing/2014/main" val="2989361769"/>
                  </a:ext>
                </a:extLst>
              </a:tr>
              <a:tr h="370840">
                <a:tc>
                  <a:txBody>
                    <a:bodyPr/>
                    <a:lstStyle/>
                    <a:p>
                      <a:r>
                        <a:rPr lang="en-US" sz="3200">
                          <a:latin typeface="Times New Roman" panose="02020603050405020304" pitchFamily="18" charset="0"/>
                          <a:cs typeface="Times New Roman" panose="02020603050405020304" pitchFamily="18" charset="0"/>
                        </a:rPr>
                        <a:t>Giáo dục</a:t>
                      </a:r>
                    </a:p>
                  </a:txBody>
                  <a:tcPr/>
                </a:tc>
                <a:tc>
                  <a:txBody>
                    <a:bodyPr/>
                    <a:lstStyle/>
                    <a:p>
                      <a:endParaRPr lang="en-US" sz="32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81984349"/>
                  </a:ext>
                </a:extLst>
              </a:tr>
              <a:tr h="370840">
                <a:tc>
                  <a:txBody>
                    <a:bodyPr/>
                    <a:lstStyle/>
                    <a:p>
                      <a:r>
                        <a:rPr lang="en-US" sz="3200">
                          <a:latin typeface="Times New Roman" panose="02020603050405020304" pitchFamily="18" charset="0"/>
                          <a:cs typeface="Times New Roman" panose="02020603050405020304" pitchFamily="18" charset="0"/>
                        </a:rPr>
                        <a:t>Tôn giáo</a:t>
                      </a:r>
                    </a:p>
                  </a:txBody>
                  <a:tcPr/>
                </a:tc>
                <a:tc>
                  <a:txBody>
                    <a:bodyPr/>
                    <a:lstStyle/>
                    <a:p>
                      <a:endParaRPr lang="en-US" sz="32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418676898"/>
                  </a:ext>
                </a:extLst>
              </a:tr>
              <a:tr h="370840">
                <a:tc>
                  <a:txBody>
                    <a:bodyPr/>
                    <a:lstStyle/>
                    <a:p>
                      <a:r>
                        <a:rPr lang="en-US" sz="3200">
                          <a:latin typeface="Times New Roman" panose="02020603050405020304" pitchFamily="18" charset="0"/>
                          <a:cs typeface="Times New Roman" panose="02020603050405020304" pitchFamily="18" charset="0"/>
                        </a:rPr>
                        <a:t>Sinh hoạt văn hóa dân gian</a:t>
                      </a:r>
                    </a:p>
                  </a:txBody>
                  <a:tcPr/>
                </a:tc>
                <a:tc>
                  <a:txBody>
                    <a:bodyPr/>
                    <a:lstStyle/>
                    <a:p>
                      <a:endParaRPr lang="en-US" sz="32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4089620"/>
                  </a:ext>
                </a:extLst>
              </a:tr>
            </a:tbl>
          </a:graphicData>
        </a:graphic>
      </p:graphicFrame>
    </p:spTree>
    <p:extLst>
      <p:ext uri="{BB962C8B-B14F-4D97-AF65-F5344CB8AC3E}">
        <p14:creationId xmlns:p14="http://schemas.microsoft.com/office/powerpoint/2010/main" val="154485887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10918700" y="6006681"/>
            <a:ext cx="1352550" cy="1352550"/>
          </a:xfrm>
          <a:prstGeom prst="rect">
            <a:avLst/>
          </a:prstGeom>
        </p:spPr>
      </p:pic>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58921" y="6028357"/>
            <a:ext cx="304417" cy="366333"/>
          </a:xfrm>
          <a:prstGeom prst="rect">
            <a:avLst/>
          </a:prstGeom>
        </p:spPr>
      </p:pic>
      <p:grpSp>
        <p:nvGrpSpPr>
          <p:cNvPr id="3" name="组合 2"/>
          <p:cNvGrpSpPr/>
          <p:nvPr/>
        </p:nvGrpSpPr>
        <p:grpSpPr>
          <a:xfrm>
            <a:off x="411586" y="182879"/>
            <a:ext cx="1000654" cy="1187643"/>
            <a:chOff x="4063354" y="1787807"/>
            <a:chExt cx="3796678" cy="3964344"/>
          </a:xfrm>
          <a:solidFill>
            <a:srgbClr val="F27F00"/>
          </a:solidFill>
        </p:grpSpPr>
        <p:sp>
          <p:nvSpPr>
            <p:cNvPr id="7" name="矩形 2"/>
            <p:cNvSpPr/>
            <p:nvPr/>
          </p:nvSpPr>
          <p:spPr>
            <a:xfrm rot="2700000">
              <a:off x="5748200" y="2677058"/>
              <a:ext cx="2112072" cy="2111593"/>
            </a:xfrm>
            <a:custGeom>
              <a:avLst/>
              <a:gdLst/>
              <a:ahLst/>
              <a:cxnLst/>
              <a:rect l="l" t="t" r="r" b="b"/>
              <a:pathLst>
                <a:path w="1584176" h="1584176">
                  <a:moveTo>
                    <a:pt x="231381" y="231381"/>
                  </a:moveTo>
                  <a:lnTo>
                    <a:pt x="231381" y="1352795"/>
                  </a:lnTo>
                  <a:lnTo>
                    <a:pt x="1352795" y="1352795"/>
                  </a:lnTo>
                  <a:lnTo>
                    <a:pt x="1352795" y="231381"/>
                  </a:lnTo>
                  <a:close/>
                  <a:moveTo>
                    <a:pt x="0" y="0"/>
                  </a:moveTo>
                  <a:lnTo>
                    <a:pt x="1584176" y="0"/>
                  </a:lnTo>
                  <a:lnTo>
                    <a:pt x="1584176" y="1584176"/>
                  </a:lnTo>
                  <a:lnTo>
                    <a:pt x="0" y="1584176"/>
                  </a:lnTo>
                  <a:close/>
                </a:path>
              </a:pathLst>
            </a:custGeom>
            <a:solidFill>
              <a:srgbClr val="4D8689"/>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ysClr val="window" lastClr="FFFFFF"/>
                </a:solidFill>
                <a:effectLst/>
                <a:uLnTx/>
                <a:uFillTx/>
                <a:ea typeface="宋体" panose="02010600030101010101" pitchFamily="2" charset="-122"/>
                <a:cs typeface="+mn-lt"/>
              </a:endParaRPr>
            </a:p>
          </p:txBody>
        </p:sp>
        <p:sp>
          <p:nvSpPr>
            <p:cNvPr id="8" name="矩形 2"/>
            <p:cNvSpPr/>
            <p:nvPr/>
          </p:nvSpPr>
          <p:spPr>
            <a:xfrm rot="2700000">
              <a:off x="4063115" y="2677058"/>
              <a:ext cx="2112072" cy="2111593"/>
            </a:xfrm>
            <a:custGeom>
              <a:avLst/>
              <a:gdLst/>
              <a:ahLst/>
              <a:cxnLst/>
              <a:rect l="l" t="t" r="r" b="b"/>
              <a:pathLst>
                <a:path w="1584176" h="1584176">
                  <a:moveTo>
                    <a:pt x="231381" y="231381"/>
                  </a:moveTo>
                  <a:lnTo>
                    <a:pt x="231381" y="1352795"/>
                  </a:lnTo>
                  <a:lnTo>
                    <a:pt x="1352795" y="1352795"/>
                  </a:lnTo>
                  <a:lnTo>
                    <a:pt x="1352795" y="231381"/>
                  </a:lnTo>
                  <a:close/>
                  <a:moveTo>
                    <a:pt x="0" y="0"/>
                  </a:moveTo>
                  <a:lnTo>
                    <a:pt x="1584176" y="0"/>
                  </a:lnTo>
                  <a:lnTo>
                    <a:pt x="1584176" y="1584176"/>
                  </a:lnTo>
                  <a:lnTo>
                    <a:pt x="0" y="1584176"/>
                  </a:lnTo>
                  <a:close/>
                </a:path>
              </a:pathLst>
            </a:custGeom>
            <a:solidFill>
              <a:srgbClr val="E19520"/>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ysClr val="window" lastClr="FFFFFF"/>
                </a:solidFill>
                <a:effectLst/>
                <a:uLnTx/>
                <a:uFillTx/>
                <a:ea typeface="宋体" panose="02010600030101010101" pitchFamily="2" charset="-122"/>
                <a:cs typeface="+mn-lt"/>
              </a:endParaRPr>
            </a:p>
          </p:txBody>
        </p:sp>
        <p:sp>
          <p:nvSpPr>
            <p:cNvPr id="14" name="矩形 13"/>
            <p:cNvSpPr/>
            <p:nvPr/>
          </p:nvSpPr>
          <p:spPr>
            <a:xfrm rot="2700000">
              <a:off x="5681996" y="1787870"/>
              <a:ext cx="559394" cy="559267"/>
            </a:xfrm>
            <a:prstGeom prst="rect">
              <a:avLst/>
            </a:prstGeom>
            <a:solidFill>
              <a:srgbClr val="E19520"/>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ysClr val="window" lastClr="FFFFFF"/>
                </a:solidFill>
                <a:effectLst/>
                <a:uLnTx/>
                <a:uFillTx/>
                <a:ea typeface="宋体" panose="02010600030101010101" pitchFamily="2" charset="-122"/>
                <a:cs typeface="+mn-lt"/>
              </a:endParaRPr>
            </a:p>
          </p:txBody>
        </p:sp>
        <p:sp>
          <p:nvSpPr>
            <p:cNvPr id="15" name="矩形 14"/>
            <p:cNvSpPr/>
            <p:nvPr/>
          </p:nvSpPr>
          <p:spPr>
            <a:xfrm rot="2700000">
              <a:off x="5681996" y="5192820"/>
              <a:ext cx="559394" cy="559267"/>
            </a:xfrm>
            <a:prstGeom prst="rect">
              <a:avLst/>
            </a:prstGeom>
            <a:solidFill>
              <a:srgbClr val="4D8689"/>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ysClr val="window" lastClr="FFFFFF"/>
                </a:solidFill>
                <a:effectLst/>
                <a:uLnTx/>
                <a:uFillTx/>
                <a:ea typeface="宋体" panose="02010600030101010101" pitchFamily="2" charset="-122"/>
                <a:cs typeface="+mn-lt"/>
              </a:endParaRPr>
            </a:p>
          </p:txBody>
        </p:sp>
      </p:grpSp>
      <p:sp>
        <p:nvSpPr>
          <p:cNvPr id="29" name="TextBox 28">
            <a:extLst>
              <a:ext uri="{FF2B5EF4-FFF2-40B4-BE49-F238E27FC236}">
                <a16:creationId xmlns:a16="http://schemas.microsoft.com/office/drawing/2014/main" id="{54D66720-6CE3-402D-896C-3E321CD1245C}"/>
              </a:ext>
            </a:extLst>
          </p:cNvPr>
          <p:cNvSpPr txBox="1"/>
          <p:nvPr/>
        </p:nvSpPr>
        <p:spPr>
          <a:xfrm>
            <a:off x="1671616" y="463310"/>
            <a:ext cx="10239513" cy="2139047"/>
          </a:xfrm>
          <a:prstGeom prst="rect">
            <a:avLst/>
          </a:prstGeom>
          <a:noFill/>
        </p:spPr>
        <p:txBody>
          <a:bodyPr wrap="square">
            <a:spAutoFit/>
          </a:bodyPr>
          <a:lstStyle/>
          <a:p>
            <a:pPr marL="0" marR="0">
              <a:spcBef>
                <a:spcPts val="300"/>
              </a:spcBef>
              <a:spcAft>
                <a:spcPts val="0"/>
              </a:spcAft>
            </a:pPr>
            <a:r>
              <a:rPr lang="en-US" sz="3200" b="1">
                <a:solidFill>
                  <a:srgbClr val="FF0000"/>
                </a:solidFill>
                <a:latin typeface="Times New Roman" panose="02020603050405020304" pitchFamily="18" charset="0"/>
                <a:ea typeface="Calibri" panose="020F0502020204030204" pitchFamily="34" charset="0"/>
              </a:rPr>
              <a:t>Thảo luận nhóm: chia lớp thành 4 nhóm</a:t>
            </a:r>
            <a:endParaRPr lang="en-US" sz="3200" b="1" dirty="0">
              <a:solidFill>
                <a:srgbClr val="FF0000"/>
              </a:solidFill>
              <a:latin typeface="Times New Roman" panose="02020603050405020304" pitchFamily="18" charset="0"/>
              <a:ea typeface="Calibri" panose="020F0502020204030204" pitchFamily="34" charset="0"/>
            </a:endParaRPr>
          </a:p>
          <a:p>
            <a:pPr marL="0" marR="0">
              <a:spcBef>
                <a:spcPts val="300"/>
              </a:spcBef>
              <a:spcAft>
                <a:spcPts val="0"/>
              </a:spcAft>
            </a:pPr>
            <a:r>
              <a:rPr lang="en-US" sz="3200" b="1">
                <a:solidFill>
                  <a:srgbClr val="FF0000"/>
                </a:solidFill>
                <a:latin typeface="Times New Roman" panose="02020603050405020304" pitchFamily="18" charset="0"/>
                <a:ea typeface="Calibri" panose="020F0502020204030204" pitchFamily="34" charset="0"/>
              </a:rPr>
              <a:t>Câu hỏi: Đời sống văn hóa thời Đinh - Tiền Lê có điểm gì nổi bật?</a:t>
            </a:r>
          </a:p>
          <a:p>
            <a:pPr marL="0" marR="0">
              <a:spcBef>
                <a:spcPts val="300"/>
              </a:spcBef>
              <a:spcAft>
                <a:spcPts val="0"/>
              </a:spcAft>
            </a:pPr>
            <a:r>
              <a:rPr lang="en-US" sz="3200" b="1">
                <a:solidFill>
                  <a:srgbClr val="FF0000"/>
                </a:solidFill>
                <a:latin typeface="Times New Roman" panose="02020603050405020304" pitchFamily="18" charset="0"/>
                <a:ea typeface="Calibri" panose="020F0502020204030204" pitchFamily="34" charset="0"/>
              </a:rPr>
              <a:t>Thời gian: 3 phút</a:t>
            </a:r>
          </a:p>
        </p:txBody>
      </p:sp>
      <p:graphicFrame>
        <p:nvGraphicFramePr>
          <p:cNvPr id="5" name="Table 5">
            <a:extLst>
              <a:ext uri="{FF2B5EF4-FFF2-40B4-BE49-F238E27FC236}">
                <a16:creationId xmlns:a16="http://schemas.microsoft.com/office/drawing/2014/main" id="{DD7BDF4C-1119-49A0-91BE-713B6DA46200}"/>
              </a:ext>
            </a:extLst>
          </p:cNvPr>
          <p:cNvGraphicFramePr>
            <a:graphicFrameLocks noGrp="1"/>
          </p:cNvGraphicFramePr>
          <p:nvPr>
            <p:extLst>
              <p:ext uri="{D42A27DB-BD31-4B8C-83A1-F6EECF244321}">
                <p14:modId xmlns:p14="http://schemas.microsoft.com/office/powerpoint/2010/main" val="4095181857"/>
              </p:ext>
            </p:extLst>
          </p:nvPr>
        </p:nvGraphicFramePr>
        <p:xfrm>
          <a:off x="539646" y="2948518"/>
          <a:ext cx="11523692" cy="2266560"/>
        </p:xfrm>
        <a:graphic>
          <a:graphicData uri="http://schemas.openxmlformats.org/drawingml/2006/table">
            <a:tbl>
              <a:tblPr firstRow="1" bandRow="1">
                <a:tableStyleId>{5C22544A-7EE6-4342-B048-85BDC9FD1C3A}</a:tableStyleId>
              </a:tblPr>
              <a:tblGrid>
                <a:gridCol w="5349708">
                  <a:extLst>
                    <a:ext uri="{9D8B030D-6E8A-4147-A177-3AD203B41FA5}">
                      <a16:colId xmlns:a16="http://schemas.microsoft.com/office/drawing/2014/main" val="3419500715"/>
                    </a:ext>
                  </a:extLst>
                </a:gridCol>
                <a:gridCol w="6173984">
                  <a:extLst>
                    <a:ext uri="{9D8B030D-6E8A-4147-A177-3AD203B41FA5}">
                      <a16:colId xmlns:a16="http://schemas.microsoft.com/office/drawing/2014/main" val="3578493618"/>
                    </a:ext>
                  </a:extLst>
                </a:gridCol>
              </a:tblGrid>
              <a:tr h="529200">
                <a:tc>
                  <a:txBody>
                    <a:bodyPr/>
                    <a:lstStyle/>
                    <a:p>
                      <a:r>
                        <a:rPr lang="en-US" sz="2400">
                          <a:latin typeface="Times New Roman" panose="02020603050405020304" pitchFamily="18" charset="0"/>
                          <a:cs typeface="Times New Roman" panose="02020603050405020304" pitchFamily="18" charset="0"/>
                        </a:rPr>
                        <a:t>Văn hóa</a:t>
                      </a:r>
                    </a:p>
                  </a:txBody>
                  <a:tcPr/>
                </a:tc>
                <a:tc>
                  <a:txBody>
                    <a:bodyPr/>
                    <a:lstStyle/>
                    <a:p>
                      <a:r>
                        <a:rPr lang="en-US" sz="2400">
                          <a:latin typeface="Times New Roman" panose="02020603050405020304" pitchFamily="18" charset="0"/>
                          <a:cs typeface="Times New Roman" panose="02020603050405020304" pitchFamily="18" charset="0"/>
                        </a:rPr>
                        <a:t>Nội dung</a:t>
                      </a:r>
                    </a:p>
                  </a:txBody>
                  <a:tcPr/>
                </a:tc>
                <a:extLst>
                  <a:ext uri="{0D108BD9-81ED-4DB2-BD59-A6C34878D82A}">
                    <a16:rowId xmlns:a16="http://schemas.microsoft.com/office/drawing/2014/main" val="2989361769"/>
                  </a:ext>
                </a:extLst>
              </a:tr>
              <a:tr h="370840">
                <a:tc>
                  <a:txBody>
                    <a:bodyPr/>
                    <a:lstStyle/>
                    <a:p>
                      <a:r>
                        <a:rPr lang="en-US" sz="2400">
                          <a:latin typeface="Times New Roman" panose="02020603050405020304" pitchFamily="18" charset="0"/>
                          <a:cs typeface="Times New Roman" panose="02020603050405020304" pitchFamily="18" charset="0"/>
                        </a:rPr>
                        <a:t>Giáo dục</a:t>
                      </a:r>
                    </a:p>
                  </a:txBody>
                  <a:tcPr/>
                </a:tc>
                <a:tc>
                  <a:txBody>
                    <a:bodyPr/>
                    <a:lstStyle/>
                    <a:p>
                      <a:r>
                        <a:rPr lang="en-US" sz="2400">
                          <a:latin typeface="Times New Roman" panose="02020603050405020304" pitchFamily="18" charset="0"/>
                          <a:cs typeface="Times New Roman" panose="02020603050405020304" pitchFamily="18" charset="0"/>
                        </a:rPr>
                        <a:t>chưa phát triển</a:t>
                      </a:r>
                    </a:p>
                  </a:txBody>
                  <a:tcPr/>
                </a:tc>
                <a:extLst>
                  <a:ext uri="{0D108BD9-81ED-4DB2-BD59-A6C34878D82A}">
                    <a16:rowId xmlns:a16="http://schemas.microsoft.com/office/drawing/2014/main" val="1281984349"/>
                  </a:ext>
                </a:extLst>
              </a:tr>
              <a:tr h="370840">
                <a:tc>
                  <a:txBody>
                    <a:bodyPr/>
                    <a:lstStyle/>
                    <a:p>
                      <a:r>
                        <a:rPr lang="en-US" sz="2400">
                          <a:latin typeface="Times New Roman" panose="02020603050405020304" pitchFamily="18" charset="0"/>
                          <a:cs typeface="Times New Roman" panose="02020603050405020304" pitchFamily="18" charset="0"/>
                        </a:rPr>
                        <a:t>Tôn giáo</a:t>
                      </a:r>
                    </a:p>
                  </a:txBody>
                  <a:tcPr/>
                </a:tc>
                <a:tc>
                  <a:txBody>
                    <a:bodyPr/>
                    <a:lstStyle/>
                    <a:p>
                      <a:r>
                        <a:rPr lang="en-US" sz="2400">
                          <a:latin typeface="Times New Roman" panose="02020603050405020304" pitchFamily="18" charset="0"/>
                          <a:cs typeface="Times New Roman" panose="02020603050405020304" pitchFamily="18" charset="0"/>
                        </a:rPr>
                        <a:t>Nho giáo chưa phát triển, Phật giáo được truyền bá rộng rãi</a:t>
                      </a:r>
                    </a:p>
                  </a:txBody>
                  <a:tcPr/>
                </a:tc>
                <a:extLst>
                  <a:ext uri="{0D108BD9-81ED-4DB2-BD59-A6C34878D82A}">
                    <a16:rowId xmlns:a16="http://schemas.microsoft.com/office/drawing/2014/main" val="3418676898"/>
                  </a:ext>
                </a:extLst>
              </a:tr>
              <a:tr h="370840">
                <a:tc>
                  <a:txBody>
                    <a:bodyPr/>
                    <a:lstStyle/>
                    <a:p>
                      <a:r>
                        <a:rPr lang="en-US" sz="2400">
                          <a:latin typeface="Times New Roman" panose="02020603050405020304" pitchFamily="18" charset="0"/>
                          <a:cs typeface="Times New Roman" panose="02020603050405020304" pitchFamily="18" charset="0"/>
                        </a:rPr>
                        <a:t>Sinh hoạt văn hóa dân gian</a:t>
                      </a:r>
                    </a:p>
                  </a:txBody>
                  <a:tcPr/>
                </a:tc>
                <a:tc>
                  <a:txBody>
                    <a:bodyPr/>
                    <a:lstStyle/>
                    <a:p>
                      <a:r>
                        <a:rPr lang="en-US" sz="2400">
                          <a:latin typeface="Times New Roman" panose="02020603050405020304" pitchFamily="18" charset="0"/>
                          <a:cs typeface="Times New Roman" panose="02020603050405020304" pitchFamily="18" charset="0"/>
                        </a:rPr>
                        <a:t>tiếp tục được giữ gìn như ca hát, nhảy múa...</a:t>
                      </a:r>
                    </a:p>
                  </a:txBody>
                  <a:tcPr/>
                </a:tc>
                <a:extLst>
                  <a:ext uri="{0D108BD9-81ED-4DB2-BD59-A6C34878D82A}">
                    <a16:rowId xmlns:a16="http://schemas.microsoft.com/office/drawing/2014/main" val="194089620"/>
                  </a:ext>
                </a:extLst>
              </a:tr>
            </a:tbl>
          </a:graphicData>
        </a:graphic>
      </p:graphicFrame>
    </p:spTree>
    <p:extLst>
      <p:ext uri="{BB962C8B-B14F-4D97-AF65-F5344CB8AC3E}">
        <p14:creationId xmlns:p14="http://schemas.microsoft.com/office/powerpoint/2010/main" val="238409317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661"/>
            <a:ext cx="12192000" cy="6858001"/>
          </a:xfrm>
          <a:prstGeom prst="rect">
            <a:avLst/>
          </a:prstGeom>
        </p:spPr>
      </p:pic>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17494" y="259301"/>
            <a:ext cx="1380167" cy="1380167"/>
          </a:xfrm>
          <a:prstGeom prst="rect">
            <a:avLst/>
          </a:prstGeom>
        </p:spPr>
      </p:pic>
      <p:sp>
        <p:nvSpPr>
          <p:cNvPr id="8" name="圆: 空心 7"/>
          <p:cNvSpPr/>
          <p:nvPr/>
        </p:nvSpPr>
        <p:spPr>
          <a:xfrm>
            <a:off x="10012694" y="1207908"/>
            <a:ext cx="863120" cy="863120"/>
          </a:xfrm>
          <a:prstGeom prst="donut">
            <a:avLst>
              <a:gd name="adj" fmla="val 8795"/>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椭圆 13"/>
          <p:cNvSpPr/>
          <p:nvPr/>
        </p:nvSpPr>
        <p:spPr>
          <a:xfrm>
            <a:off x="425496" y="4837595"/>
            <a:ext cx="461814" cy="461814"/>
          </a:xfrm>
          <a:prstGeom prst="ellipse">
            <a:avLst/>
          </a:prstGeom>
          <a:gradFill flip="none" rotWithShape="1">
            <a:gsLst>
              <a:gs pos="8000">
                <a:srgbClr val="9B7F45"/>
              </a:gs>
              <a:gs pos="83000">
                <a:srgbClr val="E7D6B6"/>
              </a:gs>
            </a:gsLst>
            <a:lin ang="8100000" scaled="1"/>
            <a:tileRect/>
          </a:gradFill>
          <a:ln>
            <a:noFill/>
          </a:ln>
          <a:effectLst>
            <a:innerShdw blurRad="63500" dist="50800" dir="18900000">
              <a:schemeClr val="tx1">
                <a:lumMod val="50000"/>
                <a:lumOff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p:cNvCxnSpPr/>
          <p:nvPr/>
        </p:nvCxnSpPr>
        <p:spPr>
          <a:xfrm>
            <a:off x="1325388" y="4350153"/>
            <a:ext cx="17684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3908931" y="4350153"/>
            <a:ext cx="17684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506988" y="4350153"/>
            <a:ext cx="17684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9089736" y="4330401"/>
            <a:ext cx="17684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A548E836-4047-4759-871D-16FD4FB502F5}"/>
              </a:ext>
            </a:extLst>
          </p:cNvPr>
          <p:cNvSpPr txBox="1"/>
          <p:nvPr/>
        </p:nvSpPr>
        <p:spPr>
          <a:xfrm>
            <a:off x="-232347" y="173647"/>
            <a:ext cx="10477389" cy="1200329"/>
          </a:xfrm>
          <a:prstGeom prst="rect">
            <a:avLst/>
          </a:prstGeom>
          <a:noFill/>
        </p:spPr>
        <p:txBody>
          <a:bodyPr wrap="square">
            <a:spAutoFit/>
          </a:bodyPr>
          <a:lstStyle/>
          <a:p>
            <a:pPr marL="0" marR="0" algn="ctr">
              <a:spcBef>
                <a:spcPts val="300"/>
              </a:spcBef>
              <a:spcAft>
                <a:spcPts val="0"/>
              </a:spcAft>
              <a:tabLst>
                <a:tab pos="2637155" algn="ctr"/>
                <a:tab pos="5274310" algn="r"/>
              </a:tabLst>
            </a:pPr>
            <a:r>
              <a:rPr lang="nl-NL" sz="3600" b="1">
                <a:solidFill>
                  <a:srgbClr val="FF0000"/>
                </a:solidFill>
                <a:effectLst/>
                <a:latin typeface="Times New Roman" panose="02020603050405020304" pitchFamily="18" charset="0"/>
                <a:ea typeface="Calibri" panose="020F0502020204030204" pitchFamily="34" charset="0"/>
              </a:rPr>
              <a:t>BÀI 10: ĐẠI </a:t>
            </a:r>
            <a:r>
              <a:rPr lang="nl-NL" sz="3600" b="1" dirty="0">
                <a:solidFill>
                  <a:srgbClr val="FF0000"/>
                </a:solidFill>
                <a:effectLst/>
                <a:latin typeface="Times New Roman" panose="02020603050405020304" pitchFamily="18" charset="0"/>
                <a:ea typeface="Calibri" panose="020F0502020204030204" pitchFamily="34" charset="0"/>
              </a:rPr>
              <a:t>CỒ VIỆT THỜI </a:t>
            </a:r>
            <a:r>
              <a:rPr lang="nl-NL" sz="3600" b="1">
                <a:solidFill>
                  <a:srgbClr val="FF0000"/>
                </a:solidFill>
                <a:effectLst/>
                <a:latin typeface="Times New Roman" panose="02020603050405020304" pitchFamily="18" charset="0"/>
                <a:ea typeface="Calibri" panose="020F0502020204030204" pitchFamily="34" charset="0"/>
              </a:rPr>
              <a:t>ĐINH VÀ </a:t>
            </a:r>
            <a:r>
              <a:rPr lang="nl-NL" sz="3600" b="1" dirty="0">
                <a:solidFill>
                  <a:srgbClr val="FF0000"/>
                </a:solidFill>
                <a:effectLst/>
                <a:latin typeface="Times New Roman" panose="02020603050405020304" pitchFamily="18" charset="0"/>
                <a:ea typeface="Calibri" panose="020F0502020204030204" pitchFamily="34" charset="0"/>
              </a:rPr>
              <a:t>TIỀN </a:t>
            </a:r>
            <a:r>
              <a:rPr lang="nl-NL" sz="3600" b="1">
                <a:solidFill>
                  <a:srgbClr val="FF0000"/>
                </a:solidFill>
                <a:effectLst/>
                <a:latin typeface="Times New Roman" panose="02020603050405020304" pitchFamily="18" charset="0"/>
                <a:ea typeface="Calibri" panose="020F0502020204030204" pitchFamily="34" charset="0"/>
              </a:rPr>
              <a:t>LÊ </a:t>
            </a:r>
            <a:r>
              <a:rPr lang="en-US" sz="3600" b="1">
                <a:solidFill>
                  <a:srgbClr val="FF0000"/>
                </a:solidFill>
                <a:latin typeface="Times New Roman" panose="02020603050405020304" pitchFamily="18" charset="0"/>
                <a:ea typeface="Calibri" panose="020F0502020204030204" pitchFamily="34" charset="0"/>
              </a:rPr>
              <a:t>(968 - 1009) (2 tiết)</a:t>
            </a:r>
            <a:endParaRPr lang="nl-NL" sz="3600" b="1">
              <a:solidFill>
                <a:srgbClr val="FF0000"/>
              </a:solidFill>
              <a:latin typeface="Times New Roman" panose="02020603050405020304" pitchFamily="18" charset="0"/>
              <a:ea typeface="Calibri" panose="020F0502020204030204" pitchFamily="34" charset="0"/>
            </a:endParaRPr>
          </a:p>
        </p:txBody>
      </p:sp>
      <p:pic>
        <p:nvPicPr>
          <p:cNvPr id="1026" name="Picture 2" descr="Tìm hiểu về nước Đại Cồ Việt thời Đinh Tiền Lê - Dinhnghia.vn">
            <a:extLst>
              <a:ext uri="{FF2B5EF4-FFF2-40B4-BE49-F238E27FC236}">
                <a16:creationId xmlns:a16="http://schemas.microsoft.com/office/drawing/2014/main" id="{6A1761A7-F346-4030-A46B-FA617FCA526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103917"/>
            <a:ext cx="6224270" cy="34855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ễ Tịch Điền">
            <a:extLst>
              <a:ext uri="{FF2B5EF4-FFF2-40B4-BE49-F238E27FC236}">
                <a16:creationId xmlns:a16="http://schemas.microsoft.com/office/drawing/2014/main" id="{F441B074-4484-4A12-A4C7-4F7720EFB87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4763" y="1743121"/>
            <a:ext cx="5905500" cy="381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par>
                                <p:cTn id="11" presetID="53" presetClass="entr" presetSubtype="16"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000"/>
                            </p:stCondLst>
                            <p:childTnLst>
                              <p:par>
                                <p:cTn id="22" presetID="22" presetClass="entr" presetSubtype="4"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par>
                          <p:cTn id="25" fill="hold">
                            <p:stCondLst>
                              <p:cond delay="1500"/>
                            </p:stCondLst>
                            <p:childTnLst>
                              <p:par>
                                <p:cTn id="26" presetID="22" presetClass="entr" presetSubtype="4"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childTnLst>
                          </p:cTn>
                        </p:par>
                        <p:par>
                          <p:cTn id="29" fill="hold">
                            <p:stCondLst>
                              <p:cond delay="2000"/>
                            </p:stCondLst>
                            <p:childTnLst>
                              <p:par>
                                <p:cTn id="30" presetID="22" presetClass="entr" presetSubtype="4" fill="hold"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down)">
                                      <p:cBhvr>
                                        <p:cTn id="32" dur="500"/>
                                        <p:tgtEl>
                                          <p:spTgt spid="17"/>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down)">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1000"/>
                                        <p:tgtEl>
                                          <p:spTgt spid="31"/>
                                        </p:tgtEl>
                                      </p:cBhvr>
                                    </p:animEffect>
                                    <p:anim calcmode="lin" valueType="num">
                                      <p:cBhvr>
                                        <p:cTn id="42" dur="1000" fill="hold"/>
                                        <p:tgtEl>
                                          <p:spTgt spid="31"/>
                                        </p:tgtEl>
                                        <p:attrNameLst>
                                          <p:attrName>ppt_x</p:attrName>
                                        </p:attrNameLst>
                                      </p:cBhvr>
                                      <p:tavLst>
                                        <p:tav tm="0">
                                          <p:val>
                                            <p:strVal val="#ppt_x"/>
                                          </p:val>
                                        </p:tav>
                                        <p:tav tm="100000">
                                          <p:val>
                                            <p:strVal val="#ppt_x"/>
                                          </p:val>
                                        </p:tav>
                                      </p:tavLst>
                                    </p:anim>
                                    <p:anim calcmode="lin" valueType="num">
                                      <p:cBhvr>
                                        <p:cTn id="4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3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10918700" y="6006681"/>
            <a:ext cx="1352550" cy="1352550"/>
          </a:xfrm>
          <a:prstGeom prst="rect">
            <a:avLst/>
          </a:prstGeom>
        </p:spPr>
      </p:pic>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58921" y="6028357"/>
            <a:ext cx="304417" cy="366333"/>
          </a:xfrm>
          <a:prstGeom prst="rect">
            <a:avLst/>
          </a:prstGeom>
        </p:spPr>
      </p:pic>
      <p:grpSp>
        <p:nvGrpSpPr>
          <p:cNvPr id="3" name="组合 2"/>
          <p:cNvGrpSpPr/>
          <p:nvPr/>
        </p:nvGrpSpPr>
        <p:grpSpPr>
          <a:xfrm>
            <a:off x="411586" y="182879"/>
            <a:ext cx="1000654" cy="1187643"/>
            <a:chOff x="4063354" y="1787807"/>
            <a:chExt cx="3796678" cy="3964344"/>
          </a:xfrm>
          <a:solidFill>
            <a:srgbClr val="F27F00"/>
          </a:solidFill>
        </p:grpSpPr>
        <p:sp>
          <p:nvSpPr>
            <p:cNvPr id="7" name="矩形 2"/>
            <p:cNvSpPr/>
            <p:nvPr/>
          </p:nvSpPr>
          <p:spPr>
            <a:xfrm rot="2700000">
              <a:off x="5748200" y="2677058"/>
              <a:ext cx="2112072" cy="2111593"/>
            </a:xfrm>
            <a:custGeom>
              <a:avLst/>
              <a:gdLst/>
              <a:ahLst/>
              <a:cxnLst/>
              <a:rect l="l" t="t" r="r" b="b"/>
              <a:pathLst>
                <a:path w="1584176" h="1584176">
                  <a:moveTo>
                    <a:pt x="231381" y="231381"/>
                  </a:moveTo>
                  <a:lnTo>
                    <a:pt x="231381" y="1352795"/>
                  </a:lnTo>
                  <a:lnTo>
                    <a:pt x="1352795" y="1352795"/>
                  </a:lnTo>
                  <a:lnTo>
                    <a:pt x="1352795" y="231381"/>
                  </a:lnTo>
                  <a:close/>
                  <a:moveTo>
                    <a:pt x="0" y="0"/>
                  </a:moveTo>
                  <a:lnTo>
                    <a:pt x="1584176" y="0"/>
                  </a:lnTo>
                  <a:lnTo>
                    <a:pt x="1584176" y="1584176"/>
                  </a:lnTo>
                  <a:lnTo>
                    <a:pt x="0" y="1584176"/>
                  </a:lnTo>
                  <a:close/>
                </a:path>
              </a:pathLst>
            </a:custGeom>
            <a:solidFill>
              <a:srgbClr val="4D8689"/>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ysClr val="window" lastClr="FFFFFF"/>
                </a:solidFill>
                <a:effectLst/>
                <a:uLnTx/>
                <a:uFillTx/>
                <a:ea typeface="宋体" panose="02010600030101010101" pitchFamily="2" charset="-122"/>
                <a:cs typeface="+mn-lt"/>
              </a:endParaRPr>
            </a:p>
          </p:txBody>
        </p:sp>
        <p:sp>
          <p:nvSpPr>
            <p:cNvPr id="8" name="矩形 2"/>
            <p:cNvSpPr/>
            <p:nvPr/>
          </p:nvSpPr>
          <p:spPr>
            <a:xfrm rot="2700000">
              <a:off x="4063115" y="2677058"/>
              <a:ext cx="2112072" cy="2111593"/>
            </a:xfrm>
            <a:custGeom>
              <a:avLst/>
              <a:gdLst/>
              <a:ahLst/>
              <a:cxnLst/>
              <a:rect l="l" t="t" r="r" b="b"/>
              <a:pathLst>
                <a:path w="1584176" h="1584176">
                  <a:moveTo>
                    <a:pt x="231381" y="231381"/>
                  </a:moveTo>
                  <a:lnTo>
                    <a:pt x="231381" y="1352795"/>
                  </a:lnTo>
                  <a:lnTo>
                    <a:pt x="1352795" y="1352795"/>
                  </a:lnTo>
                  <a:lnTo>
                    <a:pt x="1352795" y="231381"/>
                  </a:lnTo>
                  <a:close/>
                  <a:moveTo>
                    <a:pt x="0" y="0"/>
                  </a:moveTo>
                  <a:lnTo>
                    <a:pt x="1584176" y="0"/>
                  </a:lnTo>
                  <a:lnTo>
                    <a:pt x="1584176" y="1584176"/>
                  </a:lnTo>
                  <a:lnTo>
                    <a:pt x="0" y="1584176"/>
                  </a:lnTo>
                  <a:close/>
                </a:path>
              </a:pathLst>
            </a:custGeom>
            <a:solidFill>
              <a:srgbClr val="E19520"/>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ysClr val="window" lastClr="FFFFFF"/>
                </a:solidFill>
                <a:effectLst/>
                <a:uLnTx/>
                <a:uFillTx/>
                <a:ea typeface="宋体" panose="02010600030101010101" pitchFamily="2" charset="-122"/>
                <a:cs typeface="+mn-lt"/>
              </a:endParaRPr>
            </a:p>
          </p:txBody>
        </p:sp>
        <p:sp>
          <p:nvSpPr>
            <p:cNvPr id="14" name="矩形 13"/>
            <p:cNvSpPr/>
            <p:nvPr/>
          </p:nvSpPr>
          <p:spPr>
            <a:xfrm rot="2700000">
              <a:off x="5681996" y="1787870"/>
              <a:ext cx="559394" cy="559267"/>
            </a:xfrm>
            <a:prstGeom prst="rect">
              <a:avLst/>
            </a:prstGeom>
            <a:solidFill>
              <a:srgbClr val="E19520"/>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ysClr val="window" lastClr="FFFFFF"/>
                </a:solidFill>
                <a:effectLst/>
                <a:uLnTx/>
                <a:uFillTx/>
                <a:ea typeface="宋体" panose="02010600030101010101" pitchFamily="2" charset="-122"/>
                <a:cs typeface="+mn-lt"/>
              </a:endParaRPr>
            </a:p>
          </p:txBody>
        </p:sp>
        <p:sp>
          <p:nvSpPr>
            <p:cNvPr id="15" name="矩形 14"/>
            <p:cNvSpPr/>
            <p:nvPr/>
          </p:nvSpPr>
          <p:spPr>
            <a:xfrm rot="2700000">
              <a:off x="5681996" y="5192820"/>
              <a:ext cx="559394" cy="559267"/>
            </a:xfrm>
            <a:prstGeom prst="rect">
              <a:avLst/>
            </a:prstGeom>
            <a:solidFill>
              <a:srgbClr val="4D8689"/>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ysClr val="window" lastClr="FFFFFF"/>
                </a:solidFill>
                <a:effectLst/>
                <a:uLnTx/>
                <a:uFillTx/>
                <a:ea typeface="宋体" panose="02010600030101010101" pitchFamily="2" charset="-122"/>
                <a:cs typeface="+mn-lt"/>
              </a:endParaRPr>
            </a:p>
          </p:txBody>
        </p:sp>
      </p:grpSp>
      <p:sp>
        <p:nvSpPr>
          <p:cNvPr id="29" name="TextBox 28">
            <a:extLst>
              <a:ext uri="{FF2B5EF4-FFF2-40B4-BE49-F238E27FC236}">
                <a16:creationId xmlns:a16="http://schemas.microsoft.com/office/drawing/2014/main" id="{54D66720-6CE3-402D-896C-3E321CD1245C}"/>
              </a:ext>
            </a:extLst>
          </p:cNvPr>
          <p:cNvSpPr txBox="1"/>
          <p:nvPr/>
        </p:nvSpPr>
        <p:spPr>
          <a:xfrm>
            <a:off x="1823825" y="378035"/>
            <a:ext cx="9433787" cy="1115690"/>
          </a:xfrm>
          <a:prstGeom prst="rect">
            <a:avLst/>
          </a:prstGeom>
          <a:noFill/>
        </p:spPr>
        <p:txBody>
          <a:bodyPr wrap="square">
            <a:spAutoFit/>
          </a:bodyPr>
          <a:lstStyle/>
          <a:p>
            <a:pPr marL="0" marR="0">
              <a:spcBef>
                <a:spcPts val="300"/>
              </a:spcBef>
              <a:spcAft>
                <a:spcPts val="0"/>
              </a:spcAft>
            </a:pPr>
            <a:r>
              <a:rPr lang="nl-NL" sz="3200" b="1" dirty="0">
                <a:solidFill>
                  <a:srgbClr val="FF0000"/>
                </a:solidFill>
                <a:latin typeface="Times New Roman" panose="02020603050405020304" pitchFamily="18" charset="0"/>
                <a:ea typeface="Calibri" panose="020F0502020204030204" pitchFamily="34" charset="0"/>
              </a:rPr>
              <a:t>2</a:t>
            </a:r>
            <a:r>
              <a:rPr lang="nl-NL" sz="3200" b="1">
                <a:solidFill>
                  <a:srgbClr val="FF0000"/>
                </a:solidFill>
                <a:effectLst/>
                <a:latin typeface="Times New Roman" panose="02020603050405020304" pitchFamily="18" charset="0"/>
                <a:ea typeface="Calibri" panose="020F0502020204030204" pitchFamily="34" charset="0"/>
              </a:rPr>
              <a:t>. </a:t>
            </a:r>
            <a:r>
              <a:rPr lang="en-US" sz="3200" b="1">
                <a:solidFill>
                  <a:srgbClr val="FF0000"/>
                </a:solidFill>
                <a:latin typeface="Times New Roman" panose="02020603050405020304" pitchFamily="18" charset="0"/>
                <a:ea typeface="Calibri" panose="020F0502020204030204" pitchFamily="34" charset="0"/>
              </a:rPr>
              <a:t>Đời sống xã hội và văn hóa thời Đinh - Tiền Lê</a:t>
            </a:r>
          </a:p>
          <a:p>
            <a:pPr marL="0" marR="0">
              <a:spcBef>
                <a:spcPts val="300"/>
              </a:spcBef>
              <a:spcAft>
                <a:spcPts val="0"/>
              </a:spcAft>
            </a:pPr>
            <a:r>
              <a:rPr lang="en-US" sz="3200" b="1">
                <a:solidFill>
                  <a:srgbClr val="FF0000"/>
                </a:solidFill>
                <a:effectLst/>
                <a:latin typeface="Times New Roman" panose="02020603050405020304" pitchFamily="18" charset="0"/>
                <a:ea typeface="Calibri" panose="020F0502020204030204" pitchFamily="34" charset="0"/>
              </a:rPr>
              <a:t>b. Đời sống văn hóa</a:t>
            </a:r>
            <a:endParaRPr lang="en-US" sz="3200" dirty="0">
              <a:solidFill>
                <a:srgbClr val="FF0000"/>
              </a:solidFill>
              <a:effectLst/>
              <a:latin typeface="Times New Roman" panose="02020603050405020304" pitchFamily="18" charset="0"/>
              <a:ea typeface="Calibri" panose="020F0502020204030204" pitchFamily="34" charset="0"/>
            </a:endParaRPr>
          </a:p>
        </p:txBody>
      </p:sp>
      <p:graphicFrame>
        <p:nvGraphicFramePr>
          <p:cNvPr id="11" name="Table 5">
            <a:extLst>
              <a:ext uri="{FF2B5EF4-FFF2-40B4-BE49-F238E27FC236}">
                <a16:creationId xmlns:a16="http://schemas.microsoft.com/office/drawing/2014/main" id="{C217F15F-C297-442A-AFFE-8405550F7E20}"/>
              </a:ext>
            </a:extLst>
          </p:cNvPr>
          <p:cNvGraphicFramePr>
            <a:graphicFrameLocks noGrp="1"/>
          </p:cNvGraphicFramePr>
          <p:nvPr>
            <p:extLst>
              <p:ext uri="{D42A27DB-BD31-4B8C-83A1-F6EECF244321}">
                <p14:modId xmlns:p14="http://schemas.microsoft.com/office/powerpoint/2010/main" val="4268255563"/>
              </p:ext>
            </p:extLst>
          </p:nvPr>
        </p:nvGraphicFramePr>
        <p:xfrm>
          <a:off x="387437" y="1983381"/>
          <a:ext cx="10949257" cy="4662825"/>
        </p:xfrm>
        <a:graphic>
          <a:graphicData uri="http://schemas.openxmlformats.org/drawingml/2006/table">
            <a:tbl>
              <a:tblPr firstRow="1" bandRow="1">
                <a:tableStyleId>{5C22544A-7EE6-4342-B048-85BDC9FD1C3A}</a:tableStyleId>
              </a:tblPr>
              <a:tblGrid>
                <a:gridCol w="3745891">
                  <a:extLst>
                    <a:ext uri="{9D8B030D-6E8A-4147-A177-3AD203B41FA5}">
                      <a16:colId xmlns:a16="http://schemas.microsoft.com/office/drawing/2014/main" val="3419500715"/>
                    </a:ext>
                  </a:extLst>
                </a:gridCol>
                <a:gridCol w="7203366">
                  <a:extLst>
                    <a:ext uri="{9D8B030D-6E8A-4147-A177-3AD203B41FA5}">
                      <a16:colId xmlns:a16="http://schemas.microsoft.com/office/drawing/2014/main" val="3578493618"/>
                    </a:ext>
                  </a:extLst>
                </a:gridCol>
              </a:tblGrid>
              <a:tr h="982615">
                <a:tc>
                  <a:txBody>
                    <a:bodyPr/>
                    <a:lstStyle/>
                    <a:p>
                      <a:r>
                        <a:rPr lang="en-US" sz="2400">
                          <a:latin typeface="Times New Roman" panose="02020603050405020304" pitchFamily="18" charset="0"/>
                          <a:cs typeface="Times New Roman" panose="02020603050405020304" pitchFamily="18" charset="0"/>
                        </a:rPr>
                        <a:t>Văn hóa</a:t>
                      </a:r>
                    </a:p>
                  </a:txBody>
                  <a:tcPr/>
                </a:tc>
                <a:tc>
                  <a:txBody>
                    <a:bodyPr/>
                    <a:lstStyle/>
                    <a:p>
                      <a:r>
                        <a:rPr lang="en-US" sz="2400">
                          <a:latin typeface="Times New Roman" panose="02020603050405020304" pitchFamily="18" charset="0"/>
                          <a:cs typeface="Times New Roman" panose="02020603050405020304" pitchFamily="18" charset="0"/>
                        </a:rPr>
                        <a:t>Nội dung</a:t>
                      </a:r>
                    </a:p>
                  </a:txBody>
                  <a:tcPr/>
                </a:tc>
                <a:extLst>
                  <a:ext uri="{0D108BD9-81ED-4DB2-BD59-A6C34878D82A}">
                    <a16:rowId xmlns:a16="http://schemas.microsoft.com/office/drawing/2014/main" val="2989361769"/>
                  </a:ext>
                </a:extLst>
              </a:tr>
              <a:tr h="933361">
                <a:tc>
                  <a:txBody>
                    <a:bodyPr/>
                    <a:lstStyle/>
                    <a:p>
                      <a:r>
                        <a:rPr lang="en-US" sz="3200" b="1" dirty="0" err="1">
                          <a:latin typeface="Times New Roman" panose="02020603050405020304" pitchFamily="18" charset="0"/>
                          <a:cs typeface="Times New Roman" panose="02020603050405020304" pitchFamily="18" charset="0"/>
                        </a:rPr>
                        <a:t>Giáo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dục</a:t>
                      </a:r>
                      <a:endParaRPr lang="en-US" sz="3200" b="1" dirty="0">
                        <a:latin typeface="Times New Roman" panose="02020603050405020304" pitchFamily="18" charset="0"/>
                        <a:cs typeface="Times New Roman" panose="02020603050405020304" pitchFamily="18" charset="0"/>
                      </a:endParaRPr>
                    </a:p>
                  </a:txBody>
                  <a:tcPr/>
                </a:tc>
                <a:tc>
                  <a:txBody>
                    <a:bodyPr/>
                    <a:lstStyle/>
                    <a:p>
                      <a:r>
                        <a:rPr lang="en-US" sz="3200" b="1">
                          <a:latin typeface="Times New Roman" panose="02020603050405020304" pitchFamily="18" charset="0"/>
                          <a:cs typeface="Times New Roman" panose="02020603050405020304" pitchFamily="18" charset="0"/>
                        </a:rPr>
                        <a:t>chưa phát triển</a:t>
                      </a:r>
                    </a:p>
                  </a:txBody>
                  <a:tcPr/>
                </a:tc>
                <a:extLst>
                  <a:ext uri="{0D108BD9-81ED-4DB2-BD59-A6C34878D82A}">
                    <a16:rowId xmlns:a16="http://schemas.microsoft.com/office/drawing/2014/main" val="1281984349"/>
                  </a:ext>
                </a:extLst>
              </a:tr>
              <a:tr h="1680049">
                <a:tc>
                  <a:txBody>
                    <a:bodyPr/>
                    <a:lstStyle/>
                    <a:p>
                      <a:r>
                        <a:rPr lang="en-US" sz="3200" b="1">
                          <a:latin typeface="Times New Roman" panose="02020603050405020304" pitchFamily="18" charset="0"/>
                          <a:cs typeface="Times New Roman" panose="02020603050405020304" pitchFamily="18" charset="0"/>
                        </a:rPr>
                        <a:t>Tôn giáo</a:t>
                      </a:r>
                    </a:p>
                  </a:txBody>
                  <a:tcPr/>
                </a:tc>
                <a:tc>
                  <a:txBody>
                    <a:bodyPr/>
                    <a:lstStyle/>
                    <a:p>
                      <a:r>
                        <a:rPr lang="en-US" sz="3200" b="1" dirty="0" err="1">
                          <a:latin typeface="Times New Roman" panose="02020603050405020304" pitchFamily="18" charset="0"/>
                          <a:cs typeface="Times New Roman" panose="02020603050405020304" pitchFamily="18" charset="0"/>
                        </a:rPr>
                        <a:t>Nho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giáo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chưa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phát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triển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Phật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giáo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được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truyền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bá</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rộng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rãi</a:t>
                      </a:r>
                      <a:endParaRPr lang="en-US" sz="32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418676898"/>
                  </a:ext>
                </a:extLst>
              </a:tr>
              <a:tr h="933361">
                <a:tc>
                  <a:txBody>
                    <a:bodyPr/>
                    <a:lstStyle/>
                    <a:p>
                      <a:r>
                        <a:rPr lang="en-US" sz="3200" b="1">
                          <a:latin typeface="Times New Roman" panose="02020603050405020304" pitchFamily="18" charset="0"/>
                          <a:cs typeface="Times New Roman" panose="02020603050405020304" pitchFamily="18" charset="0"/>
                        </a:rPr>
                        <a:t>Sinh hoạt văn hóa dân gian</a:t>
                      </a:r>
                    </a:p>
                  </a:txBody>
                  <a:tcPr/>
                </a:tc>
                <a:tc>
                  <a:txBody>
                    <a:bodyPr/>
                    <a:lstStyle/>
                    <a:p>
                      <a:r>
                        <a:rPr lang="en-US" sz="3200" b="1" dirty="0" err="1">
                          <a:latin typeface="Times New Roman" panose="02020603050405020304" pitchFamily="18" charset="0"/>
                          <a:cs typeface="Times New Roman" panose="02020603050405020304" pitchFamily="18" charset="0"/>
                        </a:rPr>
                        <a:t>tiếp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tục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được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giữ</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gìn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như</a:t>
                      </a:r>
                      <a:r>
                        <a:rPr lang="en-US" sz="3200" b="1" dirty="0">
                          <a:latin typeface="Times New Roman" panose="02020603050405020304" pitchFamily="18" charset="0"/>
                          <a:cs typeface="Times New Roman" panose="02020603050405020304" pitchFamily="18" charset="0"/>
                        </a:rPr>
                        <a:t> ca </a:t>
                      </a:r>
                      <a:r>
                        <a:rPr lang="en-US" sz="3200" b="1" dirty="0" err="1">
                          <a:latin typeface="Times New Roman" panose="02020603050405020304" pitchFamily="18" charset="0"/>
                          <a:cs typeface="Times New Roman" panose="02020603050405020304" pitchFamily="18" charset="0"/>
                        </a:rPr>
                        <a:t>hát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nhảy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múa</a:t>
                      </a:r>
                      <a:r>
                        <a:rPr lang="en-US" sz="3200" b="1" dirty="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194089620"/>
                  </a:ext>
                </a:extLst>
              </a:tr>
            </a:tbl>
          </a:graphicData>
        </a:graphic>
      </p:graphicFrame>
    </p:spTree>
    <p:extLst>
      <p:ext uri="{BB962C8B-B14F-4D97-AF65-F5344CB8AC3E}">
        <p14:creationId xmlns:p14="http://schemas.microsoft.com/office/powerpoint/2010/main" val="252640586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661"/>
            <a:ext cx="12192000" cy="6858001"/>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10918700" y="6006681"/>
            <a:ext cx="1352550" cy="1352550"/>
          </a:xfrm>
          <a:prstGeom prst="rect">
            <a:avLst/>
          </a:prstGeom>
        </p:spPr>
      </p:pic>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58921" y="6028357"/>
            <a:ext cx="304417" cy="366333"/>
          </a:xfrm>
          <a:prstGeom prst="rect">
            <a:avLst/>
          </a:prstGeom>
        </p:spPr>
      </p:pic>
      <p:grpSp>
        <p:nvGrpSpPr>
          <p:cNvPr id="3" name="组合 2"/>
          <p:cNvGrpSpPr/>
          <p:nvPr/>
        </p:nvGrpSpPr>
        <p:grpSpPr>
          <a:xfrm>
            <a:off x="411586" y="182879"/>
            <a:ext cx="1000654" cy="1187643"/>
            <a:chOff x="4063354" y="1787807"/>
            <a:chExt cx="3796678" cy="3964344"/>
          </a:xfrm>
          <a:solidFill>
            <a:srgbClr val="F27F00"/>
          </a:solidFill>
        </p:grpSpPr>
        <p:sp>
          <p:nvSpPr>
            <p:cNvPr id="7" name="矩形 2"/>
            <p:cNvSpPr/>
            <p:nvPr/>
          </p:nvSpPr>
          <p:spPr>
            <a:xfrm rot="2700000">
              <a:off x="5748200" y="2677058"/>
              <a:ext cx="2112072" cy="2111593"/>
            </a:xfrm>
            <a:custGeom>
              <a:avLst/>
              <a:gdLst/>
              <a:ahLst/>
              <a:cxnLst/>
              <a:rect l="l" t="t" r="r" b="b"/>
              <a:pathLst>
                <a:path w="1584176" h="1584176">
                  <a:moveTo>
                    <a:pt x="231381" y="231381"/>
                  </a:moveTo>
                  <a:lnTo>
                    <a:pt x="231381" y="1352795"/>
                  </a:lnTo>
                  <a:lnTo>
                    <a:pt x="1352795" y="1352795"/>
                  </a:lnTo>
                  <a:lnTo>
                    <a:pt x="1352795" y="231381"/>
                  </a:lnTo>
                  <a:close/>
                  <a:moveTo>
                    <a:pt x="0" y="0"/>
                  </a:moveTo>
                  <a:lnTo>
                    <a:pt x="1584176" y="0"/>
                  </a:lnTo>
                  <a:lnTo>
                    <a:pt x="1584176" y="1584176"/>
                  </a:lnTo>
                  <a:lnTo>
                    <a:pt x="0" y="1584176"/>
                  </a:lnTo>
                  <a:close/>
                </a:path>
              </a:pathLst>
            </a:custGeom>
            <a:solidFill>
              <a:srgbClr val="4D8689"/>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ysClr val="window" lastClr="FFFFFF"/>
                </a:solidFill>
                <a:effectLst/>
                <a:uLnTx/>
                <a:uFillTx/>
                <a:ea typeface="宋体" panose="02010600030101010101" pitchFamily="2" charset="-122"/>
                <a:cs typeface="+mn-lt"/>
              </a:endParaRPr>
            </a:p>
          </p:txBody>
        </p:sp>
        <p:sp>
          <p:nvSpPr>
            <p:cNvPr id="8" name="矩形 2"/>
            <p:cNvSpPr/>
            <p:nvPr/>
          </p:nvSpPr>
          <p:spPr>
            <a:xfrm rot="2700000">
              <a:off x="4063115" y="2677058"/>
              <a:ext cx="2112072" cy="2111593"/>
            </a:xfrm>
            <a:custGeom>
              <a:avLst/>
              <a:gdLst/>
              <a:ahLst/>
              <a:cxnLst/>
              <a:rect l="l" t="t" r="r" b="b"/>
              <a:pathLst>
                <a:path w="1584176" h="1584176">
                  <a:moveTo>
                    <a:pt x="231381" y="231381"/>
                  </a:moveTo>
                  <a:lnTo>
                    <a:pt x="231381" y="1352795"/>
                  </a:lnTo>
                  <a:lnTo>
                    <a:pt x="1352795" y="1352795"/>
                  </a:lnTo>
                  <a:lnTo>
                    <a:pt x="1352795" y="231381"/>
                  </a:lnTo>
                  <a:close/>
                  <a:moveTo>
                    <a:pt x="0" y="0"/>
                  </a:moveTo>
                  <a:lnTo>
                    <a:pt x="1584176" y="0"/>
                  </a:lnTo>
                  <a:lnTo>
                    <a:pt x="1584176" y="1584176"/>
                  </a:lnTo>
                  <a:lnTo>
                    <a:pt x="0" y="1584176"/>
                  </a:lnTo>
                  <a:close/>
                </a:path>
              </a:pathLst>
            </a:custGeom>
            <a:solidFill>
              <a:srgbClr val="E19520"/>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ysClr val="window" lastClr="FFFFFF"/>
                </a:solidFill>
                <a:effectLst/>
                <a:uLnTx/>
                <a:uFillTx/>
                <a:ea typeface="宋体" panose="02010600030101010101" pitchFamily="2" charset="-122"/>
                <a:cs typeface="+mn-lt"/>
              </a:endParaRPr>
            </a:p>
          </p:txBody>
        </p:sp>
        <p:sp>
          <p:nvSpPr>
            <p:cNvPr id="14" name="矩形 13"/>
            <p:cNvSpPr/>
            <p:nvPr/>
          </p:nvSpPr>
          <p:spPr>
            <a:xfrm rot="2700000">
              <a:off x="5681996" y="1787870"/>
              <a:ext cx="559394" cy="559267"/>
            </a:xfrm>
            <a:prstGeom prst="rect">
              <a:avLst/>
            </a:prstGeom>
            <a:solidFill>
              <a:srgbClr val="E19520"/>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ysClr val="window" lastClr="FFFFFF"/>
                </a:solidFill>
                <a:effectLst/>
                <a:uLnTx/>
                <a:uFillTx/>
                <a:ea typeface="宋体" panose="02010600030101010101" pitchFamily="2" charset="-122"/>
                <a:cs typeface="+mn-lt"/>
              </a:endParaRPr>
            </a:p>
          </p:txBody>
        </p:sp>
        <p:sp>
          <p:nvSpPr>
            <p:cNvPr id="15" name="矩形 14"/>
            <p:cNvSpPr/>
            <p:nvPr/>
          </p:nvSpPr>
          <p:spPr>
            <a:xfrm rot="2700000">
              <a:off x="5681996" y="5192820"/>
              <a:ext cx="559394" cy="559267"/>
            </a:xfrm>
            <a:prstGeom prst="rect">
              <a:avLst/>
            </a:prstGeom>
            <a:solidFill>
              <a:srgbClr val="4D8689"/>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ysClr val="window" lastClr="FFFFFF"/>
                </a:solidFill>
                <a:effectLst/>
                <a:uLnTx/>
                <a:uFillTx/>
                <a:ea typeface="宋体" panose="02010600030101010101" pitchFamily="2" charset="-122"/>
                <a:cs typeface="+mn-lt"/>
              </a:endParaRPr>
            </a:p>
          </p:txBody>
        </p:sp>
      </p:grpSp>
      <p:pic>
        <p:nvPicPr>
          <p:cNvPr id="1026" name="Picture 2" descr="Tịch Điền: Lễ cày ruộng đầu xuân thời xưa - Trí Thức VN">
            <a:extLst>
              <a:ext uri="{FF2B5EF4-FFF2-40B4-BE49-F238E27FC236}">
                <a16:creationId xmlns:a16="http://schemas.microsoft.com/office/drawing/2014/main" id="{916795EF-C453-45C8-93B7-E52CB6100B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 y="1658541"/>
            <a:ext cx="4204218" cy="3810000"/>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8F122985-1A8D-4CAB-A88A-0350852E7488}"/>
              </a:ext>
            </a:extLst>
          </p:cNvPr>
          <p:cNvSpPr txBox="1"/>
          <p:nvPr/>
        </p:nvSpPr>
        <p:spPr>
          <a:xfrm>
            <a:off x="4506686" y="1098702"/>
            <a:ext cx="7664994" cy="5709255"/>
          </a:xfrm>
          <a:prstGeom prst="rect">
            <a:avLst/>
          </a:prstGeom>
          <a:noFill/>
        </p:spPr>
        <p:txBody>
          <a:bodyPr wrap="square">
            <a:spAutoFit/>
          </a:bodyPr>
          <a:lstStyle/>
          <a:p>
            <a:pPr marL="285750" marR="0" lvl="0" indent="-285750" rtl="0">
              <a:lnSpc>
                <a:spcPct val="100000"/>
              </a:lnSpc>
              <a:spcBef>
                <a:spcPts val="600"/>
              </a:spcBef>
              <a:spcAft>
                <a:spcPts val="0"/>
              </a:spcAft>
              <a:buClr>
                <a:schemeClr val="accent1"/>
              </a:buClr>
              <a:buSzPts val="2760"/>
              <a:buFont typeface="Arial"/>
              <a:buNone/>
            </a:pPr>
            <a:r>
              <a:rPr lang="en-US" sz="2400" i="0" u="none" strike="noStrike" cap="none" dirty="0">
                <a:solidFill>
                  <a:schemeClr val="tx1">
                    <a:lumMod val="95000"/>
                    <a:lumOff val="5000"/>
                  </a:schemeClr>
                </a:solidFill>
                <a:latin typeface="Times New Roman"/>
                <a:ea typeface="Times New Roman"/>
                <a:cs typeface="Times New Roman"/>
                <a:sym typeface="Times New Roman"/>
              </a:rPr>
              <a:t>      </a:t>
            </a:r>
            <a:r>
              <a:rPr lang="vi-VN" sz="2400" i="0" u="none" strike="noStrike" cap="none" dirty="0">
                <a:solidFill>
                  <a:schemeClr val="tx1">
                    <a:lumMod val="95000"/>
                    <a:lumOff val="5000"/>
                  </a:schemeClr>
                </a:solidFill>
                <a:latin typeface="Times New Roman"/>
                <a:ea typeface="Times New Roman"/>
                <a:cs typeface="Times New Roman"/>
                <a:sym typeface="Times New Roman"/>
              </a:rPr>
              <a:t>Hôm ấy một buổi sáng đẹp trời, nghe tin nhà vua về là</a:t>
            </a:r>
            <a:r>
              <a:rPr lang="vi-VN" sz="2400" i="0" u="none" strike="noStrike" cap="none" dirty="0">
                <a:solidFill>
                  <a:schemeClr val="tx1">
                    <a:lumMod val="95000"/>
                    <a:lumOff val="5000"/>
                  </a:schemeClr>
                </a:solidFill>
                <a:latin typeface="Garamond"/>
                <a:ea typeface="Garamond"/>
                <a:cs typeface="Garamond"/>
                <a:sym typeface="Garamond"/>
              </a:rPr>
              <a:t>m </a:t>
            </a:r>
            <a:r>
              <a:rPr lang="vi-VN" sz="2400" i="0" u="none" strike="noStrike" cap="none" dirty="0">
                <a:solidFill>
                  <a:schemeClr val="tx1">
                    <a:lumMod val="95000"/>
                    <a:lumOff val="5000"/>
                  </a:schemeClr>
                </a:solidFill>
                <a:latin typeface="Times New Roman"/>
                <a:ea typeface="Times New Roman"/>
                <a:cs typeface="Times New Roman"/>
                <a:sym typeface="Times New Roman"/>
              </a:rPr>
              <a:t>lễ “tịch điền”, dân làng Thọ Xuân ( Thanh Hóa) nô nức tham gia. Sau khi nhận nén hương khấn trời cầu cho mưa thuận gió hòa, nhà vua bỏ hia, xắn quần, chuẩn bị bước xuống ruộng, bỗng có một cụ già bước đến</a:t>
            </a:r>
            <a:r>
              <a:rPr lang="vi-VN" sz="2400" i="0" u="none" strike="noStrike" cap="none" dirty="0">
                <a:solidFill>
                  <a:schemeClr val="tx1">
                    <a:lumMod val="95000"/>
                    <a:lumOff val="5000"/>
                  </a:schemeClr>
                </a:solidFill>
                <a:latin typeface="Garamond"/>
                <a:ea typeface="Garamond"/>
                <a:cs typeface="Garamond"/>
                <a:sym typeface="Garamond"/>
              </a:rPr>
              <a:t> </a:t>
            </a:r>
            <a:r>
              <a:rPr lang="vi-VN" sz="2400" i="0" u="none" strike="noStrike" cap="none" dirty="0">
                <a:solidFill>
                  <a:schemeClr val="tx1">
                    <a:lumMod val="95000"/>
                    <a:lumOff val="5000"/>
                  </a:schemeClr>
                </a:solidFill>
                <a:latin typeface="Times New Roman"/>
                <a:ea typeface="Times New Roman"/>
                <a:cs typeface="Times New Roman"/>
                <a:sym typeface="Times New Roman"/>
              </a:rPr>
              <a:t>can:</a:t>
            </a:r>
            <a:br>
              <a:rPr lang="vi-VN" sz="2400" i="0" u="none" strike="noStrike" cap="none" dirty="0">
                <a:solidFill>
                  <a:schemeClr val="tx1">
                    <a:lumMod val="95000"/>
                    <a:lumOff val="5000"/>
                  </a:schemeClr>
                </a:solidFill>
                <a:latin typeface="Times New Roman"/>
                <a:ea typeface="Times New Roman"/>
                <a:cs typeface="Times New Roman"/>
                <a:sym typeface="Times New Roman"/>
              </a:rPr>
            </a:br>
            <a:r>
              <a:rPr lang="vi-VN" sz="2400" i="0" u="none" strike="noStrike" cap="none" dirty="0">
                <a:solidFill>
                  <a:schemeClr val="tx1">
                    <a:lumMod val="95000"/>
                    <a:lumOff val="5000"/>
                  </a:schemeClr>
                </a:solidFill>
                <a:latin typeface="Times New Roman"/>
                <a:ea typeface="Times New Roman"/>
                <a:cs typeface="Times New Roman"/>
                <a:sym typeface="Times New Roman"/>
              </a:rPr>
              <a:t>- Bệ hạ là đấng chí tôn cày bừa là việc của nhân dân, can chi bệ hạ phải mệt mình vàng. </a:t>
            </a:r>
            <a:br>
              <a:rPr lang="vi-VN" sz="2400" i="0" u="none" strike="noStrike" cap="none" dirty="0">
                <a:solidFill>
                  <a:schemeClr val="tx1">
                    <a:lumMod val="95000"/>
                    <a:lumOff val="5000"/>
                  </a:schemeClr>
                </a:solidFill>
                <a:latin typeface="Times New Roman"/>
                <a:ea typeface="Times New Roman"/>
                <a:cs typeface="Times New Roman"/>
                <a:sym typeface="Times New Roman"/>
              </a:rPr>
            </a:br>
            <a:r>
              <a:rPr lang="vi-VN" sz="2400" i="0" u="none" strike="noStrike" cap="none" dirty="0">
                <a:solidFill>
                  <a:schemeClr val="tx1">
                    <a:lumMod val="95000"/>
                    <a:lumOff val="5000"/>
                  </a:schemeClr>
                </a:solidFill>
                <a:latin typeface="Times New Roman"/>
                <a:ea typeface="Times New Roman"/>
                <a:cs typeface="Times New Roman"/>
                <a:sym typeface="Times New Roman"/>
              </a:rPr>
              <a:t>- Nhà vua mỉm cười, vui vẻ nói: Nghề nông là cái gốc của nước nhà. Xôi rượu, cơm gạo nuôi quân đều từ lúa gạo mà ra. Vậy nên ai ai cũng phải chăm lo cày cấy.</a:t>
            </a:r>
            <a:br>
              <a:rPr lang="vi-VN" sz="2400" i="0" u="none" strike="noStrike" cap="none" dirty="0">
                <a:solidFill>
                  <a:schemeClr val="tx1">
                    <a:lumMod val="95000"/>
                    <a:lumOff val="5000"/>
                  </a:schemeClr>
                </a:solidFill>
                <a:latin typeface="Times New Roman"/>
                <a:ea typeface="Times New Roman"/>
                <a:cs typeface="Times New Roman"/>
                <a:sym typeface="Times New Roman"/>
              </a:rPr>
            </a:br>
            <a:r>
              <a:rPr lang="vi-VN" sz="2400" i="0" u="none" strike="noStrike" cap="none" dirty="0">
                <a:solidFill>
                  <a:schemeClr val="tx1">
                    <a:lumMod val="95000"/>
                    <a:lumOff val="5000"/>
                  </a:schemeClr>
                </a:solidFill>
                <a:latin typeface="Times New Roman"/>
                <a:ea typeface="Times New Roman"/>
                <a:cs typeface="Times New Roman"/>
                <a:sym typeface="Times New Roman"/>
              </a:rPr>
              <a:t> Đoạn nhà vua bước xuống ruộng. Do ruộng có chỗ nông, sâu, nên có lúc vua chao người, trâu vẩy bùn lên quần áo, mọi người cười ồ lên. Nhưng dần dần đường cày đã “dẻo”hơn, mọi người đều trầm trồ, thán phục. </a:t>
            </a:r>
            <a:endParaRPr lang="en-US" sz="2400" i="0" u="none" strike="noStrike" cap="none" dirty="0">
              <a:solidFill>
                <a:schemeClr val="tx1">
                  <a:lumMod val="95000"/>
                  <a:lumOff val="5000"/>
                </a:schemeClr>
              </a:solidFill>
              <a:latin typeface="Times New Roman"/>
              <a:ea typeface="Times New Roman"/>
              <a:cs typeface="Times New Roman"/>
              <a:sym typeface="Times New Roman"/>
            </a:endParaRPr>
          </a:p>
          <a:p>
            <a:pPr marL="285750" marR="0" lvl="0" indent="-285750" algn="l" rtl="0">
              <a:lnSpc>
                <a:spcPct val="100000"/>
              </a:lnSpc>
              <a:spcBef>
                <a:spcPts val="600"/>
              </a:spcBef>
              <a:spcAft>
                <a:spcPts val="0"/>
              </a:spcAft>
              <a:buClr>
                <a:schemeClr val="accent1"/>
              </a:buClr>
              <a:buSzPts val="2760"/>
              <a:buFont typeface="Arial"/>
              <a:buNone/>
            </a:pPr>
            <a:r>
              <a:rPr lang="en-US" sz="2400" dirty="0">
                <a:solidFill>
                  <a:schemeClr val="tx1">
                    <a:lumMod val="95000"/>
                    <a:lumOff val="5000"/>
                  </a:schemeClr>
                </a:solidFill>
                <a:latin typeface="Times New Roman"/>
                <a:ea typeface="Times New Roman"/>
                <a:cs typeface="Times New Roman"/>
                <a:sym typeface="Times New Roman"/>
              </a:rPr>
              <a:t>     </a:t>
            </a:r>
            <a:r>
              <a:rPr lang="vi-VN" sz="2400" i="0" u="none" strike="noStrike" cap="none" dirty="0">
                <a:solidFill>
                  <a:schemeClr val="tx1">
                    <a:lumMod val="95000"/>
                    <a:lumOff val="5000"/>
                  </a:schemeClr>
                </a:solidFill>
                <a:latin typeface="Times New Roman"/>
                <a:ea typeface="Times New Roman"/>
                <a:cs typeface="Times New Roman"/>
                <a:sym typeface="Times New Roman"/>
              </a:rPr>
              <a:t>( trích Gương sáng người xưa).</a:t>
            </a:r>
            <a:endParaRPr lang="vi-VN" sz="2400" dirty="0">
              <a:solidFill>
                <a:schemeClr val="tx1">
                  <a:lumMod val="95000"/>
                  <a:lumOff val="5000"/>
                </a:schemeClr>
              </a:solidFill>
            </a:endParaRPr>
          </a:p>
        </p:txBody>
      </p:sp>
      <p:sp>
        <p:nvSpPr>
          <p:cNvPr id="35" name="TextBox 34">
            <a:extLst>
              <a:ext uri="{FF2B5EF4-FFF2-40B4-BE49-F238E27FC236}">
                <a16:creationId xmlns:a16="http://schemas.microsoft.com/office/drawing/2014/main" id="{986B9067-2BFC-422A-83ED-C88A9B875EC0}"/>
              </a:ext>
            </a:extLst>
          </p:cNvPr>
          <p:cNvSpPr txBox="1"/>
          <p:nvPr/>
        </p:nvSpPr>
        <p:spPr>
          <a:xfrm>
            <a:off x="6035040" y="679328"/>
            <a:ext cx="6136640" cy="369332"/>
          </a:xfrm>
          <a:prstGeom prst="rect">
            <a:avLst/>
          </a:prstGeom>
          <a:noFill/>
        </p:spPr>
        <p:txBody>
          <a:bodyPr wrap="square">
            <a:spAutoFit/>
          </a:bodyPr>
          <a:lstStyle/>
          <a:p>
            <a:pPr marL="285750" marR="0" lvl="0" indent="-285750" algn="just" rtl="0">
              <a:lnSpc>
                <a:spcPct val="100000"/>
              </a:lnSpc>
              <a:spcBef>
                <a:spcPts val="1200"/>
              </a:spcBef>
              <a:spcAft>
                <a:spcPts val="0"/>
              </a:spcAft>
              <a:buClr>
                <a:schemeClr val="accent1"/>
              </a:buClr>
              <a:buSzPts val="2760"/>
              <a:buFont typeface="Arial"/>
              <a:buNone/>
            </a:pPr>
            <a:r>
              <a:rPr lang="en-US" sz="1800" b="1" i="0" u="none" strike="noStrike" cap="none" dirty="0" err="1">
                <a:solidFill>
                  <a:schemeClr val="tx1">
                    <a:lumMod val="95000"/>
                    <a:lumOff val="5000"/>
                  </a:schemeClr>
                </a:solidFill>
                <a:latin typeface="Times New Roman"/>
                <a:ea typeface="Times New Roman"/>
                <a:cs typeface="Times New Roman"/>
                <a:sym typeface="Times New Roman"/>
              </a:rPr>
              <a:t>Vua</a:t>
            </a:r>
            <a:r>
              <a:rPr lang="en-US" sz="1800" b="1" i="0" u="none" strike="noStrike" cap="none" dirty="0">
                <a:solidFill>
                  <a:schemeClr val="tx1">
                    <a:lumMod val="95000"/>
                    <a:lumOff val="5000"/>
                  </a:schemeClr>
                </a:solidFill>
                <a:latin typeface="Times New Roman"/>
                <a:ea typeface="Times New Roman"/>
                <a:cs typeface="Times New Roman"/>
                <a:sym typeface="Times New Roman"/>
              </a:rPr>
              <a:t> Lê </a:t>
            </a:r>
            <a:r>
              <a:rPr lang="en-US" sz="1800" b="1" i="0" u="none" strike="noStrike" cap="none" dirty="0" err="1">
                <a:solidFill>
                  <a:schemeClr val="tx1">
                    <a:lumMod val="95000"/>
                    <a:lumOff val="5000"/>
                  </a:schemeClr>
                </a:solidFill>
                <a:latin typeface="Times New Roman"/>
                <a:ea typeface="Times New Roman"/>
                <a:cs typeface="Times New Roman"/>
                <a:sym typeface="Times New Roman"/>
              </a:rPr>
              <a:t>với</a:t>
            </a:r>
            <a:r>
              <a:rPr lang="en-US" sz="1800" b="1" i="0" u="none" strike="noStrike" cap="none" dirty="0">
                <a:solidFill>
                  <a:schemeClr val="tx1">
                    <a:lumMod val="95000"/>
                    <a:lumOff val="5000"/>
                  </a:schemeClr>
                </a:solidFill>
                <a:latin typeface="Times New Roman"/>
                <a:ea typeface="Times New Roman"/>
                <a:cs typeface="Times New Roman"/>
                <a:sym typeface="Times New Roman"/>
              </a:rPr>
              <a:t> </a:t>
            </a:r>
            <a:r>
              <a:rPr lang="en-US" sz="1800" b="1" i="0" u="none" strike="noStrike" cap="none" dirty="0" err="1">
                <a:solidFill>
                  <a:schemeClr val="tx1">
                    <a:lumMod val="95000"/>
                    <a:lumOff val="5000"/>
                  </a:schemeClr>
                </a:solidFill>
                <a:latin typeface="Times New Roman"/>
                <a:ea typeface="Times New Roman"/>
                <a:cs typeface="Times New Roman"/>
                <a:sym typeface="Times New Roman"/>
              </a:rPr>
              <a:t>việc</a:t>
            </a:r>
            <a:r>
              <a:rPr lang="en-US" sz="1800" b="1" i="0" u="none" strike="noStrike" cap="none" dirty="0">
                <a:solidFill>
                  <a:schemeClr val="tx1">
                    <a:lumMod val="95000"/>
                    <a:lumOff val="5000"/>
                  </a:schemeClr>
                </a:solidFill>
                <a:latin typeface="Times New Roman"/>
                <a:ea typeface="Times New Roman"/>
                <a:cs typeface="Times New Roman"/>
                <a:sym typeface="Times New Roman"/>
              </a:rPr>
              <a:t> </a:t>
            </a:r>
            <a:r>
              <a:rPr lang="en-US" sz="1800" b="1" i="0" u="none" strike="noStrike" cap="none" dirty="0" err="1">
                <a:solidFill>
                  <a:schemeClr val="tx1">
                    <a:lumMod val="95000"/>
                    <a:lumOff val="5000"/>
                  </a:schemeClr>
                </a:solidFill>
                <a:latin typeface="Times New Roman"/>
                <a:ea typeface="Times New Roman"/>
                <a:cs typeface="Times New Roman"/>
                <a:sym typeface="Times New Roman"/>
              </a:rPr>
              <a:t>khuyến</a:t>
            </a:r>
            <a:r>
              <a:rPr lang="en-US" sz="1800" b="1" i="0" u="none" strike="noStrike" cap="none" dirty="0">
                <a:solidFill>
                  <a:schemeClr val="tx1">
                    <a:lumMod val="95000"/>
                    <a:lumOff val="5000"/>
                  </a:schemeClr>
                </a:solidFill>
                <a:latin typeface="Times New Roman"/>
                <a:ea typeface="Times New Roman"/>
                <a:cs typeface="Times New Roman"/>
                <a:sym typeface="Times New Roman"/>
              </a:rPr>
              <a:t> </a:t>
            </a:r>
            <a:r>
              <a:rPr lang="en-US" sz="1800" b="1" i="0" u="none" strike="noStrike" cap="none" dirty="0" err="1">
                <a:solidFill>
                  <a:schemeClr val="tx1">
                    <a:lumMod val="95000"/>
                    <a:lumOff val="5000"/>
                  </a:schemeClr>
                </a:solidFill>
                <a:latin typeface="Times New Roman"/>
                <a:ea typeface="Times New Roman"/>
                <a:cs typeface="Times New Roman"/>
                <a:sym typeface="Times New Roman"/>
              </a:rPr>
              <a:t>nông</a:t>
            </a:r>
            <a:r>
              <a:rPr lang="en-US" sz="1800" b="1" i="0" u="none" strike="noStrike" cap="none" dirty="0">
                <a:solidFill>
                  <a:schemeClr val="tx1">
                    <a:lumMod val="95000"/>
                    <a:lumOff val="5000"/>
                  </a:schemeClr>
                </a:solidFill>
                <a:latin typeface="Times New Roman"/>
                <a:ea typeface="Times New Roman"/>
                <a:cs typeface="Times New Roman"/>
                <a:sym typeface="Times New Roman"/>
              </a:rPr>
              <a:t>:</a:t>
            </a:r>
            <a:endParaRPr lang="en-US" sz="1800" b="1" i="0" u="none" strike="noStrike" cap="none" dirty="0">
              <a:solidFill>
                <a:schemeClr val="tx1">
                  <a:lumMod val="95000"/>
                  <a:lumOff val="5000"/>
                </a:schemeClr>
              </a:solidFill>
              <a:latin typeface="Garamond"/>
              <a:ea typeface="Garamond"/>
              <a:cs typeface="Garamond"/>
              <a:sym typeface="Garamond"/>
            </a:endParaRPr>
          </a:p>
        </p:txBody>
      </p:sp>
      <p:sp>
        <p:nvSpPr>
          <p:cNvPr id="37" name="TextBox 36">
            <a:extLst>
              <a:ext uri="{FF2B5EF4-FFF2-40B4-BE49-F238E27FC236}">
                <a16:creationId xmlns:a16="http://schemas.microsoft.com/office/drawing/2014/main" id="{4658D100-AE51-4D51-A3A7-BAF4F60D3FA1}"/>
              </a:ext>
            </a:extLst>
          </p:cNvPr>
          <p:cNvSpPr txBox="1"/>
          <p:nvPr/>
        </p:nvSpPr>
        <p:spPr>
          <a:xfrm>
            <a:off x="2140003" y="5633998"/>
            <a:ext cx="2006494" cy="477054"/>
          </a:xfrm>
          <a:prstGeom prst="rect">
            <a:avLst/>
          </a:prstGeom>
          <a:noFill/>
        </p:spPr>
        <p:txBody>
          <a:bodyPr wrap="square">
            <a:spAutoFit/>
          </a:bodyPr>
          <a:lstStyle/>
          <a:p>
            <a:pPr marL="285750" marR="0" lvl="0" indent="-285750" algn="just" rtl="0">
              <a:lnSpc>
                <a:spcPct val="100000"/>
              </a:lnSpc>
              <a:spcBef>
                <a:spcPts val="1200"/>
              </a:spcBef>
              <a:spcAft>
                <a:spcPts val="0"/>
              </a:spcAft>
              <a:buClr>
                <a:schemeClr val="accent1"/>
              </a:buClr>
              <a:buSzPts val="2760"/>
              <a:buFont typeface="Arial"/>
              <a:buNone/>
            </a:pPr>
            <a:r>
              <a:rPr lang="en-US" sz="2500" b="1" i="0" u="none" strike="noStrike" cap="none" dirty="0" err="1">
                <a:solidFill>
                  <a:srgbClr val="0070C0"/>
                </a:solidFill>
                <a:latin typeface="Times New Roman"/>
                <a:ea typeface="Times New Roman"/>
                <a:cs typeface="Times New Roman"/>
                <a:sym typeface="Times New Roman"/>
              </a:rPr>
              <a:t>Lễ</a:t>
            </a:r>
            <a:r>
              <a:rPr lang="en-US" sz="2500" b="1" i="0" u="none" strike="noStrike" cap="none" dirty="0">
                <a:solidFill>
                  <a:srgbClr val="0070C0"/>
                </a:solidFill>
                <a:latin typeface="Times New Roman"/>
                <a:ea typeface="Times New Roman"/>
                <a:cs typeface="Times New Roman"/>
                <a:sym typeface="Times New Roman"/>
              </a:rPr>
              <a:t> </a:t>
            </a:r>
            <a:r>
              <a:rPr lang="en-US" sz="2500" b="1" i="0" u="none" strike="noStrike" cap="none" dirty="0" err="1">
                <a:solidFill>
                  <a:srgbClr val="0070C0"/>
                </a:solidFill>
                <a:latin typeface="Times New Roman"/>
                <a:ea typeface="Times New Roman"/>
                <a:cs typeface="Times New Roman"/>
                <a:sym typeface="Times New Roman"/>
              </a:rPr>
              <a:t>tịch</a:t>
            </a:r>
            <a:r>
              <a:rPr lang="en-US" sz="2500" b="1" i="0" u="none" strike="noStrike" cap="none" dirty="0">
                <a:solidFill>
                  <a:srgbClr val="0070C0"/>
                </a:solidFill>
                <a:latin typeface="Times New Roman"/>
                <a:ea typeface="Times New Roman"/>
                <a:cs typeface="Times New Roman"/>
                <a:sym typeface="Times New Roman"/>
              </a:rPr>
              <a:t> </a:t>
            </a:r>
            <a:r>
              <a:rPr lang="en-US" sz="2500" b="1" i="0" u="none" strike="noStrike" cap="none" dirty="0" err="1">
                <a:solidFill>
                  <a:srgbClr val="0070C0"/>
                </a:solidFill>
                <a:latin typeface="Times New Roman"/>
                <a:ea typeface="Times New Roman"/>
                <a:cs typeface="Times New Roman"/>
                <a:sym typeface="Times New Roman"/>
              </a:rPr>
              <a:t>điền</a:t>
            </a:r>
            <a:endParaRPr lang="en-US" sz="2500" b="1" i="0" u="none" strike="noStrike" cap="none" dirty="0">
              <a:solidFill>
                <a:srgbClr val="0070C0"/>
              </a:solidFill>
              <a:latin typeface="Garamond"/>
              <a:ea typeface="Garamond"/>
              <a:cs typeface="Garamond"/>
              <a:sym typeface="Garamond"/>
            </a:endParaRPr>
          </a:p>
        </p:txBody>
      </p:sp>
      <p:sp>
        <p:nvSpPr>
          <p:cNvPr id="2" name="TextBox 1">
            <a:extLst>
              <a:ext uri="{FF2B5EF4-FFF2-40B4-BE49-F238E27FC236}">
                <a16:creationId xmlns:a16="http://schemas.microsoft.com/office/drawing/2014/main" id="{256C0617-5A71-4E2C-B6F0-21A1B0B0542E}"/>
              </a:ext>
            </a:extLst>
          </p:cNvPr>
          <p:cNvSpPr txBox="1"/>
          <p:nvPr/>
        </p:nvSpPr>
        <p:spPr>
          <a:xfrm>
            <a:off x="3392108" y="235727"/>
            <a:ext cx="5711252" cy="523220"/>
          </a:xfrm>
          <a:prstGeom prst="rect">
            <a:avLst/>
          </a:prstGeom>
          <a:noFill/>
        </p:spPr>
        <p:txBody>
          <a:bodyPr wrap="square" rtlCol="0">
            <a:spAutoFit/>
          </a:bodyPr>
          <a:lstStyle/>
          <a:p>
            <a:pPr algn="ctr"/>
            <a:r>
              <a:rPr lang="en-US" sz="2800">
                <a:latin typeface="Times New Roman" panose="02020603050405020304" pitchFamily="18" charset="0"/>
                <a:cs typeface="Times New Roman" panose="02020603050405020304" pitchFamily="18" charset="0"/>
              </a:rPr>
              <a:t>MỞ RỘNG KIẾN THỨC</a:t>
            </a:r>
          </a:p>
        </p:txBody>
      </p:sp>
    </p:spTree>
    <p:extLst>
      <p:ext uri="{BB962C8B-B14F-4D97-AF65-F5344CB8AC3E}">
        <p14:creationId xmlns:p14="http://schemas.microsoft.com/office/powerpoint/2010/main" val="380137887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fade">
                                      <p:cBhvr>
                                        <p:cTn id="27" dur="1000"/>
                                        <p:tgtEl>
                                          <p:spTgt spid="1026"/>
                                        </p:tgtEl>
                                      </p:cBhvr>
                                    </p:animEffect>
                                    <p:anim calcmode="lin" valueType="num">
                                      <p:cBhvr>
                                        <p:cTn id="28" dur="1000" fill="hold"/>
                                        <p:tgtEl>
                                          <p:spTgt spid="1026"/>
                                        </p:tgtEl>
                                        <p:attrNameLst>
                                          <p:attrName>ppt_x</p:attrName>
                                        </p:attrNameLst>
                                      </p:cBhvr>
                                      <p:tavLst>
                                        <p:tav tm="0">
                                          <p:val>
                                            <p:strVal val="#ppt_x"/>
                                          </p:val>
                                        </p:tav>
                                        <p:tav tm="100000">
                                          <p:val>
                                            <p:strVal val="#ppt_x"/>
                                          </p:val>
                                        </p:tav>
                                      </p:tavLst>
                                    </p:anim>
                                    <p:anim calcmode="lin" valueType="num">
                                      <p:cBhvr>
                                        <p:cTn id="2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barn(inVertical)">
                                      <p:cBhvr>
                                        <p:cTn id="34" dur="500"/>
                                        <p:tgtEl>
                                          <p:spTgt spid="35"/>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inVertical)">
                                      <p:cBhvr>
                                        <p:cTn id="37" dur="500"/>
                                        <p:tgtEl>
                                          <p:spTgt spid="33"/>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barn(inVertical)">
                                      <p:cBhvr>
                                        <p:cTn id="4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5" grpId="0"/>
      <p:bldP spid="3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10918700" y="6006681"/>
            <a:ext cx="1352550" cy="1352550"/>
          </a:xfrm>
          <a:prstGeom prst="rect">
            <a:avLst/>
          </a:prstGeom>
        </p:spPr>
      </p:pic>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58921" y="6028357"/>
            <a:ext cx="304417" cy="366333"/>
          </a:xfrm>
          <a:prstGeom prst="rect">
            <a:avLst/>
          </a:prstGeom>
        </p:spPr>
      </p:pic>
      <p:pic>
        <p:nvPicPr>
          <p:cNvPr id="12" name="图片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4548004">
            <a:off x="11439309" y="5848141"/>
            <a:ext cx="1505382" cy="1352551"/>
          </a:xfrm>
          <a:prstGeom prst="rect">
            <a:avLst/>
          </a:prstGeom>
        </p:spPr>
      </p:pic>
      <p:sp>
        <p:nvSpPr>
          <p:cNvPr id="40" name="Chevron 42">
            <a:extLst>
              <a:ext uri="{FF2B5EF4-FFF2-40B4-BE49-F238E27FC236}">
                <a16:creationId xmlns:a16="http://schemas.microsoft.com/office/drawing/2014/main" id="{C4445420-A8FF-422C-B469-86EBA65347C3}"/>
              </a:ext>
            </a:extLst>
          </p:cNvPr>
          <p:cNvSpPr/>
          <p:nvPr/>
        </p:nvSpPr>
        <p:spPr>
          <a:xfrm>
            <a:off x="685413" y="118904"/>
            <a:ext cx="851491" cy="1475917"/>
          </a:xfrm>
          <a:prstGeom prst="chevron">
            <a:avLst/>
          </a:prstGeom>
          <a:solidFill>
            <a:srgbClr val="4D8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31240" rtl="0" eaLnBrk="1" latinLnBrk="0" hangingPunct="1">
              <a:defRPr sz="2000" kern="1200">
                <a:solidFill>
                  <a:schemeClr val="lt1"/>
                </a:solidFill>
                <a:latin typeface="+mn-lt"/>
                <a:ea typeface="+mn-ea"/>
                <a:cs typeface="+mn-cs"/>
              </a:defRPr>
            </a:lvl1pPr>
            <a:lvl2pPr marL="515620" algn="l" defTabSz="1031240" rtl="0" eaLnBrk="1" latinLnBrk="0" hangingPunct="1">
              <a:defRPr sz="2000" kern="1200">
                <a:solidFill>
                  <a:schemeClr val="lt1"/>
                </a:solidFill>
                <a:latin typeface="+mn-lt"/>
                <a:ea typeface="+mn-ea"/>
                <a:cs typeface="+mn-cs"/>
              </a:defRPr>
            </a:lvl2pPr>
            <a:lvl3pPr marL="1031875" algn="l" defTabSz="1031240" rtl="0" eaLnBrk="1" latinLnBrk="0" hangingPunct="1">
              <a:defRPr sz="2000" kern="1200">
                <a:solidFill>
                  <a:schemeClr val="lt1"/>
                </a:solidFill>
                <a:latin typeface="+mn-lt"/>
                <a:ea typeface="+mn-ea"/>
                <a:cs typeface="+mn-cs"/>
              </a:defRPr>
            </a:lvl3pPr>
            <a:lvl4pPr marL="1547495" algn="l" defTabSz="1031240" rtl="0" eaLnBrk="1" latinLnBrk="0" hangingPunct="1">
              <a:defRPr sz="2000" kern="1200">
                <a:solidFill>
                  <a:schemeClr val="lt1"/>
                </a:solidFill>
                <a:latin typeface="+mn-lt"/>
                <a:ea typeface="+mn-ea"/>
                <a:cs typeface="+mn-cs"/>
              </a:defRPr>
            </a:lvl4pPr>
            <a:lvl5pPr marL="2063115" algn="l" defTabSz="1031240" rtl="0" eaLnBrk="1" latinLnBrk="0" hangingPunct="1">
              <a:defRPr sz="2000" kern="1200">
                <a:solidFill>
                  <a:schemeClr val="lt1"/>
                </a:solidFill>
                <a:latin typeface="+mn-lt"/>
                <a:ea typeface="+mn-ea"/>
                <a:cs typeface="+mn-cs"/>
              </a:defRPr>
            </a:lvl5pPr>
            <a:lvl6pPr marL="2579370" algn="l" defTabSz="1031240" rtl="0" eaLnBrk="1" latinLnBrk="0" hangingPunct="1">
              <a:defRPr sz="2000" kern="1200">
                <a:solidFill>
                  <a:schemeClr val="lt1"/>
                </a:solidFill>
                <a:latin typeface="+mn-lt"/>
                <a:ea typeface="+mn-ea"/>
                <a:cs typeface="+mn-cs"/>
              </a:defRPr>
            </a:lvl6pPr>
            <a:lvl7pPr marL="3094990" algn="l" defTabSz="1031240" rtl="0" eaLnBrk="1" latinLnBrk="0" hangingPunct="1">
              <a:defRPr sz="2000" kern="1200">
                <a:solidFill>
                  <a:schemeClr val="lt1"/>
                </a:solidFill>
                <a:latin typeface="+mn-lt"/>
                <a:ea typeface="+mn-ea"/>
                <a:cs typeface="+mn-cs"/>
              </a:defRPr>
            </a:lvl7pPr>
            <a:lvl8pPr marL="3610610" algn="l" defTabSz="1031240" rtl="0" eaLnBrk="1" latinLnBrk="0" hangingPunct="1">
              <a:defRPr sz="2000" kern="1200">
                <a:solidFill>
                  <a:schemeClr val="lt1"/>
                </a:solidFill>
                <a:latin typeface="+mn-lt"/>
                <a:ea typeface="+mn-ea"/>
                <a:cs typeface="+mn-cs"/>
              </a:defRPr>
            </a:lvl8pPr>
            <a:lvl9pPr marL="4126230" algn="l" defTabSz="1031240" rtl="0" eaLnBrk="1" latinLnBrk="0" hangingPunct="1">
              <a:defRPr sz="2000" kern="1200">
                <a:solidFill>
                  <a:schemeClr val="lt1"/>
                </a:solidFill>
                <a:latin typeface="+mn-lt"/>
                <a:ea typeface="+mn-ea"/>
                <a:cs typeface="+mn-cs"/>
              </a:defRPr>
            </a:lvl9pPr>
          </a:lstStyle>
          <a:p>
            <a:pPr marL="0" marR="0" lvl="0" indent="0" algn="ctr" defTabSz="1031240" rtl="0" eaLnBrk="1" fontAlgn="auto" latinLnBrk="0" hangingPunct="1">
              <a:lnSpc>
                <a:spcPct val="100000"/>
              </a:lnSpc>
              <a:spcBef>
                <a:spcPts val="0"/>
              </a:spcBef>
              <a:spcAft>
                <a:spcPts val="0"/>
              </a:spcAft>
              <a:buClrTx/>
              <a:buSzTx/>
              <a:buFontTx/>
              <a:buNone/>
              <a:defRPr/>
            </a:pPr>
            <a:endParaRPr kumimoji="0" lang="en-US" sz="1970" b="0" i="0" u="none" strike="noStrike" kern="1200" cap="none" spc="0" normalizeH="0" baseline="0" noProof="0" dirty="0">
              <a:ln>
                <a:noFill/>
              </a:ln>
              <a:solidFill>
                <a:srgbClr val="F3BD59"/>
              </a:solidFill>
              <a:effectLst/>
              <a:uLnTx/>
              <a:uFillTx/>
              <a:ea typeface="+mn-ea"/>
              <a:cs typeface="+mn-lt"/>
            </a:endParaRPr>
          </a:p>
        </p:txBody>
      </p:sp>
      <p:sp>
        <p:nvSpPr>
          <p:cNvPr id="41" name="TextBox 40">
            <a:extLst>
              <a:ext uri="{FF2B5EF4-FFF2-40B4-BE49-F238E27FC236}">
                <a16:creationId xmlns:a16="http://schemas.microsoft.com/office/drawing/2014/main" id="{C4A1414F-B1CF-44B3-AE9A-01711FA940ED}"/>
              </a:ext>
            </a:extLst>
          </p:cNvPr>
          <p:cNvSpPr txBox="1"/>
          <p:nvPr/>
        </p:nvSpPr>
        <p:spPr>
          <a:xfrm>
            <a:off x="4180840" y="399534"/>
            <a:ext cx="4028440" cy="584775"/>
          </a:xfrm>
          <a:prstGeom prst="rect">
            <a:avLst/>
          </a:prstGeom>
          <a:noFill/>
        </p:spPr>
        <p:txBody>
          <a:bodyPr wrap="square">
            <a:spAutoFit/>
          </a:bodyPr>
          <a:lstStyle/>
          <a:p>
            <a:pPr marL="285750" marR="0" lvl="0" indent="-285750" algn="just" rtl="0">
              <a:lnSpc>
                <a:spcPct val="100000"/>
              </a:lnSpc>
              <a:spcBef>
                <a:spcPts val="1200"/>
              </a:spcBef>
              <a:spcAft>
                <a:spcPts val="0"/>
              </a:spcAft>
              <a:buClr>
                <a:schemeClr val="accent1"/>
              </a:buClr>
              <a:buSzPts val="2760"/>
              <a:buFont typeface="Arial"/>
              <a:buNone/>
            </a:pPr>
            <a:r>
              <a:rPr lang="en-US" sz="3200" b="1" i="0" u="none" strike="noStrike" cap="none" dirty="0" err="1">
                <a:solidFill>
                  <a:srgbClr val="0070C0"/>
                </a:solidFill>
                <a:latin typeface="Times New Roman"/>
                <a:ea typeface="Times New Roman"/>
                <a:cs typeface="Times New Roman"/>
                <a:sym typeface="Times New Roman"/>
              </a:rPr>
              <a:t>Lễ</a:t>
            </a:r>
            <a:r>
              <a:rPr lang="en-US" sz="3200" b="1" i="0" u="none" strike="noStrike" cap="none" dirty="0">
                <a:solidFill>
                  <a:srgbClr val="0070C0"/>
                </a:solidFill>
                <a:latin typeface="Times New Roman"/>
                <a:ea typeface="Times New Roman"/>
                <a:cs typeface="Times New Roman"/>
                <a:sym typeface="Times New Roman"/>
              </a:rPr>
              <a:t> </a:t>
            </a:r>
            <a:r>
              <a:rPr lang="en-US" sz="3200" b="1" i="0" u="none" strike="noStrike" cap="none" dirty="0" err="1">
                <a:solidFill>
                  <a:srgbClr val="0070C0"/>
                </a:solidFill>
                <a:latin typeface="Times New Roman"/>
                <a:ea typeface="Times New Roman"/>
                <a:cs typeface="Times New Roman"/>
                <a:sym typeface="Times New Roman"/>
              </a:rPr>
              <a:t>tịch</a:t>
            </a:r>
            <a:r>
              <a:rPr lang="en-US" sz="3200" b="1" i="0" u="none" strike="noStrike" cap="none" dirty="0">
                <a:solidFill>
                  <a:srgbClr val="0070C0"/>
                </a:solidFill>
                <a:latin typeface="Times New Roman"/>
                <a:ea typeface="Times New Roman"/>
                <a:cs typeface="Times New Roman"/>
                <a:sym typeface="Times New Roman"/>
              </a:rPr>
              <a:t> </a:t>
            </a:r>
            <a:r>
              <a:rPr lang="en-US" sz="3200" b="1" i="0" u="none" strike="noStrike" cap="none" dirty="0" err="1">
                <a:solidFill>
                  <a:srgbClr val="0070C0"/>
                </a:solidFill>
                <a:latin typeface="Times New Roman"/>
                <a:ea typeface="Times New Roman"/>
                <a:cs typeface="Times New Roman"/>
                <a:sym typeface="Times New Roman"/>
              </a:rPr>
              <a:t>điền</a:t>
            </a:r>
            <a:r>
              <a:rPr lang="en-US" sz="3200" b="1" i="0" u="none" strike="noStrike" cap="none" dirty="0">
                <a:solidFill>
                  <a:srgbClr val="0070C0"/>
                </a:solidFill>
                <a:latin typeface="Times New Roman"/>
                <a:ea typeface="Times New Roman"/>
                <a:cs typeface="Times New Roman"/>
                <a:sym typeface="Times New Roman"/>
              </a:rPr>
              <a:t> </a:t>
            </a:r>
            <a:r>
              <a:rPr lang="en-US" sz="3200" b="1" i="0" u="none" strike="noStrike" cap="none" dirty="0" err="1">
                <a:solidFill>
                  <a:srgbClr val="0070C0"/>
                </a:solidFill>
                <a:latin typeface="Times New Roman"/>
                <a:ea typeface="Times New Roman"/>
                <a:cs typeface="Times New Roman"/>
                <a:sym typeface="Times New Roman"/>
              </a:rPr>
              <a:t>ngày</a:t>
            </a:r>
            <a:r>
              <a:rPr lang="en-US" sz="3200" b="1" i="0" u="none" strike="noStrike" cap="none" dirty="0">
                <a:solidFill>
                  <a:srgbClr val="0070C0"/>
                </a:solidFill>
                <a:latin typeface="Times New Roman"/>
                <a:ea typeface="Times New Roman"/>
                <a:cs typeface="Times New Roman"/>
                <a:sym typeface="Times New Roman"/>
              </a:rPr>
              <a:t> nay</a:t>
            </a:r>
            <a:endParaRPr lang="en-US" sz="3200" b="1" i="0" u="none" strike="noStrike" cap="none" dirty="0">
              <a:solidFill>
                <a:srgbClr val="0070C0"/>
              </a:solidFill>
              <a:latin typeface="Garamond"/>
              <a:ea typeface="Garamond"/>
              <a:cs typeface="Garamond"/>
              <a:sym typeface="Garamond"/>
            </a:endParaRPr>
          </a:p>
        </p:txBody>
      </p:sp>
      <p:pic>
        <p:nvPicPr>
          <p:cNvPr id="3" name="Picture 2">
            <a:extLst>
              <a:ext uri="{FF2B5EF4-FFF2-40B4-BE49-F238E27FC236}">
                <a16:creationId xmlns:a16="http://schemas.microsoft.com/office/drawing/2014/main" id="{C80C085A-9853-4DE3-ADB9-075706DE3B5A}"/>
              </a:ext>
            </a:extLst>
          </p:cNvPr>
          <p:cNvPicPr>
            <a:picLocks noChangeAspect="1"/>
          </p:cNvPicPr>
          <p:nvPr/>
        </p:nvPicPr>
        <p:blipFill>
          <a:blip r:embed="rId7"/>
          <a:stretch>
            <a:fillRect/>
          </a:stretch>
        </p:blipFill>
        <p:spPr>
          <a:xfrm>
            <a:off x="685413" y="1782755"/>
            <a:ext cx="5327650" cy="3292488"/>
          </a:xfrm>
          <a:prstGeom prst="rect">
            <a:avLst/>
          </a:prstGeom>
        </p:spPr>
      </p:pic>
      <p:sp>
        <p:nvSpPr>
          <p:cNvPr id="42" name="TextBox 41">
            <a:extLst>
              <a:ext uri="{FF2B5EF4-FFF2-40B4-BE49-F238E27FC236}">
                <a16:creationId xmlns:a16="http://schemas.microsoft.com/office/drawing/2014/main" id="{B7A5D91E-14C1-4B95-AFED-4B065A945F63}"/>
              </a:ext>
            </a:extLst>
          </p:cNvPr>
          <p:cNvSpPr txBox="1"/>
          <p:nvPr/>
        </p:nvSpPr>
        <p:spPr>
          <a:xfrm>
            <a:off x="518160" y="5263177"/>
            <a:ext cx="5405120" cy="1015663"/>
          </a:xfrm>
          <a:prstGeom prst="rect">
            <a:avLst/>
          </a:prstGeom>
          <a:noFill/>
        </p:spPr>
        <p:txBody>
          <a:bodyPr wrap="square">
            <a:spAutoFit/>
          </a:bodyPr>
          <a:lstStyle/>
          <a:p>
            <a:pPr algn="ctr" fontAlgn="base"/>
            <a:r>
              <a:rPr lang="en-US" sz="2000" b="1" dirty="0" err="1">
                <a:solidFill>
                  <a:srgbClr val="222222"/>
                </a:solidFill>
                <a:effectLst/>
                <a:latin typeface="Times New Roman" panose="02020603050405020304" pitchFamily="18" charset="0"/>
                <a:cs typeface="Times New Roman" panose="02020603050405020304" pitchFamily="18" charset="0"/>
              </a:rPr>
              <a:t>Nguyên</a:t>
            </a:r>
            <a:r>
              <a:rPr lang="en-US" sz="2000" b="1" dirty="0">
                <a:solidFill>
                  <a:srgbClr val="222222"/>
                </a:solidFill>
                <a:effectLst/>
                <a:latin typeface="Times New Roman" panose="02020603050405020304" pitchFamily="18" charset="0"/>
                <a:cs typeface="Times New Roman" panose="02020603050405020304" pitchFamily="18" charset="0"/>
              </a:rPr>
              <a:t> </a:t>
            </a:r>
            <a:r>
              <a:rPr lang="vi-VN" sz="2000" b="1" dirty="0">
                <a:solidFill>
                  <a:srgbClr val="222222"/>
                </a:solidFill>
                <a:effectLst/>
                <a:latin typeface="Times New Roman" panose="02020603050405020304" pitchFamily="18" charset="0"/>
                <a:cs typeface="Times New Roman" panose="02020603050405020304" pitchFamily="18" charset="0"/>
              </a:rPr>
              <a:t>Chủ tịch nước Nguyễn Minh Triết đã dự Lễ hội tịch điền Đọi Sơn 2010 và thực hiện nghi lễ cày tịch điền.</a:t>
            </a:r>
          </a:p>
        </p:txBody>
      </p:sp>
      <p:pic>
        <p:nvPicPr>
          <p:cNvPr id="4098" name="Picture 2">
            <a:extLst>
              <a:ext uri="{FF2B5EF4-FFF2-40B4-BE49-F238E27FC236}">
                <a16:creationId xmlns:a16="http://schemas.microsoft.com/office/drawing/2014/main" id="{385BBAED-96A9-4B17-8941-E53EC5B7B14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32475" y="1691302"/>
            <a:ext cx="4762500" cy="3571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advClick="0">
        <p14:conveyor dir="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par>
                                <p:cTn id="17" presetID="3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fltVal val="0"/>
                                          </p:val>
                                        </p:tav>
                                        <p:tav tm="100000">
                                          <p:val>
                                            <p:strVal val="#ppt_w"/>
                                          </p:val>
                                        </p:tav>
                                      </p:tavLst>
                                    </p:anim>
                                    <p:anim calcmode="lin" valueType="num">
                                      <p:cBhvr>
                                        <p:cTn id="20" dur="1000" fill="hold"/>
                                        <p:tgtEl>
                                          <p:spTgt spid="12"/>
                                        </p:tgtEl>
                                        <p:attrNameLst>
                                          <p:attrName>ppt_h</p:attrName>
                                        </p:attrNameLst>
                                      </p:cBhvr>
                                      <p:tavLst>
                                        <p:tav tm="0">
                                          <p:val>
                                            <p:fltVal val="0"/>
                                          </p:val>
                                        </p:tav>
                                        <p:tav tm="100000">
                                          <p:val>
                                            <p:strVal val="#ppt_h"/>
                                          </p:val>
                                        </p:tav>
                                      </p:tavLst>
                                    </p:anim>
                                    <p:anim calcmode="lin" valueType="num">
                                      <p:cBhvr>
                                        <p:cTn id="21" dur="1000" fill="hold"/>
                                        <p:tgtEl>
                                          <p:spTgt spid="12"/>
                                        </p:tgtEl>
                                        <p:attrNameLst>
                                          <p:attrName>style.rotation</p:attrName>
                                        </p:attrNameLst>
                                      </p:cBhvr>
                                      <p:tavLst>
                                        <p:tav tm="0">
                                          <p:val>
                                            <p:fltVal val="90"/>
                                          </p:val>
                                        </p:tav>
                                        <p:tav tm="100000">
                                          <p:val>
                                            <p:fltVal val="0"/>
                                          </p:val>
                                        </p:tav>
                                      </p:tavLst>
                                    </p:anim>
                                    <p:animEffect transition="in" filter="fade">
                                      <p:cBhvr>
                                        <p:cTn id="2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 name="文本框 465"/>
          <p:cNvSpPr txBox="1"/>
          <p:nvPr/>
        </p:nvSpPr>
        <p:spPr>
          <a:xfrm>
            <a:off x="5284814" y="2682633"/>
            <a:ext cx="703856" cy="707702"/>
          </a:xfrm>
          <a:prstGeom prst="rect">
            <a:avLst/>
          </a:prstGeom>
          <a:noFill/>
        </p:spPr>
        <p:txBody>
          <a:bodyPr wrap="none" rtlCol="0">
            <a:spAutoFit/>
          </a:bodyPr>
          <a:lstStyle/>
          <a:p>
            <a:pPr defTabSz="914126">
              <a:defRPr/>
            </a:pPr>
            <a:r>
              <a:rPr lang="en-US" altLang="zh-CN" sz="3999" b="1" kern="0" dirty="0">
                <a:solidFill>
                  <a:prstClr val="white"/>
                </a:solidFill>
                <a:latin typeface="Calibri"/>
                <a:ea typeface="微软雅黑" panose="020B0503020204020204" pitchFamily="34" charset="-122"/>
              </a:rPr>
              <a:t>01</a:t>
            </a:r>
            <a:endParaRPr lang="zh-CN" altLang="en-US" sz="3999" b="1" kern="0" dirty="0">
              <a:solidFill>
                <a:prstClr val="white"/>
              </a:solidFill>
              <a:latin typeface="Calibri"/>
              <a:ea typeface="微软雅黑" panose="020B0503020204020204" pitchFamily="34" charset="-122"/>
            </a:endParaRPr>
          </a:p>
        </p:txBody>
      </p:sp>
      <p:sp>
        <p:nvSpPr>
          <p:cNvPr id="581" name="文本框 466"/>
          <p:cNvSpPr txBox="1"/>
          <p:nvPr/>
        </p:nvSpPr>
        <p:spPr>
          <a:xfrm>
            <a:off x="5284814" y="3602746"/>
            <a:ext cx="703856" cy="707702"/>
          </a:xfrm>
          <a:prstGeom prst="rect">
            <a:avLst/>
          </a:prstGeom>
          <a:noFill/>
        </p:spPr>
        <p:txBody>
          <a:bodyPr wrap="none" rtlCol="0">
            <a:spAutoFit/>
          </a:bodyPr>
          <a:lstStyle/>
          <a:p>
            <a:pPr defTabSz="914126">
              <a:defRPr/>
            </a:pPr>
            <a:r>
              <a:rPr lang="en-US" altLang="zh-CN" sz="3999" b="1" kern="0" dirty="0">
                <a:solidFill>
                  <a:prstClr val="white"/>
                </a:solidFill>
                <a:latin typeface="Calibri"/>
                <a:ea typeface="微软雅黑" panose="020B0503020204020204" pitchFamily="34" charset="-122"/>
              </a:rPr>
              <a:t>03</a:t>
            </a:r>
            <a:endParaRPr lang="zh-CN" altLang="en-US" sz="3999" b="1" kern="0" dirty="0">
              <a:solidFill>
                <a:prstClr val="white"/>
              </a:solidFill>
              <a:latin typeface="Calibri"/>
              <a:ea typeface="微软雅黑" panose="020B0503020204020204" pitchFamily="34" charset="-122"/>
            </a:endParaRPr>
          </a:p>
        </p:txBody>
      </p:sp>
      <p:sp>
        <p:nvSpPr>
          <p:cNvPr id="582" name="文本框 467"/>
          <p:cNvSpPr txBox="1"/>
          <p:nvPr/>
        </p:nvSpPr>
        <p:spPr>
          <a:xfrm>
            <a:off x="6287039" y="2697692"/>
            <a:ext cx="703856" cy="707702"/>
          </a:xfrm>
          <a:prstGeom prst="rect">
            <a:avLst/>
          </a:prstGeom>
          <a:noFill/>
        </p:spPr>
        <p:txBody>
          <a:bodyPr wrap="none" rtlCol="0">
            <a:spAutoFit/>
          </a:bodyPr>
          <a:lstStyle/>
          <a:p>
            <a:pPr defTabSz="914126">
              <a:defRPr/>
            </a:pPr>
            <a:r>
              <a:rPr lang="en-US" altLang="zh-CN" sz="3999" b="1" kern="0" dirty="0">
                <a:solidFill>
                  <a:prstClr val="white"/>
                </a:solidFill>
                <a:latin typeface="Calibri"/>
                <a:ea typeface="微软雅黑" panose="020B0503020204020204" pitchFamily="34" charset="-122"/>
              </a:rPr>
              <a:t>02</a:t>
            </a:r>
            <a:endParaRPr lang="zh-CN" altLang="en-US" sz="3999" b="1" kern="0" dirty="0">
              <a:solidFill>
                <a:prstClr val="white"/>
              </a:solidFill>
              <a:latin typeface="Calibri"/>
              <a:ea typeface="微软雅黑" panose="020B0503020204020204" pitchFamily="34" charset="-122"/>
            </a:endParaRPr>
          </a:p>
        </p:txBody>
      </p:sp>
      <p:sp>
        <p:nvSpPr>
          <p:cNvPr id="583" name="文本框 468"/>
          <p:cNvSpPr txBox="1"/>
          <p:nvPr/>
        </p:nvSpPr>
        <p:spPr>
          <a:xfrm>
            <a:off x="6298234" y="3602746"/>
            <a:ext cx="703856" cy="707702"/>
          </a:xfrm>
          <a:prstGeom prst="rect">
            <a:avLst/>
          </a:prstGeom>
          <a:noFill/>
        </p:spPr>
        <p:txBody>
          <a:bodyPr wrap="none" rtlCol="0">
            <a:spAutoFit/>
          </a:bodyPr>
          <a:lstStyle/>
          <a:p>
            <a:pPr defTabSz="914126">
              <a:defRPr/>
            </a:pPr>
            <a:r>
              <a:rPr lang="en-US" altLang="zh-CN" sz="3999" b="1" kern="0" dirty="0">
                <a:solidFill>
                  <a:prstClr val="white"/>
                </a:solidFill>
                <a:latin typeface="Calibri"/>
                <a:ea typeface="微软雅黑" panose="020B0503020204020204" pitchFamily="34" charset="-122"/>
              </a:rPr>
              <a:t>04</a:t>
            </a:r>
            <a:endParaRPr lang="zh-CN" altLang="en-US" sz="3999" b="1" kern="0" dirty="0">
              <a:solidFill>
                <a:prstClr val="white"/>
              </a:solidFill>
              <a:latin typeface="Calibri"/>
              <a:ea typeface="微软雅黑" panose="020B0503020204020204" pitchFamily="34" charset="-122"/>
            </a:endParaRPr>
          </a:p>
        </p:txBody>
      </p:sp>
      <p:pic>
        <p:nvPicPr>
          <p:cNvPr id="33" name="Picture 2" descr="1">
            <a:extLst>
              <a:ext uri="{FF2B5EF4-FFF2-40B4-BE49-F238E27FC236}">
                <a16:creationId xmlns:a16="http://schemas.microsoft.com/office/drawing/2014/main" id="{69246869-62B2-4CA4-A61A-1DAD377F6B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1163925"/>
            <a:ext cx="4664075"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0" descr="C:\Users\HP\Pictures\Thai_Binh_Thong_Bao-_Dinh_Bo_Linh.jpg">
            <a:extLst>
              <a:ext uri="{FF2B5EF4-FFF2-40B4-BE49-F238E27FC236}">
                <a16:creationId xmlns:a16="http://schemas.microsoft.com/office/drawing/2014/main" id="{5EF97098-3C7D-49CE-A9C6-4F5FF0B779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580" y="1158633"/>
            <a:ext cx="3429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ounded Rectangle 19">
            <a:extLst>
              <a:ext uri="{FF2B5EF4-FFF2-40B4-BE49-F238E27FC236}">
                <a16:creationId xmlns:a16="http://schemas.microsoft.com/office/drawing/2014/main" id="{C1B4CA47-FA4C-461C-BF4F-CD1B2A173204}"/>
              </a:ext>
            </a:extLst>
          </p:cNvPr>
          <p:cNvSpPr/>
          <p:nvPr/>
        </p:nvSpPr>
        <p:spPr>
          <a:xfrm>
            <a:off x="4431334" y="4381356"/>
            <a:ext cx="3733800" cy="1447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50000"/>
              </a:spcBef>
              <a:defRPr/>
            </a:pPr>
            <a:r>
              <a:rPr lang="en-US" altLang="vi-VN" sz="2800" dirty="0" err="1">
                <a:solidFill>
                  <a:schemeClr val="tx1"/>
                </a:solidFill>
                <a:latin typeface="Times New Roman" pitchFamily="18" charset="0"/>
                <a:cs typeface="Times New Roman" pitchFamily="18" charset="0"/>
              </a:rPr>
              <a:t>Mặt</a:t>
            </a:r>
            <a:r>
              <a:rPr lang="en-US" altLang="vi-VN" sz="2800" dirty="0">
                <a:solidFill>
                  <a:schemeClr val="tx1"/>
                </a:solidFill>
                <a:latin typeface="Times New Roman" pitchFamily="18" charset="0"/>
                <a:cs typeface="Times New Roman" pitchFamily="18" charset="0"/>
              </a:rPr>
              <a:t> </a:t>
            </a:r>
            <a:r>
              <a:rPr lang="en-US" altLang="vi-VN" sz="2800" dirty="0" err="1">
                <a:solidFill>
                  <a:schemeClr val="tx1"/>
                </a:solidFill>
                <a:latin typeface="Times New Roman" pitchFamily="18" charset="0"/>
                <a:cs typeface="Times New Roman" pitchFamily="18" charset="0"/>
              </a:rPr>
              <a:t>trước</a:t>
            </a:r>
            <a:r>
              <a:rPr lang="en-US" altLang="vi-VN" sz="2800" dirty="0">
                <a:solidFill>
                  <a:schemeClr val="tx1"/>
                </a:solidFill>
                <a:latin typeface="Times New Roman" pitchFamily="18" charset="0"/>
                <a:cs typeface="Times New Roman" pitchFamily="18" charset="0"/>
              </a:rPr>
              <a:t> </a:t>
            </a:r>
            <a:r>
              <a:rPr lang="en-US" altLang="vi-VN" sz="2800" dirty="0" err="1">
                <a:solidFill>
                  <a:schemeClr val="tx1"/>
                </a:solidFill>
                <a:latin typeface="Times New Roman" pitchFamily="18" charset="0"/>
                <a:cs typeface="Times New Roman" pitchFamily="18" charset="0"/>
              </a:rPr>
              <a:t>ghi</a:t>
            </a:r>
            <a:r>
              <a:rPr lang="en-US" altLang="vi-VN" sz="2800" dirty="0">
                <a:solidFill>
                  <a:schemeClr val="tx1"/>
                </a:solidFill>
                <a:latin typeface="Times New Roman" pitchFamily="18" charset="0"/>
                <a:cs typeface="Times New Roman" pitchFamily="18" charset="0"/>
              </a:rPr>
              <a:t> </a:t>
            </a:r>
            <a:r>
              <a:rPr lang="en-US" altLang="vi-VN" sz="2800" dirty="0" err="1">
                <a:solidFill>
                  <a:schemeClr val="tx1"/>
                </a:solidFill>
                <a:latin typeface="Times New Roman" pitchFamily="18" charset="0"/>
                <a:cs typeface="Times New Roman" pitchFamily="18" charset="0"/>
              </a:rPr>
              <a:t>Thái</a:t>
            </a:r>
            <a:r>
              <a:rPr lang="en-US" altLang="vi-VN" sz="2800" dirty="0">
                <a:solidFill>
                  <a:schemeClr val="tx1"/>
                </a:solidFill>
                <a:latin typeface="Times New Roman" pitchFamily="18" charset="0"/>
                <a:cs typeface="Times New Roman" pitchFamily="18" charset="0"/>
              </a:rPr>
              <a:t> </a:t>
            </a:r>
            <a:r>
              <a:rPr lang="en-US" altLang="vi-VN" sz="2800" dirty="0" err="1">
                <a:solidFill>
                  <a:schemeClr val="tx1"/>
                </a:solidFill>
                <a:latin typeface="Times New Roman" pitchFamily="18" charset="0"/>
                <a:cs typeface="Times New Roman" pitchFamily="18" charset="0"/>
              </a:rPr>
              <a:t>Bình</a:t>
            </a:r>
            <a:r>
              <a:rPr lang="en-US" altLang="vi-VN" sz="2800" dirty="0">
                <a:solidFill>
                  <a:schemeClr val="tx1"/>
                </a:solidFill>
                <a:latin typeface="Times New Roman" pitchFamily="18" charset="0"/>
                <a:cs typeface="Times New Roman" pitchFamily="18" charset="0"/>
              </a:rPr>
              <a:t> </a:t>
            </a:r>
            <a:r>
              <a:rPr lang="en-US" altLang="vi-VN" sz="2800" dirty="0" err="1">
                <a:solidFill>
                  <a:schemeClr val="tx1"/>
                </a:solidFill>
                <a:latin typeface="Times New Roman" pitchFamily="18" charset="0"/>
                <a:cs typeface="Times New Roman" pitchFamily="18" charset="0"/>
              </a:rPr>
              <a:t>hưng</a:t>
            </a:r>
            <a:r>
              <a:rPr lang="en-US" altLang="vi-VN" sz="2800" dirty="0">
                <a:solidFill>
                  <a:schemeClr val="tx1"/>
                </a:solidFill>
                <a:latin typeface="Times New Roman" pitchFamily="18" charset="0"/>
                <a:cs typeface="Times New Roman" pitchFamily="18" charset="0"/>
              </a:rPr>
              <a:t> </a:t>
            </a:r>
            <a:r>
              <a:rPr lang="en-US" altLang="vi-VN" sz="2800" dirty="0" err="1">
                <a:solidFill>
                  <a:schemeClr val="tx1"/>
                </a:solidFill>
                <a:latin typeface="Times New Roman" pitchFamily="18" charset="0"/>
                <a:cs typeface="Times New Roman" pitchFamily="18" charset="0"/>
              </a:rPr>
              <a:t>bảo</a:t>
            </a:r>
            <a:r>
              <a:rPr lang="en-US" altLang="vi-VN" sz="2800" dirty="0">
                <a:solidFill>
                  <a:schemeClr val="tx1"/>
                </a:solidFill>
                <a:latin typeface="Times New Roman" pitchFamily="18" charset="0"/>
                <a:cs typeface="Times New Roman" pitchFamily="18" charset="0"/>
              </a:rPr>
              <a:t>, </a:t>
            </a:r>
            <a:r>
              <a:rPr lang="en-US" altLang="vi-VN" sz="2800" dirty="0" err="1">
                <a:solidFill>
                  <a:schemeClr val="tx1"/>
                </a:solidFill>
                <a:latin typeface="Times New Roman" pitchFamily="18" charset="0"/>
                <a:cs typeface="Times New Roman" pitchFamily="18" charset="0"/>
              </a:rPr>
              <a:t>mặt</a:t>
            </a:r>
            <a:r>
              <a:rPr lang="en-US" altLang="vi-VN" sz="2800" dirty="0">
                <a:solidFill>
                  <a:schemeClr val="tx1"/>
                </a:solidFill>
                <a:latin typeface="Times New Roman" pitchFamily="18" charset="0"/>
                <a:cs typeface="Times New Roman" pitchFamily="18" charset="0"/>
              </a:rPr>
              <a:t> </a:t>
            </a:r>
            <a:r>
              <a:rPr lang="en-US" altLang="vi-VN" sz="2800" dirty="0" err="1">
                <a:solidFill>
                  <a:schemeClr val="tx1"/>
                </a:solidFill>
                <a:latin typeface="Times New Roman" pitchFamily="18" charset="0"/>
                <a:cs typeface="Times New Roman" pitchFamily="18" charset="0"/>
              </a:rPr>
              <a:t>sau</a:t>
            </a:r>
            <a:r>
              <a:rPr lang="en-US" altLang="vi-VN" sz="2800" dirty="0">
                <a:solidFill>
                  <a:schemeClr val="tx1"/>
                </a:solidFill>
                <a:latin typeface="Times New Roman" pitchFamily="18" charset="0"/>
                <a:cs typeface="Times New Roman" pitchFamily="18" charset="0"/>
              </a:rPr>
              <a:t> </a:t>
            </a:r>
            <a:r>
              <a:rPr lang="en-US" altLang="vi-VN" sz="2800" dirty="0" err="1">
                <a:solidFill>
                  <a:schemeClr val="tx1"/>
                </a:solidFill>
                <a:latin typeface="Times New Roman" pitchFamily="18" charset="0"/>
                <a:cs typeface="Times New Roman" pitchFamily="18" charset="0"/>
              </a:rPr>
              <a:t>ghi</a:t>
            </a:r>
            <a:r>
              <a:rPr lang="en-US" altLang="vi-VN" sz="2800" dirty="0">
                <a:solidFill>
                  <a:schemeClr val="tx1"/>
                </a:solidFill>
                <a:latin typeface="Times New Roman" pitchFamily="18" charset="0"/>
                <a:cs typeface="Times New Roman" pitchFamily="18" charset="0"/>
              </a:rPr>
              <a:t> </a:t>
            </a:r>
            <a:r>
              <a:rPr lang="en-US" altLang="vi-VN" sz="2800" dirty="0" err="1">
                <a:solidFill>
                  <a:schemeClr val="tx1"/>
                </a:solidFill>
                <a:latin typeface="Times New Roman" pitchFamily="18" charset="0"/>
                <a:cs typeface="Times New Roman" pitchFamily="18" charset="0"/>
              </a:rPr>
              <a:t>chữ</a:t>
            </a:r>
            <a:r>
              <a:rPr lang="en-US" altLang="vi-VN" sz="2800" dirty="0">
                <a:solidFill>
                  <a:schemeClr val="tx1"/>
                </a:solidFill>
                <a:latin typeface="Times New Roman" pitchFamily="18" charset="0"/>
                <a:cs typeface="Times New Roman" pitchFamily="18" charset="0"/>
              </a:rPr>
              <a:t> “</a:t>
            </a:r>
            <a:r>
              <a:rPr lang="en-US" altLang="vi-VN" sz="2800" dirty="0" err="1">
                <a:solidFill>
                  <a:schemeClr val="tx1"/>
                </a:solidFill>
                <a:latin typeface="Times New Roman" pitchFamily="18" charset="0"/>
                <a:cs typeface="Times New Roman" pitchFamily="18" charset="0"/>
              </a:rPr>
              <a:t>Đinh</a:t>
            </a:r>
            <a:r>
              <a:rPr lang="en-US" altLang="vi-VN" sz="2800" dirty="0">
                <a:solidFill>
                  <a:schemeClr val="tx1"/>
                </a:solidFill>
                <a:latin typeface="Times New Roman" pitchFamily="18" charset="0"/>
                <a:cs typeface="Times New Roman" pitchFamily="18" charset="0"/>
              </a:rPr>
              <a:t>”</a:t>
            </a:r>
          </a:p>
        </p:txBody>
      </p:sp>
      <p:sp>
        <p:nvSpPr>
          <p:cNvPr id="36" name="Rounded Rectangle 20">
            <a:extLst>
              <a:ext uri="{FF2B5EF4-FFF2-40B4-BE49-F238E27FC236}">
                <a16:creationId xmlns:a16="http://schemas.microsoft.com/office/drawing/2014/main" id="{46220D86-0BEC-4B6C-82EB-1E838E91B03A}"/>
              </a:ext>
            </a:extLst>
          </p:cNvPr>
          <p:cNvSpPr/>
          <p:nvPr/>
        </p:nvSpPr>
        <p:spPr>
          <a:xfrm>
            <a:off x="195580" y="4527939"/>
            <a:ext cx="34290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a:solidFill>
                  <a:schemeClr val="tx1"/>
                </a:solidFill>
                <a:latin typeface="Times New Roman" pitchFamily="18" charset="0"/>
                <a:cs typeface="Times New Roman" pitchFamily="18" charset="0"/>
              </a:rPr>
              <a:t>Đồng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tiền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Thái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Bình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hưng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bảo</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tiền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đầu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tiên</a:t>
            </a:r>
            <a:r>
              <a:rPr lang="en-US" sz="2800" dirty="0">
                <a:solidFill>
                  <a:schemeClr val="tx1"/>
                </a:solidFill>
                <a:latin typeface="Times New Roman" pitchFamily="18" charset="0"/>
                <a:cs typeface="Times New Roman" pitchFamily="18" charset="0"/>
              </a:rPr>
              <a:t> ở </a:t>
            </a:r>
            <a:r>
              <a:rPr lang="en-US" sz="2800" dirty="0" err="1">
                <a:solidFill>
                  <a:schemeClr val="tx1"/>
                </a:solidFill>
                <a:latin typeface="Times New Roman" pitchFamily="18" charset="0"/>
                <a:cs typeface="Times New Roman" pitchFamily="18" charset="0"/>
              </a:rPr>
              <a:t>Việt</a:t>
            </a:r>
            <a:r>
              <a:rPr lang="en-US" sz="2800" dirty="0">
                <a:solidFill>
                  <a:schemeClr val="tx1"/>
                </a:solidFill>
                <a:latin typeface="Times New Roman" pitchFamily="18" charset="0"/>
                <a:cs typeface="Times New Roman" pitchFamily="18" charset="0"/>
              </a:rPr>
              <a:t> Nam</a:t>
            </a:r>
          </a:p>
        </p:txBody>
      </p:sp>
      <p:pic>
        <p:nvPicPr>
          <p:cNvPr id="2050" name="Picture 2" descr="Tiền triều Tiền Lê, 980 - 988, Thiên Phúc Trấn Bảo">
            <a:extLst>
              <a:ext uri="{FF2B5EF4-FFF2-40B4-BE49-F238E27FC236}">
                <a16:creationId xmlns:a16="http://schemas.microsoft.com/office/drawing/2014/main" id="{5BDEDEBA-C6B2-462F-9D18-FFD79A3FF3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71915" y="1205352"/>
            <a:ext cx="2915285" cy="2959680"/>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19">
            <a:extLst>
              <a:ext uri="{FF2B5EF4-FFF2-40B4-BE49-F238E27FC236}">
                <a16:creationId xmlns:a16="http://schemas.microsoft.com/office/drawing/2014/main" id="{110B3E49-B595-425D-8CCD-BBC81AB3FF94}"/>
              </a:ext>
            </a:extLst>
          </p:cNvPr>
          <p:cNvSpPr/>
          <p:nvPr/>
        </p:nvSpPr>
        <p:spPr>
          <a:xfrm>
            <a:off x="8971888" y="4451739"/>
            <a:ext cx="3220112" cy="1447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50000"/>
              </a:spcBef>
              <a:defRPr/>
            </a:pPr>
            <a:r>
              <a:rPr lang="en-US" altLang="vi-VN" sz="2800" dirty="0" err="1">
                <a:solidFill>
                  <a:schemeClr val="tx1"/>
                </a:solidFill>
                <a:latin typeface="Times New Roman" pitchFamily="18" charset="0"/>
                <a:cs typeface="Times New Roman" pitchFamily="18" charset="0"/>
              </a:rPr>
              <a:t>Đồng</a:t>
            </a:r>
            <a:r>
              <a:rPr lang="en-US" altLang="vi-VN" sz="2800" dirty="0">
                <a:solidFill>
                  <a:schemeClr val="tx1"/>
                </a:solidFill>
                <a:latin typeface="Times New Roman" pitchFamily="18" charset="0"/>
                <a:cs typeface="Times New Roman" pitchFamily="18" charset="0"/>
              </a:rPr>
              <a:t> </a:t>
            </a:r>
            <a:r>
              <a:rPr lang="en-US" altLang="vi-VN" sz="2800" dirty="0" err="1">
                <a:solidFill>
                  <a:schemeClr val="tx1"/>
                </a:solidFill>
                <a:latin typeface="Times New Roman" pitchFamily="18" charset="0"/>
                <a:cs typeface="Times New Roman" pitchFamily="18" charset="0"/>
              </a:rPr>
              <a:t>tiền</a:t>
            </a:r>
            <a:r>
              <a:rPr lang="en-US" altLang="vi-VN" sz="2800" dirty="0">
                <a:solidFill>
                  <a:schemeClr val="tx1"/>
                </a:solidFill>
                <a:latin typeface="Times New Roman" pitchFamily="18" charset="0"/>
                <a:cs typeface="Times New Roman" pitchFamily="18" charset="0"/>
              </a:rPr>
              <a:t> </a:t>
            </a:r>
            <a:r>
              <a:rPr lang="en-US" altLang="vi-VN" sz="2800" dirty="0" err="1">
                <a:solidFill>
                  <a:schemeClr val="tx1"/>
                </a:solidFill>
                <a:latin typeface="Times New Roman" pitchFamily="18" charset="0"/>
                <a:cs typeface="Times New Roman" pitchFamily="18" charset="0"/>
              </a:rPr>
              <a:t>triều</a:t>
            </a:r>
            <a:r>
              <a:rPr lang="en-US" altLang="vi-VN" sz="2800" dirty="0">
                <a:solidFill>
                  <a:schemeClr val="tx1"/>
                </a:solidFill>
                <a:latin typeface="Times New Roman" pitchFamily="18" charset="0"/>
                <a:cs typeface="Times New Roman" pitchFamily="18" charset="0"/>
              </a:rPr>
              <a:t> </a:t>
            </a:r>
            <a:r>
              <a:rPr lang="en-US" altLang="vi-VN" sz="2800" dirty="0" err="1">
                <a:solidFill>
                  <a:schemeClr val="tx1"/>
                </a:solidFill>
                <a:latin typeface="Times New Roman" pitchFamily="18" charset="0"/>
                <a:cs typeface="Times New Roman" pitchFamily="18" charset="0"/>
              </a:rPr>
              <a:t>Tiền</a:t>
            </a:r>
            <a:r>
              <a:rPr lang="en-US" altLang="vi-VN" sz="2800" dirty="0">
                <a:solidFill>
                  <a:schemeClr val="tx1"/>
                </a:solidFill>
                <a:latin typeface="Times New Roman" pitchFamily="18" charset="0"/>
                <a:cs typeface="Times New Roman" pitchFamily="18" charset="0"/>
              </a:rPr>
              <a:t> Lê - </a:t>
            </a:r>
            <a:r>
              <a:rPr lang="en-US" altLang="vi-VN" sz="2800" dirty="0" err="1">
                <a:solidFill>
                  <a:schemeClr val="tx1"/>
                </a:solidFill>
                <a:latin typeface="Times New Roman" pitchFamily="18" charset="0"/>
                <a:cs typeface="Times New Roman" pitchFamily="18" charset="0"/>
              </a:rPr>
              <a:t>Thiên</a:t>
            </a:r>
            <a:r>
              <a:rPr lang="en-US" altLang="vi-VN" sz="2800" dirty="0">
                <a:solidFill>
                  <a:schemeClr val="tx1"/>
                </a:solidFill>
                <a:latin typeface="Times New Roman" pitchFamily="18" charset="0"/>
                <a:cs typeface="Times New Roman" pitchFamily="18" charset="0"/>
              </a:rPr>
              <a:t> </a:t>
            </a:r>
            <a:r>
              <a:rPr lang="en-US" altLang="vi-VN" sz="2800" dirty="0" err="1">
                <a:solidFill>
                  <a:schemeClr val="tx1"/>
                </a:solidFill>
                <a:latin typeface="Times New Roman" pitchFamily="18" charset="0"/>
                <a:cs typeface="Times New Roman" pitchFamily="18" charset="0"/>
              </a:rPr>
              <a:t>Phúc</a:t>
            </a:r>
            <a:r>
              <a:rPr lang="en-US" altLang="vi-VN" sz="2800" dirty="0">
                <a:solidFill>
                  <a:schemeClr val="tx1"/>
                </a:solidFill>
                <a:latin typeface="Times New Roman" pitchFamily="18" charset="0"/>
                <a:cs typeface="Times New Roman" pitchFamily="18" charset="0"/>
              </a:rPr>
              <a:t> </a:t>
            </a:r>
            <a:r>
              <a:rPr lang="en-US" altLang="vi-VN" sz="2800" dirty="0" err="1">
                <a:solidFill>
                  <a:schemeClr val="tx1"/>
                </a:solidFill>
                <a:latin typeface="Times New Roman" pitchFamily="18" charset="0"/>
                <a:cs typeface="Times New Roman" pitchFamily="18" charset="0"/>
              </a:rPr>
              <a:t>Trấn</a:t>
            </a:r>
            <a:r>
              <a:rPr lang="en-US" altLang="vi-VN" sz="2800" dirty="0">
                <a:solidFill>
                  <a:schemeClr val="tx1"/>
                </a:solidFill>
                <a:latin typeface="Times New Roman" pitchFamily="18" charset="0"/>
                <a:cs typeface="Times New Roman" pitchFamily="18" charset="0"/>
              </a:rPr>
              <a:t> </a:t>
            </a:r>
            <a:r>
              <a:rPr lang="en-US" altLang="vi-VN" sz="2800" dirty="0" err="1">
                <a:solidFill>
                  <a:schemeClr val="tx1"/>
                </a:solidFill>
                <a:latin typeface="Times New Roman" pitchFamily="18" charset="0"/>
                <a:cs typeface="Times New Roman" pitchFamily="18" charset="0"/>
              </a:rPr>
              <a:t>Bảo</a:t>
            </a:r>
            <a:endParaRPr lang="en-US" altLang="vi-VN" sz="2800" dirty="0">
              <a:solidFill>
                <a:schemeClr val="tx1"/>
              </a:solidFill>
              <a:latin typeface="Times New Roman" pitchFamily="18" charset="0"/>
              <a:cs typeface="Times New Roman" pitchFamily="18" charset="0"/>
            </a:endParaRPr>
          </a:p>
        </p:txBody>
      </p:sp>
      <mc:AlternateContent xmlns:mc="http://schemas.openxmlformats.org/markup-compatibility/2006">
        <mc:Choice xmlns="" xmlns:aink="http://schemas.microsoft.com/office/drawing/2016/ink" xmlns:p14="http://schemas.microsoft.com/office/powerpoint/2010/main" Requires="p14 aink">
          <p:contentPart p14:bwMode="auto" r:id="rId6">
            <p14:nvContentPartPr>
              <p14:cNvPr id="4" name="Ink 3">
                <a:extLst>
                  <a:ext uri="{FF2B5EF4-FFF2-40B4-BE49-F238E27FC236}">
                    <a16:creationId xmlns:a16="http://schemas.microsoft.com/office/drawing/2014/main" id="{689F9DD1-814E-4DD7-88BE-2BD9A937F65C}"/>
                  </a:ext>
                </a:extLst>
              </p14:cNvPr>
              <p14:cNvContentPartPr/>
              <p14:nvPr/>
            </p14:nvContentPartPr>
            <p14:xfrm>
              <a:off x="-1605558" y="1424252"/>
              <a:ext cx="229680" cy="397080"/>
            </p14:xfrm>
          </p:contentPart>
        </mc:Choice>
        <mc:Fallback>
          <p:pic>
            <p:nvPicPr>
              <p:cNvPr id="4" name="Ink 3">
                <a:extLst>
                  <a:ext uri="{FF2B5EF4-FFF2-40B4-BE49-F238E27FC236}">
                    <a16:creationId xmlns:a16="http://schemas.microsoft.com/office/drawing/2014/main" id="{689F9DD1-814E-4DD7-88BE-2BD9A937F65C}"/>
                  </a:ext>
                </a:extLst>
              </p:cNvPr>
              <p:cNvPicPr/>
              <p:nvPr/>
            </p:nvPicPr>
            <p:blipFill>
              <a:blip r:embed="rId7"/>
              <a:stretch>
                <a:fillRect/>
              </a:stretch>
            </p:blipFill>
            <p:spPr>
              <a:xfrm>
                <a:off x="-1623558" y="1316252"/>
                <a:ext cx="265320" cy="612720"/>
              </a:xfrm>
              <a:prstGeom prst="rect">
                <a:avLst/>
              </a:prstGeom>
            </p:spPr>
          </p:pic>
        </mc:Fallback>
      </mc:AlternateContent>
    </p:spTree>
    <p:extLst>
      <p:ext uri="{BB962C8B-B14F-4D97-AF65-F5344CB8AC3E}">
        <p14:creationId xmlns:p14="http://schemas.microsoft.com/office/powerpoint/2010/main" val="4288339923"/>
      </p:ext>
    </p:extLst>
  </p:cSld>
  <p:clrMapOvr>
    <a:masterClrMapping/>
  </p:clrMapOvr>
  <mc:AlternateContent xmlns:mc="http://schemas.openxmlformats.org/markup-compatibility/2006" xmlns:p14="http://schemas.microsoft.com/office/powerpoint/2010/main">
    <mc:Choice Requires="p14">
      <p:transition spd="slow" p14:dur="110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randombar(horizontal)">
                                      <p:cBhvr>
                                        <p:cTn id="7" dur="500"/>
                                        <p:tgtEl>
                                          <p:spTgt spid="3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randombar(horizontal)">
                                      <p:cBhvr>
                                        <p:cTn id="10" dur="500"/>
                                        <p:tgtEl>
                                          <p:spTgt spid="3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9810914" y="2494569"/>
            <a:ext cx="3969973" cy="4146416"/>
          </a:xfrm>
          <a:prstGeom prst="rect">
            <a:avLst/>
          </a:prstGeom>
        </p:spPr>
      </p:pic>
      <p:sp>
        <p:nvSpPr>
          <p:cNvPr id="46" name="TextBox 45">
            <a:extLst>
              <a:ext uri="{FF2B5EF4-FFF2-40B4-BE49-F238E27FC236}">
                <a16:creationId xmlns:a16="http://schemas.microsoft.com/office/drawing/2014/main" id="{5DD916E0-37C9-412C-BB98-14759793BACE}"/>
              </a:ext>
            </a:extLst>
          </p:cNvPr>
          <p:cNvSpPr txBox="1"/>
          <p:nvPr/>
        </p:nvSpPr>
        <p:spPr>
          <a:xfrm>
            <a:off x="489114" y="943669"/>
            <a:ext cx="10331286" cy="3785652"/>
          </a:xfrm>
          <a:prstGeom prst="rect">
            <a:avLst/>
          </a:prstGeom>
          <a:noFill/>
        </p:spPr>
        <p:txBody>
          <a:bodyPr wrap="square">
            <a:spAutoFit/>
          </a:bodyPr>
          <a:lstStyle/>
          <a:p>
            <a:pPr marL="0" marR="0">
              <a:spcBef>
                <a:spcPts val="300"/>
              </a:spcBef>
              <a:spcAft>
                <a:spcPts val="0"/>
              </a:spcAft>
            </a:pPr>
            <a:r>
              <a:rPr lang="vi-VN" sz="2500" b="1" u="sng" dirty="0">
                <a:solidFill>
                  <a:srgbClr val="FBFBFB"/>
                </a:solidFill>
                <a:effectLst/>
                <a:latin typeface="Times New Roman" panose="02020603050405020304" pitchFamily="18" charset="0"/>
                <a:ea typeface="Calibri" panose="020F0502020204030204" pitchFamily="34" charset="0"/>
              </a:rPr>
              <a:t>Câu 1</a:t>
            </a:r>
            <a:r>
              <a:rPr lang="en-US" sz="2500" b="1" dirty="0">
                <a:solidFill>
                  <a:srgbClr val="FBFBFB"/>
                </a:solidFill>
                <a:latin typeface="Times New Roman" panose="02020603050405020304" pitchFamily="18" charset="0"/>
                <a:ea typeface="Calibri" panose="020F0502020204030204" pitchFamily="34" charset="0"/>
              </a:rPr>
              <a:t>: </a:t>
            </a:r>
            <a:r>
              <a:rPr lang="vi-VN" sz="2500" dirty="0">
                <a:solidFill>
                  <a:srgbClr val="FBFBFB"/>
                </a:solidFill>
                <a:effectLst/>
                <a:latin typeface="Times New Roman" panose="02020603050405020304" pitchFamily="18" charset="0"/>
                <a:ea typeface="Calibri" panose="020F0502020204030204" pitchFamily="34" charset="0"/>
              </a:rPr>
              <a:t>Đinh Tiên Hoàng lên ngôi vua đặt tên nước là gì? Đóng đô ở đâu?</a:t>
            </a:r>
            <a:endParaRPr lang="en-US" sz="2500" dirty="0">
              <a:solidFill>
                <a:srgbClr val="FBFBFB"/>
              </a:solidFill>
              <a:effectLst/>
              <a:latin typeface="Times New Roman" panose="02020603050405020304" pitchFamily="18" charset="0"/>
              <a:ea typeface="Calibri" panose="020F0502020204030204" pitchFamily="34" charset="0"/>
            </a:endParaRPr>
          </a:p>
          <a:p>
            <a:pPr marL="0" marR="0">
              <a:spcBef>
                <a:spcPts val="300"/>
              </a:spcBef>
              <a:spcAft>
                <a:spcPts val="0"/>
              </a:spcAft>
            </a:pPr>
            <a:r>
              <a:rPr lang="vi-VN" sz="2500" dirty="0">
                <a:solidFill>
                  <a:srgbClr val="FBFBFB"/>
                </a:solidFill>
                <a:effectLst/>
                <a:latin typeface="Times New Roman" panose="02020603050405020304" pitchFamily="18" charset="0"/>
                <a:ea typeface="Calibri" panose="020F0502020204030204" pitchFamily="34" charset="0"/>
              </a:rPr>
              <a:t>A. Đại Việt. Ở Hoa Lư                  B. Đại Cồ Việt. Ở Hoa Lư   </a:t>
            </a:r>
            <a:endParaRPr lang="en-US" sz="2500" dirty="0">
              <a:solidFill>
                <a:srgbClr val="FBFBFB"/>
              </a:solidFill>
              <a:effectLst/>
              <a:latin typeface="Times New Roman" panose="02020603050405020304" pitchFamily="18" charset="0"/>
              <a:ea typeface="Calibri" panose="020F0502020204030204" pitchFamily="34" charset="0"/>
            </a:endParaRPr>
          </a:p>
          <a:p>
            <a:pPr marL="0" marR="0">
              <a:spcBef>
                <a:spcPts val="300"/>
              </a:spcBef>
              <a:spcAft>
                <a:spcPts val="0"/>
              </a:spcAft>
            </a:pPr>
            <a:r>
              <a:rPr lang="vi-VN" sz="2500" dirty="0">
                <a:solidFill>
                  <a:srgbClr val="FBFBFB"/>
                </a:solidFill>
                <a:effectLst/>
                <a:latin typeface="Times New Roman" panose="02020603050405020304" pitchFamily="18" charset="0"/>
                <a:ea typeface="Calibri" panose="020F0502020204030204" pitchFamily="34" charset="0"/>
              </a:rPr>
              <a:t>C. Đại Cồ Việt.Ở Cổ Loa              D. Đại Việt.Ở Đại La</a:t>
            </a:r>
            <a:endParaRPr lang="en-US" sz="2500" dirty="0">
              <a:solidFill>
                <a:srgbClr val="FBFBFB"/>
              </a:solidFill>
              <a:effectLst/>
              <a:latin typeface="Times New Roman" panose="02020603050405020304" pitchFamily="18" charset="0"/>
              <a:ea typeface="Calibri" panose="020F0502020204030204" pitchFamily="34" charset="0"/>
            </a:endParaRPr>
          </a:p>
          <a:p>
            <a:pPr marL="0" marR="0">
              <a:spcBef>
                <a:spcPts val="300"/>
              </a:spcBef>
              <a:spcAft>
                <a:spcPts val="0"/>
              </a:spcAft>
            </a:pPr>
            <a:r>
              <a:rPr lang="vi-VN" sz="2500" b="1" u="sng" dirty="0">
                <a:solidFill>
                  <a:srgbClr val="FBFBFB"/>
                </a:solidFill>
                <a:effectLst/>
                <a:latin typeface="Times New Roman" panose="02020603050405020304" pitchFamily="18" charset="0"/>
                <a:ea typeface="Calibri" panose="020F0502020204030204" pitchFamily="34" charset="0"/>
              </a:rPr>
              <a:t>Câu 2</a:t>
            </a:r>
            <a:r>
              <a:rPr lang="en-US" sz="2500" b="1" u="sng" dirty="0">
                <a:solidFill>
                  <a:srgbClr val="FBFBFB"/>
                </a:solidFill>
                <a:effectLst/>
                <a:latin typeface="Times New Roman" panose="02020603050405020304" pitchFamily="18" charset="0"/>
                <a:ea typeface="Calibri" panose="020F0502020204030204" pitchFamily="34" charset="0"/>
              </a:rPr>
              <a:t>:</a:t>
            </a:r>
            <a:r>
              <a:rPr lang="vi-VN" sz="2500" b="1" dirty="0">
                <a:solidFill>
                  <a:srgbClr val="FBFBFB"/>
                </a:solidFill>
                <a:effectLst/>
                <a:latin typeface="Times New Roman" panose="02020603050405020304" pitchFamily="18" charset="0"/>
                <a:ea typeface="Calibri" panose="020F0502020204030204" pitchFamily="34" charset="0"/>
              </a:rPr>
              <a:t> </a:t>
            </a:r>
            <a:r>
              <a:rPr lang="vi-VN" sz="2500" dirty="0">
                <a:solidFill>
                  <a:srgbClr val="FBFBFB"/>
                </a:solidFill>
                <a:effectLst/>
                <a:latin typeface="Times New Roman" panose="02020603050405020304" pitchFamily="18" charset="0"/>
                <a:ea typeface="Calibri" panose="020F0502020204030204" pitchFamily="34" charset="0"/>
              </a:rPr>
              <a:t>Khi Lê Hoàn lên ngôi vua, nước ta phải đối phó với bọn xâm lược nào?</a:t>
            </a:r>
            <a:endParaRPr lang="en-US" sz="2500" dirty="0">
              <a:solidFill>
                <a:srgbClr val="FBFBFB"/>
              </a:solidFill>
              <a:effectLst/>
              <a:latin typeface="Times New Roman" panose="02020603050405020304" pitchFamily="18" charset="0"/>
              <a:ea typeface="Calibri" panose="020F0502020204030204" pitchFamily="34" charset="0"/>
            </a:endParaRPr>
          </a:p>
          <a:p>
            <a:pPr marL="0" marR="0">
              <a:spcBef>
                <a:spcPts val="300"/>
              </a:spcBef>
              <a:spcAft>
                <a:spcPts val="0"/>
              </a:spcAft>
            </a:pPr>
            <a:r>
              <a:rPr lang="vi-VN" sz="2500" dirty="0">
                <a:solidFill>
                  <a:srgbClr val="FBFBFB"/>
                </a:solidFill>
                <a:effectLst/>
                <a:latin typeface="Times New Roman" panose="02020603050405020304" pitchFamily="18" charset="0"/>
                <a:ea typeface="Calibri" panose="020F0502020204030204" pitchFamily="34" charset="0"/>
              </a:rPr>
              <a:t>A. Nhà Minh ở Trung Quốc          B. Nhà Hán ở Trung Quốc</a:t>
            </a:r>
            <a:endParaRPr lang="en-US" sz="2500" dirty="0">
              <a:solidFill>
                <a:srgbClr val="FBFBFB"/>
              </a:solidFill>
              <a:effectLst/>
              <a:latin typeface="Times New Roman" panose="02020603050405020304" pitchFamily="18" charset="0"/>
              <a:ea typeface="Calibri" panose="020F0502020204030204" pitchFamily="34" charset="0"/>
            </a:endParaRPr>
          </a:p>
          <a:p>
            <a:pPr marL="0" marR="0">
              <a:spcBef>
                <a:spcPts val="300"/>
              </a:spcBef>
              <a:spcAft>
                <a:spcPts val="0"/>
              </a:spcAft>
            </a:pPr>
            <a:r>
              <a:rPr lang="vi-VN" sz="2500" dirty="0">
                <a:solidFill>
                  <a:srgbClr val="FBFBFB"/>
                </a:solidFill>
                <a:effectLst/>
                <a:latin typeface="Times New Roman" panose="02020603050405020304" pitchFamily="18" charset="0"/>
                <a:ea typeface="Calibri" panose="020F0502020204030204" pitchFamily="34" charset="0"/>
              </a:rPr>
              <a:t>C. Nhà Đường ở Trung Quốc        D. Nhà Tống ở Trung Quốc </a:t>
            </a:r>
            <a:endParaRPr lang="en-US" sz="2500" dirty="0">
              <a:solidFill>
                <a:srgbClr val="FBFBFB"/>
              </a:solidFill>
              <a:effectLst/>
              <a:latin typeface="Times New Roman" panose="02020603050405020304" pitchFamily="18" charset="0"/>
              <a:ea typeface="Calibri" panose="020F0502020204030204" pitchFamily="34" charset="0"/>
            </a:endParaRPr>
          </a:p>
          <a:p>
            <a:pPr marL="0" marR="0">
              <a:spcBef>
                <a:spcPts val="300"/>
              </a:spcBef>
              <a:spcAft>
                <a:spcPts val="0"/>
              </a:spcAft>
            </a:pPr>
            <a:r>
              <a:rPr lang="vi-VN" sz="2500" b="1" u="sng" dirty="0">
                <a:solidFill>
                  <a:srgbClr val="FBFBFB"/>
                </a:solidFill>
                <a:effectLst/>
                <a:latin typeface="Times New Roman" panose="02020603050405020304" pitchFamily="18" charset="0"/>
                <a:ea typeface="Calibri" panose="020F0502020204030204" pitchFamily="34" charset="0"/>
              </a:rPr>
              <a:t>Câu </a:t>
            </a:r>
            <a:r>
              <a:rPr lang="en-US" sz="2500" b="1" u="sng" dirty="0">
                <a:solidFill>
                  <a:srgbClr val="FBFBFB"/>
                </a:solidFill>
                <a:latin typeface="Times New Roman" panose="02020603050405020304" pitchFamily="18" charset="0"/>
                <a:ea typeface="Calibri" panose="020F0502020204030204" pitchFamily="34" charset="0"/>
              </a:rPr>
              <a:t>3</a:t>
            </a:r>
            <a:r>
              <a:rPr lang="vi-VN" sz="2500" b="1" u="sng" dirty="0">
                <a:solidFill>
                  <a:srgbClr val="FBFBFB"/>
                </a:solidFill>
                <a:effectLst/>
                <a:latin typeface="Times New Roman" panose="02020603050405020304" pitchFamily="18" charset="0"/>
                <a:ea typeface="Calibri" panose="020F0502020204030204" pitchFamily="34" charset="0"/>
              </a:rPr>
              <a:t>: </a:t>
            </a:r>
            <a:r>
              <a:rPr lang="vi-VN" sz="2500" dirty="0">
                <a:solidFill>
                  <a:srgbClr val="FBFBFB"/>
                </a:solidFill>
                <a:effectLst/>
                <a:latin typeface="Times New Roman" panose="02020603050405020304" pitchFamily="18" charset="0"/>
                <a:ea typeface="Calibri" panose="020F0502020204030204" pitchFamily="34" charset="0"/>
              </a:rPr>
              <a:t>Lê Hoàn chỉ huy cuộc kháng chiến chống Tống giành thắng lợi ở đâu?</a:t>
            </a:r>
            <a:br>
              <a:rPr lang="vi-VN" sz="2500" dirty="0">
                <a:solidFill>
                  <a:srgbClr val="FBFBFB"/>
                </a:solidFill>
                <a:effectLst/>
                <a:latin typeface="Times New Roman" panose="02020603050405020304" pitchFamily="18" charset="0"/>
                <a:ea typeface="Calibri" panose="020F0502020204030204" pitchFamily="34" charset="0"/>
              </a:rPr>
            </a:br>
            <a:r>
              <a:rPr lang="vi-VN" sz="2500" dirty="0">
                <a:solidFill>
                  <a:srgbClr val="FBFBFB"/>
                </a:solidFill>
                <a:effectLst/>
                <a:latin typeface="Times New Roman" panose="02020603050405020304" pitchFamily="18" charset="0"/>
                <a:ea typeface="Calibri" panose="020F0502020204030204" pitchFamily="34" charset="0"/>
              </a:rPr>
              <a:t>A. Ở sông Như Nguyệt                    B. Ở Chi Lăng-Xương Giang</a:t>
            </a:r>
            <a:br>
              <a:rPr lang="vi-VN" sz="2500" dirty="0">
                <a:solidFill>
                  <a:srgbClr val="FBFBFB"/>
                </a:solidFill>
                <a:effectLst/>
                <a:latin typeface="Times New Roman" panose="02020603050405020304" pitchFamily="18" charset="0"/>
                <a:ea typeface="Calibri" panose="020F0502020204030204" pitchFamily="34" charset="0"/>
              </a:rPr>
            </a:br>
            <a:r>
              <a:rPr lang="vi-VN" sz="2500" dirty="0">
                <a:solidFill>
                  <a:srgbClr val="FBFBFB"/>
                </a:solidFill>
                <a:effectLst/>
                <a:latin typeface="Times New Roman" panose="02020603050405020304" pitchFamily="18" charset="0"/>
                <a:ea typeface="Calibri" panose="020F0502020204030204" pitchFamily="34" charset="0"/>
              </a:rPr>
              <a:t>C. Ở Rạch Gầm-Xoài mút               D. Ở sông </a:t>
            </a:r>
            <a:r>
              <a:rPr lang="vi-VN" sz="2500">
                <a:solidFill>
                  <a:srgbClr val="FBFBFB"/>
                </a:solidFill>
                <a:effectLst/>
                <a:latin typeface="Times New Roman" panose="02020603050405020304" pitchFamily="18" charset="0"/>
                <a:ea typeface="Calibri" panose="020F0502020204030204" pitchFamily="34" charset="0"/>
              </a:rPr>
              <a:t>Bạch Đằng</a:t>
            </a:r>
            <a:endParaRPr lang="en-US" sz="2500" dirty="0">
              <a:solidFill>
                <a:srgbClr val="FBFBFB"/>
              </a:solidFill>
              <a:effectLst/>
              <a:latin typeface="Times New Roman" panose="02020603050405020304" pitchFamily="18" charset="0"/>
              <a:ea typeface="Calibri" panose="020F0502020204030204" pitchFamily="34" charset="0"/>
            </a:endParaRPr>
          </a:p>
        </p:txBody>
      </p:sp>
      <p:sp>
        <p:nvSpPr>
          <p:cNvPr id="48" name="TextBox 47">
            <a:extLst>
              <a:ext uri="{FF2B5EF4-FFF2-40B4-BE49-F238E27FC236}">
                <a16:creationId xmlns:a16="http://schemas.microsoft.com/office/drawing/2014/main" id="{19F355F4-6D13-4855-988E-257E2959CC7B}"/>
              </a:ext>
            </a:extLst>
          </p:cNvPr>
          <p:cNvSpPr txBox="1"/>
          <p:nvPr/>
        </p:nvSpPr>
        <p:spPr>
          <a:xfrm>
            <a:off x="2594774" y="358894"/>
            <a:ext cx="6497320" cy="584775"/>
          </a:xfrm>
          <a:prstGeom prst="rect">
            <a:avLst/>
          </a:prstGeom>
          <a:noFill/>
        </p:spPr>
        <p:txBody>
          <a:bodyPr wrap="square">
            <a:spAutoFit/>
          </a:bodyPr>
          <a:lstStyle/>
          <a:p>
            <a:pPr algn="ctr" defTabSz="1219170" eaLnBrk="1" hangingPunct="1"/>
            <a:r>
              <a:rPr lang="en-US" altLang="zh-CN" sz="3200" spc="800" dirty="0">
                <a:solidFill>
                  <a:prstClr val="white"/>
                </a:solidFill>
                <a:highlight>
                  <a:srgbClr val="800000"/>
                </a:highlight>
                <a:latin typeface="Times New Roman" panose="02020603050405020304" pitchFamily="18" charset="0"/>
                <a:ea typeface="方正剪纸简体" pitchFamily="65" charset="-122"/>
                <a:cs typeface="Times New Roman" panose="02020603050405020304" pitchFamily="18" charset="0"/>
              </a:rPr>
              <a:t>CỦNG CỐ</a:t>
            </a:r>
            <a:endParaRPr lang="zh-CN" altLang="en-US" sz="3200" spc="800" dirty="0">
              <a:solidFill>
                <a:prstClr val="white"/>
              </a:solidFill>
              <a:highlight>
                <a:srgbClr val="800000"/>
              </a:highlight>
              <a:latin typeface="Times New Roman" panose="02020603050405020304" pitchFamily="18" charset="0"/>
              <a:ea typeface="方正剪纸简体" pitchFamily="65" charset="-122"/>
              <a:cs typeface="Times New Roman" panose="02020603050405020304" pitchFamily="18" charset="0"/>
            </a:endParaRPr>
          </a:p>
        </p:txBody>
      </p:sp>
      <p:sp>
        <p:nvSpPr>
          <p:cNvPr id="9" name="Oval 8">
            <a:extLst>
              <a:ext uri="{FF2B5EF4-FFF2-40B4-BE49-F238E27FC236}">
                <a16:creationId xmlns:a16="http://schemas.microsoft.com/office/drawing/2014/main" id="{940C3AFA-54D0-443D-9B78-87753EDDB851}"/>
              </a:ext>
            </a:extLst>
          </p:cNvPr>
          <p:cNvSpPr/>
          <p:nvPr/>
        </p:nvSpPr>
        <p:spPr>
          <a:xfrm>
            <a:off x="4720754" y="1403803"/>
            <a:ext cx="558800" cy="41148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567A50C5-337C-4EC4-8293-CD095BA92897}"/>
              </a:ext>
            </a:extLst>
          </p:cNvPr>
          <p:cNvSpPr/>
          <p:nvPr/>
        </p:nvSpPr>
        <p:spPr>
          <a:xfrm>
            <a:off x="4720754" y="3098377"/>
            <a:ext cx="558800" cy="41148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CE1E9A9E-7237-4E14-94BE-8ED55640C865}"/>
              </a:ext>
            </a:extLst>
          </p:cNvPr>
          <p:cNvSpPr/>
          <p:nvPr/>
        </p:nvSpPr>
        <p:spPr>
          <a:xfrm>
            <a:off x="4897448" y="4288145"/>
            <a:ext cx="558800" cy="41148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013947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6">
                                            <p:txEl>
                                              <p:pRg st="0" end="0"/>
                                            </p:txEl>
                                          </p:spTgt>
                                        </p:tgtEl>
                                        <p:attrNameLst>
                                          <p:attrName>style.visibility</p:attrName>
                                        </p:attrNameLst>
                                      </p:cBhvr>
                                      <p:to>
                                        <p:strVal val="visible"/>
                                      </p:to>
                                    </p:set>
                                    <p:animEffect transition="in" filter="fade">
                                      <p:cBhvr>
                                        <p:cTn id="14" dur="1000"/>
                                        <p:tgtEl>
                                          <p:spTgt spid="46">
                                            <p:txEl>
                                              <p:pRg st="0" end="0"/>
                                            </p:txEl>
                                          </p:spTgt>
                                        </p:tgtEl>
                                      </p:cBhvr>
                                    </p:animEffect>
                                    <p:anim calcmode="lin" valueType="num">
                                      <p:cBhvr>
                                        <p:cTn id="15"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6">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6">
                                            <p:txEl>
                                              <p:pRg st="1" end="1"/>
                                            </p:txEl>
                                          </p:spTgt>
                                        </p:tgtEl>
                                        <p:attrNameLst>
                                          <p:attrName>style.visibility</p:attrName>
                                        </p:attrNameLst>
                                      </p:cBhvr>
                                      <p:to>
                                        <p:strVal val="visible"/>
                                      </p:to>
                                    </p:set>
                                    <p:animEffect transition="in" filter="fade">
                                      <p:cBhvr>
                                        <p:cTn id="19" dur="1000"/>
                                        <p:tgtEl>
                                          <p:spTgt spid="46">
                                            <p:txEl>
                                              <p:pRg st="1" end="1"/>
                                            </p:txEl>
                                          </p:spTgt>
                                        </p:tgtEl>
                                      </p:cBhvr>
                                    </p:animEffect>
                                    <p:anim calcmode="lin" valueType="num">
                                      <p:cBhvr>
                                        <p:cTn id="20"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6">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6">
                                            <p:txEl>
                                              <p:pRg st="2" end="2"/>
                                            </p:txEl>
                                          </p:spTgt>
                                        </p:tgtEl>
                                        <p:attrNameLst>
                                          <p:attrName>style.visibility</p:attrName>
                                        </p:attrNameLst>
                                      </p:cBhvr>
                                      <p:to>
                                        <p:strVal val="visible"/>
                                      </p:to>
                                    </p:set>
                                    <p:animEffect transition="in" filter="fade">
                                      <p:cBhvr>
                                        <p:cTn id="24" dur="1000"/>
                                        <p:tgtEl>
                                          <p:spTgt spid="46">
                                            <p:txEl>
                                              <p:pRg st="2" end="2"/>
                                            </p:txEl>
                                          </p:spTgt>
                                        </p:tgtEl>
                                      </p:cBhvr>
                                    </p:animEffect>
                                    <p:anim calcmode="lin" valueType="num">
                                      <p:cBhvr>
                                        <p:cTn id="25"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fltVal val="0"/>
                                          </p:val>
                                        </p:tav>
                                        <p:tav tm="100000">
                                          <p:val>
                                            <p:strVal val="#ppt_w"/>
                                          </p:val>
                                        </p:tav>
                                      </p:tavLst>
                                    </p:anim>
                                    <p:anim calcmode="lin" valueType="num">
                                      <p:cBhvr>
                                        <p:cTn id="32" dur="1000" fill="hold"/>
                                        <p:tgtEl>
                                          <p:spTgt spid="9"/>
                                        </p:tgtEl>
                                        <p:attrNameLst>
                                          <p:attrName>ppt_h</p:attrName>
                                        </p:attrNameLst>
                                      </p:cBhvr>
                                      <p:tavLst>
                                        <p:tav tm="0">
                                          <p:val>
                                            <p:fltVal val="0"/>
                                          </p:val>
                                        </p:tav>
                                        <p:tav tm="100000">
                                          <p:val>
                                            <p:strVal val="#ppt_h"/>
                                          </p:val>
                                        </p:tav>
                                      </p:tavLst>
                                    </p:anim>
                                    <p:anim calcmode="lin" valueType="num">
                                      <p:cBhvr>
                                        <p:cTn id="33" dur="1000" fill="hold"/>
                                        <p:tgtEl>
                                          <p:spTgt spid="9"/>
                                        </p:tgtEl>
                                        <p:attrNameLst>
                                          <p:attrName>style.rotation</p:attrName>
                                        </p:attrNameLst>
                                      </p:cBhvr>
                                      <p:tavLst>
                                        <p:tav tm="0">
                                          <p:val>
                                            <p:fltVal val="90"/>
                                          </p:val>
                                        </p:tav>
                                        <p:tav tm="100000">
                                          <p:val>
                                            <p:fltVal val="0"/>
                                          </p:val>
                                        </p:tav>
                                      </p:tavLst>
                                    </p:anim>
                                    <p:animEffect transition="in" filter="fade">
                                      <p:cBhvr>
                                        <p:cTn id="34" dur="10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46">
                                            <p:txEl>
                                              <p:pRg st="3" end="3"/>
                                            </p:txEl>
                                          </p:spTgt>
                                        </p:tgtEl>
                                        <p:attrNameLst>
                                          <p:attrName>style.visibility</p:attrName>
                                        </p:attrNameLst>
                                      </p:cBhvr>
                                      <p:to>
                                        <p:strVal val="visible"/>
                                      </p:to>
                                    </p:set>
                                    <p:animEffect transition="in" filter="fade">
                                      <p:cBhvr>
                                        <p:cTn id="39" dur="1000"/>
                                        <p:tgtEl>
                                          <p:spTgt spid="46">
                                            <p:txEl>
                                              <p:pRg st="3" end="3"/>
                                            </p:txEl>
                                          </p:spTgt>
                                        </p:tgtEl>
                                      </p:cBhvr>
                                    </p:animEffect>
                                    <p:anim calcmode="lin" valueType="num">
                                      <p:cBhvr>
                                        <p:cTn id="40" dur="1000" fill="hold"/>
                                        <p:tgtEl>
                                          <p:spTgt spid="46">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46">
                                            <p:txEl>
                                              <p:pRg st="3" end="3"/>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46">
                                            <p:txEl>
                                              <p:pRg st="4" end="4"/>
                                            </p:txEl>
                                          </p:spTgt>
                                        </p:tgtEl>
                                        <p:attrNameLst>
                                          <p:attrName>style.visibility</p:attrName>
                                        </p:attrNameLst>
                                      </p:cBhvr>
                                      <p:to>
                                        <p:strVal val="visible"/>
                                      </p:to>
                                    </p:set>
                                    <p:animEffect transition="in" filter="fade">
                                      <p:cBhvr>
                                        <p:cTn id="44" dur="1000"/>
                                        <p:tgtEl>
                                          <p:spTgt spid="46">
                                            <p:txEl>
                                              <p:pRg st="4" end="4"/>
                                            </p:txEl>
                                          </p:spTgt>
                                        </p:tgtEl>
                                      </p:cBhvr>
                                    </p:animEffect>
                                    <p:anim calcmode="lin" valueType="num">
                                      <p:cBhvr>
                                        <p:cTn id="45"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46">
                                            <p:txEl>
                                              <p:pRg st="4" end="4"/>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46">
                                            <p:txEl>
                                              <p:pRg st="5" end="5"/>
                                            </p:txEl>
                                          </p:spTgt>
                                        </p:tgtEl>
                                        <p:attrNameLst>
                                          <p:attrName>style.visibility</p:attrName>
                                        </p:attrNameLst>
                                      </p:cBhvr>
                                      <p:to>
                                        <p:strVal val="visible"/>
                                      </p:to>
                                    </p:set>
                                    <p:animEffect transition="in" filter="fade">
                                      <p:cBhvr>
                                        <p:cTn id="49" dur="1000"/>
                                        <p:tgtEl>
                                          <p:spTgt spid="46">
                                            <p:txEl>
                                              <p:pRg st="5" end="5"/>
                                            </p:txEl>
                                          </p:spTgt>
                                        </p:tgtEl>
                                      </p:cBhvr>
                                    </p:animEffect>
                                    <p:anim calcmode="lin" valueType="num">
                                      <p:cBhvr>
                                        <p:cTn id="50" dur="1000" fill="hold"/>
                                        <p:tgtEl>
                                          <p:spTgt spid="46">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4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fade">
                                      <p:cBhvr>
                                        <p:cTn id="56" dur="1000"/>
                                        <p:tgtEl>
                                          <p:spTgt spid="51"/>
                                        </p:tgtEl>
                                      </p:cBhvr>
                                    </p:animEffect>
                                    <p:anim calcmode="lin" valueType="num">
                                      <p:cBhvr>
                                        <p:cTn id="57" dur="1000" fill="hold"/>
                                        <p:tgtEl>
                                          <p:spTgt spid="51"/>
                                        </p:tgtEl>
                                        <p:attrNameLst>
                                          <p:attrName>ppt_x</p:attrName>
                                        </p:attrNameLst>
                                      </p:cBhvr>
                                      <p:tavLst>
                                        <p:tav tm="0">
                                          <p:val>
                                            <p:strVal val="#ppt_x"/>
                                          </p:val>
                                        </p:tav>
                                        <p:tav tm="100000">
                                          <p:val>
                                            <p:strVal val="#ppt_x"/>
                                          </p:val>
                                        </p:tav>
                                      </p:tavLst>
                                    </p:anim>
                                    <p:anim calcmode="lin" valueType="num">
                                      <p:cBhvr>
                                        <p:cTn id="5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46">
                                            <p:txEl>
                                              <p:pRg st="6" end="6"/>
                                            </p:txEl>
                                          </p:spTgt>
                                        </p:tgtEl>
                                        <p:attrNameLst>
                                          <p:attrName>style.visibility</p:attrName>
                                        </p:attrNameLst>
                                      </p:cBhvr>
                                      <p:to>
                                        <p:strVal val="visible"/>
                                      </p:to>
                                    </p:set>
                                    <p:animEffect transition="in" filter="fade">
                                      <p:cBhvr>
                                        <p:cTn id="63" dur="1000"/>
                                        <p:tgtEl>
                                          <p:spTgt spid="46">
                                            <p:txEl>
                                              <p:pRg st="6" end="6"/>
                                            </p:txEl>
                                          </p:spTgt>
                                        </p:tgtEl>
                                      </p:cBhvr>
                                    </p:animEffect>
                                    <p:anim calcmode="lin" valueType="num">
                                      <p:cBhvr>
                                        <p:cTn id="64" dur="1000" fill="hold"/>
                                        <p:tgtEl>
                                          <p:spTgt spid="46">
                                            <p:txEl>
                                              <p:pRg st="6" end="6"/>
                                            </p:txEl>
                                          </p:spTgt>
                                        </p:tgtEl>
                                        <p:attrNameLst>
                                          <p:attrName>ppt_x</p:attrName>
                                        </p:attrNameLst>
                                      </p:cBhvr>
                                      <p:tavLst>
                                        <p:tav tm="0">
                                          <p:val>
                                            <p:strVal val="#ppt_x"/>
                                          </p:val>
                                        </p:tav>
                                        <p:tav tm="100000">
                                          <p:val>
                                            <p:strVal val="#ppt_x"/>
                                          </p:val>
                                        </p:tav>
                                      </p:tavLst>
                                    </p:anim>
                                    <p:anim calcmode="lin" valueType="num">
                                      <p:cBhvr>
                                        <p:cTn id="65" dur="1000" fill="hold"/>
                                        <p:tgtEl>
                                          <p:spTgt spid="4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31" presetClass="entr" presetSubtype="0" fill="hold" grpId="0" nodeType="click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p:cTn id="70" dur="1000" fill="hold"/>
                                        <p:tgtEl>
                                          <p:spTgt spid="52"/>
                                        </p:tgtEl>
                                        <p:attrNameLst>
                                          <p:attrName>ppt_w</p:attrName>
                                        </p:attrNameLst>
                                      </p:cBhvr>
                                      <p:tavLst>
                                        <p:tav tm="0">
                                          <p:val>
                                            <p:fltVal val="0"/>
                                          </p:val>
                                        </p:tav>
                                        <p:tav tm="100000">
                                          <p:val>
                                            <p:strVal val="#ppt_w"/>
                                          </p:val>
                                        </p:tav>
                                      </p:tavLst>
                                    </p:anim>
                                    <p:anim calcmode="lin" valueType="num">
                                      <p:cBhvr>
                                        <p:cTn id="71" dur="1000" fill="hold"/>
                                        <p:tgtEl>
                                          <p:spTgt spid="52"/>
                                        </p:tgtEl>
                                        <p:attrNameLst>
                                          <p:attrName>ppt_h</p:attrName>
                                        </p:attrNameLst>
                                      </p:cBhvr>
                                      <p:tavLst>
                                        <p:tav tm="0">
                                          <p:val>
                                            <p:fltVal val="0"/>
                                          </p:val>
                                        </p:tav>
                                        <p:tav tm="100000">
                                          <p:val>
                                            <p:strVal val="#ppt_h"/>
                                          </p:val>
                                        </p:tav>
                                      </p:tavLst>
                                    </p:anim>
                                    <p:anim calcmode="lin" valueType="num">
                                      <p:cBhvr>
                                        <p:cTn id="72" dur="1000" fill="hold"/>
                                        <p:tgtEl>
                                          <p:spTgt spid="52"/>
                                        </p:tgtEl>
                                        <p:attrNameLst>
                                          <p:attrName>style.rotation</p:attrName>
                                        </p:attrNameLst>
                                      </p:cBhvr>
                                      <p:tavLst>
                                        <p:tav tm="0">
                                          <p:val>
                                            <p:fltVal val="90"/>
                                          </p:val>
                                        </p:tav>
                                        <p:tav tm="100000">
                                          <p:val>
                                            <p:fltVal val="0"/>
                                          </p:val>
                                        </p:tav>
                                      </p:tavLst>
                                    </p:anim>
                                    <p:animEffect transition="in" filter="fade">
                                      <p:cBhvr>
                                        <p:cTn id="73"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1" grpId="0" animBg="1"/>
      <p:bldP spid="5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9810914" y="2494569"/>
            <a:ext cx="3969973" cy="4146416"/>
          </a:xfrm>
          <a:prstGeom prst="rect">
            <a:avLst/>
          </a:prstGeom>
        </p:spPr>
      </p:pic>
      <p:sp>
        <p:nvSpPr>
          <p:cNvPr id="48" name="TextBox 47">
            <a:extLst>
              <a:ext uri="{FF2B5EF4-FFF2-40B4-BE49-F238E27FC236}">
                <a16:creationId xmlns:a16="http://schemas.microsoft.com/office/drawing/2014/main" id="{19F355F4-6D13-4855-988E-257E2959CC7B}"/>
              </a:ext>
            </a:extLst>
          </p:cNvPr>
          <p:cNvSpPr txBox="1"/>
          <p:nvPr/>
        </p:nvSpPr>
        <p:spPr>
          <a:xfrm>
            <a:off x="2594774" y="358894"/>
            <a:ext cx="6497320" cy="584775"/>
          </a:xfrm>
          <a:prstGeom prst="rect">
            <a:avLst/>
          </a:prstGeom>
          <a:noFill/>
        </p:spPr>
        <p:txBody>
          <a:bodyPr wrap="square">
            <a:spAutoFit/>
          </a:bodyPr>
          <a:lstStyle/>
          <a:p>
            <a:pPr algn="ctr" defTabSz="1219170" eaLnBrk="1" hangingPunct="1"/>
            <a:r>
              <a:rPr lang="en-US" altLang="zh-CN" sz="3200" spc="800">
                <a:solidFill>
                  <a:prstClr val="white"/>
                </a:solidFill>
                <a:highlight>
                  <a:srgbClr val="800000"/>
                </a:highlight>
                <a:latin typeface="Times New Roman" panose="02020603050405020304" pitchFamily="18" charset="0"/>
                <a:ea typeface="方正剪纸简体" pitchFamily="65" charset="-122"/>
                <a:cs typeface="Times New Roman" panose="02020603050405020304" pitchFamily="18" charset="0"/>
              </a:rPr>
              <a:t>VẬN DỤNG</a:t>
            </a:r>
            <a:endParaRPr lang="zh-CN" altLang="en-US" sz="3200" spc="800" dirty="0">
              <a:solidFill>
                <a:prstClr val="white"/>
              </a:solidFill>
              <a:highlight>
                <a:srgbClr val="800000"/>
              </a:highlight>
              <a:latin typeface="Times New Roman" panose="02020603050405020304" pitchFamily="18" charset="0"/>
              <a:ea typeface="方正剪纸简体" pitchFamily="65" charset="-122"/>
              <a:cs typeface="Times New Roman" panose="02020603050405020304" pitchFamily="18" charset="0"/>
            </a:endParaRPr>
          </a:p>
        </p:txBody>
      </p:sp>
      <p:pic>
        <p:nvPicPr>
          <p:cNvPr id="4" name="Picture 3">
            <a:extLst>
              <a:ext uri="{FF2B5EF4-FFF2-40B4-BE49-F238E27FC236}">
                <a16:creationId xmlns:a16="http://schemas.microsoft.com/office/drawing/2014/main" id="{2FD4AA3F-C609-45C3-B714-1ADDBA31FC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2669" y="1149121"/>
            <a:ext cx="9708630" cy="2690896"/>
          </a:xfrm>
          <a:prstGeom prst="rect">
            <a:avLst/>
          </a:prstGeom>
        </p:spPr>
      </p:pic>
    </p:spTree>
    <p:extLst>
      <p:ext uri="{BB962C8B-B14F-4D97-AF65-F5344CB8AC3E}">
        <p14:creationId xmlns:p14="http://schemas.microsoft.com/office/powerpoint/2010/main" val="28263283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10918700" y="6006681"/>
            <a:ext cx="1352550" cy="1352550"/>
          </a:xfrm>
          <a:prstGeom prst="rect">
            <a:avLst/>
          </a:prstGeom>
        </p:spPr>
      </p:pic>
      <p:grpSp>
        <p:nvGrpSpPr>
          <p:cNvPr id="3" name="组合 2"/>
          <p:cNvGrpSpPr/>
          <p:nvPr/>
        </p:nvGrpSpPr>
        <p:grpSpPr>
          <a:xfrm>
            <a:off x="411586" y="182879"/>
            <a:ext cx="1000654" cy="1187643"/>
            <a:chOff x="4063354" y="1787807"/>
            <a:chExt cx="3796678" cy="3964344"/>
          </a:xfrm>
          <a:solidFill>
            <a:srgbClr val="F27F00"/>
          </a:solidFill>
        </p:grpSpPr>
        <p:sp>
          <p:nvSpPr>
            <p:cNvPr id="7" name="矩形 2"/>
            <p:cNvSpPr/>
            <p:nvPr/>
          </p:nvSpPr>
          <p:spPr>
            <a:xfrm rot="2700000">
              <a:off x="5748200" y="2677058"/>
              <a:ext cx="2112072" cy="2111593"/>
            </a:xfrm>
            <a:custGeom>
              <a:avLst/>
              <a:gdLst/>
              <a:ahLst/>
              <a:cxnLst/>
              <a:rect l="l" t="t" r="r" b="b"/>
              <a:pathLst>
                <a:path w="1584176" h="1584176">
                  <a:moveTo>
                    <a:pt x="231381" y="231381"/>
                  </a:moveTo>
                  <a:lnTo>
                    <a:pt x="231381" y="1352795"/>
                  </a:lnTo>
                  <a:lnTo>
                    <a:pt x="1352795" y="1352795"/>
                  </a:lnTo>
                  <a:lnTo>
                    <a:pt x="1352795" y="231381"/>
                  </a:lnTo>
                  <a:close/>
                  <a:moveTo>
                    <a:pt x="0" y="0"/>
                  </a:moveTo>
                  <a:lnTo>
                    <a:pt x="1584176" y="0"/>
                  </a:lnTo>
                  <a:lnTo>
                    <a:pt x="1584176" y="1584176"/>
                  </a:lnTo>
                  <a:lnTo>
                    <a:pt x="0" y="1584176"/>
                  </a:lnTo>
                  <a:close/>
                </a:path>
              </a:pathLst>
            </a:custGeom>
            <a:solidFill>
              <a:srgbClr val="4D8689"/>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ysClr val="window" lastClr="FFFFFF"/>
                </a:solidFill>
                <a:effectLst/>
                <a:uLnTx/>
                <a:uFillTx/>
                <a:ea typeface="宋体" panose="02010600030101010101" pitchFamily="2" charset="-122"/>
                <a:cs typeface="+mn-lt"/>
              </a:endParaRPr>
            </a:p>
          </p:txBody>
        </p:sp>
        <p:sp>
          <p:nvSpPr>
            <p:cNvPr id="8" name="矩形 2"/>
            <p:cNvSpPr/>
            <p:nvPr/>
          </p:nvSpPr>
          <p:spPr>
            <a:xfrm rot="2700000">
              <a:off x="4063115" y="2677058"/>
              <a:ext cx="2112072" cy="2111593"/>
            </a:xfrm>
            <a:custGeom>
              <a:avLst/>
              <a:gdLst/>
              <a:ahLst/>
              <a:cxnLst/>
              <a:rect l="l" t="t" r="r" b="b"/>
              <a:pathLst>
                <a:path w="1584176" h="1584176">
                  <a:moveTo>
                    <a:pt x="231381" y="231381"/>
                  </a:moveTo>
                  <a:lnTo>
                    <a:pt x="231381" y="1352795"/>
                  </a:lnTo>
                  <a:lnTo>
                    <a:pt x="1352795" y="1352795"/>
                  </a:lnTo>
                  <a:lnTo>
                    <a:pt x="1352795" y="231381"/>
                  </a:lnTo>
                  <a:close/>
                  <a:moveTo>
                    <a:pt x="0" y="0"/>
                  </a:moveTo>
                  <a:lnTo>
                    <a:pt x="1584176" y="0"/>
                  </a:lnTo>
                  <a:lnTo>
                    <a:pt x="1584176" y="1584176"/>
                  </a:lnTo>
                  <a:lnTo>
                    <a:pt x="0" y="1584176"/>
                  </a:lnTo>
                  <a:close/>
                </a:path>
              </a:pathLst>
            </a:custGeom>
            <a:solidFill>
              <a:srgbClr val="E19520"/>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ysClr val="window" lastClr="FFFFFF"/>
                </a:solidFill>
                <a:effectLst/>
                <a:uLnTx/>
                <a:uFillTx/>
                <a:ea typeface="宋体" panose="02010600030101010101" pitchFamily="2" charset="-122"/>
                <a:cs typeface="+mn-lt"/>
              </a:endParaRPr>
            </a:p>
          </p:txBody>
        </p:sp>
        <p:sp>
          <p:nvSpPr>
            <p:cNvPr id="14" name="矩形 13"/>
            <p:cNvSpPr/>
            <p:nvPr/>
          </p:nvSpPr>
          <p:spPr>
            <a:xfrm rot="2700000">
              <a:off x="5681996" y="1787870"/>
              <a:ext cx="559394" cy="559267"/>
            </a:xfrm>
            <a:prstGeom prst="rect">
              <a:avLst/>
            </a:prstGeom>
            <a:solidFill>
              <a:srgbClr val="E19520"/>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ysClr val="window" lastClr="FFFFFF"/>
                </a:solidFill>
                <a:effectLst/>
                <a:uLnTx/>
                <a:uFillTx/>
                <a:ea typeface="宋体" panose="02010600030101010101" pitchFamily="2" charset="-122"/>
                <a:cs typeface="+mn-lt"/>
              </a:endParaRPr>
            </a:p>
          </p:txBody>
        </p:sp>
        <p:sp>
          <p:nvSpPr>
            <p:cNvPr id="15" name="矩形 14"/>
            <p:cNvSpPr/>
            <p:nvPr/>
          </p:nvSpPr>
          <p:spPr>
            <a:xfrm rot="2700000">
              <a:off x="5681996" y="5192820"/>
              <a:ext cx="559394" cy="559267"/>
            </a:xfrm>
            <a:prstGeom prst="rect">
              <a:avLst/>
            </a:prstGeom>
            <a:solidFill>
              <a:srgbClr val="4D8689"/>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ysClr val="window" lastClr="FFFFFF"/>
                </a:solidFill>
                <a:effectLst/>
                <a:uLnTx/>
                <a:uFillTx/>
                <a:ea typeface="宋体" panose="02010600030101010101" pitchFamily="2" charset="-122"/>
                <a:cs typeface="+mn-lt"/>
              </a:endParaRPr>
            </a:p>
          </p:txBody>
        </p:sp>
      </p:grpSp>
      <p:sp>
        <p:nvSpPr>
          <p:cNvPr id="5" name="TextBox 4">
            <a:extLst>
              <a:ext uri="{FF2B5EF4-FFF2-40B4-BE49-F238E27FC236}">
                <a16:creationId xmlns:a16="http://schemas.microsoft.com/office/drawing/2014/main" id="{3526264B-0F12-425E-913B-4CCE47C5C8AB}"/>
              </a:ext>
            </a:extLst>
          </p:cNvPr>
          <p:cNvSpPr txBox="1"/>
          <p:nvPr/>
        </p:nvSpPr>
        <p:spPr>
          <a:xfrm>
            <a:off x="1554445" y="155306"/>
            <a:ext cx="10368174"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1. Em hãy so sánh tổ chức chính quyền thời Định và Tiền Lê với thời Ngô?</a:t>
            </a:r>
          </a:p>
        </p:txBody>
      </p:sp>
      <p:pic>
        <p:nvPicPr>
          <p:cNvPr id="11" name="Picture 10">
            <a:extLst>
              <a:ext uri="{FF2B5EF4-FFF2-40B4-BE49-F238E27FC236}">
                <a16:creationId xmlns:a16="http://schemas.microsoft.com/office/drawing/2014/main" id="{840436F1-A595-46D3-A6A4-110982DBE4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47707" y="1007337"/>
            <a:ext cx="5096586" cy="2924583"/>
          </a:xfrm>
          <a:prstGeom prst="rect">
            <a:avLst/>
          </a:prstGeom>
        </p:spPr>
      </p:pic>
      <p:sp>
        <p:nvSpPr>
          <p:cNvPr id="49" name="TextBox 48">
            <a:extLst>
              <a:ext uri="{FF2B5EF4-FFF2-40B4-BE49-F238E27FC236}">
                <a16:creationId xmlns:a16="http://schemas.microsoft.com/office/drawing/2014/main" id="{18DB74D1-57B8-49CD-8E7C-EC531A46AD59}"/>
              </a:ext>
            </a:extLst>
          </p:cNvPr>
          <p:cNvSpPr txBox="1"/>
          <p:nvPr/>
        </p:nvSpPr>
        <p:spPr>
          <a:xfrm>
            <a:off x="4031719" y="4322286"/>
            <a:ext cx="4353397" cy="400110"/>
          </a:xfrm>
          <a:prstGeom prst="rect">
            <a:avLst/>
          </a:prstGeom>
          <a:noFill/>
        </p:spPr>
        <p:txBody>
          <a:bodyPr wrap="square" rtlCol="0">
            <a:spAutoFit/>
          </a:bodyPr>
          <a:lstStyle/>
          <a:p>
            <a:r>
              <a:rPr lang="en-US" sz="2000" b="1">
                <a:latin typeface="Times New Roman" panose="02020603050405020304" pitchFamily="18" charset="0"/>
                <a:cs typeface="Times New Roman" panose="02020603050405020304" pitchFamily="18" charset="0"/>
              </a:rPr>
              <a:t>Sơ đồ tổ chức chính quyền thời Ngô</a:t>
            </a:r>
          </a:p>
        </p:txBody>
      </p:sp>
    </p:spTree>
    <p:extLst>
      <p:ext uri="{BB962C8B-B14F-4D97-AF65-F5344CB8AC3E}">
        <p14:creationId xmlns:p14="http://schemas.microsoft.com/office/powerpoint/2010/main" val="367230230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10918700" y="6006681"/>
            <a:ext cx="1352550" cy="1352550"/>
          </a:xfrm>
          <a:prstGeom prst="rect">
            <a:avLst/>
          </a:prstGeom>
        </p:spPr>
      </p:pic>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58921" y="5579424"/>
            <a:ext cx="304417" cy="366333"/>
          </a:xfrm>
          <a:prstGeom prst="rect">
            <a:avLst/>
          </a:prstGeom>
        </p:spPr>
      </p:pic>
      <p:grpSp>
        <p:nvGrpSpPr>
          <p:cNvPr id="3" name="组合 2"/>
          <p:cNvGrpSpPr/>
          <p:nvPr/>
        </p:nvGrpSpPr>
        <p:grpSpPr>
          <a:xfrm>
            <a:off x="411586" y="182879"/>
            <a:ext cx="1000654" cy="1187643"/>
            <a:chOff x="4063354" y="1787807"/>
            <a:chExt cx="3796678" cy="3964344"/>
          </a:xfrm>
          <a:solidFill>
            <a:srgbClr val="F27F00"/>
          </a:solidFill>
        </p:grpSpPr>
        <p:sp>
          <p:nvSpPr>
            <p:cNvPr id="7" name="矩形 2"/>
            <p:cNvSpPr/>
            <p:nvPr/>
          </p:nvSpPr>
          <p:spPr>
            <a:xfrm rot="2700000">
              <a:off x="5748200" y="2677058"/>
              <a:ext cx="2112072" cy="2111593"/>
            </a:xfrm>
            <a:custGeom>
              <a:avLst/>
              <a:gdLst/>
              <a:ahLst/>
              <a:cxnLst/>
              <a:rect l="l" t="t" r="r" b="b"/>
              <a:pathLst>
                <a:path w="1584176" h="1584176">
                  <a:moveTo>
                    <a:pt x="231381" y="231381"/>
                  </a:moveTo>
                  <a:lnTo>
                    <a:pt x="231381" y="1352795"/>
                  </a:lnTo>
                  <a:lnTo>
                    <a:pt x="1352795" y="1352795"/>
                  </a:lnTo>
                  <a:lnTo>
                    <a:pt x="1352795" y="231381"/>
                  </a:lnTo>
                  <a:close/>
                  <a:moveTo>
                    <a:pt x="0" y="0"/>
                  </a:moveTo>
                  <a:lnTo>
                    <a:pt x="1584176" y="0"/>
                  </a:lnTo>
                  <a:lnTo>
                    <a:pt x="1584176" y="1584176"/>
                  </a:lnTo>
                  <a:lnTo>
                    <a:pt x="0" y="1584176"/>
                  </a:lnTo>
                  <a:close/>
                </a:path>
              </a:pathLst>
            </a:custGeom>
            <a:solidFill>
              <a:srgbClr val="4D8689"/>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ysClr val="window" lastClr="FFFFFF"/>
                </a:solidFill>
                <a:effectLst/>
                <a:uLnTx/>
                <a:uFillTx/>
                <a:ea typeface="宋体" panose="02010600030101010101" pitchFamily="2" charset="-122"/>
                <a:cs typeface="+mn-lt"/>
              </a:endParaRPr>
            </a:p>
          </p:txBody>
        </p:sp>
        <p:sp>
          <p:nvSpPr>
            <p:cNvPr id="8" name="矩形 2"/>
            <p:cNvSpPr/>
            <p:nvPr/>
          </p:nvSpPr>
          <p:spPr>
            <a:xfrm rot="2700000">
              <a:off x="4063115" y="2677058"/>
              <a:ext cx="2112072" cy="2111593"/>
            </a:xfrm>
            <a:custGeom>
              <a:avLst/>
              <a:gdLst/>
              <a:ahLst/>
              <a:cxnLst/>
              <a:rect l="l" t="t" r="r" b="b"/>
              <a:pathLst>
                <a:path w="1584176" h="1584176">
                  <a:moveTo>
                    <a:pt x="231381" y="231381"/>
                  </a:moveTo>
                  <a:lnTo>
                    <a:pt x="231381" y="1352795"/>
                  </a:lnTo>
                  <a:lnTo>
                    <a:pt x="1352795" y="1352795"/>
                  </a:lnTo>
                  <a:lnTo>
                    <a:pt x="1352795" y="231381"/>
                  </a:lnTo>
                  <a:close/>
                  <a:moveTo>
                    <a:pt x="0" y="0"/>
                  </a:moveTo>
                  <a:lnTo>
                    <a:pt x="1584176" y="0"/>
                  </a:lnTo>
                  <a:lnTo>
                    <a:pt x="1584176" y="1584176"/>
                  </a:lnTo>
                  <a:lnTo>
                    <a:pt x="0" y="1584176"/>
                  </a:lnTo>
                  <a:close/>
                </a:path>
              </a:pathLst>
            </a:custGeom>
            <a:solidFill>
              <a:srgbClr val="E19520"/>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ysClr val="window" lastClr="FFFFFF"/>
                </a:solidFill>
                <a:effectLst/>
                <a:uLnTx/>
                <a:uFillTx/>
                <a:ea typeface="宋体" panose="02010600030101010101" pitchFamily="2" charset="-122"/>
                <a:cs typeface="+mn-lt"/>
              </a:endParaRPr>
            </a:p>
          </p:txBody>
        </p:sp>
        <p:sp>
          <p:nvSpPr>
            <p:cNvPr id="14" name="矩形 13"/>
            <p:cNvSpPr/>
            <p:nvPr/>
          </p:nvSpPr>
          <p:spPr>
            <a:xfrm rot="2700000">
              <a:off x="5681996" y="1787870"/>
              <a:ext cx="559394" cy="559267"/>
            </a:xfrm>
            <a:prstGeom prst="rect">
              <a:avLst/>
            </a:prstGeom>
            <a:solidFill>
              <a:srgbClr val="E19520"/>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ysClr val="window" lastClr="FFFFFF"/>
                </a:solidFill>
                <a:effectLst/>
                <a:uLnTx/>
                <a:uFillTx/>
                <a:ea typeface="宋体" panose="02010600030101010101" pitchFamily="2" charset="-122"/>
                <a:cs typeface="+mn-lt"/>
              </a:endParaRPr>
            </a:p>
          </p:txBody>
        </p:sp>
        <p:sp>
          <p:nvSpPr>
            <p:cNvPr id="15" name="矩形 14"/>
            <p:cNvSpPr/>
            <p:nvPr/>
          </p:nvSpPr>
          <p:spPr>
            <a:xfrm rot="2700000">
              <a:off x="5681996" y="5192820"/>
              <a:ext cx="559394" cy="559267"/>
            </a:xfrm>
            <a:prstGeom prst="rect">
              <a:avLst/>
            </a:prstGeom>
            <a:solidFill>
              <a:srgbClr val="4D8689"/>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ysClr val="window" lastClr="FFFFFF"/>
                </a:solidFill>
                <a:effectLst/>
                <a:uLnTx/>
                <a:uFillTx/>
                <a:ea typeface="宋体" panose="02010600030101010101" pitchFamily="2" charset="-122"/>
                <a:cs typeface="+mn-lt"/>
              </a:endParaRPr>
            </a:p>
          </p:txBody>
        </p:sp>
      </p:grpSp>
      <p:sp>
        <p:nvSpPr>
          <p:cNvPr id="5" name="TextBox 4">
            <a:extLst>
              <a:ext uri="{FF2B5EF4-FFF2-40B4-BE49-F238E27FC236}">
                <a16:creationId xmlns:a16="http://schemas.microsoft.com/office/drawing/2014/main" id="{3526264B-0F12-425E-913B-4CCE47C5C8AB}"/>
              </a:ext>
            </a:extLst>
          </p:cNvPr>
          <p:cNvSpPr txBox="1"/>
          <p:nvPr/>
        </p:nvSpPr>
        <p:spPr>
          <a:xfrm>
            <a:off x="1554445" y="155306"/>
            <a:ext cx="10368174"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1. Em hãy so sánh tổ chức chính quyền thời Định và Tiền Lê với thời Ngô?</a:t>
            </a:r>
          </a:p>
        </p:txBody>
      </p:sp>
      <p:pic>
        <p:nvPicPr>
          <p:cNvPr id="16" name="Picture 15">
            <a:extLst>
              <a:ext uri="{FF2B5EF4-FFF2-40B4-BE49-F238E27FC236}">
                <a16:creationId xmlns:a16="http://schemas.microsoft.com/office/drawing/2014/main" id="{1FB002B4-A0BC-4AB1-A4C3-FFA46CC1A31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6299" y="1480996"/>
            <a:ext cx="4556347" cy="3896006"/>
          </a:xfrm>
          <a:prstGeom prst="rect">
            <a:avLst/>
          </a:prstGeom>
        </p:spPr>
      </p:pic>
      <p:sp>
        <p:nvSpPr>
          <p:cNvPr id="6" name="TextBox 5">
            <a:extLst>
              <a:ext uri="{FF2B5EF4-FFF2-40B4-BE49-F238E27FC236}">
                <a16:creationId xmlns:a16="http://schemas.microsoft.com/office/drawing/2014/main" id="{D2898558-2F8D-49E1-896A-9D7E7B98BF0C}"/>
              </a:ext>
            </a:extLst>
          </p:cNvPr>
          <p:cNvSpPr txBox="1"/>
          <p:nvPr/>
        </p:nvSpPr>
        <p:spPr>
          <a:xfrm>
            <a:off x="209227" y="6312338"/>
            <a:ext cx="4353397" cy="400110"/>
          </a:xfrm>
          <a:prstGeom prst="rect">
            <a:avLst/>
          </a:prstGeom>
          <a:noFill/>
        </p:spPr>
        <p:txBody>
          <a:bodyPr wrap="square" rtlCol="0">
            <a:spAutoFit/>
          </a:bodyPr>
          <a:lstStyle/>
          <a:p>
            <a:r>
              <a:rPr lang="en-US" sz="2000" b="1">
                <a:latin typeface="Times New Roman" panose="02020603050405020304" pitchFamily="18" charset="0"/>
                <a:cs typeface="Times New Roman" panose="02020603050405020304" pitchFamily="18" charset="0"/>
              </a:rPr>
              <a:t>Sơ đồ tổ chức chính quyền thời Đinh</a:t>
            </a:r>
          </a:p>
        </p:txBody>
      </p:sp>
      <p:sp>
        <p:nvSpPr>
          <p:cNvPr id="18" name="Rectangle 17">
            <a:extLst>
              <a:ext uri="{FF2B5EF4-FFF2-40B4-BE49-F238E27FC236}">
                <a16:creationId xmlns:a16="http://schemas.microsoft.com/office/drawing/2014/main" id="{5FF85170-E434-4E6C-803F-B324CB5B36C5}"/>
              </a:ext>
            </a:extLst>
          </p:cNvPr>
          <p:cNvSpPr/>
          <p:nvPr/>
        </p:nvSpPr>
        <p:spPr>
          <a:xfrm>
            <a:off x="8650288" y="4524963"/>
            <a:ext cx="1853352" cy="59842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33C7249-CA7A-4D31-A5F0-4C65E47FBB41}"/>
              </a:ext>
            </a:extLst>
          </p:cNvPr>
          <p:cNvSpPr/>
          <p:nvPr/>
        </p:nvSpPr>
        <p:spPr>
          <a:xfrm>
            <a:off x="6260787" y="4512470"/>
            <a:ext cx="1853352" cy="59842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3868A9A-8989-4384-8E95-41D1E4BE659B}"/>
              </a:ext>
            </a:extLst>
          </p:cNvPr>
          <p:cNvSpPr/>
          <p:nvPr/>
        </p:nvSpPr>
        <p:spPr>
          <a:xfrm>
            <a:off x="7664142" y="3552565"/>
            <a:ext cx="1853352" cy="59842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2688808-545D-4003-98E3-095165A61706}"/>
              </a:ext>
            </a:extLst>
          </p:cNvPr>
          <p:cNvSpPr/>
          <p:nvPr/>
        </p:nvSpPr>
        <p:spPr>
          <a:xfrm>
            <a:off x="8826422" y="2753648"/>
            <a:ext cx="1853352" cy="59842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DB050B7-F8F1-4176-8A23-AD9E73C6BC03}"/>
              </a:ext>
            </a:extLst>
          </p:cNvPr>
          <p:cNvSpPr/>
          <p:nvPr/>
        </p:nvSpPr>
        <p:spPr>
          <a:xfrm>
            <a:off x="6387573" y="2750918"/>
            <a:ext cx="1853352" cy="59842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26C751E-B2A4-4770-BE45-07E0C9FCE349}"/>
              </a:ext>
            </a:extLst>
          </p:cNvPr>
          <p:cNvSpPr/>
          <p:nvPr/>
        </p:nvSpPr>
        <p:spPr>
          <a:xfrm>
            <a:off x="7307448" y="1725443"/>
            <a:ext cx="2685680" cy="59842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86F76EC-BD8D-4AA6-BB19-91CF7FB2D621}"/>
              </a:ext>
            </a:extLst>
          </p:cNvPr>
          <p:cNvSpPr/>
          <p:nvPr/>
        </p:nvSpPr>
        <p:spPr>
          <a:xfrm>
            <a:off x="7926132" y="833828"/>
            <a:ext cx="1397678" cy="61924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59B6AC67-FEE5-4E20-9742-E2F4AE3B91E6}"/>
              </a:ext>
            </a:extLst>
          </p:cNvPr>
          <p:cNvSpPr txBox="1"/>
          <p:nvPr/>
        </p:nvSpPr>
        <p:spPr>
          <a:xfrm>
            <a:off x="8193119" y="814172"/>
            <a:ext cx="713387" cy="477054"/>
          </a:xfrm>
          <a:prstGeom prst="rect">
            <a:avLst/>
          </a:prstGeom>
          <a:noFill/>
        </p:spPr>
        <p:txBody>
          <a:bodyPr wrap="square">
            <a:spAutoFit/>
          </a:bodyPr>
          <a:lstStyle/>
          <a:p>
            <a:r>
              <a:rPr lang="en-US" sz="2500" dirty="0" err="1">
                <a:solidFill>
                  <a:srgbClr val="FF0000"/>
                </a:solidFill>
                <a:latin typeface="Times New Roman" pitchFamily="18" charset="0"/>
                <a:cs typeface="Times New Roman" pitchFamily="18" charset="0"/>
              </a:rPr>
              <a:t>Vua</a:t>
            </a:r>
            <a:endParaRPr lang="en-US" sz="2500" dirty="0"/>
          </a:p>
        </p:txBody>
      </p:sp>
      <p:sp>
        <p:nvSpPr>
          <p:cNvPr id="26" name="TextBox 25">
            <a:extLst>
              <a:ext uri="{FF2B5EF4-FFF2-40B4-BE49-F238E27FC236}">
                <a16:creationId xmlns:a16="http://schemas.microsoft.com/office/drawing/2014/main" id="{7912D487-9128-4D7F-B488-BB3FDF038D8E}"/>
              </a:ext>
            </a:extLst>
          </p:cNvPr>
          <p:cNvSpPr txBox="1"/>
          <p:nvPr/>
        </p:nvSpPr>
        <p:spPr>
          <a:xfrm>
            <a:off x="7422256" y="1796741"/>
            <a:ext cx="2417078" cy="477054"/>
          </a:xfrm>
          <a:prstGeom prst="rect">
            <a:avLst/>
          </a:prstGeom>
          <a:noFill/>
        </p:spPr>
        <p:txBody>
          <a:bodyPr wrap="square">
            <a:spAutoFit/>
          </a:bodyPr>
          <a:lstStyle/>
          <a:p>
            <a:r>
              <a:rPr lang="en-US" sz="2500" dirty="0" err="1">
                <a:solidFill>
                  <a:srgbClr val="FF0000"/>
                </a:solidFill>
                <a:latin typeface="Times New Roman" pitchFamily="18" charset="0"/>
                <a:cs typeface="Times New Roman" pitchFamily="18" charset="0"/>
              </a:rPr>
              <a:t>Thái</a:t>
            </a:r>
            <a:r>
              <a:rPr lang="en-US" sz="2500" dirty="0">
                <a:solidFill>
                  <a:srgbClr val="FF0000"/>
                </a:solidFill>
                <a:latin typeface="Times New Roman" pitchFamily="18" charset="0"/>
                <a:cs typeface="Times New Roman" pitchFamily="18" charset="0"/>
              </a:rPr>
              <a:t> </a:t>
            </a:r>
            <a:r>
              <a:rPr lang="en-US" sz="2500" dirty="0" err="1">
                <a:solidFill>
                  <a:srgbClr val="FF0000"/>
                </a:solidFill>
                <a:latin typeface="Times New Roman" pitchFamily="18" charset="0"/>
                <a:cs typeface="Times New Roman" pitchFamily="18" charset="0"/>
              </a:rPr>
              <a:t>sư</a:t>
            </a:r>
            <a:r>
              <a:rPr lang="en-US" sz="2500" dirty="0">
                <a:solidFill>
                  <a:srgbClr val="FF0000"/>
                </a:solidFill>
                <a:latin typeface="Times New Roman" pitchFamily="18" charset="0"/>
                <a:cs typeface="Times New Roman" pitchFamily="18" charset="0"/>
              </a:rPr>
              <a:t>- </a:t>
            </a:r>
            <a:r>
              <a:rPr lang="en-US" sz="2500" dirty="0" err="1">
                <a:solidFill>
                  <a:srgbClr val="FF0000"/>
                </a:solidFill>
                <a:latin typeface="Times New Roman" pitchFamily="18" charset="0"/>
                <a:cs typeface="Times New Roman" pitchFamily="18" charset="0"/>
              </a:rPr>
              <a:t>Đại</a:t>
            </a:r>
            <a:r>
              <a:rPr lang="en-US" sz="2500" dirty="0">
                <a:solidFill>
                  <a:srgbClr val="FF0000"/>
                </a:solidFill>
                <a:latin typeface="Times New Roman" pitchFamily="18" charset="0"/>
                <a:cs typeface="Times New Roman" pitchFamily="18" charset="0"/>
              </a:rPr>
              <a:t> </a:t>
            </a:r>
            <a:r>
              <a:rPr lang="en-US" sz="2500" dirty="0" err="1">
                <a:solidFill>
                  <a:srgbClr val="FF0000"/>
                </a:solidFill>
                <a:latin typeface="Times New Roman" pitchFamily="18" charset="0"/>
                <a:cs typeface="Times New Roman" pitchFamily="18" charset="0"/>
              </a:rPr>
              <a:t>sư</a:t>
            </a:r>
            <a:endParaRPr lang="en-US" sz="2500" dirty="0"/>
          </a:p>
        </p:txBody>
      </p:sp>
      <p:sp>
        <p:nvSpPr>
          <p:cNvPr id="27" name="TextBox 26">
            <a:extLst>
              <a:ext uri="{FF2B5EF4-FFF2-40B4-BE49-F238E27FC236}">
                <a16:creationId xmlns:a16="http://schemas.microsoft.com/office/drawing/2014/main" id="{A41F9394-0DBC-4F37-B40D-9C20CD5E988C}"/>
              </a:ext>
            </a:extLst>
          </p:cNvPr>
          <p:cNvSpPr txBox="1"/>
          <p:nvPr/>
        </p:nvSpPr>
        <p:spPr>
          <a:xfrm>
            <a:off x="6595104" y="2774642"/>
            <a:ext cx="1607654" cy="477054"/>
          </a:xfrm>
          <a:prstGeom prst="rect">
            <a:avLst/>
          </a:prstGeom>
          <a:noFill/>
        </p:spPr>
        <p:txBody>
          <a:bodyPr wrap="square">
            <a:spAutoFit/>
          </a:bodyPr>
          <a:lstStyle/>
          <a:p>
            <a:r>
              <a:rPr lang="en-US" sz="2500" dirty="0">
                <a:solidFill>
                  <a:srgbClr val="FF0000"/>
                </a:solidFill>
                <a:latin typeface="Times New Roman" pitchFamily="18" charset="0"/>
                <a:cs typeface="Times New Roman" pitchFamily="18" charset="0"/>
              </a:rPr>
              <a:t>Quan </a:t>
            </a:r>
            <a:r>
              <a:rPr lang="en-US" sz="2500" dirty="0" err="1">
                <a:solidFill>
                  <a:srgbClr val="FF0000"/>
                </a:solidFill>
                <a:latin typeface="Times New Roman" pitchFamily="18" charset="0"/>
                <a:cs typeface="Times New Roman" pitchFamily="18" charset="0"/>
              </a:rPr>
              <a:t>võ</a:t>
            </a:r>
            <a:endParaRPr lang="en-US" sz="2500" dirty="0"/>
          </a:p>
        </p:txBody>
      </p:sp>
      <p:sp>
        <p:nvSpPr>
          <p:cNvPr id="28" name="TextBox 27">
            <a:extLst>
              <a:ext uri="{FF2B5EF4-FFF2-40B4-BE49-F238E27FC236}">
                <a16:creationId xmlns:a16="http://schemas.microsoft.com/office/drawing/2014/main" id="{CB08BEA0-18C5-4AFF-B015-8465E72C2822}"/>
              </a:ext>
            </a:extLst>
          </p:cNvPr>
          <p:cNvSpPr txBox="1"/>
          <p:nvPr/>
        </p:nvSpPr>
        <p:spPr>
          <a:xfrm>
            <a:off x="9082740" y="2774642"/>
            <a:ext cx="1513187" cy="477054"/>
          </a:xfrm>
          <a:prstGeom prst="rect">
            <a:avLst/>
          </a:prstGeom>
          <a:noFill/>
        </p:spPr>
        <p:txBody>
          <a:bodyPr wrap="square">
            <a:spAutoFit/>
          </a:bodyPr>
          <a:lstStyle/>
          <a:p>
            <a:r>
              <a:rPr lang="en-US" sz="2500" dirty="0">
                <a:solidFill>
                  <a:srgbClr val="FF0000"/>
                </a:solidFill>
                <a:latin typeface="Times New Roman" pitchFamily="18" charset="0"/>
                <a:cs typeface="Times New Roman" pitchFamily="18" charset="0"/>
              </a:rPr>
              <a:t>Quan </a:t>
            </a:r>
            <a:r>
              <a:rPr lang="en-US" sz="2500" dirty="0" err="1">
                <a:solidFill>
                  <a:srgbClr val="FF0000"/>
                </a:solidFill>
                <a:latin typeface="Times New Roman" pitchFamily="18" charset="0"/>
                <a:cs typeface="Times New Roman" pitchFamily="18" charset="0"/>
              </a:rPr>
              <a:t>văn</a:t>
            </a:r>
            <a:endParaRPr lang="en-US" sz="2500" dirty="0"/>
          </a:p>
        </p:txBody>
      </p:sp>
      <p:sp>
        <p:nvSpPr>
          <p:cNvPr id="29" name="TextBox 28">
            <a:extLst>
              <a:ext uri="{FF2B5EF4-FFF2-40B4-BE49-F238E27FC236}">
                <a16:creationId xmlns:a16="http://schemas.microsoft.com/office/drawing/2014/main" id="{E460BD6B-3CB1-4415-BAF9-7387709E8130}"/>
              </a:ext>
            </a:extLst>
          </p:cNvPr>
          <p:cNvSpPr txBox="1"/>
          <p:nvPr/>
        </p:nvSpPr>
        <p:spPr>
          <a:xfrm>
            <a:off x="7926132" y="3653485"/>
            <a:ext cx="1294805" cy="477054"/>
          </a:xfrm>
          <a:prstGeom prst="rect">
            <a:avLst/>
          </a:prstGeom>
          <a:noFill/>
        </p:spPr>
        <p:txBody>
          <a:bodyPr wrap="square">
            <a:spAutoFit/>
          </a:bodyPr>
          <a:lstStyle/>
          <a:p>
            <a:pPr algn="ctr"/>
            <a:r>
              <a:rPr lang="en-US" sz="2500">
                <a:solidFill>
                  <a:srgbClr val="FF0000"/>
                </a:solidFill>
                <a:latin typeface="Times New Roman" pitchFamily="18" charset="0"/>
                <a:cs typeface="Times New Roman" pitchFamily="18" charset="0"/>
              </a:rPr>
              <a:t>Lộ</a:t>
            </a:r>
            <a:endParaRPr lang="en-US" sz="2500" dirty="0"/>
          </a:p>
        </p:txBody>
      </p:sp>
      <p:sp>
        <p:nvSpPr>
          <p:cNvPr id="30" name="TextBox 29">
            <a:extLst>
              <a:ext uri="{FF2B5EF4-FFF2-40B4-BE49-F238E27FC236}">
                <a16:creationId xmlns:a16="http://schemas.microsoft.com/office/drawing/2014/main" id="{AEDE8215-4FB8-43FA-A54E-749EECCB95EA}"/>
              </a:ext>
            </a:extLst>
          </p:cNvPr>
          <p:cNvSpPr txBox="1"/>
          <p:nvPr/>
        </p:nvSpPr>
        <p:spPr>
          <a:xfrm>
            <a:off x="6945023" y="4633840"/>
            <a:ext cx="713387" cy="477054"/>
          </a:xfrm>
          <a:prstGeom prst="rect">
            <a:avLst/>
          </a:prstGeom>
          <a:noFill/>
        </p:spPr>
        <p:txBody>
          <a:bodyPr wrap="square">
            <a:spAutoFit/>
          </a:bodyPr>
          <a:lstStyle/>
          <a:p>
            <a:r>
              <a:rPr lang="en-US" sz="2500" dirty="0" err="1">
                <a:solidFill>
                  <a:srgbClr val="FF0000"/>
                </a:solidFill>
                <a:latin typeface="Times New Roman" pitchFamily="18" charset="0"/>
                <a:cs typeface="Times New Roman" pitchFamily="18" charset="0"/>
              </a:rPr>
              <a:t>Phủ</a:t>
            </a:r>
            <a:r>
              <a:rPr lang="en-US" sz="2500" dirty="0">
                <a:solidFill>
                  <a:srgbClr val="FF0000"/>
                </a:solidFill>
                <a:latin typeface="Times New Roman" pitchFamily="18" charset="0"/>
                <a:cs typeface="Times New Roman" pitchFamily="18" charset="0"/>
              </a:rPr>
              <a:t> </a:t>
            </a:r>
            <a:endParaRPr lang="en-US" sz="2500" dirty="0"/>
          </a:p>
        </p:txBody>
      </p:sp>
      <p:sp>
        <p:nvSpPr>
          <p:cNvPr id="31" name="TextBox 30">
            <a:extLst>
              <a:ext uri="{FF2B5EF4-FFF2-40B4-BE49-F238E27FC236}">
                <a16:creationId xmlns:a16="http://schemas.microsoft.com/office/drawing/2014/main" id="{CBE0B054-B168-4D34-85F7-975F339B734A}"/>
              </a:ext>
            </a:extLst>
          </p:cNvPr>
          <p:cNvSpPr txBox="1"/>
          <p:nvPr/>
        </p:nvSpPr>
        <p:spPr>
          <a:xfrm>
            <a:off x="9082740" y="4582588"/>
            <a:ext cx="953982" cy="477054"/>
          </a:xfrm>
          <a:prstGeom prst="rect">
            <a:avLst/>
          </a:prstGeom>
          <a:noFill/>
        </p:spPr>
        <p:txBody>
          <a:bodyPr wrap="square">
            <a:spAutoFit/>
          </a:bodyPr>
          <a:lstStyle/>
          <a:p>
            <a:r>
              <a:rPr lang="en-US" sz="2500" dirty="0" err="1">
                <a:solidFill>
                  <a:srgbClr val="FF0000"/>
                </a:solidFill>
                <a:latin typeface="Times New Roman" pitchFamily="18" charset="0"/>
                <a:cs typeface="Times New Roman" pitchFamily="18" charset="0"/>
              </a:rPr>
              <a:t>Châu</a:t>
            </a:r>
            <a:endParaRPr lang="en-US" sz="2500" dirty="0"/>
          </a:p>
        </p:txBody>
      </p:sp>
      <p:sp>
        <p:nvSpPr>
          <p:cNvPr id="32" name="Rectangle 31">
            <a:extLst>
              <a:ext uri="{FF2B5EF4-FFF2-40B4-BE49-F238E27FC236}">
                <a16:creationId xmlns:a16="http://schemas.microsoft.com/office/drawing/2014/main" id="{6EE7E09B-2A1E-4F72-B28A-14AD02D6DE6A}"/>
              </a:ext>
            </a:extLst>
          </p:cNvPr>
          <p:cNvSpPr/>
          <p:nvPr/>
        </p:nvSpPr>
        <p:spPr>
          <a:xfrm>
            <a:off x="7533157" y="5641027"/>
            <a:ext cx="1853352" cy="59842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0000"/>
              </a:solidFill>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907F76E6-2D06-4454-B246-AAC623381BA5}"/>
              </a:ext>
            </a:extLst>
          </p:cNvPr>
          <p:cNvSpPr txBox="1"/>
          <p:nvPr/>
        </p:nvSpPr>
        <p:spPr>
          <a:xfrm>
            <a:off x="7730853" y="5742600"/>
            <a:ext cx="1351887" cy="477054"/>
          </a:xfrm>
          <a:prstGeom prst="rect">
            <a:avLst/>
          </a:prstGeom>
          <a:noFill/>
        </p:spPr>
        <p:txBody>
          <a:bodyPr wrap="square">
            <a:spAutoFit/>
          </a:bodyPr>
          <a:lstStyle/>
          <a:p>
            <a:pPr algn="ctr"/>
            <a:r>
              <a:rPr lang="en-US" sz="2500">
                <a:solidFill>
                  <a:srgbClr val="FF0000"/>
                </a:solidFill>
                <a:latin typeface="Times New Roman" panose="02020603050405020304" pitchFamily="18" charset="0"/>
                <a:cs typeface="Times New Roman" panose="02020603050405020304" pitchFamily="18" charset="0"/>
              </a:rPr>
              <a:t>Xã</a:t>
            </a:r>
          </a:p>
        </p:txBody>
      </p:sp>
      <p:cxnSp>
        <p:nvCxnSpPr>
          <p:cNvPr id="36" name="Straight Arrow Connector 35">
            <a:extLst>
              <a:ext uri="{FF2B5EF4-FFF2-40B4-BE49-F238E27FC236}">
                <a16:creationId xmlns:a16="http://schemas.microsoft.com/office/drawing/2014/main" id="{DA1F7F3C-AAAF-48A8-9215-62BC4F686CDD}"/>
              </a:ext>
            </a:extLst>
          </p:cNvPr>
          <p:cNvCxnSpPr>
            <a:cxnSpLocks/>
            <a:stCxn id="24" idx="2"/>
          </p:cNvCxnSpPr>
          <p:nvPr/>
        </p:nvCxnSpPr>
        <p:spPr>
          <a:xfrm flipH="1">
            <a:off x="8601073" y="1453071"/>
            <a:ext cx="23898" cy="2121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0B4B6C23-5974-411F-A67E-58914C8539E0}"/>
              </a:ext>
            </a:extLst>
          </p:cNvPr>
          <p:cNvCxnSpPr>
            <a:cxnSpLocks/>
            <a:stCxn id="23" idx="2"/>
          </p:cNvCxnSpPr>
          <p:nvPr/>
        </p:nvCxnSpPr>
        <p:spPr>
          <a:xfrm flipH="1">
            <a:off x="7301716" y="2323867"/>
            <a:ext cx="1348572" cy="3614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C0FBFD4E-2BEC-49F3-A367-2C51AF27FE1B}"/>
              </a:ext>
            </a:extLst>
          </p:cNvPr>
          <p:cNvCxnSpPr>
            <a:cxnSpLocks/>
            <a:stCxn id="23" idx="2"/>
          </p:cNvCxnSpPr>
          <p:nvPr/>
        </p:nvCxnSpPr>
        <p:spPr>
          <a:xfrm>
            <a:off x="8650288" y="2323867"/>
            <a:ext cx="1102810" cy="3239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1CED5C48-7D93-47CD-8AFF-1BAD48CAC203}"/>
              </a:ext>
            </a:extLst>
          </p:cNvPr>
          <p:cNvCxnSpPr>
            <a:cxnSpLocks/>
          </p:cNvCxnSpPr>
          <p:nvPr/>
        </p:nvCxnSpPr>
        <p:spPr>
          <a:xfrm flipH="1">
            <a:off x="7026112" y="4150989"/>
            <a:ext cx="1380684" cy="3410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E939F5A3-DA6E-4A6D-916C-609BD852AF19}"/>
              </a:ext>
            </a:extLst>
          </p:cNvPr>
          <p:cNvCxnSpPr>
            <a:cxnSpLocks/>
            <a:stCxn id="29" idx="2"/>
          </p:cNvCxnSpPr>
          <p:nvPr/>
        </p:nvCxnSpPr>
        <p:spPr>
          <a:xfrm>
            <a:off x="8643580" y="4106592"/>
            <a:ext cx="929090" cy="3854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64C7C83D-B77E-4F12-B9B7-09B19CF18BF3}"/>
              </a:ext>
            </a:extLst>
          </p:cNvPr>
          <p:cNvCxnSpPr>
            <a:cxnSpLocks/>
            <a:endCxn id="32" idx="0"/>
          </p:cNvCxnSpPr>
          <p:nvPr/>
        </p:nvCxnSpPr>
        <p:spPr>
          <a:xfrm>
            <a:off x="7314249" y="5128054"/>
            <a:ext cx="1145584" cy="5129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F750AE97-FB28-4A46-A0F7-39E6DC727675}"/>
              </a:ext>
            </a:extLst>
          </p:cNvPr>
          <p:cNvCxnSpPr>
            <a:cxnSpLocks/>
            <a:stCxn id="18" idx="2"/>
          </p:cNvCxnSpPr>
          <p:nvPr/>
        </p:nvCxnSpPr>
        <p:spPr>
          <a:xfrm flipH="1">
            <a:off x="8657529" y="5123387"/>
            <a:ext cx="919435" cy="4971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Right Brace 43">
            <a:extLst>
              <a:ext uri="{FF2B5EF4-FFF2-40B4-BE49-F238E27FC236}">
                <a16:creationId xmlns:a16="http://schemas.microsoft.com/office/drawing/2014/main" id="{EA46858F-141D-45A6-A1B4-6D5C8CA89E92}"/>
              </a:ext>
            </a:extLst>
          </p:cNvPr>
          <p:cNvSpPr/>
          <p:nvPr/>
        </p:nvSpPr>
        <p:spPr>
          <a:xfrm>
            <a:off x="10750214" y="716526"/>
            <a:ext cx="314593" cy="253517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TextBox 44">
            <a:extLst>
              <a:ext uri="{FF2B5EF4-FFF2-40B4-BE49-F238E27FC236}">
                <a16:creationId xmlns:a16="http://schemas.microsoft.com/office/drawing/2014/main" id="{A32EC917-62BE-4ABD-8743-9A13F1DFEF99}"/>
              </a:ext>
            </a:extLst>
          </p:cNvPr>
          <p:cNvSpPr txBox="1"/>
          <p:nvPr/>
        </p:nvSpPr>
        <p:spPr>
          <a:xfrm>
            <a:off x="11178340" y="1553224"/>
            <a:ext cx="1015161" cy="861774"/>
          </a:xfrm>
          <a:prstGeom prst="rect">
            <a:avLst/>
          </a:prstGeom>
          <a:noFill/>
        </p:spPr>
        <p:txBody>
          <a:bodyPr wrap="square" rtlCol="0">
            <a:spAutoFit/>
          </a:bodyPr>
          <a:lstStyle/>
          <a:p>
            <a:r>
              <a:rPr lang="en-US" sz="2500">
                <a:solidFill>
                  <a:srgbClr val="FF0000"/>
                </a:solidFill>
                <a:latin typeface="Times New Roman" panose="02020603050405020304" pitchFamily="18" charset="0"/>
                <a:cs typeface="Times New Roman" panose="02020603050405020304" pitchFamily="18" charset="0"/>
              </a:rPr>
              <a:t>Trung </a:t>
            </a:r>
          </a:p>
          <a:p>
            <a:r>
              <a:rPr lang="en-US" sz="2500">
                <a:solidFill>
                  <a:srgbClr val="FF0000"/>
                </a:solidFill>
                <a:latin typeface="Times New Roman" panose="02020603050405020304" pitchFamily="18" charset="0"/>
                <a:cs typeface="Times New Roman" panose="02020603050405020304" pitchFamily="18" charset="0"/>
              </a:rPr>
              <a:t>ương</a:t>
            </a:r>
          </a:p>
        </p:txBody>
      </p:sp>
      <p:sp>
        <p:nvSpPr>
          <p:cNvPr id="46" name="Right Brace 45">
            <a:extLst>
              <a:ext uri="{FF2B5EF4-FFF2-40B4-BE49-F238E27FC236}">
                <a16:creationId xmlns:a16="http://schemas.microsoft.com/office/drawing/2014/main" id="{663BD148-05AB-4675-B928-278D4DD5FCD6}"/>
              </a:ext>
            </a:extLst>
          </p:cNvPr>
          <p:cNvSpPr/>
          <p:nvPr/>
        </p:nvSpPr>
        <p:spPr>
          <a:xfrm>
            <a:off x="10778795" y="3604782"/>
            <a:ext cx="314593" cy="253517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TextBox 46">
            <a:extLst>
              <a:ext uri="{FF2B5EF4-FFF2-40B4-BE49-F238E27FC236}">
                <a16:creationId xmlns:a16="http://schemas.microsoft.com/office/drawing/2014/main" id="{06F38947-2712-4FF8-8170-B14A2AC14F67}"/>
              </a:ext>
            </a:extLst>
          </p:cNvPr>
          <p:cNvSpPr txBox="1"/>
          <p:nvPr/>
        </p:nvSpPr>
        <p:spPr>
          <a:xfrm>
            <a:off x="11090280" y="4380795"/>
            <a:ext cx="1230382" cy="861774"/>
          </a:xfrm>
          <a:prstGeom prst="rect">
            <a:avLst/>
          </a:prstGeom>
          <a:noFill/>
        </p:spPr>
        <p:txBody>
          <a:bodyPr wrap="square" rtlCol="0">
            <a:spAutoFit/>
          </a:bodyPr>
          <a:lstStyle/>
          <a:p>
            <a:r>
              <a:rPr lang="en-US" sz="2500">
                <a:solidFill>
                  <a:srgbClr val="FF0000"/>
                </a:solidFill>
                <a:latin typeface="Times New Roman" panose="02020603050405020304" pitchFamily="18" charset="0"/>
                <a:cs typeface="Times New Roman" panose="02020603050405020304" pitchFamily="18" charset="0"/>
              </a:rPr>
              <a:t>Địa </a:t>
            </a:r>
          </a:p>
          <a:p>
            <a:r>
              <a:rPr lang="en-US" sz="2500">
                <a:solidFill>
                  <a:srgbClr val="FF0000"/>
                </a:solidFill>
                <a:latin typeface="Times New Roman" panose="02020603050405020304" pitchFamily="18" charset="0"/>
                <a:cs typeface="Times New Roman" panose="02020603050405020304" pitchFamily="18" charset="0"/>
              </a:rPr>
              <a:t>phương</a:t>
            </a:r>
          </a:p>
        </p:txBody>
      </p:sp>
      <p:sp>
        <p:nvSpPr>
          <p:cNvPr id="48" name="TextBox 47">
            <a:extLst>
              <a:ext uri="{FF2B5EF4-FFF2-40B4-BE49-F238E27FC236}">
                <a16:creationId xmlns:a16="http://schemas.microsoft.com/office/drawing/2014/main" id="{97877178-4887-4217-983B-61DA4E30AA42}"/>
              </a:ext>
            </a:extLst>
          </p:cNvPr>
          <p:cNvSpPr txBox="1"/>
          <p:nvPr/>
        </p:nvSpPr>
        <p:spPr>
          <a:xfrm>
            <a:off x="6094815" y="6313703"/>
            <a:ext cx="4822384" cy="400110"/>
          </a:xfrm>
          <a:prstGeom prst="rect">
            <a:avLst/>
          </a:prstGeom>
          <a:noFill/>
        </p:spPr>
        <p:txBody>
          <a:bodyPr wrap="square" rtlCol="0">
            <a:spAutoFit/>
          </a:bodyPr>
          <a:lstStyle/>
          <a:p>
            <a:r>
              <a:rPr lang="en-US" sz="2000" b="1">
                <a:latin typeface="Times New Roman" panose="02020603050405020304" pitchFamily="18" charset="0"/>
                <a:cs typeface="Times New Roman" panose="02020603050405020304" pitchFamily="18" charset="0"/>
              </a:rPr>
              <a:t>Sơ đồ tổ chức chính quyền thời Tiền Lê</a:t>
            </a:r>
          </a:p>
        </p:txBody>
      </p:sp>
    </p:spTree>
    <p:extLst>
      <p:ext uri="{BB962C8B-B14F-4D97-AF65-F5344CB8AC3E}">
        <p14:creationId xmlns:p14="http://schemas.microsoft.com/office/powerpoint/2010/main" val="171287409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barn(inVertical)">
                                      <p:cBhvr>
                                        <p:cTn id="34" dur="500"/>
                                        <p:tgtEl>
                                          <p:spTgt spid="26"/>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barn(inVertical)">
                                      <p:cBhvr>
                                        <p:cTn id="37" dur="500"/>
                                        <p:tgtEl>
                                          <p:spTgt spid="27"/>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barn(inVertical)">
                                      <p:cBhvr>
                                        <p:cTn id="40" dur="500"/>
                                        <p:tgtEl>
                                          <p:spTgt spid="28"/>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1000"/>
                                        <p:tgtEl>
                                          <p:spTgt spid="29"/>
                                        </p:tgtEl>
                                      </p:cBhvr>
                                    </p:animEffect>
                                    <p:anim calcmode="lin" valueType="num">
                                      <p:cBhvr>
                                        <p:cTn id="46" dur="1000" fill="hold"/>
                                        <p:tgtEl>
                                          <p:spTgt spid="29"/>
                                        </p:tgtEl>
                                        <p:attrNameLst>
                                          <p:attrName>ppt_x</p:attrName>
                                        </p:attrNameLst>
                                      </p:cBhvr>
                                      <p:tavLst>
                                        <p:tav tm="0">
                                          <p:val>
                                            <p:strVal val="#ppt_x"/>
                                          </p:val>
                                        </p:tav>
                                        <p:tav tm="100000">
                                          <p:val>
                                            <p:strVal val="#ppt_x"/>
                                          </p:val>
                                        </p:tav>
                                      </p:tavLst>
                                    </p:anim>
                                    <p:anim calcmode="lin" valueType="num">
                                      <p:cBhvr>
                                        <p:cTn id="4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1000"/>
                                        <p:tgtEl>
                                          <p:spTgt spid="30"/>
                                        </p:tgtEl>
                                      </p:cBhvr>
                                    </p:animEffect>
                                    <p:anim calcmode="lin" valueType="num">
                                      <p:cBhvr>
                                        <p:cTn id="53" dur="1000" fill="hold"/>
                                        <p:tgtEl>
                                          <p:spTgt spid="30"/>
                                        </p:tgtEl>
                                        <p:attrNameLst>
                                          <p:attrName>ppt_x</p:attrName>
                                        </p:attrNameLst>
                                      </p:cBhvr>
                                      <p:tavLst>
                                        <p:tav tm="0">
                                          <p:val>
                                            <p:strVal val="#ppt_x"/>
                                          </p:val>
                                        </p:tav>
                                        <p:tav tm="100000">
                                          <p:val>
                                            <p:strVal val="#ppt_x"/>
                                          </p:val>
                                        </p:tav>
                                      </p:tavLst>
                                    </p:anim>
                                    <p:anim calcmode="lin" valueType="num">
                                      <p:cBhvr>
                                        <p:cTn id="5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31">
                                            <p:txEl>
                                              <p:pRg st="0" end="0"/>
                                            </p:txEl>
                                          </p:spTgt>
                                        </p:tgtEl>
                                        <p:attrNameLst>
                                          <p:attrName>style.visibility</p:attrName>
                                        </p:attrNameLst>
                                      </p:cBhvr>
                                      <p:to>
                                        <p:strVal val="visible"/>
                                      </p:to>
                                    </p:set>
                                    <p:animEffect transition="in" filter="fade">
                                      <p:cBhvr>
                                        <p:cTn id="59" dur="1000"/>
                                        <p:tgtEl>
                                          <p:spTgt spid="31">
                                            <p:txEl>
                                              <p:pRg st="0" end="0"/>
                                            </p:txEl>
                                          </p:spTgt>
                                        </p:tgtEl>
                                      </p:cBhvr>
                                    </p:animEffect>
                                    <p:anim calcmode="lin" valueType="num">
                                      <p:cBhvr>
                                        <p:cTn id="60"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61"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fade">
                                      <p:cBhvr>
                                        <p:cTn id="6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p:bldP spid="3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10918700" y="6006681"/>
            <a:ext cx="1352550" cy="1352550"/>
          </a:xfrm>
          <a:prstGeom prst="rect">
            <a:avLst/>
          </a:prstGeom>
        </p:spPr>
      </p:pic>
      <p:grpSp>
        <p:nvGrpSpPr>
          <p:cNvPr id="3" name="组合 2"/>
          <p:cNvGrpSpPr/>
          <p:nvPr/>
        </p:nvGrpSpPr>
        <p:grpSpPr>
          <a:xfrm>
            <a:off x="411586" y="182879"/>
            <a:ext cx="1000654" cy="1187643"/>
            <a:chOff x="4063354" y="1787807"/>
            <a:chExt cx="3796678" cy="3964344"/>
          </a:xfrm>
          <a:solidFill>
            <a:srgbClr val="F27F00"/>
          </a:solidFill>
        </p:grpSpPr>
        <p:sp>
          <p:nvSpPr>
            <p:cNvPr id="7" name="矩形 2"/>
            <p:cNvSpPr/>
            <p:nvPr/>
          </p:nvSpPr>
          <p:spPr>
            <a:xfrm rot="2700000">
              <a:off x="5748200" y="2677058"/>
              <a:ext cx="2112072" cy="2111593"/>
            </a:xfrm>
            <a:custGeom>
              <a:avLst/>
              <a:gdLst/>
              <a:ahLst/>
              <a:cxnLst/>
              <a:rect l="l" t="t" r="r" b="b"/>
              <a:pathLst>
                <a:path w="1584176" h="1584176">
                  <a:moveTo>
                    <a:pt x="231381" y="231381"/>
                  </a:moveTo>
                  <a:lnTo>
                    <a:pt x="231381" y="1352795"/>
                  </a:lnTo>
                  <a:lnTo>
                    <a:pt x="1352795" y="1352795"/>
                  </a:lnTo>
                  <a:lnTo>
                    <a:pt x="1352795" y="231381"/>
                  </a:lnTo>
                  <a:close/>
                  <a:moveTo>
                    <a:pt x="0" y="0"/>
                  </a:moveTo>
                  <a:lnTo>
                    <a:pt x="1584176" y="0"/>
                  </a:lnTo>
                  <a:lnTo>
                    <a:pt x="1584176" y="1584176"/>
                  </a:lnTo>
                  <a:lnTo>
                    <a:pt x="0" y="1584176"/>
                  </a:lnTo>
                  <a:close/>
                </a:path>
              </a:pathLst>
            </a:custGeom>
            <a:solidFill>
              <a:srgbClr val="4D8689"/>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ysClr val="window" lastClr="FFFFFF"/>
                </a:solidFill>
                <a:effectLst/>
                <a:uLnTx/>
                <a:uFillTx/>
                <a:ea typeface="宋体" panose="02010600030101010101" pitchFamily="2" charset="-122"/>
                <a:cs typeface="+mn-lt"/>
              </a:endParaRPr>
            </a:p>
          </p:txBody>
        </p:sp>
        <p:sp>
          <p:nvSpPr>
            <p:cNvPr id="8" name="矩形 2"/>
            <p:cNvSpPr/>
            <p:nvPr/>
          </p:nvSpPr>
          <p:spPr>
            <a:xfrm rot="2700000">
              <a:off x="4063115" y="2677058"/>
              <a:ext cx="2112072" cy="2111593"/>
            </a:xfrm>
            <a:custGeom>
              <a:avLst/>
              <a:gdLst/>
              <a:ahLst/>
              <a:cxnLst/>
              <a:rect l="l" t="t" r="r" b="b"/>
              <a:pathLst>
                <a:path w="1584176" h="1584176">
                  <a:moveTo>
                    <a:pt x="231381" y="231381"/>
                  </a:moveTo>
                  <a:lnTo>
                    <a:pt x="231381" y="1352795"/>
                  </a:lnTo>
                  <a:lnTo>
                    <a:pt x="1352795" y="1352795"/>
                  </a:lnTo>
                  <a:lnTo>
                    <a:pt x="1352795" y="231381"/>
                  </a:lnTo>
                  <a:close/>
                  <a:moveTo>
                    <a:pt x="0" y="0"/>
                  </a:moveTo>
                  <a:lnTo>
                    <a:pt x="1584176" y="0"/>
                  </a:lnTo>
                  <a:lnTo>
                    <a:pt x="1584176" y="1584176"/>
                  </a:lnTo>
                  <a:lnTo>
                    <a:pt x="0" y="1584176"/>
                  </a:lnTo>
                  <a:close/>
                </a:path>
              </a:pathLst>
            </a:custGeom>
            <a:solidFill>
              <a:srgbClr val="E19520"/>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ysClr val="window" lastClr="FFFFFF"/>
                </a:solidFill>
                <a:effectLst/>
                <a:uLnTx/>
                <a:uFillTx/>
                <a:ea typeface="宋体" panose="02010600030101010101" pitchFamily="2" charset="-122"/>
                <a:cs typeface="+mn-lt"/>
              </a:endParaRPr>
            </a:p>
          </p:txBody>
        </p:sp>
        <p:sp>
          <p:nvSpPr>
            <p:cNvPr id="14" name="矩形 13"/>
            <p:cNvSpPr/>
            <p:nvPr/>
          </p:nvSpPr>
          <p:spPr>
            <a:xfrm rot="2700000">
              <a:off x="5681996" y="1787870"/>
              <a:ext cx="559394" cy="559267"/>
            </a:xfrm>
            <a:prstGeom prst="rect">
              <a:avLst/>
            </a:prstGeom>
            <a:solidFill>
              <a:srgbClr val="E19520"/>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ysClr val="window" lastClr="FFFFFF"/>
                </a:solidFill>
                <a:effectLst/>
                <a:uLnTx/>
                <a:uFillTx/>
                <a:ea typeface="宋体" panose="02010600030101010101" pitchFamily="2" charset="-122"/>
                <a:cs typeface="+mn-lt"/>
              </a:endParaRPr>
            </a:p>
          </p:txBody>
        </p:sp>
        <p:sp>
          <p:nvSpPr>
            <p:cNvPr id="15" name="矩形 14"/>
            <p:cNvSpPr/>
            <p:nvPr/>
          </p:nvSpPr>
          <p:spPr>
            <a:xfrm rot="2700000">
              <a:off x="5681996" y="5192820"/>
              <a:ext cx="559394" cy="559267"/>
            </a:xfrm>
            <a:prstGeom prst="rect">
              <a:avLst/>
            </a:prstGeom>
            <a:solidFill>
              <a:srgbClr val="4D8689"/>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ysClr val="window" lastClr="FFFFFF"/>
                </a:solidFill>
                <a:effectLst/>
                <a:uLnTx/>
                <a:uFillTx/>
                <a:ea typeface="宋体" panose="02010600030101010101" pitchFamily="2" charset="-122"/>
                <a:cs typeface="+mn-lt"/>
              </a:endParaRPr>
            </a:p>
          </p:txBody>
        </p:sp>
      </p:grpSp>
      <p:sp>
        <p:nvSpPr>
          <p:cNvPr id="5" name="TextBox 4">
            <a:extLst>
              <a:ext uri="{FF2B5EF4-FFF2-40B4-BE49-F238E27FC236}">
                <a16:creationId xmlns:a16="http://schemas.microsoft.com/office/drawing/2014/main" id="{3526264B-0F12-425E-913B-4CCE47C5C8AB}"/>
              </a:ext>
            </a:extLst>
          </p:cNvPr>
          <p:cNvSpPr txBox="1"/>
          <p:nvPr/>
        </p:nvSpPr>
        <p:spPr>
          <a:xfrm>
            <a:off x="1554445" y="155306"/>
            <a:ext cx="10368174" cy="1077218"/>
          </a:xfrm>
          <a:prstGeom prst="rect">
            <a:avLst/>
          </a:prstGeom>
          <a:noFill/>
        </p:spPr>
        <p:txBody>
          <a:bodyPr wrap="square" rtlCol="0">
            <a:spAutoFit/>
          </a:bodyPr>
          <a:lstStyle/>
          <a:p>
            <a:pPr algn="ctr"/>
            <a:r>
              <a:rPr lang="en-US" sz="3200">
                <a:latin typeface="Times New Roman" panose="02020603050405020304" pitchFamily="18" charset="0"/>
                <a:cs typeface="Times New Roman" panose="02020603050405020304" pitchFamily="18" charset="0"/>
              </a:rPr>
              <a:t>1. Em hãy so sánh tổ chức chính quyền thời Định và Tiền Lê với thời Ngô?</a:t>
            </a:r>
          </a:p>
        </p:txBody>
      </p:sp>
      <p:sp>
        <p:nvSpPr>
          <p:cNvPr id="2" name="TextBox 1">
            <a:extLst>
              <a:ext uri="{FF2B5EF4-FFF2-40B4-BE49-F238E27FC236}">
                <a16:creationId xmlns:a16="http://schemas.microsoft.com/office/drawing/2014/main" id="{96813306-A41E-4BA9-98E2-B4432B8A7292}"/>
              </a:ext>
            </a:extLst>
          </p:cNvPr>
          <p:cNvSpPr txBox="1"/>
          <p:nvPr/>
        </p:nvSpPr>
        <p:spPr>
          <a:xfrm>
            <a:off x="1554444" y="1531158"/>
            <a:ext cx="10033229"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Như vậy: Tổ chức chính quyền thời Đinh - Tiền Lê là sự hoàn thiện thêm về tổ chức bộ máy cai trị ở trung ương và ở địa phương</a:t>
            </a:r>
          </a:p>
        </p:txBody>
      </p:sp>
    </p:spTree>
    <p:extLst>
      <p:ext uri="{BB962C8B-B14F-4D97-AF65-F5344CB8AC3E}">
        <p14:creationId xmlns:p14="http://schemas.microsoft.com/office/powerpoint/2010/main" val="328763733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10918700" y="6006681"/>
            <a:ext cx="1352550" cy="1352550"/>
          </a:xfrm>
          <a:prstGeom prst="rect">
            <a:avLst/>
          </a:prstGeom>
        </p:spPr>
      </p:pic>
      <p:grpSp>
        <p:nvGrpSpPr>
          <p:cNvPr id="3" name="组合 2"/>
          <p:cNvGrpSpPr/>
          <p:nvPr/>
        </p:nvGrpSpPr>
        <p:grpSpPr>
          <a:xfrm>
            <a:off x="411586" y="182879"/>
            <a:ext cx="1000654" cy="1187643"/>
            <a:chOff x="4063354" y="1787807"/>
            <a:chExt cx="3796678" cy="3964344"/>
          </a:xfrm>
          <a:solidFill>
            <a:srgbClr val="F27F00"/>
          </a:solidFill>
        </p:grpSpPr>
        <p:sp>
          <p:nvSpPr>
            <p:cNvPr id="7" name="矩形 2"/>
            <p:cNvSpPr/>
            <p:nvPr/>
          </p:nvSpPr>
          <p:spPr>
            <a:xfrm rot="2700000">
              <a:off x="5748200" y="2677058"/>
              <a:ext cx="2112072" cy="2111593"/>
            </a:xfrm>
            <a:custGeom>
              <a:avLst/>
              <a:gdLst/>
              <a:ahLst/>
              <a:cxnLst/>
              <a:rect l="l" t="t" r="r" b="b"/>
              <a:pathLst>
                <a:path w="1584176" h="1584176">
                  <a:moveTo>
                    <a:pt x="231381" y="231381"/>
                  </a:moveTo>
                  <a:lnTo>
                    <a:pt x="231381" y="1352795"/>
                  </a:lnTo>
                  <a:lnTo>
                    <a:pt x="1352795" y="1352795"/>
                  </a:lnTo>
                  <a:lnTo>
                    <a:pt x="1352795" y="231381"/>
                  </a:lnTo>
                  <a:close/>
                  <a:moveTo>
                    <a:pt x="0" y="0"/>
                  </a:moveTo>
                  <a:lnTo>
                    <a:pt x="1584176" y="0"/>
                  </a:lnTo>
                  <a:lnTo>
                    <a:pt x="1584176" y="1584176"/>
                  </a:lnTo>
                  <a:lnTo>
                    <a:pt x="0" y="1584176"/>
                  </a:lnTo>
                  <a:close/>
                </a:path>
              </a:pathLst>
            </a:custGeom>
            <a:solidFill>
              <a:srgbClr val="4D8689"/>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ysClr val="window" lastClr="FFFFFF"/>
                </a:solidFill>
                <a:effectLst/>
                <a:uLnTx/>
                <a:uFillTx/>
                <a:ea typeface="宋体" panose="02010600030101010101" pitchFamily="2" charset="-122"/>
                <a:cs typeface="+mn-lt"/>
              </a:endParaRPr>
            </a:p>
          </p:txBody>
        </p:sp>
        <p:sp>
          <p:nvSpPr>
            <p:cNvPr id="8" name="矩形 2"/>
            <p:cNvSpPr/>
            <p:nvPr/>
          </p:nvSpPr>
          <p:spPr>
            <a:xfrm rot="2700000">
              <a:off x="4063115" y="2677058"/>
              <a:ext cx="2112072" cy="2111593"/>
            </a:xfrm>
            <a:custGeom>
              <a:avLst/>
              <a:gdLst/>
              <a:ahLst/>
              <a:cxnLst/>
              <a:rect l="l" t="t" r="r" b="b"/>
              <a:pathLst>
                <a:path w="1584176" h="1584176">
                  <a:moveTo>
                    <a:pt x="231381" y="231381"/>
                  </a:moveTo>
                  <a:lnTo>
                    <a:pt x="231381" y="1352795"/>
                  </a:lnTo>
                  <a:lnTo>
                    <a:pt x="1352795" y="1352795"/>
                  </a:lnTo>
                  <a:lnTo>
                    <a:pt x="1352795" y="231381"/>
                  </a:lnTo>
                  <a:close/>
                  <a:moveTo>
                    <a:pt x="0" y="0"/>
                  </a:moveTo>
                  <a:lnTo>
                    <a:pt x="1584176" y="0"/>
                  </a:lnTo>
                  <a:lnTo>
                    <a:pt x="1584176" y="1584176"/>
                  </a:lnTo>
                  <a:lnTo>
                    <a:pt x="0" y="1584176"/>
                  </a:lnTo>
                  <a:close/>
                </a:path>
              </a:pathLst>
            </a:custGeom>
            <a:solidFill>
              <a:srgbClr val="E19520"/>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ysClr val="window" lastClr="FFFFFF"/>
                </a:solidFill>
                <a:effectLst/>
                <a:uLnTx/>
                <a:uFillTx/>
                <a:ea typeface="宋体" panose="02010600030101010101" pitchFamily="2" charset="-122"/>
                <a:cs typeface="+mn-lt"/>
              </a:endParaRPr>
            </a:p>
          </p:txBody>
        </p:sp>
        <p:sp>
          <p:nvSpPr>
            <p:cNvPr id="14" name="矩形 13"/>
            <p:cNvSpPr/>
            <p:nvPr/>
          </p:nvSpPr>
          <p:spPr>
            <a:xfrm rot="2700000">
              <a:off x="5681996" y="1787870"/>
              <a:ext cx="559394" cy="559267"/>
            </a:xfrm>
            <a:prstGeom prst="rect">
              <a:avLst/>
            </a:prstGeom>
            <a:solidFill>
              <a:srgbClr val="E19520"/>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ysClr val="window" lastClr="FFFFFF"/>
                </a:solidFill>
                <a:effectLst/>
                <a:uLnTx/>
                <a:uFillTx/>
                <a:ea typeface="宋体" panose="02010600030101010101" pitchFamily="2" charset="-122"/>
                <a:cs typeface="+mn-lt"/>
              </a:endParaRPr>
            </a:p>
          </p:txBody>
        </p:sp>
        <p:sp>
          <p:nvSpPr>
            <p:cNvPr id="15" name="矩形 14"/>
            <p:cNvSpPr/>
            <p:nvPr/>
          </p:nvSpPr>
          <p:spPr>
            <a:xfrm rot="2700000">
              <a:off x="5681996" y="5192820"/>
              <a:ext cx="559394" cy="559267"/>
            </a:xfrm>
            <a:prstGeom prst="rect">
              <a:avLst/>
            </a:prstGeom>
            <a:solidFill>
              <a:srgbClr val="4D8689"/>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ysClr val="window" lastClr="FFFFFF"/>
                </a:solidFill>
                <a:effectLst/>
                <a:uLnTx/>
                <a:uFillTx/>
                <a:ea typeface="宋体" panose="02010600030101010101" pitchFamily="2" charset="-122"/>
                <a:cs typeface="+mn-lt"/>
              </a:endParaRPr>
            </a:p>
          </p:txBody>
        </p:sp>
      </p:grpSp>
      <p:sp>
        <p:nvSpPr>
          <p:cNvPr id="5" name="TextBox 4">
            <a:extLst>
              <a:ext uri="{FF2B5EF4-FFF2-40B4-BE49-F238E27FC236}">
                <a16:creationId xmlns:a16="http://schemas.microsoft.com/office/drawing/2014/main" id="{3526264B-0F12-425E-913B-4CCE47C5C8AB}"/>
              </a:ext>
            </a:extLst>
          </p:cNvPr>
          <p:cNvSpPr txBox="1"/>
          <p:nvPr/>
        </p:nvSpPr>
        <p:spPr>
          <a:xfrm>
            <a:off x="1554445" y="155306"/>
            <a:ext cx="10368174" cy="1077218"/>
          </a:xfrm>
          <a:prstGeom prst="rect">
            <a:avLst/>
          </a:prstGeom>
          <a:noFill/>
        </p:spPr>
        <p:txBody>
          <a:bodyPr wrap="square" rtlCol="0">
            <a:spAutoFit/>
          </a:bodyPr>
          <a:lstStyle/>
          <a:p>
            <a:pPr algn="ctr"/>
            <a:r>
              <a:rPr lang="en-US" sz="3200">
                <a:latin typeface="Times New Roman" panose="02020603050405020304" pitchFamily="18" charset="0"/>
                <a:cs typeface="Times New Roman" panose="02020603050405020304" pitchFamily="18" charset="0"/>
              </a:rPr>
              <a:t>2. Em có nhận xét gì về vai trò của Lê Hoàn trong cuộc kháng chiến chống Tống năm 981?</a:t>
            </a:r>
          </a:p>
        </p:txBody>
      </p:sp>
      <p:sp>
        <p:nvSpPr>
          <p:cNvPr id="11" name="TextBox 10">
            <a:extLst>
              <a:ext uri="{FF2B5EF4-FFF2-40B4-BE49-F238E27FC236}">
                <a16:creationId xmlns:a16="http://schemas.microsoft.com/office/drawing/2014/main" id="{DDC69F2A-C2FE-4FE4-B52A-35D982EF8F51}"/>
              </a:ext>
            </a:extLst>
          </p:cNvPr>
          <p:cNvSpPr txBox="1"/>
          <p:nvPr/>
        </p:nvSpPr>
        <p:spPr>
          <a:xfrm>
            <a:off x="800548" y="1886949"/>
            <a:ext cx="11231743" cy="2246769"/>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1. Lê Hoàn đã phán đoán chính xác hướng tiến công của các đạo quân Tống</a:t>
            </a:r>
          </a:p>
          <a:p>
            <a:r>
              <a:rPr lang="en-US" sz="2800">
                <a:latin typeface="Times New Roman" panose="02020603050405020304" pitchFamily="18" charset="0"/>
                <a:cs typeface="Times New Roman" panose="02020603050405020304" pitchFamily="18" charset="0"/>
              </a:rPr>
              <a:t>2. Khẩn trương chuẩn bị lực lượng, xây dựng phòng tuyến chủ động phòng ngự và phản công tiêu diệt quân giặc khi thời cơ xuất hiện</a:t>
            </a:r>
          </a:p>
          <a:p>
            <a:r>
              <a:rPr lang="en-US" sz="2800">
                <a:latin typeface="Times New Roman" panose="02020603050405020304" pitchFamily="18" charset="0"/>
                <a:cs typeface="Times New Roman" panose="02020603050405020304" pitchFamily="18" charset="0"/>
              </a:rPr>
              <a:t>3. Năm 981, Lê Hoàn cùng các tướng lĩnh và quân đội đã tổ chức những trận địa phòng thủ vững chắc, lãnh đạo kháng chiến khiến quân Tống đại bại</a:t>
            </a:r>
          </a:p>
        </p:txBody>
      </p:sp>
    </p:spTree>
    <p:extLst>
      <p:ext uri="{BB962C8B-B14F-4D97-AF65-F5344CB8AC3E}">
        <p14:creationId xmlns:p14="http://schemas.microsoft.com/office/powerpoint/2010/main" val="53931443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328640"/>
            <a:ext cx="12192000" cy="2529361"/>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2809" y="3920851"/>
            <a:ext cx="9825940" cy="2852692"/>
          </a:xfrm>
          <a:prstGeom prst="rect">
            <a:avLst/>
          </a:prstGeom>
        </p:spPr>
      </p:pic>
      <p:grpSp>
        <p:nvGrpSpPr>
          <p:cNvPr id="8" name="组合 7"/>
          <p:cNvGrpSpPr/>
          <p:nvPr/>
        </p:nvGrpSpPr>
        <p:grpSpPr>
          <a:xfrm>
            <a:off x="1838960" y="477991"/>
            <a:ext cx="1354667" cy="812800"/>
            <a:chOff x="1973942" y="708840"/>
            <a:chExt cx="1016000" cy="609600"/>
          </a:xfrm>
        </p:grpSpPr>
        <p:sp>
          <p:nvSpPr>
            <p:cNvPr id="2" name="流程图: 决策 1"/>
            <p:cNvSpPr/>
            <p:nvPr/>
          </p:nvSpPr>
          <p:spPr>
            <a:xfrm>
              <a:off x="1973942" y="708840"/>
              <a:ext cx="1016000" cy="609600"/>
            </a:xfrm>
            <a:prstGeom prst="flowChartDecision">
              <a:avLst/>
            </a:prstGeom>
            <a:solidFill>
              <a:srgbClr val="E5EA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latin typeface="Calibri"/>
                <a:ea typeface="微软雅黑"/>
              </a:endParaRPr>
            </a:p>
          </p:txBody>
        </p:sp>
        <p:sp>
          <p:nvSpPr>
            <p:cNvPr id="3" name="文本框 2"/>
            <p:cNvSpPr txBox="1"/>
            <p:nvPr/>
          </p:nvSpPr>
          <p:spPr>
            <a:xfrm>
              <a:off x="2176061" y="722409"/>
              <a:ext cx="554479" cy="561741"/>
            </a:xfrm>
            <a:prstGeom prst="rect">
              <a:avLst/>
            </a:prstGeom>
            <a:noFill/>
          </p:spPr>
          <p:txBody>
            <a:bodyPr wrap="none" rtlCol="0">
              <a:spAutoFit/>
            </a:bodyPr>
            <a:lstStyle/>
            <a:p>
              <a:pPr defTabSz="914377"/>
              <a:r>
                <a:rPr lang="en-US" altLang="zh-CN" sz="4267" b="1" dirty="0">
                  <a:solidFill>
                    <a:srgbClr val="6FB14B"/>
                  </a:solidFill>
                  <a:latin typeface="Calibri"/>
                  <a:ea typeface="微软雅黑"/>
                </a:rPr>
                <a:t>01</a:t>
              </a:r>
              <a:endParaRPr lang="zh-CN" altLang="en-US" sz="4267" b="1" dirty="0">
                <a:solidFill>
                  <a:srgbClr val="6FB14B"/>
                </a:solidFill>
                <a:latin typeface="Calibri"/>
                <a:ea typeface="微软雅黑"/>
              </a:endParaRPr>
            </a:p>
          </p:txBody>
        </p:sp>
      </p:grpSp>
      <p:sp>
        <p:nvSpPr>
          <p:cNvPr id="11" name="文本框 10"/>
          <p:cNvSpPr txBox="1"/>
          <p:nvPr/>
        </p:nvSpPr>
        <p:spPr>
          <a:xfrm>
            <a:off x="3578513" y="640826"/>
            <a:ext cx="8263693" cy="954107"/>
          </a:xfrm>
          <a:prstGeom prst="rect">
            <a:avLst/>
          </a:prstGeom>
          <a:noFill/>
        </p:spPr>
        <p:txBody>
          <a:bodyPr wrap="square" rtlCol="0">
            <a:spAutoFit/>
          </a:bodyPr>
          <a:lstStyle/>
          <a:p>
            <a:pPr defTabSz="914377"/>
            <a:r>
              <a:rPr lang="nl-NL" sz="2800" b="1">
                <a:solidFill>
                  <a:srgbClr val="FFFF00"/>
                </a:solidFill>
                <a:latin typeface="Times New Roman" panose="02020603050405020304" pitchFamily="18" charset="0"/>
                <a:cs typeface="Times New Roman" panose="02020603050405020304" pitchFamily="18" charset="0"/>
              </a:rPr>
              <a:t>Công cuộc xây dựng chính quyền và bảo vệ đất nước thời Đinh - Tiền Lê</a:t>
            </a:r>
            <a:endParaRPr lang="en-US" sz="2800" dirty="0">
              <a:solidFill>
                <a:srgbClr val="FFFF00"/>
              </a:solidFill>
              <a:latin typeface="Times New Roman" panose="02020603050405020304" pitchFamily="18" charset="0"/>
              <a:cs typeface="Times New Roman" panose="02020603050405020304" pitchFamily="18" charset="0"/>
            </a:endParaRPr>
          </a:p>
        </p:txBody>
      </p:sp>
      <p:grpSp>
        <p:nvGrpSpPr>
          <p:cNvPr id="12" name="组合 11"/>
          <p:cNvGrpSpPr/>
          <p:nvPr/>
        </p:nvGrpSpPr>
        <p:grpSpPr>
          <a:xfrm>
            <a:off x="1838961" y="1464149"/>
            <a:ext cx="1377488" cy="812800"/>
            <a:chOff x="1973942" y="708840"/>
            <a:chExt cx="1033116" cy="609600"/>
          </a:xfrm>
        </p:grpSpPr>
        <p:sp>
          <p:nvSpPr>
            <p:cNvPr id="13" name="流程图: 决策 12"/>
            <p:cNvSpPr/>
            <p:nvPr/>
          </p:nvSpPr>
          <p:spPr>
            <a:xfrm>
              <a:off x="1973942" y="708840"/>
              <a:ext cx="1016000" cy="609600"/>
            </a:xfrm>
            <a:prstGeom prst="flowChartDecision">
              <a:avLst/>
            </a:prstGeom>
            <a:solidFill>
              <a:srgbClr val="E5EA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latin typeface="Calibri"/>
                <a:ea typeface="微软雅黑"/>
              </a:endParaRPr>
            </a:p>
          </p:txBody>
        </p:sp>
        <p:sp>
          <p:nvSpPr>
            <p:cNvPr id="14" name="文本框 13"/>
            <p:cNvSpPr txBox="1"/>
            <p:nvPr/>
          </p:nvSpPr>
          <p:spPr>
            <a:xfrm>
              <a:off x="2176061" y="722409"/>
              <a:ext cx="830997" cy="561741"/>
            </a:xfrm>
            <a:prstGeom prst="rect">
              <a:avLst/>
            </a:prstGeom>
            <a:noFill/>
          </p:spPr>
          <p:txBody>
            <a:bodyPr wrap="none" rtlCol="0">
              <a:spAutoFit/>
            </a:bodyPr>
            <a:lstStyle/>
            <a:p>
              <a:pPr defTabSz="914377"/>
              <a:r>
                <a:rPr lang="en-US" altLang="zh-CN" sz="4267" b="1" dirty="0">
                  <a:solidFill>
                    <a:srgbClr val="6FB14B"/>
                  </a:solidFill>
                  <a:latin typeface="Calibri"/>
                  <a:ea typeface="微软雅黑"/>
                </a:rPr>
                <a:t>02	</a:t>
              </a:r>
              <a:endParaRPr lang="zh-CN" altLang="en-US" sz="4267" b="1" dirty="0">
                <a:solidFill>
                  <a:srgbClr val="6FB14B"/>
                </a:solidFill>
                <a:latin typeface="Calibri"/>
                <a:ea typeface="微软雅黑"/>
              </a:endParaRPr>
            </a:p>
          </p:txBody>
        </p:sp>
      </p:grpSp>
      <p:sp>
        <p:nvSpPr>
          <p:cNvPr id="15" name="文本框 14"/>
          <p:cNvSpPr txBox="1"/>
          <p:nvPr/>
        </p:nvSpPr>
        <p:spPr>
          <a:xfrm>
            <a:off x="3578513" y="1626984"/>
            <a:ext cx="7325916" cy="523220"/>
          </a:xfrm>
          <a:prstGeom prst="rect">
            <a:avLst/>
          </a:prstGeom>
          <a:noFill/>
        </p:spPr>
        <p:txBody>
          <a:bodyPr wrap="none" rtlCol="0">
            <a:spAutoFit/>
          </a:bodyPr>
          <a:lstStyle/>
          <a:p>
            <a:pPr defTabSz="914377"/>
            <a:r>
              <a:rPr lang="en-US" sz="2800" b="1">
                <a:solidFill>
                  <a:srgbClr val="FFFF00"/>
                </a:solidFill>
                <a:latin typeface="Times New Roman" panose="02020603050405020304" pitchFamily="18" charset="0"/>
                <a:cs typeface="Times New Roman" panose="02020603050405020304" pitchFamily="18" charset="0"/>
              </a:rPr>
              <a:t>Đời sống xã hội và văn hóa thời Đinh - Tiền Lê</a:t>
            </a:r>
            <a:endParaRPr lang="en-US" sz="2800" b="1" dirty="0">
              <a:solidFill>
                <a:srgbClr val="FFFF00"/>
              </a:solidFill>
              <a:latin typeface="Times New Roman" panose="02020603050405020304" pitchFamily="18" charset="0"/>
              <a:cs typeface="Times New Roman" panose="02020603050405020304" pitchFamily="18" charset="0"/>
            </a:endParaRPr>
          </a:p>
        </p:txBody>
      </p:sp>
      <p:sp>
        <p:nvSpPr>
          <p:cNvPr id="24" name="文本框 23"/>
          <p:cNvSpPr txBox="1"/>
          <p:nvPr/>
        </p:nvSpPr>
        <p:spPr>
          <a:xfrm>
            <a:off x="349794" y="640826"/>
            <a:ext cx="1489166" cy="3046988"/>
          </a:xfrm>
          <a:prstGeom prst="rect">
            <a:avLst/>
          </a:prstGeom>
          <a:noFill/>
        </p:spPr>
        <p:txBody>
          <a:bodyPr wrap="square" rtlCol="0">
            <a:spAutoFit/>
          </a:bodyPr>
          <a:lstStyle/>
          <a:p>
            <a:pPr algn="just" defTabSz="914377"/>
            <a:r>
              <a:rPr lang="en-US" altLang="zh-CN" sz="4800" b="1" dirty="0" err="1">
                <a:solidFill>
                  <a:srgbClr val="FFC000">
                    <a:lumMod val="60000"/>
                    <a:lumOff val="40000"/>
                  </a:srgbClr>
                </a:solidFill>
                <a:latin typeface="Calibri"/>
                <a:ea typeface="微软雅黑"/>
              </a:rPr>
              <a:t>Nội</a:t>
            </a:r>
            <a:endParaRPr lang="en-US" altLang="zh-CN" sz="4800" b="1" dirty="0">
              <a:solidFill>
                <a:srgbClr val="FFC000">
                  <a:lumMod val="60000"/>
                  <a:lumOff val="40000"/>
                </a:srgbClr>
              </a:solidFill>
              <a:latin typeface="Calibri"/>
              <a:ea typeface="微软雅黑"/>
            </a:endParaRPr>
          </a:p>
          <a:p>
            <a:pPr algn="just" defTabSz="914377"/>
            <a:r>
              <a:rPr lang="en-US" altLang="zh-CN" sz="4800" b="1" dirty="0">
                <a:solidFill>
                  <a:srgbClr val="FFC000">
                    <a:lumMod val="60000"/>
                    <a:lumOff val="40000"/>
                  </a:srgbClr>
                </a:solidFill>
                <a:latin typeface="Calibri"/>
                <a:ea typeface="微软雅黑"/>
              </a:rPr>
              <a:t>dung</a:t>
            </a:r>
          </a:p>
          <a:p>
            <a:pPr algn="just" defTabSz="914377"/>
            <a:r>
              <a:rPr lang="en-US" altLang="zh-CN" sz="4800" b="1" dirty="0" err="1">
                <a:solidFill>
                  <a:srgbClr val="FFC000">
                    <a:lumMod val="60000"/>
                    <a:lumOff val="40000"/>
                  </a:srgbClr>
                </a:solidFill>
                <a:latin typeface="Calibri"/>
                <a:ea typeface="微软雅黑"/>
              </a:rPr>
              <a:t>bài</a:t>
            </a:r>
            <a:endParaRPr lang="en-US" altLang="zh-CN" sz="4800" b="1" dirty="0">
              <a:solidFill>
                <a:srgbClr val="FFC000">
                  <a:lumMod val="60000"/>
                  <a:lumOff val="40000"/>
                </a:srgbClr>
              </a:solidFill>
              <a:latin typeface="Calibri"/>
              <a:ea typeface="微软雅黑"/>
            </a:endParaRPr>
          </a:p>
          <a:p>
            <a:pPr algn="just" defTabSz="914377"/>
            <a:r>
              <a:rPr lang="en-US" altLang="zh-CN" sz="4800" b="1" dirty="0" err="1">
                <a:solidFill>
                  <a:srgbClr val="FFC000">
                    <a:lumMod val="60000"/>
                    <a:lumOff val="40000"/>
                  </a:srgbClr>
                </a:solidFill>
                <a:latin typeface="Calibri"/>
                <a:ea typeface="微软雅黑"/>
              </a:rPr>
              <a:t>học</a:t>
            </a:r>
            <a:r>
              <a:rPr lang="en-US" altLang="zh-CN" sz="4800" b="1" dirty="0">
                <a:solidFill>
                  <a:srgbClr val="FFC000">
                    <a:lumMod val="60000"/>
                    <a:lumOff val="40000"/>
                  </a:srgbClr>
                </a:solidFill>
                <a:latin typeface="Calibri"/>
                <a:ea typeface="微软雅黑"/>
              </a:rPr>
              <a:t> </a:t>
            </a:r>
            <a:endParaRPr lang="zh-CN" altLang="en-US" sz="4800" b="1" dirty="0">
              <a:solidFill>
                <a:srgbClr val="FFC000">
                  <a:lumMod val="60000"/>
                  <a:lumOff val="40000"/>
                </a:srgbClr>
              </a:solidFill>
              <a:latin typeface="Calibri"/>
              <a:ea typeface="微软雅黑"/>
            </a:endParaRPr>
          </a:p>
        </p:txBody>
      </p:sp>
    </p:spTree>
    <p:extLst>
      <p:ext uri="{BB962C8B-B14F-4D97-AF65-F5344CB8AC3E}">
        <p14:creationId xmlns:p14="http://schemas.microsoft.com/office/powerpoint/2010/main" val="144657730"/>
      </p:ext>
    </p:extLst>
  </p:cSld>
  <p:clrMapOvr>
    <a:masterClrMapping/>
  </p:clrMapOvr>
  <mc:AlternateContent xmlns:mc="http://schemas.openxmlformats.org/markup-compatibility/2006" xmlns:p14="http://schemas.microsoft.com/office/powerpoint/2010/main">
    <mc:Choice Requires="p14">
      <p:transition spd="slow" p14:dur="2500" advClick="0">
        <p:checker/>
      </p:transition>
    </mc:Choice>
    <mc:Fallback xmlns="">
      <p:transition spd="slow" advClick="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3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iterate type="lt">
                                    <p:tmPct val="14000"/>
                                  </p:iterate>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2" presetClass="entr" presetSubtype="8" decel="1300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childTnLst>
                          </p:cTn>
                        </p:par>
                        <p:par>
                          <p:cTn id="17" fill="hold">
                            <p:stCondLst>
                              <p:cond delay="4710"/>
                            </p:stCondLst>
                            <p:childTnLst>
                              <p:par>
                                <p:cTn id="18" presetID="10" presetClass="entr" presetSubtype="0" fill="hold" grpId="0" nodeType="afterEffect">
                                  <p:stCondLst>
                                    <p:cond delay="0"/>
                                  </p:stCondLst>
                                  <p:iterate type="lt">
                                    <p:tmPct val="14000"/>
                                  </p:iterate>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10918700" y="6006681"/>
            <a:ext cx="1352550" cy="1352550"/>
          </a:xfrm>
          <a:prstGeom prst="rect">
            <a:avLst/>
          </a:prstGeom>
        </p:spPr>
      </p:pic>
      <p:grpSp>
        <p:nvGrpSpPr>
          <p:cNvPr id="3" name="组合 2"/>
          <p:cNvGrpSpPr/>
          <p:nvPr/>
        </p:nvGrpSpPr>
        <p:grpSpPr>
          <a:xfrm>
            <a:off x="411586" y="182879"/>
            <a:ext cx="1000654" cy="1187643"/>
            <a:chOff x="4063354" y="1787807"/>
            <a:chExt cx="3796678" cy="3964344"/>
          </a:xfrm>
          <a:solidFill>
            <a:srgbClr val="F27F00"/>
          </a:solidFill>
        </p:grpSpPr>
        <p:sp>
          <p:nvSpPr>
            <p:cNvPr id="7" name="矩形 2"/>
            <p:cNvSpPr/>
            <p:nvPr/>
          </p:nvSpPr>
          <p:spPr>
            <a:xfrm rot="2700000">
              <a:off x="5748200" y="2677058"/>
              <a:ext cx="2112072" cy="2111593"/>
            </a:xfrm>
            <a:custGeom>
              <a:avLst/>
              <a:gdLst/>
              <a:ahLst/>
              <a:cxnLst/>
              <a:rect l="l" t="t" r="r" b="b"/>
              <a:pathLst>
                <a:path w="1584176" h="1584176">
                  <a:moveTo>
                    <a:pt x="231381" y="231381"/>
                  </a:moveTo>
                  <a:lnTo>
                    <a:pt x="231381" y="1352795"/>
                  </a:lnTo>
                  <a:lnTo>
                    <a:pt x="1352795" y="1352795"/>
                  </a:lnTo>
                  <a:lnTo>
                    <a:pt x="1352795" y="231381"/>
                  </a:lnTo>
                  <a:close/>
                  <a:moveTo>
                    <a:pt x="0" y="0"/>
                  </a:moveTo>
                  <a:lnTo>
                    <a:pt x="1584176" y="0"/>
                  </a:lnTo>
                  <a:lnTo>
                    <a:pt x="1584176" y="1584176"/>
                  </a:lnTo>
                  <a:lnTo>
                    <a:pt x="0" y="1584176"/>
                  </a:lnTo>
                  <a:close/>
                </a:path>
              </a:pathLst>
            </a:custGeom>
            <a:solidFill>
              <a:srgbClr val="4D8689"/>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ysClr val="window" lastClr="FFFFFF"/>
                </a:solidFill>
                <a:effectLst/>
                <a:uLnTx/>
                <a:uFillTx/>
                <a:ea typeface="宋体" panose="02010600030101010101" pitchFamily="2" charset="-122"/>
                <a:cs typeface="+mn-lt"/>
              </a:endParaRPr>
            </a:p>
          </p:txBody>
        </p:sp>
        <p:sp>
          <p:nvSpPr>
            <p:cNvPr id="8" name="矩形 2"/>
            <p:cNvSpPr/>
            <p:nvPr/>
          </p:nvSpPr>
          <p:spPr>
            <a:xfrm rot="2700000">
              <a:off x="4063115" y="2677058"/>
              <a:ext cx="2112072" cy="2111593"/>
            </a:xfrm>
            <a:custGeom>
              <a:avLst/>
              <a:gdLst/>
              <a:ahLst/>
              <a:cxnLst/>
              <a:rect l="l" t="t" r="r" b="b"/>
              <a:pathLst>
                <a:path w="1584176" h="1584176">
                  <a:moveTo>
                    <a:pt x="231381" y="231381"/>
                  </a:moveTo>
                  <a:lnTo>
                    <a:pt x="231381" y="1352795"/>
                  </a:lnTo>
                  <a:lnTo>
                    <a:pt x="1352795" y="1352795"/>
                  </a:lnTo>
                  <a:lnTo>
                    <a:pt x="1352795" y="231381"/>
                  </a:lnTo>
                  <a:close/>
                  <a:moveTo>
                    <a:pt x="0" y="0"/>
                  </a:moveTo>
                  <a:lnTo>
                    <a:pt x="1584176" y="0"/>
                  </a:lnTo>
                  <a:lnTo>
                    <a:pt x="1584176" y="1584176"/>
                  </a:lnTo>
                  <a:lnTo>
                    <a:pt x="0" y="1584176"/>
                  </a:lnTo>
                  <a:close/>
                </a:path>
              </a:pathLst>
            </a:custGeom>
            <a:solidFill>
              <a:srgbClr val="E19520"/>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ysClr val="window" lastClr="FFFFFF"/>
                </a:solidFill>
                <a:effectLst/>
                <a:uLnTx/>
                <a:uFillTx/>
                <a:ea typeface="宋体" panose="02010600030101010101" pitchFamily="2" charset="-122"/>
                <a:cs typeface="+mn-lt"/>
              </a:endParaRPr>
            </a:p>
          </p:txBody>
        </p:sp>
        <p:sp>
          <p:nvSpPr>
            <p:cNvPr id="14" name="矩形 13"/>
            <p:cNvSpPr/>
            <p:nvPr/>
          </p:nvSpPr>
          <p:spPr>
            <a:xfrm rot="2700000">
              <a:off x="5681996" y="1787870"/>
              <a:ext cx="559394" cy="559267"/>
            </a:xfrm>
            <a:prstGeom prst="rect">
              <a:avLst/>
            </a:prstGeom>
            <a:solidFill>
              <a:srgbClr val="E19520"/>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ysClr val="window" lastClr="FFFFFF"/>
                </a:solidFill>
                <a:effectLst/>
                <a:uLnTx/>
                <a:uFillTx/>
                <a:ea typeface="宋体" panose="02010600030101010101" pitchFamily="2" charset="-122"/>
                <a:cs typeface="+mn-lt"/>
              </a:endParaRPr>
            </a:p>
          </p:txBody>
        </p:sp>
        <p:sp>
          <p:nvSpPr>
            <p:cNvPr id="15" name="矩形 14"/>
            <p:cNvSpPr/>
            <p:nvPr/>
          </p:nvSpPr>
          <p:spPr>
            <a:xfrm rot="2700000">
              <a:off x="5681996" y="5192820"/>
              <a:ext cx="559394" cy="559267"/>
            </a:xfrm>
            <a:prstGeom prst="rect">
              <a:avLst/>
            </a:prstGeom>
            <a:solidFill>
              <a:srgbClr val="4D8689"/>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ysClr val="window" lastClr="FFFFFF"/>
                </a:solidFill>
                <a:effectLst/>
                <a:uLnTx/>
                <a:uFillTx/>
                <a:ea typeface="宋体" panose="02010600030101010101" pitchFamily="2" charset="-122"/>
                <a:cs typeface="+mn-lt"/>
              </a:endParaRPr>
            </a:p>
          </p:txBody>
        </p:sp>
      </p:grpSp>
      <p:sp>
        <p:nvSpPr>
          <p:cNvPr id="5" name="TextBox 4">
            <a:extLst>
              <a:ext uri="{FF2B5EF4-FFF2-40B4-BE49-F238E27FC236}">
                <a16:creationId xmlns:a16="http://schemas.microsoft.com/office/drawing/2014/main" id="{3526264B-0F12-425E-913B-4CCE47C5C8AB}"/>
              </a:ext>
            </a:extLst>
          </p:cNvPr>
          <p:cNvSpPr txBox="1"/>
          <p:nvPr/>
        </p:nvSpPr>
        <p:spPr>
          <a:xfrm>
            <a:off x="1554445" y="155306"/>
            <a:ext cx="10368174" cy="1077218"/>
          </a:xfrm>
          <a:prstGeom prst="rect">
            <a:avLst/>
          </a:prstGeom>
          <a:noFill/>
        </p:spPr>
        <p:txBody>
          <a:bodyPr wrap="square" rtlCol="0">
            <a:spAutoFit/>
          </a:bodyPr>
          <a:lstStyle/>
          <a:p>
            <a:pPr algn="ctr"/>
            <a:r>
              <a:rPr lang="en-US" sz="3200">
                <a:latin typeface="Times New Roman" panose="02020603050405020304" pitchFamily="18" charset="0"/>
                <a:cs typeface="Times New Roman" panose="02020603050405020304" pitchFamily="18" charset="0"/>
              </a:rPr>
              <a:t>3. Giả sử em là Đinh Tiên Hoàng, em có chọn đặt kinh đô ở Hoa Lư không? Vì sao? </a:t>
            </a:r>
          </a:p>
        </p:txBody>
      </p:sp>
    </p:spTree>
    <p:extLst>
      <p:ext uri="{BB962C8B-B14F-4D97-AF65-F5344CB8AC3E}">
        <p14:creationId xmlns:p14="http://schemas.microsoft.com/office/powerpoint/2010/main" val="75738681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2" descr="C:\Users\Thinkpad\Desktop\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C:\Users\Thinkpad\Desktop\未标题-1.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055" t="9874" r="5765" b="3240"/>
          <a:stretch/>
        </p:blipFill>
        <p:spPr bwMode="auto">
          <a:xfrm>
            <a:off x="355600" y="677334"/>
            <a:ext cx="11125200" cy="596053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5" descr="C:\Users\Thinkpad\Desktop\3.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000" r="5833" b="9410"/>
          <a:stretch/>
        </p:blipFill>
        <p:spPr bwMode="auto">
          <a:xfrm>
            <a:off x="609600" y="0"/>
            <a:ext cx="10871200" cy="621453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6" descr="C:\Users\Thinkpad\Desktop\4.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9167" t="88615"/>
          <a:stretch/>
        </p:blipFill>
        <p:spPr bwMode="auto">
          <a:xfrm>
            <a:off x="6536267" y="6079067"/>
            <a:ext cx="4978400" cy="781051"/>
          </a:xfrm>
          <a:prstGeom prst="rect">
            <a:avLst/>
          </a:prstGeom>
          <a:noFill/>
          <a:extLst>
            <a:ext uri="{909E8E84-426E-40DD-AFC4-6F175D3DCCD1}">
              <a14:hiddenFill xmlns:a14="http://schemas.microsoft.com/office/drawing/2010/main">
                <a:solidFill>
                  <a:srgbClr val="FFFFFF"/>
                </a:solidFill>
              </a14:hiddenFill>
            </a:ext>
          </a:extLst>
        </p:spPr>
      </p:pic>
      <p:sp>
        <p:nvSpPr>
          <p:cNvPr id="39" name="Text Box 2028"/>
          <p:cNvSpPr txBox="1">
            <a:spLocks noChangeArrowheads="1"/>
          </p:cNvSpPr>
          <p:nvPr/>
        </p:nvSpPr>
        <p:spPr bwMode="auto">
          <a:xfrm>
            <a:off x="1868772" y="1702329"/>
            <a:ext cx="9010917" cy="1118319"/>
          </a:xfrm>
          <a:prstGeom prst="rect">
            <a:avLst/>
          </a:prstGeom>
          <a:noFill/>
          <a:ln>
            <a:noFill/>
          </a:ln>
          <a:effectLst>
            <a:outerShdw dist="35921" dir="2700000" algn="ctr" rotWithShape="0">
              <a:srgbClr val="008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defTabSz="1219170" eaLnBrk="1" hangingPunct="1"/>
            <a:r>
              <a:rPr lang="en-US" altLang="zh-CN" sz="6667" spc="800" dirty="0">
                <a:solidFill>
                  <a:prstClr val="white"/>
                </a:solidFill>
                <a:latin typeface="方正剪纸简体" pitchFamily="65" charset="-122"/>
                <a:ea typeface="方正剪纸简体" pitchFamily="65" charset="-122"/>
              </a:rPr>
              <a:t>Thank you</a:t>
            </a:r>
            <a:endParaRPr lang="zh-CN" altLang="en-US" sz="6667" spc="800" dirty="0">
              <a:solidFill>
                <a:prstClr val="white"/>
              </a:solidFill>
              <a:latin typeface="方正剪纸简体" pitchFamily="65" charset="-122"/>
              <a:ea typeface="方正剪纸简体" pitchFamily="65" charset="-122"/>
            </a:endParaRPr>
          </a:p>
        </p:txBody>
      </p:sp>
      <p:sp>
        <p:nvSpPr>
          <p:cNvPr id="40" name="Text Box 2028"/>
          <p:cNvSpPr txBox="1">
            <a:spLocks noChangeArrowheads="1"/>
          </p:cNvSpPr>
          <p:nvPr/>
        </p:nvSpPr>
        <p:spPr bwMode="auto">
          <a:xfrm>
            <a:off x="1589088" y="2717602"/>
            <a:ext cx="9010917" cy="625877"/>
          </a:xfrm>
          <a:prstGeom prst="rect">
            <a:avLst/>
          </a:prstGeom>
          <a:noFill/>
          <a:ln>
            <a:noFill/>
          </a:ln>
          <a:effectLst>
            <a:outerShdw dist="35921" dir="2700000" algn="ctr" rotWithShape="0">
              <a:srgbClr val="008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defPPr>
              <a:defRPr lang="zh-CN"/>
            </a:defPPr>
            <a:lvl1pPr algn="ctr">
              <a:defRPr sz="4400">
                <a:solidFill>
                  <a:schemeClr val="bg1"/>
                </a:solidFill>
                <a:latin typeface="方正剪纸简体" pitchFamily="65" charset="-122"/>
                <a:ea typeface="方正剪纸简体" pitchFamily="65" charset="-122"/>
              </a:defRPr>
            </a:lvl1pPr>
            <a:lvl2pPr marL="742950" indent="-285750" eaLnBrk="0" hangingPunct="0">
              <a:defRPr>
                <a:latin typeface="Arial" charset="0"/>
                <a:ea typeface="宋体" charset="-122"/>
              </a:defRPr>
            </a:lvl2pPr>
            <a:lvl3pPr marL="1143000" indent="-228600" eaLnBrk="0" hangingPunct="0">
              <a:defRPr>
                <a:latin typeface="Arial" charset="0"/>
                <a:ea typeface="宋体" charset="-122"/>
              </a:defRPr>
            </a:lvl3pPr>
            <a:lvl4pPr marL="1600200" indent="-228600" eaLnBrk="0" hangingPunct="0">
              <a:defRPr>
                <a:latin typeface="Arial" charset="0"/>
                <a:ea typeface="宋体" charset="-122"/>
              </a:defRPr>
            </a:lvl4pPr>
            <a:lvl5pPr marL="2057400" indent="-228600" eaLnBrk="0" hangingPunct="0">
              <a:defRPr>
                <a:latin typeface="Arial" charset="0"/>
                <a:ea typeface="宋体" charset="-122"/>
              </a:defRPr>
            </a:lvl5pPr>
            <a:lvl6pPr marL="2514600" indent="-228600" eaLnBrk="0" fontAlgn="base" hangingPunct="0">
              <a:spcBef>
                <a:spcPct val="0"/>
              </a:spcBef>
              <a:spcAft>
                <a:spcPct val="0"/>
              </a:spcAft>
              <a:defRPr>
                <a:latin typeface="Arial" charset="0"/>
                <a:ea typeface="宋体" charset="-122"/>
              </a:defRPr>
            </a:lvl6pPr>
            <a:lvl7pPr marL="2971800" indent="-228600" eaLnBrk="0" fontAlgn="base" hangingPunct="0">
              <a:spcBef>
                <a:spcPct val="0"/>
              </a:spcBef>
              <a:spcAft>
                <a:spcPct val="0"/>
              </a:spcAft>
              <a:defRPr>
                <a:latin typeface="Arial" charset="0"/>
                <a:ea typeface="宋体" charset="-122"/>
              </a:defRPr>
            </a:lvl7pPr>
            <a:lvl8pPr marL="3429000" indent="-228600" eaLnBrk="0" fontAlgn="base" hangingPunct="0">
              <a:spcBef>
                <a:spcPct val="0"/>
              </a:spcBef>
              <a:spcAft>
                <a:spcPct val="0"/>
              </a:spcAft>
              <a:defRPr>
                <a:latin typeface="Arial" charset="0"/>
                <a:ea typeface="宋体" charset="-122"/>
              </a:defRPr>
            </a:lvl8pPr>
            <a:lvl9pPr marL="3886200" indent="-228600" eaLnBrk="0" fontAlgn="base" hangingPunct="0">
              <a:spcBef>
                <a:spcPct val="0"/>
              </a:spcBef>
              <a:spcAft>
                <a:spcPct val="0"/>
              </a:spcAft>
              <a:defRPr>
                <a:latin typeface="Arial" charset="0"/>
                <a:ea typeface="宋体" charset="-122"/>
              </a:defRPr>
            </a:lvl9pPr>
          </a:lstStyle>
          <a:p>
            <a:pPr defTabSz="1219170"/>
            <a:r>
              <a:rPr lang="en-US" altLang="zh-CN" sz="3467" b="1" spc="400" dirty="0">
                <a:solidFill>
                  <a:prstClr val="white"/>
                </a:solidFill>
                <a:latin typeface="微软雅黑" pitchFamily="34" charset="-122"/>
                <a:ea typeface="微软雅黑" pitchFamily="34" charset="-122"/>
              </a:rPr>
              <a:t>CHÚC CÁC EM HỌC TỐT</a:t>
            </a:r>
            <a:endParaRPr lang="zh-CN" altLang="en-US" sz="3467" b="1" spc="400" dirty="0">
              <a:solidFill>
                <a:prstClr val="white"/>
              </a:solidFill>
              <a:latin typeface="微软雅黑" pitchFamily="34" charset="-122"/>
              <a:ea typeface="微软雅黑" pitchFamily="34" charset="-122"/>
            </a:endParaRPr>
          </a:p>
        </p:txBody>
      </p:sp>
      <p:pic>
        <p:nvPicPr>
          <p:cNvPr id="41" name="Picture 7" descr="C:\Users\Thinkpad\Desktop\学校\1_0008_图层-8.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280407" y="9128"/>
            <a:ext cx="1878232" cy="169168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2" name="Picture 8" descr="C:\Users\Thinkpad\Desktop\学校\1_0007_图层-9.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 y="3107267"/>
            <a:ext cx="2435597" cy="3750733"/>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3" name="Picture 9" descr="C:\Users\Thinkpad\Desktop\学校\1_0006_图层-10.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35894" y="-699459"/>
            <a:ext cx="1237735" cy="46524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4" name="Picture 10" descr="C:\Users\Thinkpad\Desktop\学校\1_0005_图层-1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254566" y="-568435"/>
            <a:ext cx="1228861" cy="44717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6412306"/>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1" nodeType="afterEffect">
                                  <p:stCondLst>
                                    <p:cond delay="0"/>
                                  </p:stCondLst>
                                  <p:iterate type="lt">
                                    <p:tmPct val="10000"/>
                                  </p:iterate>
                                  <p:childTnLst>
                                    <p:set>
                                      <p:cBhvr>
                                        <p:cTn id="6" dur="1" fill="hold">
                                          <p:stCondLst>
                                            <p:cond delay="0"/>
                                          </p:stCondLst>
                                        </p:cTn>
                                        <p:tgtEl>
                                          <p:spTgt spid="39"/>
                                        </p:tgtEl>
                                        <p:attrNameLst>
                                          <p:attrName>style.visibility</p:attrName>
                                        </p:attrNameLst>
                                      </p:cBhvr>
                                      <p:to>
                                        <p:strVal val="visible"/>
                                      </p:to>
                                    </p:set>
                                    <p:anim by="(-#ppt_w*2)" calcmode="lin" valueType="num">
                                      <p:cBhvr rctx="PPT">
                                        <p:cTn id="7" dur="500" autoRev="1" fill="hold">
                                          <p:stCondLst>
                                            <p:cond delay="0"/>
                                          </p:stCondLst>
                                        </p:cTn>
                                        <p:tgtEl>
                                          <p:spTgt spid="39"/>
                                        </p:tgtEl>
                                        <p:attrNameLst>
                                          <p:attrName>ppt_w</p:attrName>
                                        </p:attrNameLst>
                                      </p:cBhvr>
                                    </p:anim>
                                    <p:anim by="(#ppt_w*0.50)" calcmode="lin" valueType="num">
                                      <p:cBhvr>
                                        <p:cTn id="8" dur="500" decel="50000" autoRev="1" fill="hold">
                                          <p:stCondLst>
                                            <p:cond delay="0"/>
                                          </p:stCondLst>
                                        </p:cTn>
                                        <p:tgtEl>
                                          <p:spTgt spid="39"/>
                                        </p:tgtEl>
                                        <p:attrNameLst>
                                          <p:attrName>ppt_x</p:attrName>
                                        </p:attrNameLst>
                                      </p:cBhvr>
                                    </p:anim>
                                    <p:anim from="(-#ppt_h/2)" to="(#ppt_y)" calcmode="lin" valueType="num">
                                      <p:cBhvr>
                                        <p:cTn id="9" dur="1000" fill="hold">
                                          <p:stCondLst>
                                            <p:cond delay="0"/>
                                          </p:stCondLst>
                                        </p:cTn>
                                        <p:tgtEl>
                                          <p:spTgt spid="39"/>
                                        </p:tgtEl>
                                        <p:attrNameLst>
                                          <p:attrName>ppt_y</p:attrName>
                                        </p:attrNameLst>
                                      </p:cBhvr>
                                    </p:anim>
                                    <p:animRot by="21600000">
                                      <p:cBhvr>
                                        <p:cTn id="10" dur="1000" fill="hold">
                                          <p:stCondLst>
                                            <p:cond delay="0"/>
                                          </p:stCondLst>
                                        </p:cTn>
                                        <p:tgtEl>
                                          <p:spTgt spid="39"/>
                                        </p:tgtEl>
                                        <p:attrNameLst>
                                          <p:attrName>r</p:attrName>
                                        </p:attrNameLst>
                                      </p:cBhvr>
                                    </p:animRot>
                                  </p:childTnLst>
                                </p:cTn>
                              </p:par>
                            </p:childTnLst>
                          </p:cTn>
                        </p:par>
                        <p:par>
                          <p:cTn id="11" fill="hold">
                            <p:stCondLst>
                              <p:cond delay="1700"/>
                            </p:stCondLst>
                            <p:childTnLst>
                              <p:par>
                                <p:cTn id="12" presetID="10" presetClass="entr" presetSubtype="0" fill="hold" grpId="1" nodeType="after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fade">
                                      <p:cBhvr>
                                        <p:cTn id="14" dur="500"/>
                                        <p:tgtEl>
                                          <p:spTgt spid="40"/>
                                        </p:tgtEl>
                                      </p:cBhvr>
                                    </p:animEffect>
                                  </p:childTnLst>
                                </p:cTn>
                              </p:par>
                            </p:childTnLst>
                          </p:cTn>
                        </p:par>
                        <p:par>
                          <p:cTn id="15" fill="hold">
                            <p:stCondLst>
                              <p:cond delay="2200"/>
                            </p:stCondLst>
                            <p:childTnLst>
                              <p:par>
                                <p:cTn id="16" presetID="3" presetClass="emph" presetSubtype="6" repeatCount="indefinite" fill="hold" grpId="0" nodeType="afterEffect">
                                  <p:stCondLst>
                                    <p:cond delay="0"/>
                                  </p:stCondLst>
                                  <p:iterate type="lt">
                                    <p:tmPct val="0"/>
                                  </p:iterate>
                                  <p:childTnLst>
                                    <p:animClr clrSpc="hsl" dir="cw">
                                      <p:cBhvr override="childStyle">
                                        <p:cTn id="17" dur="2000" fill="hold"/>
                                        <p:tgtEl>
                                          <p:spTgt spid="39"/>
                                        </p:tgtEl>
                                        <p:attrNameLst>
                                          <p:attrName>style.color</p:attrName>
                                        </p:attrNameLst>
                                      </p:cBhvr>
                                      <p:to>
                                        <a:srgbClr val="FFFF00"/>
                                      </p:to>
                                    </p:animClr>
                                  </p:childTnLst>
                                </p:cTn>
                              </p:par>
                              <p:par>
                                <p:cTn id="18" presetID="3" presetClass="emph" presetSubtype="6" repeatCount="indefinite" fill="hold" grpId="0" nodeType="withEffect">
                                  <p:stCondLst>
                                    <p:cond delay="0"/>
                                  </p:stCondLst>
                                  <p:childTnLst>
                                    <p:animClr clrSpc="hsl" dir="cw">
                                      <p:cBhvr override="childStyle">
                                        <p:cTn id="19" dur="2000" fill="hold"/>
                                        <p:tgtEl>
                                          <p:spTgt spid="40"/>
                                        </p:tgtEl>
                                        <p:attrNameLst>
                                          <p:attrName>style.color</p:attrName>
                                        </p:attrNameLst>
                                      </p:cBhvr>
                                      <p:to>
                                        <a:srgbClr val="FFFF00"/>
                                      </p:to>
                                    </p:animClr>
                                  </p:childTnLst>
                                </p:cTn>
                              </p:par>
                            </p:childTnLst>
                          </p:cTn>
                        </p:par>
                        <p:par>
                          <p:cTn id="20" fill="hold">
                            <p:stCondLst>
                              <p:cond delay="4200"/>
                            </p:stCondLst>
                            <p:childTnLst>
                              <p:par>
                                <p:cTn id="21" presetID="10" presetClass="entr" presetSubtype="0" fill="hold" nodeType="after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500"/>
                                        <p:tgtEl>
                                          <p:spTgt spid="43"/>
                                        </p:tgtEl>
                                      </p:cBhvr>
                                    </p:animEffect>
                                  </p:childTnLst>
                                </p:cTn>
                              </p:par>
                              <p:par>
                                <p:cTn id="24" presetID="10" presetClass="entr" presetSubtype="0"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500"/>
                                        <p:tgtEl>
                                          <p:spTgt spid="44"/>
                                        </p:tgtEl>
                                      </p:cBhvr>
                                    </p:animEffect>
                                  </p:childTnLst>
                                </p:cTn>
                              </p:par>
                            </p:childTnLst>
                          </p:cTn>
                        </p:par>
                        <p:par>
                          <p:cTn id="27" fill="hold">
                            <p:stCondLst>
                              <p:cond delay="4700"/>
                            </p:stCondLst>
                            <p:childTnLst>
                              <p:par>
                                <p:cTn id="28" presetID="0" presetClass="path" presetSubtype="0" accel="50000" decel="50000" fill="hold" nodeType="afterEffect">
                                  <p:stCondLst>
                                    <p:cond delay="0"/>
                                  </p:stCondLst>
                                  <p:childTnLst>
                                    <p:animMotion origin="layout" path="M -0.20312 0.96296 C -0.19792 0.93426 -0.20139 0.94506 -0.19514 0.92932 C -0.1934 0.91697 -0.19028 0.90926 -0.18733 0.89784 C -0.1842 0.8858 -0.18264 0.87376 -0.17934 0.86142 C -0.17431 0.825 -0.17604 0.80061 -0.18559 0.77098 C -0.19062 0.75524 -0.19236 0.73611 -0.2 0.72314 C -0.20104 0.71759 -0.20208 0.71172 -0.20312 0.70617 C -0.20365 0.70339 -0.20469 0.69753 -0.20469 0.69784 C -0.20417 0.68981 -0.20417 0.6824 -0.20312 0.675 C -0.20121 0.66265 -0.18628 0.64105 -0.17934 0.6324 C -0.17257 0.61419 -0.18056 0.63179 -0.17135 0.62098 C -0.1658 0.61419 -0.16371 0.60833 -0.15712 0.60463 C -0.15121 0.59321 -0.15729 0.60308 -0.14913 0.59598 C -0.14496 0.59197 -0.1401 0.58364 -0.13646 0.57901 C -0.13021 0.56913 -0.12778 0.55493 -0.12222 0.54537 C -0.1158 0.53395 -0.11979 0.54166 -0.11111 0.51975 C -0.11007 0.51697 -0.10781 0.51111 -0.10781 0.51142 C -0.10608 0.50185 -0.10486 0.49228 -0.10312 0.48271 C -0.10417 0.44537 -0.10347 0.42407 -0.10955 0.39228 C -0.11198 0.38055 -0.11354 0.36759 -0.1158 0.35586 C -0.11632 0.35308 -0.11736 0.34722 -0.11736 0.34753 C -0.12187 0.29784 -0.11667 0.2574 -0.10469 0.2145 C -0.10278 0.20092 -0.09826 0.19074 -0.09514 0.17808 C -0.09271 0.16851 -0.09132 0.15802 -0.08733 0.14969 C -0.0849 0.14506 -0.08142 0.14135 -0.07934 0.1358 C -0.06944 0.10926 -0.05573 0.08456 -0.03958 0.07067 C -0.03351 0.05926 -0.025 0.0503 -0.01736 0.04228 C -0.01406 0.03888 -0.00781 0.03117 -0.00781 0.03148 C -0.00417 0.02129 -0.00295 0.01049 -2.77778E-7 4.07407E-6 " pathEditMode="relative" rAng="0" ptsTypes="ffffffffffffffffffffffffffffA">
                                      <p:cBhvr>
                                        <p:cTn id="29" dur="6000" spd="-100000" fill="hold"/>
                                        <p:tgtEl>
                                          <p:spTgt spid="43"/>
                                        </p:tgtEl>
                                        <p:attrNameLst>
                                          <p:attrName>ppt_x</p:attrName>
                                          <p:attrName>ppt_y</p:attrName>
                                        </p:attrNameLst>
                                      </p:cBhvr>
                                      <p:rCtr x="10069" y="-48148"/>
                                    </p:animMotion>
                                  </p:childTnLst>
                                </p:cTn>
                              </p:par>
                              <p:par>
                                <p:cTn id="30" presetID="0" presetClass="path" presetSubtype="0" accel="50000" decel="50000" fill="hold" nodeType="withEffect">
                                  <p:stCondLst>
                                    <p:cond delay="500"/>
                                  </p:stCondLst>
                                  <p:childTnLst>
                                    <p:animMotion origin="layout" path="M -0.20312 0.96296 C -0.19791 0.93426 -0.20139 0.94506 -0.19514 0.92932 C -0.1934 0.91697 -0.19028 0.90926 -0.18732 0.89784 C -0.1842 0.8858 -0.18264 0.87376 -0.17934 0.86142 C -0.1743 0.825 -0.17604 0.80061 -0.18559 0.77098 C -0.19062 0.75524 -0.19236 0.73611 -0.2 0.72315 C -0.20104 0.71759 -0.20208 0.71173 -0.20312 0.70617 C -0.20364 0.70339 -0.20469 0.69753 -0.20469 0.69784 C -0.20416 0.68981 -0.20416 0.6824 -0.20312 0.675 C -0.20121 0.66265 -0.18628 0.64105 -0.17934 0.6324 C -0.17257 0.61419 -0.18055 0.63179 -0.17135 0.62098 C -0.1658 0.61419 -0.16371 0.60833 -0.15712 0.60463 C -0.15121 0.59321 -0.15729 0.60308 -0.14913 0.59598 C -0.14496 0.59197 -0.1401 0.58364 -0.13646 0.57901 C -0.13021 0.56913 -0.12778 0.55494 -0.12222 0.54537 C -0.1158 0.53395 -0.11979 0.54166 -0.11111 0.51975 C -0.11007 0.51697 -0.10781 0.51111 -0.10781 0.51142 C -0.10607 0.50185 -0.10486 0.49228 -0.10312 0.48271 C -0.10416 0.44537 -0.10347 0.42407 -0.10955 0.39228 C -0.11198 0.38055 -0.11354 0.36759 -0.1158 0.35586 C -0.11632 0.35308 -0.11736 0.34722 -0.11736 0.34753 C -0.12187 0.29784 -0.11666 0.2574 -0.10469 0.2145 C -0.10278 0.20092 -0.09826 0.19074 -0.09514 0.17808 C -0.09271 0.16852 -0.09132 0.15802 -0.08732 0.14969 C -0.08489 0.14506 -0.08142 0.14136 -0.07934 0.1358 C -0.06944 0.10926 -0.05573 0.08456 -0.03958 0.07068 C -0.0335 0.05926 -0.025 0.05031 -0.01736 0.04228 C -0.01406 0.03889 -0.00781 0.03117 -0.00781 0.03148 C -0.00416 0.02129 -0.00295 0.01049 -2.22222E-6 2.96296E-6 " pathEditMode="relative" rAng="0" ptsTypes="ffffffffffffffffffffffffffffA">
                                      <p:cBhvr>
                                        <p:cTn id="31" dur="6000" spd="-100000" fill="hold"/>
                                        <p:tgtEl>
                                          <p:spTgt spid="44"/>
                                        </p:tgtEl>
                                        <p:attrNameLst>
                                          <p:attrName>ppt_x</p:attrName>
                                          <p:attrName>ppt_y</p:attrName>
                                        </p:attrNameLst>
                                      </p:cBhvr>
                                      <p:rCtr x="10069" y="-481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39" grpId="1"/>
      <p:bldP spid="40" grpId="0"/>
      <p:bldP spid="40"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14662" y="-1"/>
            <a:ext cx="1643580" cy="1476719"/>
          </a:xfrm>
          <a:prstGeom prst="rect">
            <a:avLst/>
          </a:prstGeom>
        </p:spPr>
      </p:pic>
      <p:sp>
        <p:nvSpPr>
          <p:cNvPr id="7" name="文本框 6"/>
          <p:cNvSpPr txBox="1"/>
          <p:nvPr/>
        </p:nvSpPr>
        <p:spPr>
          <a:xfrm>
            <a:off x="2999" y="602662"/>
            <a:ext cx="1866903" cy="677108"/>
          </a:xfrm>
          <a:prstGeom prst="rect">
            <a:avLst/>
          </a:prstGeom>
          <a:noFill/>
        </p:spPr>
        <p:txBody>
          <a:bodyPr wrap="square" rtlCol="0" anchor="ctr" anchorCtr="0">
            <a:spAutoFit/>
          </a:bodyPr>
          <a:lstStyle/>
          <a:p>
            <a:pPr algn="ctr"/>
            <a:r>
              <a:rPr lang="en-US" altLang="zh-CN" sz="3800" b="1" dirty="0">
                <a:solidFill>
                  <a:schemeClr val="tx1">
                    <a:lumMod val="85000"/>
                    <a:lumOff val="15000"/>
                  </a:schemeClr>
                </a:solidFill>
                <a:latin typeface="+mn-ea"/>
              </a:rPr>
              <a:t>1</a:t>
            </a:r>
            <a:endParaRPr lang="zh-CN" altLang="en-US" sz="3800" b="1" dirty="0">
              <a:solidFill>
                <a:schemeClr val="tx1">
                  <a:lumMod val="85000"/>
                  <a:lumOff val="15000"/>
                </a:schemeClr>
              </a:solidFill>
              <a:latin typeface="+mn-ea"/>
            </a:endParaRPr>
          </a:p>
        </p:txBody>
      </p:sp>
      <p:sp>
        <p:nvSpPr>
          <p:cNvPr id="8" name="矩形 7"/>
          <p:cNvSpPr/>
          <p:nvPr/>
        </p:nvSpPr>
        <p:spPr>
          <a:xfrm>
            <a:off x="1758242" y="202552"/>
            <a:ext cx="9557834" cy="1569660"/>
          </a:xfrm>
          <a:prstGeom prst="rect">
            <a:avLst/>
          </a:prstGeom>
        </p:spPr>
        <p:txBody>
          <a:bodyPr wrap="square">
            <a:spAutoFit/>
          </a:bodyPr>
          <a:lstStyle/>
          <a:p>
            <a:pPr defTabSz="914377"/>
            <a:r>
              <a:rPr lang="nl-NL" sz="3200" b="1">
                <a:solidFill>
                  <a:srgbClr val="FF0000"/>
                </a:solidFill>
                <a:latin typeface="Times New Roman" panose="02020603050405020304" pitchFamily="18" charset="0"/>
                <a:cs typeface="Times New Roman" panose="02020603050405020304" pitchFamily="18" charset="0"/>
              </a:rPr>
              <a:t>Công cuộc xây dựng chính quyền và bảo vệ đất nước thời Đinh - Tiền Lê</a:t>
            </a:r>
          </a:p>
          <a:p>
            <a:pPr defTabSz="914377"/>
            <a:r>
              <a:rPr lang="nl-NL" sz="3200" b="1">
                <a:solidFill>
                  <a:srgbClr val="FF0000"/>
                </a:solidFill>
                <a:latin typeface="Times New Roman" panose="02020603050405020304" pitchFamily="18" charset="0"/>
                <a:cs typeface="Times New Roman" panose="02020603050405020304" pitchFamily="18" charset="0"/>
              </a:rPr>
              <a:t>a. Chính quyền thời Đinh</a:t>
            </a: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27736" y="86387"/>
            <a:ext cx="761265" cy="761265"/>
          </a:xfrm>
          <a:prstGeom prst="rect">
            <a:avLst/>
          </a:prstGeom>
        </p:spPr>
      </p:pic>
      <p:pic>
        <p:nvPicPr>
          <p:cNvPr id="11" name="图片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283" y="5998717"/>
            <a:ext cx="859283" cy="859283"/>
          </a:xfrm>
          <a:prstGeom prst="rect">
            <a:avLst/>
          </a:prstGeom>
        </p:spPr>
      </p:pic>
      <p:sp>
        <p:nvSpPr>
          <p:cNvPr id="12" name="Cloud Callout 14">
            <a:extLst>
              <a:ext uri="{FF2B5EF4-FFF2-40B4-BE49-F238E27FC236}">
                <a16:creationId xmlns:a16="http://schemas.microsoft.com/office/drawing/2014/main" id="{6328D409-54EB-4003-8983-BF391913E054}"/>
              </a:ext>
            </a:extLst>
          </p:cNvPr>
          <p:cNvSpPr/>
          <p:nvPr/>
        </p:nvSpPr>
        <p:spPr>
          <a:xfrm>
            <a:off x="936450" y="2083283"/>
            <a:ext cx="4800600" cy="2514600"/>
          </a:xfrm>
          <a:prstGeom prst="cloudCallout">
            <a:avLst>
              <a:gd name="adj1" fmla="val -48943"/>
              <a:gd name="adj2" fmla="val 9768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i="1" dirty="0" err="1">
                <a:solidFill>
                  <a:srgbClr val="FF0000"/>
                </a:solidFill>
                <a:latin typeface="Times New Roman" pitchFamily="18" charset="0"/>
                <a:cs typeface="Times New Roman" pitchFamily="18" charset="0"/>
              </a:rPr>
              <a:t>Sau</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khi</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thống</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nhất</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đất</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nước</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Đinh</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Bộ</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Lĩnh</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đã</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làm</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gì</a:t>
            </a:r>
            <a:r>
              <a:rPr lang="en-US" sz="3200" i="1" dirty="0">
                <a:solidFill>
                  <a:srgbClr val="FF0000"/>
                </a:solidFill>
                <a:latin typeface="Times New Roman" pitchFamily="18" charset="0"/>
                <a:cs typeface="Times New Roman"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1250" advClick="0">
        <p14:flip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500"/>
                            </p:stCondLst>
                            <p:childTnLst>
                              <p:par>
                                <p:cTn id="16" presetID="31"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90"/>
                                          </p:val>
                                        </p:tav>
                                        <p:tav tm="100000">
                                          <p:val>
                                            <p:fltVal val="0"/>
                                          </p:val>
                                        </p:tav>
                                      </p:tavLst>
                                    </p:anim>
                                    <p:animEffect transition="in" filter="fade">
                                      <p:cBhvr>
                                        <p:cTn id="21" dur="1000"/>
                                        <p:tgtEl>
                                          <p:spTgt spid="6"/>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5" name="等腰三角形 4"/>
          <p:cNvSpPr/>
          <p:nvPr/>
        </p:nvSpPr>
        <p:spPr>
          <a:xfrm rot="5400000">
            <a:off x="262543" y="374115"/>
            <a:ext cx="668964" cy="576693"/>
          </a:xfrm>
          <a:prstGeom prst="triangl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lt"/>
            </a:endParaRPr>
          </a:p>
        </p:txBody>
      </p:sp>
      <p:sp>
        <p:nvSpPr>
          <p:cNvPr id="6" name="椭圆 5"/>
          <p:cNvSpPr/>
          <p:nvPr/>
        </p:nvSpPr>
        <p:spPr>
          <a:xfrm>
            <a:off x="597025" y="148841"/>
            <a:ext cx="358276" cy="358276"/>
          </a:xfrm>
          <a:prstGeom prst="ellipse">
            <a:avLst/>
          </a:prstGeom>
          <a:gradFill flip="none" rotWithShape="1">
            <a:gsLst>
              <a:gs pos="8000">
                <a:srgbClr val="9B7F45"/>
              </a:gs>
              <a:gs pos="83000">
                <a:srgbClr val="E7D6B6"/>
              </a:gs>
            </a:gsLst>
            <a:lin ang="8100000" scaled="1"/>
            <a:tileRect/>
          </a:gradFill>
          <a:ln>
            <a:noFill/>
          </a:ln>
          <a:effectLst>
            <a:innerShdw blurRad="63500" dist="50800" dir="18900000">
              <a:schemeClr val="tx1">
                <a:lumMod val="50000"/>
                <a:lumOff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lt"/>
            </a:endParaRPr>
          </a:p>
        </p:txBody>
      </p:sp>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10918700" y="6006681"/>
            <a:ext cx="1352550" cy="1352550"/>
          </a:xfrm>
          <a:prstGeom prst="rect">
            <a:avLst/>
          </a:prstGeom>
        </p:spPr>
      </p:pic>
      <p:pic>
        <p:nvPicPr>
          <p:cNvPr id="10" name="图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58921" y="6028357"/>
            <a:ext cx="304417" cy="366333"/>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4548004">
            <a:off x="11439309" y="5848141"/>
            <a:ext cx="1505382" cy="1352551"/>
          </a:xfrm>
          <a:prstGeom prst="rect">
            <a:avLst/>
          </a:prstGeom>
        </p:spPr>
      </p:pic>
      <p:sp>
        <p:nvSpPr>
          <p:cNvPr id="48" name="Cloud Callout 14">
            <a:extLst>
              <a:ext uri="{FF2B5EF4-FFF2-40B4-BE49-F238E27FC236}">
                <a16:creationId xmlns:a16="http://schemas.microsoft.com/office/drawing/2014/main" id="{A21A1041-DD77-4B85-AEAF-CB13DD12A796}"/>
              </a:ext>
            </a:extLst>
          </p:cNvPr>
          <p:cNvSpPr/>
          <p:nvPr/>
        </p:nvSpPr>
        <p:spPr>
          <a:xfrm>
            <a:off x="1496112" y="460303"/>
            <a:ext cx="4800600" cy="2514600"/>
          </a:xfrm>
          <a:prstGeom prst="cloudCallout">
            <a:avLst>
              <a:gd name="adj1" fmla="val 43698"/>
              <a:gd name="adj2" fmla="val 9162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i="1" dirty="0">
              <a:solidFill>
                <a:srgbClr val="FF0000"/>
              </a:solidFill>
              <a:latin typeface="Times New Roman" pitchFamily="18" charset="0"/>
              <a:cs typeface="Times New Roman" pitchFamily="18" charset="0"/>
            </a:endParaRPr>
          </a:p>
          <a:p>
            <a:pPr algn="ctr">
              <a:defRPr/>
            </a:pPr>
            <a:r>
              <a:rPr lang="en-US" sz="2400" i="1" dirty="0" err="1">
                <a:solidFill>
                  <a:srgbClr val="FF0000"/>
                </a:solidFill>
                <a:latin typeface="Times New Roman" pitchFamily="18" charset="0"/>
                <a:cs typeface="Times New Roman" pitchFamily="18" charset="0"/>
              </a:rPr>
              <a:t>Việc</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nhà</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Đinh</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đặt</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tên</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nước</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và</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không</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dùng</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niên</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hiệu</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của</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hoàng</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đế</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Trung</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Quốc</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nói</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lên</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điều</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gì</a:t>
            </a:r>
            <a:r>
              <a:rPr lang="en-US" sz="2400" i="1" dirty="0">
                <a:solidFill>
                  <a:srgbClr val="FF0000"/>
                </a:solidFill>
                <a:latin typeface="Times New Roman" pitchFamily="18" charset="0"/>
                <a:cs typeface="Times New Roman" pitchFamily="18" charset="0"/>
              </a:rPr>
              <a:t>?</a:t>
            </a:r>
          </a:p>
        </p:txBody>
      </p:sp>
      <p:pic>
        <p:nvPicPr>
          <p:cNvPr id="59" name="Picture 23" descr="Cau hoi">
            <a:extLst>
              <a:ext uri="{FF2B5EF4-FFF2-40B4-BE49-F238E27FC236}">
                <a16:creationId xmlns:a16="http://schemas.microsoft.com/office/drawing/2014/main" id="{BA7BAA88-D5A9-4CBE-9170-868FCAE4D47F}"/>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597025" y="987497"/>
            <a:ext cx="100012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Rounded Rectangle 9">
            <a:extLst>
              <a:ext uri="{FF2B5EF4-FFF2-40B4-BE49-F238E27FC236}">
                <a16:creationId xmlns:a16="http://schemas.microsoft.com/office/drawing/2014/main" id="{1D9D5963-424D-43EC-8F33-2B0FC90C8E66}"/>
              </a:ext>
            </a:extLst>
          </p:cNvPr>
          <p:cNvSpPr/>
          <p:nvPr/>
        </p:nvSpPr>
        <p:spPr>
          <a:xfrm>
            <a:off x="3416425" y="4035497"/>
            <a:ext cx="6324600" cy="23622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400" dirty="0" err="1">
                <a:solidFill>
                  <a:schemeClr val="tx1"/>
                </a:solidFill>
                <a:latin typeface="Times New Roman" pitchFamily="18" charset="0"/>
                <a:cs typeface="Times New Roman" pitchFamily="18" charset="0"/>
              </a:rPr>
              <a:t>Điều</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đó</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khẳng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định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người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Việt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có</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giang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sơn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riêng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bờ</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cõi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riêng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nước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Đại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Cồ</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Việt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ngang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hàng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với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Trung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Quốc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chứ</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không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phải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là</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nước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phụ</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thuộc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Hoàng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đế</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Đại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Cồ</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Việt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ngang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hàng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với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hoàng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đế</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Trung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Quốc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Đinh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Bộ</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Lĩnh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là</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người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Việt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đầu</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tiên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xưng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đế</a:t>
            </a:r>
            <a:r>
              <a:rPr lang="en-US" sz="2400" dirty="0">
                <a:solidFill>
                  <a:schemeClr val="tx1"/>
                </a:solidFill>
                <a:latin typeface="Times New Roman" pitchFamily="18" charset="0"/>
                <a:cs typeface="Times New Roman"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par>
                                <p:cTn id="17" presetID="3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par>
                                <p:cTn id="23" presetID="3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style.rotation</p:attrName>
                                        </p:attrNameLst>
                                      </p:cBhvr>
                                      <p:tavLst>
                                        <p:tav tm="0">
                                          <p:val>
                                            <p:fltVal val="90"/>
                                          </p:val>
                                        </p:tav>
                                        <p:tav tm="100000">
                                          <p:val>
                                            <p:fltVal val="0"/>
                                          </p:val>
                                        </p:tav>
                                      </p:tavLst>
                                    </p:anim>
                                    <p:animEffect transition="in" filter="fade">
                                      <p:cBhvr>
                                        <p:cTn id="28" dur="1000"/>
                                        <p:tgtEl>
                                          <p:spTgt spid="10"/>
                                        </p:tgtEl>
                                      </p:cBhvr>
                                    </p:animEffect>
                                  </p:childTnLst>
                                </p:cTn>
                              </p:par>
                              <p:par>
                                <p:cTn id="29" presetID="3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90"/>
                                          </p:val>
                                        </p:tav>
                                        <p:tav tm="100000">
                                          <p:val>
                                            <p:fltVal val="0"/>
                                          </p:val>
                                        </p:tav>
                                      </p:tavLst>
                                    </p:anim>
                                    <p:animEffect transition="in" filter="fade">
                                      <p:cBhvr>
                                        <p:cTn id="34" dur="1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59"/>
                                        </p:tgtEl>
                                        <p:attrNameLst>
                                          <p:attrName>style.visibility</p:attrName>
                                        </p:attrNameLst>
                                      </p:cBhvr>
                                      <p:to>
                                        <p:strVal val="visible"/>
                                      </p:to>
                                    </p:set>
                                    <p:anim calcmode="lin" valueType="num">
                                      <p:cBhvr additive="base">
                                        <p:cTn id="39" dur="500" fill="hold"/>
                                        <p:tgtEl>
                                          <p:spTgt spid="59"/>
                                        </p:tgtEl>
                                        <p:attrNameLst>
                                          <p:attrName>ppt_x</p:attrName>
                                        </p:attrNameLst>
                                      </p:cBhvr>
                                      <p:tavLst>
                                        <p:tav tm="0">
                                          <p:val>
                                            <p:strVal val="#ppt_x"/>
                                          </p:val>
                                        </p:tav>
                                        <p:tav tm="100000">
                                          <p:val>
                                            <p:strVal val="#ppt_x"/>
                                          </p:val>
                                        </p:tav>
                                      </p:tavLst>
                                    </p:anim>
                                    <p:anim calcmode="lin" valueType="num">
                                      <p:cBhvr additive="base">
                                        <p:cTn id="40" dur="500" fill="hold"/>
                                        <p:tgtEl>
                                          <p:spTgt spid="5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additive="base">
                                        <p:cTn id="43" dur="500" fill="hold"/>
                                        <p:tgtEl>
                                          <p:spTgt spid="48"/>
                                        </p:tgtEl>
                                        <p:attrNameLst>
                                          <p:attrName>ppt_x</p:attrName>
                                        </p:attrNameLst>
                                      </p:cBhvr>
                                      <p:tavLst>
                                        <p:tav tm="0">
                                          <p:val>
                                            <p:strVal val="#ppt_x"/>
                                          </p:val>
                                        </p:tav>
                                        <p:tav tm="100000">
                                          <p:val>
                                            <p:strVal val="#ppt_x"/>
                                          </p:val>
                                        </p:tav>
                                      </p:tavLst>
                                    </p:anim>
                                    <p:anim calcmode="lin" valueType="num">
                                      <p:cBhvr additive="base">
                                        <p:cTn id="44"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0"/>
                                        </p:tgtEl>
                                        <p:attrNameLst>
                                          <p:attrName>style.visibility</p:attrName>
                                        </p:attrNameLst>
                                      </p:cBhvr>
                                      <p:to>
                                        <p:strVal val="visible"/>
                                      </p:to>
                                    </p:set>
                                    <p:anim calcmode="lin" valueType="num">
                                      <p:cBhvr additive="base">
                                        <p:cTn id="49" dur="500" fill="hold"/>
                                        <p:tgtEl>
                                          <p:spTgt spid="60"/>
                                        </p:tgtEl>
                                        <p:attrNameLst>
                                          <p:attrName>ppt_x</p:attrName>
                                        </p:attrNameLst>
                                      </p:cBhvr>
                                      <p:tavLst>
                                        <p:tav tm="0">
                                          <p:val>
                                            <p:strVal val="#ppt_x"/>
                                          </p:val>
                                        </p:tav>
                                        <p:tav tm="100000">
                                          <p:val>
                                            <p:strVal val="#ppt_x"/>
                                          </p:val>
                                        </p:tav>
                                      </p:tavLst>
                                    </p:anim>
                                    <p:anim calcmode="lin" valueType="num">
                                      <p:cBhvr additive="base">
                                        <p:cTn id="50"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48" grpId="0" animBg="1"/>
      <p:bldP spid="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5" name="等腰三角形 4"/>
          <p:cNvSpPr/>
          <p:nvPr/>
        </p:nvSpPr>
        <p:spPr>
          <a:xfrm rot="5400000">
            <a:off x="262543" y="374115"/>
            <a:ext cx="668964" cy="576693"/>
          </a:xfrm>
          <a:prstGeom prst="triangl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lt"/>
            </a:endParaRPr>
          </a:p>
        </p:txBody>
      </p:sp>
      <p:sp>
        <p:nvSpPr>
          <p:cNvPr id="6" name="椭圆 5"/>
          <p:cNvSpPr/>
          <p:nvPr/>
        </p:nvSpPr>
        <p:spPr>
          <a:xfrm>
            <a:off x="597025" y="148841"/>
            <a:ext cx="358276" cy="358276"/>
          </a:xfrm>
          <a:prstGeom prst="ellipse">
            <a:avLst/>
          </a:prstGeom>
          <a:gradFill flip="none" rotWithShape="1">
            <a:gsLst>
              <a:gs pos="8000">
                <a:srgbClr val="9B7F45"/>
              </a:gs>
              <a:gs pos="83000">
                <a:srgbClr val="E7D6B6"/>
              </a:gs>
            </a:gsLst>
            <a:lin ang="8100000" scaled="1"/>
            <a:tileRect/>
          </a:gradFill>
          <a:ln>
            <a:noFill/>
          </a:ln>
          <a:effectLst>
            <a:innerShdw blurRad="63500" dist="50800" dir="18900000">
              <a:schemeClr val="tx1">
                <a:lumMod val="50000"/>
                <a:lumOff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lt"/>
            </a:endParaRPr>
          </a:p>
        </p:txBody>
      </p:sp>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10918700" y="6006681"/>
            <a:ext cx="1352550" cy="1352550"/>
          </a:xfrm>
          <a:prstGeom prst="rect">
            <a:avLst/>
          </a:prstGeom>
        </p:spPr>
      </p:pic>
      <p:pic>
        <p:nvPicPr>
          <p:cNvPr id="10" name="图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58921" y="6028357"/>
            <a:ext cx="304417" cy="366333"/>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4548004">
            <a:off x="11439309" y="5848141"/>
            <a:ext cx="1505382" cy="1352551"/>
          </a:xfrm>
          <a:prstGeom prst="rect">
            <a:avLst/>
          </a:prstGeom>
        </p:spPr>
      </p:pic>
      <p:sp>
        <p:nvSpPr>
          <p:cNvPr id="39946" name="33"/>
          <p:cNvSpPr>
            <a:spLocks noChangeAspect="1" noEditPoints="1"/>
          </p:cNvSpPr>
          <p:nvPr/>
        </p:nvSpPr>
        <p:spPr bwMode="auto">
          <a:xfrm>
            <a:off x="4333888" y="4068602"/>
            <a:ext cx="225425" cy="241300"/>
          </a:xfrm>
          <a:custGeom>
            <a:avLst/>
            <a:gdLst>
              <a:gd name="T0" fmla="*/ 40169 w 376"/>
              <a:gd name="T1" fmla="*/ 1805 h 401"/>
              <a:gd name="T2" fmla="*/ 37171 w 376"/>
              <a:gd name="T3" fmla="*/ 1805 h 401"/>
              <a:gd name="T4" fmla="*/ 0 w 376"/>
              <a:gd name="T5" fmla="*/ 95678 h 401"/>
              <a:gd name="T6" fmla="*/ 38970 w 376"/>
              <a:gd name="T7" fmla="*/ 134189 h 401"/>
              <a:gd name="T8" fmla="*/ 77340 w 376"/>
              <a:gd name="T9" fmla="*/ 95678 h 401"/>
              <a:gd name="T10" fmla="*/ 40169 w 376"/>
              <a:gd name="T11" fmla="*/ 1805 h 401"/>
              <a:gd name="T12" fmla="*/ 187654 w 376"/>
              <a:gd name="T13" fmla="*/ 1805 h 401"/>
              <a:gd name="T14" fmla="*/ 185256 w 376"/>
              <a:gd name="T15" fmla="*/ 1805 h 401"/>
              <a:gd name="T16" fmla="*/ 147486 w 376"/>
              <a:gd name="T17" fmla="*/ 95678 h 401"/>
              <a:gd name="T18" fmla="*/ 186455 w 376"/>
              <a:gd name="T19" fmla="*/ 134189 h 401"/>
              <a:gd name="T20" fmla="*/ 225425 w 376"/>
              <a:gd name="T21" fmla="*/ 95678 h 401"/>
              <a:gd name="T22" fmla="*/ 187654 w 376"/>
              <a:gd name="T23" fmla="*/ 1805 h 401"/>
              <a:gd name="T24" fmla="*/ 110914 w 376"/>
              <a:gd name="T25" fmla="*/ 108314 h 401"/>
              <a:gd name="T26" fmla="*/ 73743 w 376"/>
              <a:gd name="T27" fmla="*/ 202788 h 401"/>
              <a:gd name="T28" fmla="*/ 112713 w 376"/>
              <a:gd name="T29" fmla="*/ 241300 h 401"/>
              <a:gd name="T30" fmla="*/ 151682 w 376"/>
              <a:gd name="T31" fmla="*/ 202788 h 401"/>
              <a:gd name="T32" fmla="*/ 113912 w 376"/>
              <a:gd name="T33" fmla="*/ 108314 h 401"/>
              <a:gd name="T34" fmla="*/ 110914 w 376"/>
              <a:gd name="T35" fmla="*/ 108314 h 4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6"/>
              <a:gd name="T55" fmla="*/ 0 h 401"/>
              <a:gd name="T56" fmla="*/ 376 w 376"/>
              <a:gd name="T57" fmla="*/ 401 h 4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6" h="401">
                <a:moveTo>
                  <a:pt x="67" y="3"/>
                </a:moveTo>
                <a:cubicBezTo>
                  <a:pt x="67" y="0"/>
                  <a:pt x="62" y="0"/>
                  <a:pt x="62" y="3"/>
                </a:cubicBezTo>
                <a:cubicBezTo>
                  <a:pt x="52" y="85"/>
                  <a:pt x="0" y="102"/>
                  <a:pt x="0" y="159"/>
                </a:cubicBezTo>
                <a:cubicBezTo>
                  <a:pt x="0" y="195"/>
                  <a:pt x="29" y="223"/>
                  <a:pt x="65" y="223"/>
                </a:cubicBezTo>
                <a:cubicBezTo>
                  <a:pt x="100" y="223"/>
                  <a:pt x="129" y="195"/>
                  <a:pt x="129" y="159"/>
                </a:cubicBezTo>
                <a:cubicBezTo>
                  <a:pt x="129" y="102"/>
                  <a:pt x="77" y="85"/>
                  <a:pt x="67" y="3"/>
                </a:cubicBezTo>
                <a:close/>
                <a:moveTo>
                  <a:pt x="313" y="3"/>
                </a:moveTo>
                <a:cubicBezTo>
                  <a:pt x="313" y="0"/>
                  <a:pt x="309" y="0"/>
                  <a:pt x="309" y="3"/>
                </a:cubicBezTo>
                <a:cubicBezTo>
                  <a:pt x="298" y="85"/>
                  <a:pt x="246" y="102"/>
                  <a:pt x="246" y="159"/>
                </a:cubicBezTo>
                <a:cubicBezTo>
                  <a:pt x="246" y="195"/>
                  <a:pt x="276" y="223"/>
                  <a:pt x="311" y="223"/>
                </a:cubicBezTo>
                <a:cubicBezTo>
                  <a:pt x="346" y="223"/>
                  <a:pt x="376" y="195"/>
                  <a:pt x="376" y="159"/>
                </a:cubicBezTo>
                <a:cubicBezTo>
                  <a:pt x="376" y="102"/>
                  <a:pt x="324" y="85"/>
                  <a:pt x="313" y="3"/>
                </a:cubicBezTo>
                <a:close/>
                <a:moveTo>
                  <a:pt x="185" y="180"/>
                </a:moveTo>
                <a:cubicBezTo>
                  <a:pt x="175" y="263"/>
                  <a:pt x="123" y="280"/>
                  <a:pt x="123" y="337"/>
                </a:cubicBezTo>
                <a:cubicBezTo>
                  <a:pt x="123" y="372"/>
                  <a:pt x="153" y="401"/>
                  <a:pt x="188" y="401"/>
                </a:cubicBezTo>
                <a:cubicBezTo>
                  <a:pt x="223" y="401"/>
                  <a:pt x="253" y="372"/>
                  <a:pt x="253" y="337"/>
                </a:cubicBezTo>
                <a:cubicBezTo>
                  <a:pt x="253" y="280"/>
                  <a:pt x="200" y="263"/>
                  <a:pt x="190" y="180"/>
                </a:cubicBezTo>
                <a:cubicBezTo>
                  <a:pt x="190" y="178"/>
                  <a:pt x="186" y="178"/>
                  <a:pt x="185" y="18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04" tIns="45718" rIns="91404" bIns="45718"/>
          <a:lstStyle/>
          <a:p>
            <a:pPr marL="0" marR="0" lvl="0" indent="0" algn="l" defTabSz="913765"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black"/>
              </a:solidFill>
              <a:effectLst/>
              <a:uLnTx/>
              <a:uFillTx/>
              <a:ea typeface="等线" panose="02010600030101010101" pitchFamily="2" charset="-122"/>
              <a:cs typeface="+mn-lt"/>
              <a:sym typeface="+mn-lt"/>
            </a:endParaRPr>
          </a:p>
        </p:txBody>
      </p:sp>
      <p:sp>
        <p:nvSpPr>
          <p:cNvPr id="39947" name="22"/>
          <p:cNvSpPr>
            <a:spLocks noChangeAspect="1"/>
          </p:cNvSpPr>
          <p:nvPr/>
        </p:nvSpPr>
        <p:spPr bwMode="auto">
          <a:xfrm>
            <a:off x="7526350" y="4070201"/>
            <a:ext cx="242887" cy="250825"/>
          </a:xfrm>
          <a:custGeom>
            <a:avLst/>
            <a:gdLst>
              <a:gd name="T0" fmla="*/ 91304 w 274"/>
              <a:gd name="T1" fmla="*/ 250825 h 284"/>
              <a:gd name="T2" fmla="*/ 70916 w 274"/>
              <a:gd name="T3" fmla="*/ 241110 h 284"/>
              <a:gd name="T4" fmla="*/ 7978 w 274"/>
              <a:gd name="T5" fmla="*/ 157207 h 284"/>
              <a:gd name="T6" fmla="*/ 12410 w 274"/>
              <a:gd name="T7" fmla="*/ 122763 h 284"/>
              <a:gd name="T8" fmla="*/ 46982 w 274"/>
              <a:gd name="T9" fmla="*/ 128062 h 284"/>
              <a:gd name="T10" fmla="*/ 88645 w 274"/>
              <a:gd name="T11" fmla="*/ 182820 h 284"/>
              <a:gd name="T12" fmla="*/ 194132 w 274"/>
              <a:gd name="T13" fmla="*/ 15014 h 284"/>
              <a:gd name="T14" fmla="*/ 227817 w 274"/>
              <a:gd name="T15" fmla="*/ 7065 h 284"/>
              <a:gd name="T16" fmla="*/ 235795 w 274"/>
              <a:gd name="T17" fmla="*/ 41510 h 284"/>
              <a:gd name="T18" fmla="*/ 111693 w 274"/>
              <a:gd name="T19" fmla="*/ 239344 h 284"/>
              <a:gd name="T20" fmla="*/ 92191 w 274"/>
              <a:gd name="T21" fmla="*/ 250825 h 284"/>
              <a:gd name="T22" fmla="*/ 91304 w 274"/>
              <a:gd name="T23" fmla="*/ 250825 h 2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4"/>
              <a:gd name="T37" fmla="*/ 0 h 284"/>
              <a:gd name="T38" fmla="*/ 274 w 274"/>
              <a:gd name="T39" fmla="*/ 284 h 2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04" tIns="45718" rIns="91404" bIns="45718"/>
          <a:lstStyle/>
          <a:p>
            <a:pPr marL="0" marR="0" lvl="0" indent="0" algn="l" defTabSz="913765"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black"/>
              </a:solidFill>
              <a:effectLst/>
              <a:uLnTx/>
              <a:uFillTx/>
              <a:ea typeface="等线" panose="02010600030101010101" pitchFamily="2" charset="-122"/>
              <a:cs typeface="+mn-lt"/>
              <a:sym typeface="+mn-lt"/>
            </a:endParaRPr>
          </a:p>
        </p:txBody>
      </p:sp>
      <p:sp>
        <p:nvSpPr>
          <p:cNvPr id="39948" name="11"/>
          <p:cNvSpPr>
            <a:spLocks noEditPoints="1"/>
          </p:cNvSpPr>
          <p:nvPr/>
        </p:nvSpPr>
        <p:spPr bwMode="auto">
          <a:xfrm>
            <a:off x="5181601" y="4087652"/>
            <a:ext cx="258763" cy="222251"/>
          </a:xfrm>
          <a:custGeom>
            <a:avLst/>
            <a:gdLst>
              <a:gd name="T0" fmla="*/ 249778 w 288"/>
              <a:gd name="T1" fmla="*/ 0 h 246"/>
              <a:gd name="T2" fmla="*/ 46721 w 288"/>
              <a:gd name="T3" fmla="*/ 0 h 246"/>
              <a:gd name="T4" fmla="*/ 37736 w 288"/>
              <a:gd name="T5" fmla="*/ 9035 h 246"/>
              <a:gd name="T6" fmla="*/ 37736 w 288"/>
              <a:gd name="T7" fmla="*/ 38849 h 246"/>
              <a:gd name="T8" fmla="*/ 8985 w 288"/>
              <a:gd name="T9" fmla="*/ 38849 h 246"/>
              <a:gd name="T10" fmla="*/ 0 w 288"/>
              <a:gd name="T11" fmla="*/ 47883 h 246"/>
              <a:gd name="T12" fmla="*/ 0 w 288"/>
              <a:gd name="T13" fmla="*/ 197858 h 246"/>
              <a:gd name="T14" fmla="*/ 24259 w 288"/>
              <a:gd name="T15" fmla="*/ 222251 h 246"/>
              <a:gd name="T16" fmla="*/ 46721 w 288"/>
              <a:gd name="T17" fmla="*/ 222251 h 246"/>
              <a:gd name="T18" fmla="*/ 216534 w 288"/>
              <a:gd name="T19" fmla="*/ 222251 h 246"/>
              <a:gd name="T20" fmla="*/ 249778 w 288"/>
              <a:gd name="T21" fmla="*/ 222251 h 246"/>
              <a:gd name="T22" fmla="*/ 258763 w 288"/>
              <a:gd name="T23" fmla="*/ 213216 h 246"/>
              <a:gd name="T24" fmla="*/ 258763 w 288"/>
              <a:gd name="T25" fmla="*/ 9035 h 246"/>
              <a:gd name="T26" fmla="*/ 249778 w 288"/>
              <a:gd name="T27" fmla="*/ 0 h 246"/>
              <a:gd name="T28" fmla="*/ 243489 w 288"/>
              <a:gd name="T29" fmla="*/ 206892 h 246"/>
              <a:gd name="T30" fmla="*/ 216534 w 288"/>
              <a:gd name="T31" fmla="*/ 206892 h 246"/>
              <a:gd name="T32" fmla="*/ 46721 w 288"/>
              <a:gd name="T33" fmla="*/ 206892 h 246"/>
              <a:gd name="T34" fmla="*/ 24259 w 288"/>
              <a:gd name="T35" fmla="*/ 206892 h 246"/>
              <a:gd name="T36" fmla="*/ 15274 w 288"/>
              <a:gd name="T37" fmla="*/ 197858 h 246"/>
              <a:gd name="T38" fmla="*/ 15274 w 288"/>
              <a:gd name="T39" fmla="*/ 54208 h 246"/>
              <a:gd name="T40" fmla="*/ 37736 w 288"/>
              <a:gd name="T41" fmla="*/ 54208 h 246"/>
              <a:gd name="T42" fmla="*/ 37736 w 288"/>
              <a:gd name="T43" fmla="*/ 193340 h 246"/>
              <a:gd name="T44" fmla="*/ 53010 w 288"/>
              <a:gd name="T45" fmla="*/ 193340 h 246"/>
              <a:gd name="T46" fmla="*/ 53010 w 288"/>
              <a:gd name="T47" fmla="*/ 54208 h 246"/>
              <a:gd name="T48" fmla="*/ 53010 w 288"/>
              <a:gd name="T49" fmla="*/ 54208 h 246"/>
              <a:gd name="T50" fmla="*/ 53010 w 288"/>
              <a:gd name="T51" fmla="*/ 38849 h 246"/>
              <a:gd name="T52" fmla="*/ 53010 w 288"/>
              <a:gd name="T53" fmla="*/ 15359 h 246"/>
              <a:gd name="T54" fmla="*/ 243489 w 288"/>
              <a:gd name="T55" fmla="*/ 15359 h 246"/>
              <a:gd name="T56" fmla="*/ 243489 w 288"/>
              <a:gd name="T57" fmla="*/ 206892 h 2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8"/>
              <a:gd name="T88" fmla="*/ 0 h 246"/>
              <a:gd name="T89" fmla="*/ 288 w 288"/>
              <a:gd name="T90" fmla="*/ 246 h 24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8" h="246">
                <a:moveTo>
                  <a:pt x="278" y="0"/>
                </a:moveTo>
                <a:cubicBezTo>
                  <a:pt x="52" y="0"/>
                  <a:pt x="52" y="0"/>
                  <a:pt x="52" y="0"/>
                </a:cubicBezTo>
                <a:cubicBezTo>
                  <a:pt x="44" y="0"/>
                  <a:pt x="42" y="2"/>
                  <a:pt x="42" y="10"/>
                </a:cubicBezTo>
                <a:cubicBezTo>
                  <a:pt x="42" y="43"/>
                  <a:pt x="42" y="43"/>
                  <a:pt x="42" y="43"/>
                </a:cubicBezTo>
                <a:cubicBezTo>
                  <a:pt x="10" y="43"/>
                  <a:pt x="10" y="43"/>
                  <a:pt x="10" y="43"/>
                </a:cubicBezTo>
                <a:cubicBezTo>
                  <a:pt x="2" y="43"/>
                  <a:pt x="0" y="45"/>
                  <a:pt x="0" y="53"/>
                </a:cubicBezTo>
                <a:cubicBezTo>
                  <a:pt x="0" y="219"/>
                  <a:pt x="0" y="219"/>
                  <a:pt x="0" y="219"/>
                </a:cubicBezTo>
                <a:cubicBezTo>
                  <a:pt x="0" y="231"/>
                  <a:pt x="14" y="246"/>
                  <a:pt x="27" y="246"/>
                </a:cubicBezTo>
                <a:cubicBezTo>
                  <a:pt x="52" y="246"/>
                  <a:pt x="52" y="246"/>
                  <a:pt x="52" y="246"/>
                </a:cubicBezTo>
                <a:cubicBezTo>
                  <a:pt x="241" y="246"/>
                  <a:pt x="241" y="246"/>
                  <a:pt x="241" y="246"/>
                </a:cubicBezTo>
                <a:cubicBezTo>
                  <a:pt x="278" y="246"/>
                  <a:pt x="278" y="246"/>
                  <a:pt x="278" y="246"/>
                </a:cubicBezTo>
                <a:cubicBezTo>
                  <a:pt x="286" y="246"/>
                  <a:pt x="288" y="244"/>
                  <a:pt x="288" y="236"/>
                </a:cubicBezTo>
                <a:cubicBezTo>
                  <a:pt x="288" y="10"/>
                  <a:pt x="288" y="10"/>
                  <a:pt x="288" y="10"/>
                </a:cubicBezTo>
                <a:cubicBezTo>
                  <a:pt x="288" y="2"/>
                  <a:pt x="286" y="0"/>
                  <a:pt x="278" y="0"/>
                </a:cubicBezTo>
                <a:close/>
                <a:moveTo>
                  <a:pt x="271" y="229"/>
                </a:moveTo>
                <a:cubicBezTo>
                  <a:pt x="241" y="229"/>
                  <a:pt x="241" y="229"/>
                  <a:pt x="241" y="229"/>
                </a:cubicBezTo>
                <a:cubicBezTo>
                  <a:pt x="52" y="229"/>
                  <a:pt x="52" y="229"/>
                  <a:pt x="52" y="229"/>
                </a:cubicBezTo>
                <a:cubicBezTo>
                  <a:pt x="27" y="229"/>
                  <a:pt x="27" y="229"/>
                  <a:pt x="27" y="229"/>
                </a:cubicBezTo>
                <a:cubicBezTo>
                  <a:pt x="24" y="229"/>
                  <a:pt x="17" y="222"/>
                  <a:pt x="17" y="219"/>
                </a:cubicBezTo>
                <a:cubicBezTo>
                  <a:pt x="17" y="60"/>
                  <a:pt x="17" y="60"/>
                  <a:pt x="17" y="60"/>
                </a:cubicBezTo>
                <a:cubicBezTo>
                  <a:pt x="42" y="60"/>
                  <a:pt x="42" y="60"/>
                  <a:pt x="42" y="60"/>
                </a:cubicBezTo>
                <a:cubicBezTo>
                  <a:pt x="42" y="214"/>
                  <a:pt x="42" y="214"/>
                  <a:pt x="42" y="214"/>
                </a:cubicBezTo>
                <a:cubicBezTo>
                  <a:pt x="59" y="214"/>
                  <a:pt x="59" y="214"/>
                  <a:pt x="59" y="214"/>
                </a:cubicBezTo>
                <a:cubicBezTo>
                  <a:pt x="59" y="60"/>
                  <a:pt x="59" y="60"/>
                  <a:pt x="59" y="60"/>
                </a:cubicBezTo>
                <a:cubicBezTo>
                  <a:pt x="59" y="60"/>
                  <a:pt x="59" y="60"/>
                  <a:pt x="59" y="60"/>
                </a:cubicBezTo>
                <a:cubicBezTo>
                  <a:pt x="59" y="43"/>
                  <a:pt x="59" y="43"/>
                  <a:pt x="59" y="43"/>
                </a:cubicBezTo>
                <a:cubicBezTo>
                  <a:pt x="59" y="17"/>
                  <a:pt x="59" y="17"/>
                  <a:pt x="59" y="17"/>
                </a:cubicBezTo>
                <a:cubicBezTo>
                  <a:pt x="271" y="17"/>
                  <a:pt x="271" y="17"/>
                  <a:pt x="271" y="17"/>
                </a:cubicBezTo>
                <a:lnTo>
                  <a:pt x="271" y="22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04" tIns="45718" rIns="91404" bIns="45718"/>
          <a:lstStyle/>
          <a:p>
            <a:pPr marL="0" marR="0" lvl="0" indent="0" algn="l" defTabSz="913765"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black"/>
              </a:solidFill>
              <a:effectLst/>
              <a:uLnTx/>
              <a:uFillTx/>
              <a:ea typeface="等线" panose="02010600030101010101" pitchFamily="2" charset="-122"/>
              <a:cs typeface="+mn-lt"/>
              <a:sym typeface="+mn-lt"/>
            </a:endParaRPr>
          </a:p>
        </p:txBody>
      </p:sp>
      <p:sp>
        <p:nvSpPr>
          <p:cNvPr id="39949" name="9"/>
          <p:cNvSpPr>
            <a:spLocks noChangeArrowheads="1"/>
          </p:cNvSpPr>
          <p:nvPr/>
        </p:nvSpPr>
        <p:spPr bwMode="auto">
          <a:xfrm>
            <a:off x="5254637" y="4124176"/>
            <a:ext cx="68263" cy="68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4" tIns="45718" rIns="91404" bIns="45718"/>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rgbClr val="000000"/>
              </a:solidFill>
              <a:effectLst/>
              <a:uLnTx/>
              <a:uFillTx/>
              <a:ea typeface="等线" panose="02010600030101010101" pitchFamily="2" charset="-122"/>
              <a:cs typeface="+mn-lt"/>
              <a:sym typeface="+mn-lt"/>
            </a:endParaRPr>
          </a:p>
        </p:txBody>
      </p:sp>
      <p:sp>
        <p:nvSpPr>
          <p:cNvPr id="39950" name="8"/>
          <p:cNvSpPr>
            <a:spLocks noChangeArrowheads="1"/>
          </p:cNvSpPr>
          <p:nvPr/>
        </p:nvSpPr>
        <p:spPr bwMode="auto">
          <a:xfrm>
            <a:off x="5345125" y="4133698"/>
            <a:ext cx="57151" cy="11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4" tIns="45718" rIns="91404" bIns="45718"/>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rgbClr val="000000"/>
              </a:solidFill>
              <a:effectLst/>
              <a:uLnTx/>
              <a:uFillTx/>
              <a:ea typeface="等线" panose="02010600030101010101" pitchFamily="2" charset="-122"/>
              <a:cs typeface="+mn-lt"/>
              <a:sym typeface="+mn-lt"/>
            </a:endParaRPr>
          </a:p>
        </p:txBody>
      </p:sp>
      <p:sp>
        <p:nvSpPr>
          <p:cNvPr id="39951" name="7"/>
          <p:cNvSpPr>
            <a:spLocks noChangeArrowheads="1"/>
          </p:cNvSpPr>
          <p:nvPr/>
        </p:nvSpPr>
        <p:spPr bwMode="auto">
          <a:xfrm>
            <a:off x="5345125" y="4168618"/>
            <a:ext cx="57151" cy="11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4" tIns="45718" rIns="91404" bIns="45718"/>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rgbClr val="000000"/>
              </a:solidFill>
              <a:effectLst/>
              <a:uLnTx/>
              <a:uFillTx/>
              <a:ea typeface="等线" panose="02010600030101010101" pitchFamily="2" charset="-122"/>
              <a:cs typeface="+mn-lt"/>
              <a:sym typeface="+mn-lt"/>
            </a:endParaRPr>
          </a:p>
        </p:txBody>
      </p:sp>
      <p:sp>
        <p:nvSpPr>
          <p:cNvPr id="39952" name="6"/>
          <p:cNvSpPr>
            <a:spLocks noChangeArrowheads="1"/>
          </p:cNvSpPr>
          <p:nvPr/>
        </p:nvSpPr>
        <p:spPr bwMode="auto">
          <a:xfrm>
            <a:off x="5254637" y="4216250"/>
            <a:ext cx="147639" cy="11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4" tIns="45718" rIns="91404" bIns="45718"/>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rgbClr val="000000"/>
              </a:solidFill>
              <a:effectLst/>
              <a:uLnTx/>
              <a:uFillTx/>
              <a:ea typeface="等线" panose="02010600030101010101" pitchFamily="2" charset="-122"/>
              <a:cs typeface="+mn-lt"/>
              <a:sym typeface="+mn-lt"/>
            </a:endParaRPr>
          </a:p>
        </p:txBody>
      </p:sp>
      <p:sp>
        <p:nvSpPr>
          <p:cNvPr id="39953" name="5"/>
          <p:cNvSpPr>
            <a:spLocks noChangeArrowheads="1"/>
          </p:cNvSpPr>
          <p:nvPr/>
        </p:nvSpPr>
        <p:spPr bwMode="auto">
          <a:xfrm>
            <a:off x="5254637" y="4252752"/>
            <a:ext cx="147639" cy="11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4" tIns="45718" rIns="91404" bIns="45718"/>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rgbClr val="000000"/>
              </a:solidFill>
              <a:effectLst/>
              <a:uLnTx/>
              <a:uFillTx/>
              <a:ea typeface="等线" panose="02010600030101010101" pitchFamily="2" charset="-122"/>
              <a:cs typeface="+mn-lt"/>
              <a:sym typeface="+mn-lt"/>
            </a:endParaRPr>
          </a:p>
        </p:txBody>
      </p:sp>
      <p:sp>
        <p:nvSpPr>
          <p:cNvPr id="39954" name="4"/>
          <p:cNvSpPr>
            <a:spLocks noChangeArrowheads="1"/>
          </p:cNvSpPr>
          <p:nvPr/>
        </p:nvSpPr>
        <p:spPr bwMode="auto">
          <a:xfrm>
            <a:off x="6272223" y="4047975"/>
            <a:ext cx="301625" cy="300039"/>
          </a:xfrm>
          <a:prstGeom prst="ellipse">
            <a:avLst/>
          </a:prstGeom>
          <a:noFill/>
          <a:ln w="30163" cap="rnd">
            <a:solidFill>
              <a:srgbClr val="FFFFFF"/>
            </a:solidFill>
            <a:round/>
          </a:ln>
          <a:extLst>
            <a:ext uri="{909E8E84-426E-40DD-AFC4-6F175D3DCCD1}">
              <a14:hiddenFill xmlns:a14="http://schemas.microsoft.com/office/drawing/2010/main">
                <a:solidFill>
                  <a:srgbClr val="FFFFFF"/>
                </a:solidFill>
              </a14:hiddenFill>
            </a:ext>
          </a:extLst>
        </p:spPr>
        <p:txBody>
          <a:bodyPr lIns="80261" tIns="40146" rIns="80261" bIns="40146"/>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rgbClr val="000000"/>
              </a:solidFill>
              <a:effectLst/>
              <a:uLnTx/>
              <a:uFillTx/>
              <a:ea typeface="等线" panose="02010600030101010101" pitchFamily="2" charset="-122"/>
              <a:cs typeface="+mn-lt"/>
              <a:sym typeface="+mn-lt"/>
            </a:endParaRPr>
          </a:p>
        </p:txBody>
      </p:sp>
      <p:sp>
        <p:nvSpPr>
          <p:cNvPr id="39956" name="2"/>
          <p:cNvSpPr/>
          <p:nvPr/>
        </p:nvSpPr>
        <p:spPr bwMode="auto">
          <a:xfrm>
            <a:off x="6402389" y="4197201"/>
            <a:ext cx="117475" cy="138113"/>
          </a:xfrm>
          <a:custGeom>
            <a:avLst/>
            <a:gdLst>
              <a:gd name="T0" fmla="*/ 19311 w 73"/>
              <a:gd name="T1" fmla="*/ 51995 h 85"/>
              <a:gd name="T2" fmla="*/ 19311 w 73"/>
              <a:gd name="T3" fmla="*/ 73119 h 85"/>
              <a:gd name="T4" fmla="*/ 40231 w 73"/>
              <a:gd name="T5" fmla="*/ 94242 h 85"/>
              <a:gd name="T6" fmla="*/ 30576 w 73"/>
              <a:gd name="T7" fmla="*/ 129989 h 85"/>
              <a:gd name="T8" fmla="*/ 72416 w 73"/>
              <a:gd name="T9" fmla="*/ 107241 h 85"/>
              <a:gd name="T10" fmla="*/ 106210 w 73"/>
              <a:gd name="T11" fmla="*/ 60120 h 85"/>
              <a:gd name="T12" fmla="*/ 86899 w 73"/>
              <a:gd name="T13" fmla="*/ 38997 h 85"/>
              <a:gd name="T14" fmla="*/ 38622 w 73"/>
              <a:gd name="T15" fmla="*/ 17873 h 85"/>
              <a:gd name="T16" fmla="*/ 19311 w 73"/>
              <a:gd name="T17" fmla="*/ 51995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85"/>
              <a:gd name="T29" fmla="*/ 73 w 73"/>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85">
                <a:moveTo>
                  <a:pt x="12" y="32"/>
                </a:moveTo>
                <a:cubicBezTo>
                  <a:pt x="10" y="43"/>
                  <a:pt x="0" y="34"/>
                  <a:pt x="12" y="45"/>
                </a:cubicBezTo>
                <a:cubicBezTo>
                  <a:pt x="23" y="56"/>
                  <a:pt x="26" y="33"/>
                  <a:pt x="25" y="58"/>
                </a:cubicBezTo>
                <a:cubicBezTo>
                  <a:pt x="23" y="83"/>
                  <a:pt x="2" y="85"/>
                  <a:pt x="19" y="80"/>
                </a:cubicBezTo>
                <a:cubicBezTo>
                  <a:pt x="36" y="74"/>
                  <a:pt x="33" y="79"/>
                  <a:pt x="45" y="66"/>
                </a:cubicBezTo>
                <a:cubicBezTo>
                  <a:pt x="58" y="54"/>
                  <a:pt x="60" y="47"/>
                  <a:pt x="66" y="37"/>
                </a:cubicBezTo>
                <a:cubicBezTo>
                  <a:pt x="73" y="27"/>
                  <a:pt x="62" y="31"/>
                  <a:pt x="54" y="24"/>
                </a:cubicBezTo>
                <a:cubicBezTo>
                  <a:pt x="47" y="17"/>
                  <a:pt x="34" y="0"/>
                  <a:pt x="24" y="11"/>
                </a:cubicBezTo>
                <a:cubicBezTo>
                  <a:pt x="14" y="21"/>
                  <a:pt x="12" y="32"/>
                  <a:pt x="12" y="32"/>
                </a:cubicBezTo>
                <a:close/>
              </a:path>
            </a:pathLst>
          </a:custGeom>
          <a:noFill/>
          <a:ln w="30163" cap="rnd">
            <a:solidFill>
              <a:srgbClr val="FFFFFF"/>
            </a:solidFill>
            <a:miter lim="800000"/>
          </a:ln>
          <a:extLst>
            <a:ext uri="{909E8E84-426E-40DD-AFC4-6F175D3DCCD1}">
              <a14:hiddenFill xmlns:a14="http://schemas.microsoft.com/office/drawing/2010/main">
                <a:solidFill>
                  <a:srgbClr val="FFFFFF"/>
                </a:solidFill>
              </a14:hiddenFill>
            </a:ext>
          </a:extLst>
        </p:spPr>
        <p:txBody>
          <a:bodyPr lIns="80261" tIns="40146" rIns="80261" bIns="40146"/>
          <a:lstStyle/>
          <a:p>
            <a:pPr marL="0" marR="0" lvl="0" indent="0" algn="l" defTabSz="913765"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black"/>
              </a:solidFill>
              <a:effectLst/>
              <a:uLnTx/>
              <a:uFillTx/>
              <a:ea typeface="等线" panose="02010600030101010101" pitchFamily="2" charset="-122"/>
              <a:cs typeface="+mn-lt"/>
              <a:sym typeface="+mn-lt"/>
            </a:endParaRPr>
          </a:p>
        </p:txBody>
      </p:sp>
      <p:sp>
        <p:nvSpPr>
          <p:cNvPr id="39957" name="1"/>
          <p:cNvSpPr/>
          <p:nvPr/>
        </p:nvSpPr>
        <p:spPr bwMode="auto">
          <a:xfrm>
            <a:off x="6465889" y="4054316"/>
            <a:ext cx="103187" cy="193675"/>
          </a:xfrm>
          <a:custGeom>
            <a:avLst/>
            <a:gdLst>
              <a:gd name="T0" fmla="*/ 0 w 63"/>
              <a:gd name="T1" fmla="*/ 0 h 119"/>
              <a:gd name="T2" fmla="*/ 18017 w 63"/>
              <a:gd name="T3" fmla="*/ 48826 h 119"/>
              <a:gd name="T4" fmla="*/ 75343 w 63"/>
              <a:gd name="T5" fmla="*/ 87886 h 119"/>
              <a:gd name="T6" fmla="*/ 88446 w 63"/>
              <a:gd name="T7" fmla="*/ 131829 h 119"/>
              <a:gd name="T8" fmla="*/ 85170 w 63"/>
              <a:gd name="T9" fmla="*/ 180655 h 119"/>
              <a:gd name="T10" fmla="*/ 103187 w 63"/>
              <a:gd name="T11" fmla="*/ 183910 h 119"/>
              <a:gd name="T12" fmla="*/ 0 60000 65536"/>
              <a:gd name="T13" fmla="*/ 0 60000 65536"/>
              <a:gd name="T14" fmla="*/ 0 60000 65536"/>
              <a:gd name="T15" fmla="*/ 0 60000 65536"/>
              <a:gd name="T16" fmla="*/ 0 60000 65536"/>
              <a:gd name="T17" fmla="*/ 0 60000 65536"/>
              <a:gd name="T18" fmla="*/ 0 w 63"/>
              <a:gd name="T19" fmla="*/ 0 h 119"/>
              <a:gd name="T20" fmla="*/ 63 w 63"/>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63" h="119">
                <a:moveTo>
                  <a:pt x="0" y="0"/>
                </a:moveTo>
                <a:cubicBezTo>
                  <a:pt x="0" y="6"/>
                  <a:pt x="3" y="22"/>
                  <a:pt x="11" y="30"/>
                </a:cubicBezTo>
                <a:cubicBezTo>
                  <a:pt x="19" y="37"/>
                  <a:pt x="45" y="44"/>
                  <a:pt x="46" y="54"/>
                </a:cubicBezTo>
                <a:cubicBezTo>
                  <a:pt x="47" y="64"/>
                  <a:pt x="58" y="71"/>
                  <a:pt x="54" y="81"/>
                </a:cubicBezTo>
                <a:cubicBezTo>
                  <a:pt x="50" y="90"/>
                  <a:pt x="42" y="103"/>
                  <a:pt x="52" y="111"/>
                </a:cubicBezTo>
                <a:cubicBezTo>
                  <a:pt x="61" y="119"/>
                  <a:pt x="63" y="113"/>
                  <a:pt x="63" y="113"/>
                </a:cubicBezTo>
              </a:path>
            </a:pathLst>
          </a:custGeom>
          <a:noFill/>
          <a:ln w="30163" cap="rnd">
            <a:solidFill>
              <a:srgbClr val="FFFFFF"/>
            </a:solidFill>
            <a:miter lim="800000"/>
          </a:ln>
          <a:extLst>
            <a:ext uri="{909E8E84-426E-40DD-AFC4-6F175D3DCCD1}">
              <a14:hiddenFill xmlns:a14="http://schemas.microsoft.com/office/drawing/2010/main">
                <a:solidFill>
                  <a:srgbClr val="FFFFFF"/>
                </a:solidFill>
              </a14:hiddenFill>
            </a:ext>
          </a:extLst>
        </p:spPr>
        <p:txBody>
          <a:bodyPr lIns="80261" tIns="40146" rIns="80261" bIns="40146"/>
          <a:lstStyle/>
          <a:p>
            <a:pPr marL="0" marR="0" lvl="0" indent="0" algn="l" defTabSz="913765"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black"/>
              </a:solidFill>
              <a:effectLst/>
              <a:uLnTx/>
              <a:uFillTx/>
              <a:ea typeface="等线" panose="02010600030101010101" pitchFamily="2" charset="-122"/>
              <a:cs typeface="+mn-lt"/>
              <a:sym typeface="+mn-lt"/>
            </a:endParaRPr>
          </a:p>
        </p:txBody>
      </p:sp>
      <p:grpSp>
        <p:nvGrpSpPr>
          <p:cNvPr id="37" name="Group 17">
            <a:extLst>
              <a:ext uri="{FF2B5EF4-FFF2-40B4-BE49-F238E27FC236}">
                <a16:creationId xmlns:a16="http://schemas.microsoft.com/office/drawing/2014/main" id="{E60C05CB-6112-4DE4-8888-C729342FD1EE}"/>
              </a:ext>
            </a:extLst>
          </p:cNvPr>
          <p:cNvGrpSpPr>
            <a:grpSpLocks/>
          </p:cNvGrpSpPr>
          <p:nvPr/>
        </p:nvGrpSpPr>
        <p:grpSpPr bwMode="auto">
          <a:xfrm>
            <a:off x="8012915" y="34523"/>
            <a:ext cx="3972077" cy="6701557"/>
            <a:chOff x="4915918" y="623366"/>
            <a:chExt cx="4229101" cy="5859091"/>
          </a:xfrm>
        </p:grpSpPr>
        <p:pic>
          <p:nvPicPr>
            <p:cNvPr id="38" name="Picture 2" descr="Tập tin:Tuongdaidinhtienhoangde2.JPG">
              <a:extLst>
                <a:ext uri="{FF2B5EF4-FFF2-40B4-BE49-F238E27FC236}">
                  <a16:creationId xmlns:a16="http://schemas.microsoft.com/office/drawing/2014/main" id="{6364BC19-D27E-40DC-8CF5-B55D5290E75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15918" y="623366"/>
              <a:ext cx="4229101"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Box 16">
              <a:extLst>
                <a:ext uri="{FF2B5EF4-FFF2-40B4-BE49-F238E27FC236}">
                  <a16:creationId xmlns:a16="http://schemas.microsoft.com/office/drawing/2014/main" id="{BC19CE9C-7A82-42F2-9711-A18D98BAF771}"/>
                </a:ext>
              </a:extLst>
            </p:cNvPr>
            <p:cNvSpPr txBox="1">
              <a:spLocks noChangeArrowheads="1"/>
            </p:cNvSpPr>
            <p:nvPr/>
          </p:nvSpPr>
          <p:spPr bwMode="auto">
            <a:xfrm>
              <a:off x="4954272" y="6134998"/>
              <a:ext cx="4190747" cy="347459"/>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eaLnBrk="1" hangingPunct="1">
                <a:defRPr/>
              </a:pPr>
              <a:r>
                <a:rPr lang="en-US" sz="2000" b="1" dirty="0" err="1"/>
                <a:t>Đinh</a:t>
              </a:r>
              <a:r>
                <a:rPr lang="en-US" sz="2000" b="1" dirty="0"/>
                <a:t> </a:t>
              </a:r>
              <a:r>
                <a:rPr lang="en-US" sz="2000" b="1" dirty="0" err="1"/>
                <a:t>Bộ</a:t>
              </a:r>
              <a:r>
                <a:rPr lang="en-US" sz="2000" b="1" dirty="0"/>
                <a:t> </a:t>
              </a:r>
              <a:r>
                <a:rPr lang="en-US" sz="2000" b="1" dirty="0" err="1"/>
                <a:t>Lĩnh</a:t>
              </a:r>
              <a:r>
                <a:rPr lang="en-US" sz="2000" b="1" dirty="0"/>
                <a:t> </a:t>
              </a:r>
              <a:r>
                <a:rPr lang="en-US" sz="2000" b="1" dirty="0" err="1"/>
                <a:t>lên</a:t>
              </a:r>
              <a:r>
                <a:rPr lang="en-US" sz="2000" b="1" dirty="0"/>
                <a:t> </a:t>
              </a:r>
              <a:r>
                <a:rPr lang="en-US" sz="2000" b="1" dirty="0" err="1"/>
                <a:t>ngôi</a:t>
              </a:r>
              <a:r>
                <a:rPr lang="en-US" sz="2000" b="1" dirty="0"/>
                <a:t> </a:t>
              </a:r>
              <a:r>
                <a:rPr lang="en-US" sz="2000" b="1" dirty="0" err="1"/>
                <a:t>Hoàng</a:t>
              </a:r>
              <a:r>
                <a:rPr lang="en-US" sz="2000" b="1" dirty="0"/>
                <a:t> </a:t>
              </a:r>
              <a:r>
                <a:rPr lang="en-US" sz="2000" b="1" dirty="0" err="1"/>
                <a:t>đế</a:t>
              </a:r>
              <a:endParaRPr lang="vi-VN" sz="2000" b="1" dirty="0"/>
            </a:p>
          </p:txBody>
        </p:sp>
      </p:grpSp>
      <p:grpSp>
        <p:nvGrpSpPr>
          <p:cNvPr id="48" name="Group 23">
            <a:extLst>
              <a:ext uri="{FF2B5EF4-FFF2-40B4-BE49-F238E27FC236}">
                <a16:creationId xmlns:a16="http://schemas.microsoft.com/office/drawing/2014/main" id="{4B7C8F68-FDE5-41BD-B383-499B35B93A82}"/>
              </a:ext>
            </a:extLst>
          </p:cNvPr>
          <p:cNvGrpSpPr>
            <a:grpSpLocks/>
          </p:cNvGrpSpPr>
          <p:nvPr/>
        </p:nvGrpSpPr>
        <p:grpSpPr bwMode="auto">
          <a:xfrm>
            <a:off x="460826" y="220820"/>
            <a:ext cx="7091264" cy="3912295"/>
            <a:chOff x="228600" y="3120044"/>
            <a:chExt cx="8915400" cy="3910208"/>
          </a:xfrm>
        </p:grpSpPr>
        <p:pic>
          <p:nvPicPr>
            <p:cNvPr id="49" name="Picture 6" descr="images420838_1228962086">
              <a:extLst>
                <a:ext uri="{FF2B5EF4-FFF2-40B4-BE49-F238E27FC236}">
                  <a16:creationId xmlns:a16="http://schemas.microsoft.com/office/drawing/2014/main" id="{B55CB9CE-511B-4B8B-AA74-AB681C00CC4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 y="3120044"/>
              <a:ext cx="8915400" cy="328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TextBox 22">
              <a:extLst>
                <a:ext uri="{FF2B5EF4-FFF2-40B4-BE49-F238E27FC236}">
                  <a16:creationId xmlns:a16="http://schemas.microsoft.com/office/drawing/2014/main" id="{DA4AEF9C-C21F-4F97-BE6E-BE988BB84B4F}"/>
                </a:ext>
              </a:extLst>
            </p:cNvPr>
            <p:cNvSpPr txBox="1">
              <a:spLocks noChangeArrowheads="1"/>
            </p:cNvSpPr>
            <p:nvPr/>
          </p:nvSpPr>
          <p:spPr bwMode="auto">
            <a:xfrm>
              <a:off x="1476476" y="6507311"/>
              <a:ext cx="7328801" cy="522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vi-VN" altLang="en-US" sz="2800" b="1" dirty="0">
                  <a:latin typeface="Times New Roman" panose="02020603050405020304" pitchFamily="18" charset="0"/>
                </a:rPr>
                <a:t>Toàn cảnh cố đô Hoa Lư (Ninh Bình)</a:t>
              </a:r>
            </a:p>
          </p:txBody>
        </p:sp>
      </p:grpSp>
      <p:sp>
        <p:nvSpPr>
          <p:cNvPr id="51" name="TextBox 50">
            <a:extLst>
              <a:ext uri="{FF2B5EF4-FFF2-40B4-BE49-F238E27FC236}">
                <a16:creationId xmlns:a16="http://schemas.microsoft.com/office/drawing/2014/main" id="{8EE81901-7EFB-47B0-8E42-4FE822EDA53F}"/>
              </a:ext>
            </a:extLst>
          </p:cNvPr>
          <p:cNvSpPr txBox="1"/>
          <p:nvPr/>
        </p:nvSpPr>
        <p:spPr>
          <a:xfrm>
            <a:off x="472476" y="4524975"/>
            <a:ext cx="6634480" cy="2400657"/>
          </a:xfrm>
          <a:prstGeom prst="rect">
            <a:avLst/>
          </a:prstGeom>
          <a:noFill/>
        </p:spPr>
        <p:txBody>
          <a:bodyPr wrap="square">
            <a:spAutoFit/>
          </a:bodyPr>
          <a:lstStyle/>
          <a:p>
            <a:pPr marL="0" marR="0" algn="just">
              <a:spcBef>
                <a:spcPts val="300"/>
              </a:spcBef>
              <a:spcAft>
                <a:spcPts val="0"/>
              </a:spcAft>
            </a:pPr>
            <a:r>
              <a:rPr lang="nl-NL" sz="2500" b="1" dirty="0">
                <a:solidFill>
                  <a:srgbClr val="FF0000"/>
                </a:solidFill>
                <a:effectLst/>
                <a:latin typeface="Times New Roman" panose="02020603050405020304" pitchFamily="18" charset="0"/>
                <a:ea typeface="Calibri" panose="020F0502020204030204" pitchFamily="34" charset="0"/>
              </a:rPr>
              <a:t>Đinh Bộ Lĩnh đóng đô ở Hoa Lư vì</a:t>
            </a:r>
            <a:r>
              <a:rPr lang="nl-NL" sz="2500" b="1">
                <a:solidFill>
                  <a:srgbClr val="FF0000"/>
                </a:solidFill>
                <a:effectLst/>
                <a:latin typeface="Times New Roman" panose="02020603050405020304" pitchFamily="18" charset="0"/>
                <a:ea typeface="Calibri" panose="020F0502020204030204" pitchFamily="34" charset="0"/>
              </a:rPr>
              <a:t>:</a:t>
            </a:r>
            <a:r>
              <a:rPr lang="nl-NL" sz="2500">
                <a:solidFill>
                  <a:srgbClr val="FF0000"/>
                </a:solidFill>
                <a:effectLst/>
                <a:latin typeface="Times New Roman" panose="02020603050405020304" pitchFamily="18" charset="0"/>
                <a:ea typeface="Calibri" panose="020F0502020204030204" pitchFamily="34" charset="0"/>
              </a:rPr>
              <a:t> </a:t>
            </a:r>
            <a:r>
              <a:rPr lang="nl-NL" sz="2500">
                <a:latin typeface="Times New Roman" panose="02020603050405020304" pitchFamily="18" charset="0"/>
                <a:ea typeface="Calibri" panose="020F0502020204030204" pitchFamily="34" charset="0"/>
              </a:rPr>
              <a:t>Đây là quê hương của Đinh Bộ Lĩnh, </a:t>
            </a:r>
            <a:r>
              <a:rPr lang="nl-NL" sz="2500">
                <a:effectLst/>
                <a:latin typeface="Times New Roman" panose="02020603050405020304" pitchFamily="18" charset="0"/>
                <a:ea typeface="Calibri" panose="020F0502020204030204" pitchFamily="34" charset="0"/>
              </a:rPr>
              <a:t>Hoa </a:t>
            </a:r>
            <a:r>
              <a:rPr lang="nl-NL" sz="2500" dirty="0">
                <a:effectLst/>
                <a:latin typeface="Times New Roman" panose="02020603050405020304" pitchFamily="18" charset="0"/>
                <a:ea typeface="Calibri" panose="020F0502020204030204" pitchFamily="34" charset="0"/>
              </a:rPr>
              <a:t>Lư là vùng đất hẹp, xung quanh có nhiều đồi núi. Căn cứ thủy bộ rất thuận tiện. Sau lưng là rừng, trước mặt là đồng bằng, xa hơn nữa là </a:t>
            </a:r>
            <a:r>
              <a:rPr lang="nl-NL" sz="2500">
                <a:effectLst/>
                <a:latin typeface="Times New Roman" panose="02020603050405020304" pitchFamily="18" charset="0"/>
                <a:ea typeface="Calibri" panose="020F0502020204030204" pitchFamily="34" charset="0"/>
              </a:rPr>
              <a:t>biển cả tạo ra thế phòng thủ vững chắc</a:t>
            </a:r>
            <a:endParaRPr lang="en-US" sz="2500" dirty="0">
              <a:effectLst/>
              <a:latin typeface="Times New Roman" panose="02020603050405020304" pitchFamily="18" charset="0"/>
              <a:ea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par>
                                <p:cTn id="17" presetID="3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par>
                                <p:cTn id="23" presetID="3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style.rotation</p:attrName>
                                        </p:attrNameLst>
                                      </p:cBhvr>
                                      <p:tavLst>
                                        <p:tav tm="0">
                                          <p:val>
                                            <p:fltVal val="90"/>
                                          </p:val>
                                        </p:tav>
                                        <p:tav tm="100000">
                                          <p:val>
                                            <p:fltVal val="0"/>
                                          </p:val>
                                        </p:tav>
                                      </p:tavLst>
                                    </p:anim>
                                    <p:animEffect transition="in" filter="fade">
                                      <p:cBhvr>
                                        <p:cTn id="28" dur="1000"/>
                                        <p:tgtEl>
                                          <p:spTgt spid="10"/>
                                        </p:tgtEl>
                                      </p:cBhvr>
                                    </p:animEffect>
                                  </p:childTnLst>
                                </p:cTn>
                              </p:par>
                              <p:par>
                                <p:cTn id="29" presetID="3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90"/>
                                          </p:val>
                                        </p:tav>
                                        <p:tav tm="100000">
                                          <p:val>
                                            <p:fltVal val="0"/>
                                          </p:val>
                                        </p:tav>
                                      </p:tavLst>
                                    </p:anim>
                                    <p:animEffect transition="in" filter="fade">
                                      <p:cBhvr>
                                        <p:cTn id="3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380DCED7-C8F1-44E9-8DA3-8006274295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5" name="TextBox 4">
            <a:extLst>
              <a:ext uri="{FF2B5EF4-FFF2-40B4-BE49-F238E27FC236}">
                <a16:creationId xmlns:a16="http://schemas.microsoft.com/office/drawing/2014/main" id="{0B9017B9-D8F6-4FEA-9E1F-E8067683D585}"/>
              </a:ext>
            </a:extLst>
          </p:cNvPr>
          <p:cNvSpPr txBox="1"/>
          <p:nvPr/>
        </p:nvSpPr>
        <p:spPr>
          <a:xfrm>
            <a:off x="3747541" y="209862"/>
            <a:ext cx="5651292" cy="523220"/>
          </a:xfrm>
          <a:prstGeom prst="rect">
            <a:avLst/>
          </a:prstGeom>
          <a:noFill/>
        </p:spPr>
        <p:txBody>
          <a:bodyPr wrap="square" rtlCol="0">
            <a:spAutoFit/>
          </a:bodyPr>
          <a:lstStyle/>
          <a:p>
            <a:pPr algn="ctr"/>
            <a:r>
              <a:rPr lang="en-US" sz="2800" b="1">
                <a:latin typeface="Times New Roman" panose="02020603050405020304" pitchFamily="18" charset="0"/>
                <a:cs typeface="Times New Roman" panose="02020603050405020304" pitchFamily="18" charset="0"/>
              </a:rPr>
              <a:t>THẢO LUẬN NHÓM</a:t>
            </a:r>
          </a:p>
        </p:txBody>
      </p:sp>
      <p:sp>
        <p:nvSpPr>
          <p:cNvPr id="6" name="TextBox 5">
            <a:extLst>
              <a:ext uri="{FF2B5EF4-FFF2-40B4-BE49-F238E27FC236}">
                <a16:creationId xmlns:a16="http://schemas.microsoft.com/office/drawing/2014/main" id="{3CB08735-E919-4C94-96D3-5E6D6276E8B8}"/>
              </a:ext>
            </a:extLst>
          </p:cNvPr>
          <p:cNvSpPr txBox="1"/>
          <p:nvPr/>
        </p:nvSpPr>
        <p:spPr>
          <a:xfrm>
            <a:off x="239843" y="854439"/>
            <a:ext cx="11647357" cy="2246769"/>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Cả lớp chia thành 3 nhóm</a:t>
            </a:r>
          </a:p>
          <a:p>
            <a:r>
              <a:rPr lang="en-US" sz="2800">
                <a:latin typeface="Times New Roman" panose="02020603050405020304" pitchFamily="18" charset="0"/>
                <a:cs typeface="Times New Roman" panose="02020603050405020304" pitchFamily="18" charset="0"/>
              </a:rPr>
              <a:t>Nhiệm vụ: Dựa vào thông tin trong sách giáo khoa, hãy vẽ sơ đồ tổ chức chính quyền thời Đinh và rút ra nhận xét?</a:t>
            </a:r>
          </a:p>
          <a:p>
            <a:r>
              <a:rPr lang="en-US" sz="2800">
                <a:latin typeface="Times New Roman" panose="02020603050405020304" pitchFamily="18" charset="0"/>
                <a:cs typeface="Times New Roman" panose="02020603050405020304" pitchFamily="18" charset="0"/>
              </a:rPr>
              <a:t>Thời gian 3 phút</a:t>
            </a:r>
          </a:p>
          <a:p>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6849766"/>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380DCED7-C8F1-44E9-8DA3-8006274295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2" name="TextBox 1">
            <a:extLst>
              <a:ext uri="{FF2B5EF4-FFF2-40B4-BE49-F238E27FC236}">
                <a16:creationId xmlns:a16="http://schemas.microsoft.com/office/drawing/2014/main" id="{0A1362E8-7961-43EB-BA51-F4E1D508059A}"/>
              </a:ext>
            </a:extLst>
          </p:cNvPr>
          <p:cNvSpPr txBox="1"/>
          <p:nvPr/>
        </p:nvSpPr>
        <p:spPr>
          <a:xfrm>
            <a:off x="2218544" y="254833"/>
            <a:ext cx="8349522"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SƠ ĐỒ TỔ CHỨC CHÍNH QUYỀN THỜI ĐINH</a:t>
            </a:r>
          </a:p>
        </p:txBody>
      </p:sp>
      <p:pic>
        <p:nvPicPr>
          <p:cNvPr id="7" name="Picture 6">
            <a:extLst>
              <a:ext uri="{FF2B5EF4-FFF2-40B4-BE49-F238E27FC236}">
                <a16:creationId xmlns:a16="http://schemas.microsoft.com/office/drawing/2014/main" id="{9CCED4FA-312F-4EE0-B7AB-65F899DDCD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1411" y="757243"/>
            <a:ext cx="5258534" cy="4496427"/>
          </a:xfrm>
          <a:prstGeom prst="rect">
            <a:avLst/>
          </a:prstGeom>
        </p:spPr>
      </p:pic>
      <p:sp>
        <p:nvSpPr>
          <p:cNvPr id="10" name="TextBox 9">
            <a:extLst>
              <a:ext uri="{FF2B5EF4-FFF2-40B4-BE49-F238E27FC236}">
                <a16:creationId xmlns:a16="http://schemas.microsoft.com/office/drawing/2014/main" id="{502EDC20-F5CF-4DDF-BBC3-B4127D4BF614}"/>
              </a:ext>
            </a:extLst>
          </p:cNvPr>
          <p:cNvSpPr txBox="1"/>
          <p:nvPr/>
        </p:nvSpPr>
        <p:spPr>
          <a:xfrm>
            <a:off x="296313" y="5177427"/>
            <a:ext cx="11599373" cy="1569660"/>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Nhận xét: Tổ chức chính quyền thời Đinh được xây dựng từ trung ương đến địa phương khá quy củ với nhiều cấp hành chính; Hoàng đế là người có quyền lực cao nhất. Đinh Bộ Lĩnh đã tiến thêm một bước trong việc xây dựng chính quyền độc lập, tự chủ, khẳng định chủ quyền quốc gia dân tộc so với thời Ngô Quyền.</a:t>
            </a:r>
          </a:p>
        </p:txBody>
      </p:sp>
    </p:spTree>
    <p:extLst>
      <p:ext uri="{BB962C8B-B14F-4D97-AF65-F5344CB8AC3E}">
        <p14:creationId xmlns:p14="http://schemas.microsoft.com/office/powerpoint/2010/main" val="4228246455"/>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11111"/>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Calibri Light"/>
        <a:ea typeface="微软雅黑"/>
        <a:cs typeface=""/>
      </a:majorFont>
      <a:minorFont>
        <a:latin typeface="Calibri"/>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第一PPT，www.1ppt.com​">
  <a:themeElements>
    <a:clrScheme name="中性">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第一PPT，www.1ppt.com">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822</TotalTime>
  <Words>2244</Words>
  <Application>Microsoft Office PowerPoint</Application>
  <PresentationFormat>Widescreen</PresentationFormat>
  <Paragraphs>412</Paragraphs>
  <Slides>41</Slides>
  <Notes>33</Notes>
  <HiddenSlides>0</HiddenSlides>
  <MMClips>0</MMClips>
  <ScaleCrop>false</ScaleCrop>
  <HeadingPairs>
    <vt:vector size="6" baseType="variant">
      <vt:variant>
        <vt:lpstr>Fonts Used</vt:lpstr>
      </vt:variant>
      <vt:variant>
        <vt:i4>17</vt:i4>
      </vt:variant>
      <vt:variant>
        <vt:lpstr>Theme</vt:lpstr>
      </vt:variant>
      <vt:variant>
        <vt:i4>7</vt:i4>
      </vt:variant>
      <vt:variant>
        <vt:lpstr>Slide Titles</vt:lpstr>
      </vt:variant>
      <vt:variant>
        <vt:i4>41</vt:i4>
      </vt:variant>
    </vt:vector>
  </HeadingPairs>
  <TitlesOfParts>
    <vt:vector size="65" baseType="lpstr">
      <vt:lpstr>微软雅黑</vt:lpstr>
      <vt:lpstr>宋体</vt:lpstr>
      <vt:lpstr>Arial</vt:lpstr>
      <vt:lpstr>Calibri</vt:lpstr>
      <vt:lpstr>Calibri Light</vt:lpstr>
      <vt:lpstr>等线</vt:lpstr>
      <vt:lpstr>等线 Light</vt:lpstr>
      <vt:lpstr>FontAwesome</vt:lpstr>
      <vt:lpstr>FZHei-B01S</vt:lpstr>
      <vt:lpstr>Garamond</vt:lpstr>
      <vt:lpstr>Helvetica Light</vt:lpstr>
      <vt:lpstr>ITC Avant Garde Std Bk</vt:lpstr>
      <vt:lpstr>Lato Light</vt:lpstr>
      <vt:lpstr>Lato Regular</vt:lpstr>
      <vt:lpstr>Times New Roman</vt:lpstr>
      <vt:lpstr>Wingdings</vt:lpstr>
      <vt:lpstr>方正剪纸简体</vt:lpstr>
      <vt:lpstr>Office 主题​​</vt:lpstr>
      <vt:lpstr>1_Office 主题​​</vt:lpstr>
      <vt:lpstr>2_Office 主题​​</vt:lpstr>
      <vt:lpstr>第一PPT，www.1ppt.com​</vt:lpstr>
      <vt:lpstr>Office Theme</vt:lpstr>
      <vt:lpstr>1_Office 主题</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111111</dc:title>
  <dc:subject>9Slide.vn</dc:subject>
  <dc:creator>Duc</dc:creator>
  <dc:description>9Slide.vn</dc:description>
  <cp:lastModifiedBy>Admin</cp:lastModifiedBy>
  <cp:revision>87</cp:revision>
  <dcterms:created xsi:type="dcterms:W3CDTF">2018-10-13T02:45:00Z</dcterms:created>
  <dcterms:modified xsi:type="dcterms:W3CDTF">2024-01-24T03:06:09Z</dcterms:modified>
  <cp:category>9Slide.vn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2052-10.1.0.7521</vt:lpwstr>
  </property>
</Properties>
</file>