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49ee74b7b5314f14" Type="http://schemas.microsoft.com/office/2007/relationships/ui/extensibility" Target="customUI/customUI14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27"/>
  </p:notesMasterIdLst>
  <p:sldIdLst>
    <p:sldId id="470" r:id="rId11"/>
    <p:sldId id="471" r:id="rId12"/>
    <p:sldId id="495" r:id="rId13"/>
    <p:sldId id="510" r:id="rId14"/>
    <p:sldId id="513" r:id="rId15"/>
    <p:sldId id="514" r:id="rId16"/>
    <p:sldId id="515" r:id="rId17"/>
    <p:sldId id="516" r:id="rId18"/>
    <p:sldId id="511" r:id="rId19"/>
    <p:sldId id="504" r:id="rId20"/>
    <p:sldId id="512" r:id="rId21"/>
    <p:sldId id="503" r:id="rId22"/>
    <p:sldId id="509" r:id="rId23"/>
    <p:sldId id="493" r:id="rId24"/>
    <p:sldId id="507" r:id="rId25"/>
    <p:sldId id="517" r:id="rId26"/>
  </p:sldIdLst>
  <p:sldSz cx="12195175" cy="6859588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 userDrawn="1">
          <p15:clr>
            <a:srgbClr val="A4A3A4"/>
          </p15:clr>
        </p15:guide>
        <p15:guide id="2" pos="38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6444"/>
    <a:srgbClr val="EC8B74"/>
    <a:srgbClr val="83B085"/>
    <a:srgbClr val="A16B1B"/>
    <a:srgbClr val="684511"/>
    <a:srgbClr val="89A751"/>
    <a:srgbClr val="392620"/>
    <a:srgbClr val="B64434"/>
    <a:srgbClr val="FE782D"/>
    <a:srgbClr val="3296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9" autoAdjust="0"/>
    <p:restoredTop sz="97778" autoAdjust="0"/>
  </p:normalViewPr>
  <p:slideViewPr>
    <p:cSldViewPr snapToGrid="0" showGuides="1">
      <p:cViewPr varScale="1">
        <p:scale>
          <a:sx n="76" d="100"/>
          <a:sy n="76" d="100"/>
        </p:scale>
        <p:origin x="960" y="67"/>
      </p:cViewPr>
      <p:guideLst>
        <p:guide orient="horz" pos="2161"/>
        <p:guide pos="384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tags" Target="tags/tag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P\Desktop\Book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ĐỒ SỐ NAM, NỮ CỦA VIỆT NAM TỪ 2011 - 2015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6094444444444445"/>
          <c:y val="3.24074074074074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Sheet2!$B$4</c:f>
              <c:strCache>
                <c:ptCount val="1"/>
                <c:pt idx="0">
                  <c:v>Nam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Sheet2!$C$3:$G$3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Sheet2!$C$4:$G$4</c:f>
              <c:numCache>
                <c:formatCode>General</c:formatCode>
                <c:ptCount val="5"/>
                <c:pt idx="0">
                  <c:v>43619.199999999997</c:v>
                </c:pt>
                <c:pt idx="1">
                  <c:v>44168</c:v>
                </c:pt>
                <c:pt idx="2">
                  <c:v>44685.8</c:v>
                </c:pt>
                <c:pt idx="3">
                  <c:v>45212.800000000003</c:v>
                </c:pt>
                <c:pt idx="4">
                  <c:v>45753.8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58-432F-B2DC-4844D36ABF19}"/>
            </c:ext>
          </c:extLst>
        </c:ser>
        <c:ser>
          <c:idx val="1"/>
          <c:order val="1"/>
          <c:tx>
            <c:strRef>
              <c:f>Sheet2!$B$5</c:f>
              <c:strCache>
                <c:ptCount val="1"/>
                <c:pt idx="0">
                  <c:v>Nữ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Sheet2!$C$3:$G$3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Sheet2!$C$5:$G$5</c:f>
              <c:numCache>
                <c:formatCode>General</c:formatCode>
                <c:ptCount val="5"/>
                <c:pt idx="0">
                  <c:v>44526.6</c:v>
                </c:pt>
                <c:pt idx="1">
                  <c:v>45034.9</c:v>
                </c:pt>
                <c:pt idx="2">
                  <c:v>45505.599999999999</c:v>
                </c:pt>
                <c:pt idx="3">
                  <c:v>45991</c:v>
                </c:pt>
                <c:pt idx="4">
                  <c:v>46474.8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58-432F-B2DC-4844D36ABF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00703727"/>
        <c:axId val="900698319"/>
      </c:barChart>
      <c:catAx>
        <c:axId val="900703727"/>
        <c:scaling>
          <c:orientation val="minMax"/>
        </c:scaling>
        <c:delete val="0"/>
        <c:axPos val="b"/>
        <c:title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0698319"/>
        <c:crosses val="autoZero"/>
        <c:auto val="1"/>
        <c:lblAlgn val="ctr"/>
        <c:lblOffset val="100"/>
        <c:noMultiLvlLbl val="0"/>
      </c:catAx>
      <c:valAx>
        <c:axId val="9006983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Đơn</a:t>
                </a:r>
                <a:r>
                  <a:rPr lang="en-US" baseline="0"/>
                  <a:t> vị nghìn người</a:t>
                </a:r>
                <a:endParaRPr lang="vi-V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07037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7441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722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3474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8179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2243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996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3923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097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338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463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175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5532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002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397" y="1122625"/>
            <a:ext cx="9146382" cy="2388153"/>
          </a:xfrm>
        </p:spPr>
        <p:txBody>
          <a:bodyPr anchor="b"/>
          <a:lstStyle>
            <a:lvl1pPr algn="ctr">
              <a:defRPr sz="600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397" y="3602874"/>
            <a:ext cx="9146382" cy="1656145"/>
          </a:xfrm>
        </p:spPr>
        <p:txBody>
          <a:bodyPr/>
          <a:lstStyle>
            <a:lvl1pPr marL="0" indent="0" algn="ctr">
              <a:buNone/>
              <a:defRPr sz="2401"/>
            </a:lvl1pPr>
            <a:lvl2pPr marL="457383" indent="0" algn="ctr">
              <a:buNone/>
              <a:defRPr sz="2001"/>
            </a:lvl2pPr>
            <a:lvl3pPr marL="914766" indent="0" algn="ctr">
              <a:buNone/>
              <a:defRPr sz="1801"/>
            </a:lvl3pPr>
            <a:lvl4pPr marL="1372149" indent="0" algn="ctr">
              <a:buNone/>
              <a:defRPr sz="1601"/>
            </a:lvl4pPr>
            <a:lvl5pPr marL="1829532" indent="0" algn="ctr">
              <a:buNone/>
              <a:defRPr sz="1601"/>
            </a:lvl5pPr>
            <a:lvl6pPr marL="2286914" indent="0" algn="ctr">
              <a:buNone/>
              <a:defRPr sz="1601"/>
            </a:lvl6pPr>
            <a:lvl7pPr marL="2744297" indent="0" algn="ctr">
              <a:buNone/>
              <a:defRPr sz="1601"/>
            </a:lvl7pPr>
            <a:lvl8pPr marL="3201680" indent="0" algn="ctr">
              <a:buNone/>
              <a:defRPr sz="1601"/>
            </a:lvl8pPr>
            <a:lvl9pPr marL="3659063" indent="0" algn="ctr">
              <a:buNone/>
              <a:defRPr sz="1601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7172" y="365209"/>
            <a:ext cx="2629585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420" y="365209"/>
            <a:ext cx="7736314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1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6086" y="479936"/>
            <a:ext cx="8368782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3"/>
            <a:ext cx="3126993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6758" y="175669"/>
            <a:ext cx="838418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422" y="206382"/>
            <a:ext cx="3051583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1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9" y="0"/>
            <a:ext cx="12207053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1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1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6086" y="479936"/>
            <a:ext cx="8368782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3"/>
            <a:ext cx="3126993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6758" y="175669"/>
            <a:ext cx="838418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422" y="206382"/>
            <a:ext cx="3051583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1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9" y="0"/>
            <a:ext cx="12207053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1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1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6086" y="479936"/>
            <a:ext cx="8368782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3"/>
            <a:ext cx="3126993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6758" y="175669"/>
            <a:ext cx="838418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422" y="206382"/>
            <a:ext cx="3051583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1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9" y="0"/>
            <a:ext cx="12207053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1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1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6086" y="479936"/>
            <a:ext cx="8368782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3"/>
            <a:ext cx="3126993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6758" y="175669"/>
            <a:ext cx="838418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422" y="206382"/>
            <a:ext cx="3051583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1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9" y="0"/>
            <a:ext cx="12207053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1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1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6086" y="479936"/>
            <a:ext cx="8368782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3"/>
            <a:ext cx="3126993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6758" y="175669"/>
            <a:ext cx="838418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422" y="206382"/>
            <a:ext cx="3051583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1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9" y="0"/>
            <a:ext cx="12207053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1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1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6086" y="479936"/>
            <a:ext cx="8368782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3"/>
            <a:ext cx="3126993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6758" y="175669"/>
            <a:ext cx="838418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422" y="206382"/>
            <a:ext cx="3051583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1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9" y="0"/>
            <a:ext cx="12207053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1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2069" y="1710135"/>
            <a:ext cx="10518338" cy="2853398"/>
          </a:xfrm>
        </p:spPr>
        <p:txBody>
          <a:bodyPr anchor="b"/>
          <a:lstStyle>
            <a:lvl1pPr>
              <a:defRPr sz="600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2069" y="4590527"/>
            <a:ext cx="10518338" cy="1500534"/>
          </a:xfrm>
        </p:spPr>
        <p:txBody>
          <a:bodyPr/>
          <a:lstStyle>
            <a:lvl1pPr marL="0" indent="0">
              <a:buNone/>
              <a:defRPr sz="2401">
                <a:solidFill>
                  <a:schemeClr val="tx1">
                    <a:tint val="75000"/>
                  </a:schemeClr>
                </a:solidFill>
              </a:defRPr>
            </a:lvl1pPr>
            <a:lvl2pPr marL="457383" indent="0">
              <a:buNone/>
              <a:defRPr sz="2001">
                <a:solidFill>
                  <a:schemeClr val="tx1">
                    <a:tint val="75000"/>
                  </a:schemeClr>
                </a:solidFill>
              </a:defRPr>
            </a:lvl2pPr>
            <a:lvl3pPr marL="91476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2149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4pPr>
            <a:lvl5pPr marL="1829532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5pPr>
            <a:lvl6pPr marL="2286914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6pPr>
            <a:lvl7pPr marL="2744297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7pPr>
            <a:lvl8pPr marL="3201680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8pPr>
            <a:lvl9pPr marL="3659063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1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6086" y="479936"/>
            <a:ext cx="8368782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3"/>
            <a:ext cx="3126993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6758" y="175669"/>
            <a:ext cx="838418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422" y="206382"/>
            <a:ext cx="3051583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1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9" y="0"/>
            <a:ext cx="12207053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1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1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6086" y="479936"/>
            <a:ext cx="8368782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3"/>
            <a:ext cx="3126993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6758" y="175669"/>
            <a:ext cx="838418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422" y="206382"/>
            <a:ext cx="3051583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1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9" y="0"/>
            <a:ext cx="12207053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1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640" y="2130923"/>
            <a:ext cx="10365899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278" y="3887100"/>
            <a:ext cx="8536622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9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9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9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8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8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337" y="4407923"/>
            <a:ext cx="10365899" cy="1362390"/>
          </a:xfrm>
        </p:spPr>
        <p:txBody>
          <a:bodyPr anchor="t"/>
          <a:lstStyle>
            <a:lvl1pPr algn="l">
              <a:defRPr sz="540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337" y="2907387"/>
            <a:ext cx="10365899" cy="1500534"/>
          </a:xfrm>
        </p:spPr>
        <p:txBody>
          <a:bodyPr anchor="b"/>
          <a:lstStyle>
            <a:lvl1pPr marL="0" indent="0">
              <a:buNone/>
              <a:defRPr sz="2701">
                <a:solidFill>
                  <a:schemeClr val="tx1">
                    <a:tint val="75000"/>
                  </a:schemeClr>
                </a:solidFill>
              </a:defRPr>
            </a:lvl1pPr>
            <a:lvl2pPr marL="609829" indent="0">
              <a:buNone/>
              <a:defRPr sz="2401">
                <a:solidFill>
                  <a:schemeClr val="tx1">
                    <a:tint val="75000"/>
                  </a:schemeClr>
                </a:solidFill>
              </a:defRPr>
            </a:lvl2pPr>
            <a:lvl3pPr marL="1219658" indent="0">
              <a:buNone/>
              <a:defRPr sz="2201">
                <a:solidFill>
                  <a:schemeClr val="tx1">
                    <a:tint val="75000"/>
                  </a:schemeClr>
                </a:solidFill>
              </a:defRPr>
            </a:lvl3pPr>
            <a:lvl4pPr marL="1829486" indent="0">
              <a:buNone/>
              <a:defRPr sz="1901">
                <a:solidFill>
                  <a:schemeClr val="tx1">
                    <a:tint val="75000"/>
                  </a:schemeClr>
                </a:solidFill>
              </a:defRPr>
            </a:lvl4pPr>
            <a:lvl5pPr marL="2439314" indent="0">
              <a:buNone/>
              <a:defRPr sz="1901">
                <a:solidFill>
                  <a:schemeClr val="tx1">
                    <a:tint val="75000"/>
                  </a:schemeClr>
                </a:solidFill>
              </a:defRPr>
            </a:lvl5pPr>
            <a:lvl6pPr marL="3049143" indent="0">
              <a:buNone/>
              <a:defRPr sz="1901">
                <a:solidFill>
                  <a:schemeClr val="tx1">
                    <a:tint val="75000"/>
                  </a:schemeClr>
                </a:solidFill>
              </a:defRPr>
            </a:lvl6pPr>
            <a:lvl7pPr marL="3658972" indent="0">
              <a:buNone/>
              <a:defRPr sz="1901">
                <a:solidFill>
                  <a:schemeClr val="tx1">
                    <a:tint val="75000"/>
                  </a:schemeClr>
                </a:solidFill>
              </a:defRPr>
            </a:lvl7pPr>
            <a:lvl8pPr marL="4268800" indent="0">
              <a:buNone/>
              <a:defRPr sz="1901">
                <a:solidFill>
                  <a:schemeClr val="tx1">
                    <a:tint val="75000"/>
                  </a:schemeClr>
                </a:solidFill>
              </a:defRPr>
            </a:lvl8pPr>
            <a:lvl9pPr marL="4878629" indent="0">
              <a:buNone/>
              <a:defRPr sz="19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61" y="1600573"/>
            <a:ext cx="5386202" cy="4527011"/>
          </a:xfrm>
        </p:spPr>
        <p:txBody>
          <a:bodyPr/>
          <a:lstStyle>
            <a:lvl1pPr>
              <a:defRPr sz="3802"/>
            </a:lvl1pPr>
            <a:lvl2pPr>
              <a:defRPr sz="3201"/>
            </a:lvl2pPr>
            <a:lvl3pPr>
              <a:defRPr sz="2701"/>
            </a:lvl3pPr>
            <a:lvl4pPr>
              <a:defRPr sz="2401"/>
            </a:lvl4pPr>
            <a:lvl5pPr>
              <a:defRPr sz="2401"/>
            </a:lvl5pPr>
            <a:lvl6pPr>
              <a:defRPr sz="2401"/>
            </a:lvl6pPr>
            <a:lvl7pPr>
              <a:defRPr sz="2401"/>
            </a:lvl7pPr>
            <a:lvl8pPr>
              <a:defRPr sz="2401"/>
            </a:lvl8pPr>
            <a:lvl9pPr>
              <a:defRPr sz="24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9215" y="1600573"/>
            <a:ext cx="5386202" cy="4527011"/>
          </a:xfrm>
        </p:spPr>
        <p:txBody>
          <a:bodyPr/>
          <a:lstStyle>
            <a:lvl1pPr>
              <a:defRPr sz="3802"/>
            </a:lvl1pPr>
            <a:lvl2pPr>
              <a:defRPr sz="3201"/>
            </a:lvl2pPr>
            <a:lvl3pPr>
              <a:defRPr sz="2701"/>
            </a:lvl3pPr>
            <a:lvl4pPr>
              <a:defRPr sz="2401"/>
            </a:lvl4pPr>
            <a:lvl5pPr>
              <a:defRPr sz="2401"/>
            </a:lvl5pPr>
            <a:lvl6pPr>
              <a:defRPr sz="2401"/>
            </a:lvl6pPr>
            <a:lvl7pPr>
              <a:defRPr sz="2401"/>
            </a:lvl7pPr>
            <a:lvl8pPr>
              <a:defRPr sz="2401"/>
            </a:lvl8pPr>
            <a:lvl9pPr>
              <a:defRPr sz="24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418" y="1826048"/>
            <a:ext cx="5182950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3807" y="1826048"/>
            <a:ext cx="5182950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60" y="1535469"/>
            <a:ext cx="5388320" cy="639911"/>
          </a:xfrm>
        </p:spPr>
        <p:txBody>
          <a:bodyPr anchor="b"/>
          <a:lstStyle>
            <a:lvl1pPr marL="0" indent="0">
              <a:buNone/>
              <a:defRPr sz="3201" b="1"/>
            </a:lvl1pPr>
            <a:lvl2pPr marL="609829" indent="0">
              <a:buNone/>
              <a:defRPr sz="2701" b="1"/>
            </a:lvl2pPr>
            <a:lvl3pPr marL="1219658" indent="0">
              <a:buNone/>
              <a:defRPr sz="2401" b="1"/>
            </a:lvl3pPr>
            <a:lvl4pPr marL="1829486" indent="0">
              <a:buNone/>
              <a:defRPr sz="2201" b="1"/>
            </a:lvl4pPr>
            <a:lvl5pPr marL="2439314" indent="0">
              <a:buNone/>
              <a:defRPr sz="2201" b="1"/>
            </a:lvl5pPr>
            <a:lvl6pPr marL="3049143" indent="0">
              <a:buNone/>
              <a:defRPr sz="2201" b="1"/>
            </a:lvl6pPr>
            <a:lvl7pPr marL="3658972" indent="0">
              <a:buNone/>
              <a:defRPr sz="2201" b="1"/>
            </a:lvl7pPr>
            <a:lvl8pPr marL="4268800" indent="0">
              <a:buNone/>
              <a:defRPr sz="2201" b="1"/>
            </a:lvl8pPr>
            <a:lvl9pPr marL="4878629" indent="0">
              <a:buNone/>
              <a:defRPr sz="22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760" y="2175381"/>
            <a:ext cx="5388320" cy="3952203"/>
          </a:xfrm>
        </p:spPr>
        <p:txBody>
          <a:bodyPr/>
          <a:lstStyle>
            <a:lvl1pPr>
              <a:defRPr sz="3201"/>
            </a:lvl1pPr>
            <a:lvl2pPr>
              <a:defRPr sz="2701"/>
            </a:lvl2pPr>
            <a:lvl3pPr>
              <a:defRPr sz="2401"/>
            </a:lvl3pPr>
            <a:lvl4pPr>
              <a:defRPr sz="2201"/>
            </a:lvl4pPr>
            <a:lvl5pPr>
              <a:defRPr sz="2201"/>
            </a:lvl5pPr>
            <a:lvl6pPr>
              <a:defRPr sz="2201"/>
            </a:lvl6pPr>
            <a:lvl7pPr>
              <a:defRPr sz="2201"/>
            </a:lvl7pPr>
            <a:lvl8pPr>
              <a:defRPr sz="2201"/>
            </a:lvl8pPr>
            <a:lvl9pPr>
              <a:defRPr sz="22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986" y="1535469"/>
            <a:ext cx="5390437" cy="639911"/>
          </a:xfrm>
        </p:spPr>
        <p:txBody>
          <a:bodyPr anchor="b"/>
          <a:lstStyle>
            <a:lvl1pPr marL="0" indent="0">
              <a:buNone/>
              <a:defRPr sz="3201" b="1"/>
            </a:lvl1pPr>
            <a:lvl2pPr marL="609829" indent="0">
              <a:buNone/>
              <a:defRPr sz="2701" b="1"/>
            </a:lvl2pPr>
            <a:lvl3pPr marL="1219658" indent="0">
              <a:buNone/>
              <a:defRPr sz="2401" b="1"/>
            </a:lvl3pPr>
            <a:lvl4pPr marL="1829486" indent="0">
              <a:buNone/>
              <a:defRPr sz="2201" b="1"/>
            </a:lvl4pPr>
            <a:lvl5pPr marL="2439314" indent="0">
              <a:buNone/>
              <a:defRPr sz="2201" b="1"/>
            </a:lvl5pPr>
            <a:lvl6pPr marL="3049143" indent="0">
              <a:buNone/>
              <a:defRPr sz="2201" b="1"/>
            </a:lvl6pPr>
            <a:lvl7pPr marL="3658972" indent="0">
              <a:buNone/>
              <a:defRPr sz="2201" b="1"/>
            </a:lvl7pPr>
            <a:lvl8pPr marL="4268800" indent="0">
              <a:buNone/>
              <a:defRPr sz="2201" b="1"/>
            </a:lvl8pPr>
            <a:lvl9pPr marL="4878629" indent="0">
              <a:buNone/>
              <a:defRPr sz="22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986" y="2175381"/>
            <a:ext cx="5390437" cy="3952203"/>
          </a:xfrm>
        </p:spPr>
        <p:txBody>
          <a:bodyPr/>
          <a:lstStyle>
            <a:lvl1pPr>
              <a:defRPr sz="3201"/>
            </a:lvl1pPr>
            <a:lvl2pPr>
              <a:defRPr sz="2701"/>
            </a:lvl2pPr>
            <a:lvl3pPr>
              <a:defRPr sz="2401"/>
            </a:lvl3pPr>
            <a:lvl4pPr>
              <a:defRPr sz="2201"/>
            </a:lvl4pPr>
            <a:lvl5pPr>
              <a:defRPr sz="2201"/>
            </a:lvl5pPr>
            <a:lvl6pPr>
              <a:defRPr sz="2201"/>
            </a:lvl6pPr>
            <a:lvl7pPr>
              <a:defRPr sz="2201"/>
            </a:lvl7pPr>
            <a:lvl8pPr>
              <a:defRPr sz="2201"/>
            </a:lvl8pPr>
            <a:lvl9pPr>
              <a:defRPr sz="22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930" y="1031497"/>
            <a:ext cx="9915316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1594" y="6453394"/>
            <a:ext cx="391991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4818" y="6397708"/>
            <a:ext cx="2845541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62" y="273113"/>
            <a:ext cx="4012129" cy="1162320"/>
          </a:xfrm>
        </p:spPr>
        <p:txBody>
          <a:bodyPr anchor="b"/>
          <a:lstStyle>
            <a:lvl1pPr algn="l">
              <a:defRPr sz="27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975" y="273117"/>
            <a:ext cx="6817442" cy="5854468"/>
          </a:xfrm>
        </p:spPr>
        <p:txBody>
          <a:bodyPr/>
          <a:lstStyle>
            <a:lvl1pPr>
              <a:defRPr sz="4302"/>
            </a:lvl1pPr>
            <a:lvl2pPr>
              <a:defRPr sz="3802"/>
            </a:lvl2pPr>
            <a:lvl3pPr>
              <a:defRPr sz="3201"/>
            </a:lvl3pPr>
            <a:lvl4pPr>
              <a:defRPr sz="2701"/>
            </a:lvl4pPr>
            <a:lvl5pPr>
              <a:defRPr sz="2701"/>
            </a:lvl5pPr>
            <a:lvl6pPr>
              <a:defRPr sz="2701"/>
            </a:lvl6pPr>
            <a:lvl7pPr>
              <a:defRPr sz="2701"/>
            </a:lvl7pPr>
            <a:lvl8pPr>
              <a:defRPr sz="2701"/>
            </a:lvl8pPr>
            <a:lvl9pPr>
              <a:defRPr sz="27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762" y="1435437"/>
            <a:ext cx="4012129" cy="4692149"/>
          </a:xfrm>
        </p:spPr>
        <p:txBody>
          <a:bodyPr/>
          <a:lstStyle>
            <a:lvl1pPr marL="0" indent="0">
              <a:buNone/>
              <a:defRPr sz="1901"/>
            </a:lvl1pPr>
            <a:lvl2pPr marL="609829" indent="0">
              <a:buNone/>
              <a:defRPr sz="1601"/>
            </a:lvl2pPr>
            <a:lvl3pPr marL="1219658" indent="0">
              <a:buNone/>
              <a:defRPr sz="1401"/>
            </a:lvl3pPr>
            <a:lvl4pPr marL="1829486" indent="0">
              <a:buNone/>
              <a:defRPr sz="1200"/>
            </a:lvl4pPr>
            <a:lvl5pPr marL="2439314" indent="0">
              <a:buNone/>
              <a:defRPr sz="1200"/>
            </a:lvl5pPr>
            <a:lvl6pPr marL="3049143" indent="0">
              <a:buNone/>
              <a:defRPr sz="1200"/>
            </a:lvl6pPr>
            <a:lvl7pPr marL="3658972" indent="0">
              <a:buNone/>
              <a:defRPr sz="1200"/>
            </a:lvl7pPr>
            <a:lvl8pPr marL="4268800" indent="0">
              <a:buNone/>
              <a:defRPr sz="1200"/>
            </a:lvl8pPr>
            <a:lvl9pPr marL="487862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339" y="4801714"/>
            <a:ext cx="7317105" cy="566870"/>
          </a:xfrm>
        </p:spPr>
        <p:txBody>
          <a:bodyPr anchor="b"/>
          <a:lstStyle>
            <a:lvl1pPr algn="l">
              <a:defRPr sz="27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339" y="612919"/>
            <a:ext cx="7317105" cy="4115753"/>
          </a:xfrm>
        </p:spPr>
        <p:txBody>
          <a:bodyPr/>
          <a:lstStyle>
            <a:lvl1pPr marL="0" indent="0">
              <a:buNone/>
              <a:defRPr sz="4302"/>
            </a:lvl1pPr>
            <a:lvl2pPr marL="609829" indent="0">
              <a:buNone/>
              <a:defRPr sz="3802"/>
            </a:lvl2pPr>
            <a:lvl3pPr marL="1219658" indent="0">
              <a:buNone/>
              <a:defRPr sz="3201"/>
            </a:lvl3pPr>
            <a:lvl4pPr marL="1829486" indent="0">
              <a:buNone/>
              <a:defRPr sz="2701"/>
            </a:lvl4pPr>
            <a:lvl5pPr marL="2439314" indent="0">
              <a:buNone/>
              <a:defRPr sz="2701"/>
            </a:lvl5pPr>
            <a:lvl6pPr marL="3049143" indent="0">
              <a:buNone/>
              <a:defRPr sz="2701"/>
            </a:lvl6pPr>
            <a:lvl7pPr marL="3658972" indent="0">
              <a:buNone/>
              <a:defRPr sz="2701"/>
            </a:lvl7pPr>
            <a:lvl8pPr marL="4268800" indent="0">
              <a:buNone/>
              <a:defRPr sz="2701"/>
            </a:lvl8pPr>
            <a:lvl9pPr marL="4878629" indent="0">
              <a:buNone/>
              <a:defRPr sz="2701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339" y="5368585"/>
            <a:ext cx="7317105" cy="805049"/>
          </a:xfrm>
        </p:spPr>
        <p:txBody>
          <a:bodyPr/>
          <a:lstStyle>
            <a:lvl1pPr marL="0" indent="0">
              <a:buNone/>
              <a:defRPr sz="1901"/>
            </a:lvl1pPr>
            <a:lvl2pPr marL="609829" indent="0">
              <a:buNone/>
              <a:defRPr sz="1601"/>
            </a:lvl2pPr>
            <a:lvl3pPr marL="1219658" indent="0">
              <a:buNone/>
              <a:defRPr sz="1401"/>
            </a:lvl3pPr>
            <a:lvl4pPr marL="1829486" indent="0">
              <a:buNone/>
              <a:defRPr sz="1200"/>
            </a:lvl4pPr>
            <a:lvl5pPr marL="2439314" indent="0">
              <a:buNone/>
              <a:defRPr sz="1200"/>
            </a:lvl5pPr>
            <a:lvl6pPr marL="3049143" indent="0">
              <a:buNone/>
              <a:defRPr sz="1200"/>
            </a:lvl6pPr>
            <a:lvl7pPr marL="3658972" indent="0">
              <a:buNone/>
              <a:defRPr sz="1200"/>
            </a:lvl7pPr>
            <a:lvl8pPr marL="4268800" indent="0">
              <a:buNone/>
              <a:defRPr sz="1200"/>
            </a:lvl8pPr>
            <a:lvl9pPr marL="487862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41503" y="274704"/>
            <a:ext cx="2743914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761" y="274704"/>
            <a:ext cx="8028490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009" y="365211"/>
            <a:ext cx="10518338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007" y="1681554"/>
            <a:ext cx="5159131" cy="824103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383" indent="0">
              <a:buNone/>
              <a:defRPr sz="2001" b="1"/>
            </a:lvl2pPr>
            <a:lvl3pPr marL="914766" indent="0">
              <a:buNone/>
              <a:defRPr sz="1801" b="1"/>
            </a:lvl3pPr>
            <a:lvl4pPr marL="1372149" indent="0">
              <a:buNone/>
              <a:defRPr sz="1601" b="1"/>
            </a:lvl4pPr>
            <a:lvl5pPr marL="1829532" indent="0">
              <a:buNone/>
              <a:defRPr sz="1601" b="1"/>
            </a:lvl5pPr>
            <a:lvl6pPr marL="2286914" indent="0">
              <a:buNone/>
              <a:defRPr sz="1601" b="1"/>
            </a:lvl6pPr>
            <a:lvl7pPr marL="2744297" indent="0">
              <a:buNone/>
              <a:defRPr sz="1601" b="1"/>
            </a:lvl7pPr>
            <a:lvl8pPr marL="3201680" indent="0">
              <a:buNone/>
              <a:defRPr sz="1601" b="1"/>
            </a:lvl8pPr>
            <a:lvl9pPr marL="3659063" indent="0">
              <a:buNone/>
              <a:defRPr sz="1601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007" y="2505657"/>
            <a:ext cx="5159131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3809" y="1681554"/>
            <a:ext cx="5184537" cy="824103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383" indent="0">
              <a:buNone/>
              <a:defRPr sz="2001" b="1"/>
            </a:lvl2pPr>
            <a:lvl3pPr marL="914766" indent="0">
              <a:buNone/>
              <a:defRPr sz="1801" b="1"/>
            </a:lvl3pPr>
            <a:lvl4pPr marL="1372149" indent="0">
              <a:buNone/>
              <a:defRPr sz="1601" b="1"/>
            </a:lvl4pPr>
            <a:lvl5pPr marL="1829532" indent="0">
              <a:buNone/>
              <a:defRPr sz="1601" b="1"/>
            </a:lvl5pPr>
            <a:lvl6pPr marL="2286914" indent="0">
              <a:buNone/>
              <a:defRPr sz="1601" b="1"/>
            </a:lvl6pPr>
            <a:lvl7pPr marL="2744297" indent="0">
              <a:buNone/>
              <a:defRPr sz="1601" b="1"/>
            </a:lvl7pPr>
            <a:lvl8pPr marL="3201680" indent="0">
              <a:buNone/>
              <a:defRPr sz="1601" b="1"/>
            </a:lvl8pPr>
            <a:lvl9pPr marL="3659063" indent="0">
              <a:buNone/>
              <a:defRPr sz="1601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3809" y="2505657"/>
            <a:ext cx="5184537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007" y="457308"/>
            <a:ext cx="3933261" cy="1600571"/>
          </a:xfrm>
        </p:spPr>
        <p:txBody>
          <a:bodyPr anchor="b"/>
          <a:lstStyle>
            <a:lvl1pPr>
              <a:defRPr sz="32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4539" y="987654"/>
            <a:ext cx="6173808" cy="4874754"/>
          </a:xfr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401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007" y="2057877"/>
            <a:ext cx="3933261" cy="3812471"/>
          </a:xfrm>
        </p:spPr>
        <p:txBody>
          <a:bodyPr/>
          <a:lstStyle>
            <a:lvl1pPr marL="0" indent="0">
              <a:buNone/>
              <a:defRPr sz="1601"/>
            </a:lvl1pPr>
            <a:lvl2pPr marL="457383" indent="0">
              <a:buNone/>
              <a:defRPr sz="1401"/>
            </a:lvl2pPr>
            <a:lvl3pPr marL="914766" indent="0">
              <a:buNone/>
              <a:defRPr sz="1200"/>
            </a:lvl3pPr>
            <a:lvl4pPr marL="1372149" indent="0">
              <a:buNone/>
              <a:defRPr sz="1000"/>
            </a:lvl4pPr>
            <a:lvl5pPr marL="1829532" indent="0">
              <a:buNone/>
              <a:defRPr sz="1000"/>
            </a:lvl5pPr>
            <a:lvl6pPr marL="2286914" indent="0">
              <a:buNone/>
              <a:defRPr sz="1000"/>
            </a:lvl6pPr>
            <a:lvl7pPr marL="2744297" indent="0">
              <a:buNone/>
              <a:defRPr sz="1000"/>
            </a:lvl7pPr>
            <a:lvl8pPr marL="3201680" indent="0">
              <a:buNone/>
              <a:defRPr sz="1000"/>
            </a:lvl8pPr>
            <a:lvl9pPr marL="3659063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007" y="457308"/>
            <a:ext cx="3933261" cy="1600571"/>
          </a:xfrm>
        </p:spPr>
        <p:txBody>
          <a:bodyPr anchor="b"/>
          <a:lstStyle>
            <a:lvl1pPr>
              <a:defRPr sz="32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4539" y="987654"/>
            <a:ext cx="6173808" cy="4874754"/>
          </a:xfrm>
        </p:spPr>
        <p:txBody>
          <a:bodyPr/>
          <a:lstStyle>
            <a:lvl1pPr marL="0" indent="0">
              <a:buNone/>
              <a:defRPr sz="3201"/>
            </a:lvl1pPr>
            <a:lvl2pPr marL="457383" indent="0">
              <a:buNone/>
              <a:defRPr sz="2801"/>
            </a:lvl2pPr>
            <a:lvl3pPr marL="914766" indent="0">
              <a:buNone/>
              <a:defRPr sz="2401"/>
            </a:lvl3pPr>
            <a:lvl4pPr marL="1372149" indent="0">
              <a:buNone/>
              <a:defRPr sz="2001"/>
            </a:lvl4pPr>
            <a:lvl5pPr marL="1829532" indent="0">
              <a:buNone/>
              <a:defRPr sz="2001"/>
            </a:lvl5pPr>
            <a:lvl6pPr marL="2286914" indent="0">
              <a:buNone/>
              <a:defRPr sz="2001"/>
            </a:lvl6pPr>
            <a:lvl7pPr marL="2744297" indent="0">
              <a:buNone/>
              <a:defRPr sz="2001"/>
            </a:lvl7pPr>
            <a:lvl8pPr marL="3201680" indent="0">
              <a:buNone/>
              <a:defRPr sz="2001"/>
            </a:lvl8pPr>
            <a:lvl9pPr marL="3659063" indent="0">
              <a:buNone/>
              <a:defRPr sz="2001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007" y="2057877"/>
            <a:ext cx="3933261" cy="3812471"/>
          </a:xfrm>
        </p:spPr>
        <p:txBody>
          <a:bodyPr/>
          <a:lstStyle>
            <a:lvl1pPr marL="0" indent="0">
              <a:buNone/>
              <a:defRPr sz="1601"/>
            </a:lvl1pPr>
            <a:lvl2pPr marL="457383" indent="0">
              <a:buNone/>
              <a:defRPr sz="1401"/>
            </a:lvl2pPr>
            <a:lvl3pPr marL="914766" indent="0">
              <a:buNone/>
              <a:defRPr sz="1200"/>
            </a:lvl3pPr>
            <a:lvl4pPr marL="1372149" indent="0">
              <a:buNone/>
              <a:defRPr sz="1000"/>
            </a:lvl4pPr>
            <a:lvl5pPr marL="1829532" indent="0">
              <a:buNone/>
              <a:defRPr sz="1000"/>
            </a:lvl5pPr>
            <a:lvl6pPr marL="2286914" indent="0">
              <a:buNone/>
              <a:defRPr sz="1000"/>
            </a:lvl6pPr>
            <a:lvl7pPr marL="2744297" indent="0">
              <a:buNone/>
              <a:defRPr sz="1000"/>
            </a:lvl7pPr>
            <a:lvl8pPr marL="3201680" indent="0">
              <a:buNone/>
              <a:defRPr sz="1000"/>
            </a:lvl8pPr>
            <a:lvl9pPr marL="3659063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20" y="365211"/>
            <a:ext cx="10518338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20" y="1826048"/>
            <a:ext cx="10518338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20" y="6357823"/>
            <a:ext cx="274391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9653" y="6357823"/>
            <a:ext cx="411587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2844" y="6357823"/>
            <a:ext cx="274391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766" rtl="0" eaLnBrk="1" latinLnBrk="0" hangingPunct="1">
        <a:lnSpc>
          <a:spcPct val="90000"/>
        </a:lnSpc>
        <a:spcBef>
          <a:spcPct val="0"/>
        </a:spcBef>
        <a:buNone/>
        <a:defRPr sz="440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91" indent="-228691" algn="l" defTabSz="91476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1" kern="1200">
          <a:solidFill>
            <a:schemeClr val="tx1"/>
          </a:solidFill>
          <a:latin typeface="+mn-lt"/>
          <a:ea typeface="+mn-ea"/>
          <a:cs typeface="+mn-cs"/>
        </a:defRPr>
      </a:lvl1pPr>
      <a:lvl2pPr marL="686074" indent="-228691" algn="l" defTabSz="914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457" indent="-228691" algn="l" defTabSz="914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840" indent="-228691" algn="l" defTabSz="914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8223" indent="-228691" algn="l" defTabSz="914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5606" indent="-228691" algn="l" defTabSz="914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2989" indent="-228691" algn="l" defTabSz="914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30372" indent="-228691" algn="l" defTabSz="914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7754" indent="-228691" algn="l" defTabSz="914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76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383" algn="l" defTabSz="91476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766" algn="l" defTabSz="91476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2149" algn="l" defTabSz="91476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532" algn="l" defTabSz="91476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914" algn="l" defTabSz="91476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4297" algn="l" defTabSz="91476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1680" algn="l" defTabSz="91476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9063" algn="l" defTabSz="91476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274704"/>
            <a:ext cx="10975658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573"/>
            <a:ext cx="10975658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759" y="6357825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7" y="6357825"/>
            <a:ext cx="3861805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9876" y="6357825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9658" rtl="0" eaLnBrk="1" latinLnBrk="0" hangingPunct="1">
        <a:spcBef>
          <a:spcPct val="0"/>
        </a:spcBef>
        <a:buNone/>
        <a:defRPr sz="590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372" indent="-457372" algn="l" defTabSz="1219658" rtl="0" eaLnBrk="1" latinLnBrk="0" hangingPunct="1">
        <a:spcBef>
          <a:spcPct val="20000"/>
        </a:spcBef>
        <a:buFont typeface="Arial" pitchFamily="34" charset="0"/>
        <a:buChar char="•"/>
        <a:defRPr sz="4302" kern="1200">
          <a:solidFill>
            <a:schemeClr val="tx1"/>
          </a:solidFill>
          <a:latin typeface="+mn-lt"/>
          <a:ea typeface="+mn-ea"/>
          <a:cs typeface="+mn-cs"/>
        </a:defRPr>
      </a:lvl1pPr>
      <a:lvl2pPr marL="990971" indent="-381142" algn="l" defTabSz="1219658" rtl="0" eaLnBrk="1" latinLnBrk="0" hangingPunct="1">
        <a:spcBef>
          <a:spcPct val="20000"/>
        </a:spcBef>
        <a:buFont typeface="Arial" pitchFamily="34" charset="0"/>
        <a:buChar char="–"/>
        <a:defRPr sz="3802" kern="1200">
          <a:solidFill>
            <a:schemeClr val="tx1"/>
          </a:solidFill>
          <a:latin typeface="+mn-lt"/>
          <a:ea typeface="+mn-ea"/>
          <a:cs typeface="+mn-cs"/>
        </a:defRPr>
      </a:lvl2pPr>
      <a:lvl3pPr marL="1524572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3201" kern="1200">
          <a:solidFill>
            <a:schemeClr val="tx1"/>
          </a:solidFill>
          <a:latin typeface="+mn-lt"/>
          <a:ea typeface="+mn-ea"/>
          <a:cs typeface="+mn-cs"/>
        </a:defRPr>
      </a:lvl3pPr>
      <a:lvl4pPr marL="2134400" indent="-304914" algn="l" defTabSz="1219658" rtl="0" eaLnBrk="1" latinLnBrk="0" hangingPunct="1">
        <a:spcBef>
          <a:spcPct val="20000"/>
        </a:spcBef>
        <a:buFont typeface="Arial" pitchFamily="34" charset="0"/>
        <a:buChar char="–"/>
        <a:defRPr sz="2701" kern="1200">
          <a:solidFill>
            <a:schemeClr val="tx1"/>
          </a:solidFill>
          <a:latin typeface="+mn-lt"/>
          <a:ea typeface="+mn-ea"/>
          <a:cs typeface="+mn-cs"/>
        </a:defRPr>
      </a:lvl4pPr>
      <a:lvl5pPr marL="2744228" indent="-304914" algn="l" defTabSz="1219658" rtl="0" eaLnBrk="1" latinLnBrk="0" hangingPunct="1">
        <a:spcBef>
          <a:spcPct val="20000"/>
        </a:spcBef>
        <a:buFont typeface="Arial" pitchFamily="34" charset="0"/>
        <a:buChar char="»"/>
        <a:defRPr sz="2701" kern="1200">
          <a:solidFill>
            <a:schemeClr val="tx1"/>
          </a:solidFill>
          <a:latin typeface="+mn-lt"/>
          <a:ea typeface="+mn-ea"/>
          <a:cs typeface="+mn-cs"/>
        </a:defRPr>
      </a:lvl5pPr>
      <a:lvl6pPr marL="3354057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6pPr>
      <a:lvl7pPr marL="3963886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7pPr>
      <a:lvl8pPr marL="4573715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8pPr>
      <a:lvl9pPr marL="5183543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6098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219658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829486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4pPr>
      <a:lvl5pPr marL="2439314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5pPr>
      <a:lvl6pPr marL="3049143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6pPr>
      <a:lvl7pPr marL="3658972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7pPr>
      <a:lvl8pPr marL="426880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8pPr>
      <a:lvl9pPr marL="48786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355684"/>
            <a:ext cx="10975658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573"/>
            <a:ext cx="10975658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9747" y="6044994"/>
            <a:ext cx="541705" cy="48012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72" tIns="45736" rIns="91472" bIns="4573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3128" y="177842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7" y="6334005"/>
            <a:ext cx="3861805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3012" y="6275254"/>
            <a:ext cx="10467525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5822" y="6145721"/>
            <a:ext cx="480125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1219658" rtl="0" eaLnBrk="1" latinLnBrk="0" hangingPunct="1">
        <a:spcBef>
          <a:spcPct val="0"/>
        </a:spcBef>
        <a:buNone/>
        <a:defRPr sz="4602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372" indent="-457372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rgbClr val="17375E"/>
          </a:solidFill>
          <a:latin typeface="+mn-lt"/>
          <a:ea typeface="+mn-ea"/>
          <a:cs typeface="+mn-cs"/>
        </a:defRPr>
      </a:lvl1pPr>
      <a:lvl2pPr marL="990971" indent="-381142" algn="l" defTabSz="1219658" rtl="0" eaLnBrk="1" latinLnBrk="0" hangingPunct="1">
        <a:spcBef>
          <a:spcPct val="20000"/>
        </a:spcBef>
        <a:buFont typeface="Arial" pitchFamily="34" charset="0"/>
        <a:buChar char="–"/>
        <a:defRPr sz="2401" kern="1200">
          <a:solidFill>
            <a:srgbClr val="17375E"/>
          </a:solidFill>
          <a:latin typeface="+mn-lt"/>
          <a:ea typeface="+mn-ea"/>
          <a:cs typeface="+mn-cs"/>
        </a:defRPr>
      </a:lvl2pPr>
      <a:lvl3pPr marL="1524572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201" kern="1200">
          <a:solidFill>
            <a:srgbClr val="17375E"/>
          </a:solidFill>
          <a:latin typeface="+mn-lt"/>
          <a:ea typeface="+mn-ea"/>
          <a:cs typeface="+mn-cs"/>
        </a:defRPr>
      </a:lvl3pPr>
      <a:lvl4pPr marL="2134400" indent="-304914" algn="l" defTabSz="1219658" rtl="0" eaLnBrk="1" latinLnBrk="0" hangingPunct="1">
        <a:spcBef>
          <a:spcPct val="20000"/>
        </a:spcBef>
        <a:buFont typeface="Arial" pitchFamily="34" charset="0"/>
        <a:buChar char="–"/>
        <a:defRPr sz="1901" kern="1200">
          <a:solidFill>
            <a:srgbClr val="17375E"/>
          </a:solidFill>
          <a:latin typeface="+mn-lt"/>
          <a:ea typeface="+mn-ea"/>
          <a:cs typeface="+mn-cs"/>
        </a:defRPr>
      </a:lvl4pPr>
      <a:lvl5pPr marL="2744228" indent="-304914" algn="l" defTabSz="1219658" rtl="0" eaLnBrk="1" latinLnBrk="0" hangingPunct="1">
        <a:spcBef>
          <a:spcPct val="20000"/>
        </a:spcBef>
        <a:buFont typeface="Arial" pitchFamily="34" charset="0"/>
        <a:buChar char="»"/>
        <a:defRPr sz="1901" kern="1200">
          <a:solidFill>
            <a:srgbClr val="17375E"/>
          </a:solidFill>
          <a:latin typeface="+mn-lt"/>
          <a:ea typeface="+mn-ea"/>
          <a:cs typeface="+mn-cs"/>
        </a:defRPr>
      </a:lvl5pPr>
      <a:lvl6pPr marL="3354057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6pPr>
      <a:lvl7pPr marL="3963886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7pPr>
      <a:lvl8pPr marL="4573715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8pPr>
      <a:lvl9pPr marL="5183543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6098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219658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829486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4pPr>
      <a:lvl5pPr marL="2439314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5pPr>
      <a:lvl6pPr marL="3049143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6pPr>
      <a:lvl7pPr marL="3658972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7pPr>
      <a:lvl8pPr marL="426880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8pPr>
      <a:lvl9pPr marL="48786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355684"/>
            <a:ext cx="10975658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573"/>
            <a:ext cx="10975658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9747" y="6044994"/>
            <a:ext cx="541705" cy="48012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72" tIns="45736" rIns="91472" bIns="4573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3128" y="177842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7" y="6334005"/>
            <a:ext cx="3861805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3012" y="6275254"/>
            <a:ext cx="10467525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5822" y="6145721"/>
            <a:ext cx="480125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1219658" rtl="0" eaLnBrk="1" latinLnBrk="0" hangingPunct="1">
        <a:spcBef>
          <a:spcPct val="0"/>
        </a:spcBef>
        <a:buNone/>
        <a:defRPr sz="4602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372" indent="-457372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rgbClr val="17375E"/>
          </a:solidFill>
          <a:latin typeface="+mn-lt"/>
          <a:ea typeface="+mn-ea"/>
          <a:cs typeface="+mn-cs"/>
        </a:defRPr>
      </a:lvl1pPr>
      <a:lvl2pPr marL="990971" indent="-381142" algn="l" defTabSz="1219658" rtl="0" eaLnBrk="1" latinLnBrk="0" hangingPunct="1">
        <a:spcBef>
          <a:spcPct val="20000"/>
        </a:spcBef>
        <a:buFont typeface="Arial" pitchFamily="34" charset="0"/>
        <a:buChar char="–"/>
        <a:defRPr sz="2401" kern="1200">
          <a:solidFill>
            <a:srgbClr val="17375E"/>
          </a:solidFill>
          <a:latin typeface="+mn-lt"/>
          <a:ea typeface="+mn-ea"/>
          <a:cs typeface="+mn-cs"/>
        </a:defRPr>
      </a:lvl2pPr>
      <a:lvl3pPr marL="1524572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201" kern="1200">
          <a:solidFill>
            <a:srgbClr val="17375E"/>
          </a:solidFill>
          <a:latin typeface="+mn-lt"/>
          <a:ea typeface="+mn-ea"/>
          <a:cs typeface="+mn-cs"/>
        </a:defRPr>
      </a:lvl3pPr>
      <a:lvl4pPr marL="2134400" indent="-304914" algn="l" defTabSz="1219658" rtl="0" eaLnBrk="1" latinLnBrk="0" hangingPunct="1">
        <a:spcBef>
          <a:spcPct val="20000"/>
        </a:spcBef>
        <a:buFont typeface="Arial" pitchFamily="34" charset="0"/>
        <a:buChar char="–"/>
        <a:defRPr sz="1901" kern="1200">
          <a:solidFill>
            <a:srgbClr val="17375E"/>
          </a:solidFill>
          <a:latin typeface="+mn-lt"/>
          <a:ea typeface="+mn-ea"/>
          <a:cs typeface="+mn-cs"/>
        </a:defRPr>
      </a:lvl4pPr>
      <a:lvl5pPr marL="2744228" indent="-304914" algn="l" defTabSz="1219658" rtl="0" eaLnBrk="1" latinLnBrk="0" hangingPunct="1">
        <a:spcBef>
          <a:spcPct val="20000"/>
        </a:spcBef>
        <a:buFont typeface="Arial" pitchFamily="34" charset="0"/>
        <a:buChar char="»"/>
        <a:defRPr sz="1901" kern="1200">
          <a:solidFill>
            <a:srgbClr val="17375E"/>
          </a:solidFill>
          <a:latin typeface="+mn-lt"/>
          <a:ea typeface="+mn-ea"/>
          <a:cs typeface="+mn-cs"/>
        </a:defRPr>
      </a:lvl5pPr>
      <a:lvl6pPr marL="3354057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6pPr>
      <a:lvl7pPr marL="3963886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7pPr>
      <a:lvl8pPr marL="4573715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8pPr>
      <a:lvl9pPr marL="5183543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6098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219658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829486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4pPr>
      <a:lvl5pPr marL="2439314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5pPr>
      <a:lvl6pPr marL="3049143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6pPr>
      <a:lvl7pPr marL="3658972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7pPr>
      <a:lvl8pPr marL="426880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8pPr>
      <a:lvl9pPr marL="48786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355684"/>
            <a:ext cx="10975658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573"/>
            <a:ext cx="10975658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9747" y="6044994"/>
            <a:ext cx="541705" cy="48012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72" tIns="45736" rIns="91472" bIns="4573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3128" y="177842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7" y="6334005"/>
            <a:ext cx="3861805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3012" y="6275254"/>
            <a:ext cx="10467525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5822" y="6145721"/>
            <a:ext cx="480125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1219658" rtl="0" eaLnBrk="1" latinLnBrk="0" hangingPunct="1">
        <a:spcBef>
          <a:spcPct val="0"/>
        </a:spcBef>
        <a:buNone/>
        <a:defRPr sz="4602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372" indent="-457372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rgbClr val="17375E"/>
          </a:solidFill>
          <a:latin typeface="+mn-lt"/>
          <a:ea typeface="+mn-ea"/>
          <a:cs typeface="+mn-cs"/>
        </a:defRPr>
      </a:lvl1pPr>
      <a:lvl2pPr marL="990971" indent="-381142" algn="l" defTabSz="1219658" rtl="0" eaLnBrk="1" latinLnBrk="0" hangingPunct="1">
        <a:spcBef>
          <a:spcPct val="20000"/>
        </a:spcBef>
        <a:buFont typeface="Arial" pitchFamily="34" charset="0"/>
        <a:buChar char="–"/>
        <a:defRPr sz="2401" kern="1200">
          <a:solidFill>
            <a:srgbClr val="17375E"/>
          </a:solidFill>
          <a:latin typeface="+mn-lt"/>
          <a:ea typeface="+mn-ea"/>
          <a:cs typeface="+mn-cs"/>
        </a:defRPr>
      </a:lvl2pPr>
      <a:lvl3pPr marL="1524572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201" kern="1200">
          <a:solidFill>
            <a:srgbClr val="17375E"/>
          </a:solidFill>
          <a:latin typeface="+mn-lt"/>
          <a:ea typeface="+mn-ea"/>
          <a:cs typeface="+mn-cs"/>
        </a:defRPr>
      </a:lvl3pPr>
      <a:lvl4pPr marL="2134400" indent="-304914" algn="l" defTabSz="1219658" rtl="0" eaLnBrk="1" latinLnBrk="0" hangingPunct="1">
        <a:spcBef>
          <a:spcPct val="20000"/>
        </a:spcBef>
        <a:buFont typeface="Arial" pitchFamily="34" charset="0"/>
        <a:buChar char="–"/>
        <a:defRPr sz="1901" kern="1200">
          <a:solidFill>
            <a:srgbClr val="17375E"/>
          </a:solidFill>
          <a:latin typeface="+mn-lt"/>
          <a:ea typeface="+mn-ea"/>
          <a:cs typeface="+mn-cs"/>
        </a:defRPr>
      </a:lvl4pPr>
      <a:lvl5pPr marL="2744228" indent="-304914" algn="l" defTabSz="1219658" rtl="0" eaLnBrk="1" latinLnBrk="0" hangingPunct="1">
        <a:spcBef>
          <a:spcPct val="20000"/>
        </a:spcBef>
        <a:buFont typeface="Arial" pitchFamily="34" charset="0"/>
        <a:buChar char="»"/>
        <a:defRPr sz="1901" kern="1200">
          <a:solidFill>
            <a:srgbClr val="17375E"/>
          </a:solidFill>
          <a:latin typeface="+mn-lt"/>
          <a:ea typeface="+mn-ea"/>
          <a:cs typeface="+mn-cs"/>
        </a:defRPr>
      </a:lvl5pPr>
      <a:lvl6pPr marL="3354057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6pPr>
      <a:lvl7pPr marL="3963886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7pPr>
      <a:lvl8pPr marL="4573715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8pPr>
      <a:lvl9pPr marL="5183543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6098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219658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829486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4pPr>
      <a:lvl5pPr marL="2439314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5pPr>
      <a:lvl6pPr marL="3049143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6pPr>
      <a:lvl7pPr marL="3658972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7pPr>
      <a:lvl8pPr marL="426880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8pPr>
      <a:lvl9pPr marL="48786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355684"/>
            <a:ext cx="10975658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573"/>
            <a:ext cx="10975658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9747" y="6044994"/>
            <a:ext cx="541705" cy="48012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72" tIns="45736" rIns="91472" bIns="4573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3128" y="177842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7" y="6334005"/>
            <a:ext cx="3861805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3012" y="6275254"/>
            <a:ext cx="10467525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5822" y="6145721"/>
            <a:ext cx="480125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1219658" rtl="0" eaLnBrk="1" latinLnBrk="0" hangingPunct="1">
        <a:spcBef>
          <a:spcPct val="0"/>
        </a:spcBef>
        <a:buNone/>
        <a:defRPr sz="4602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372" indent="-457372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rgbClr val="17375E"/>
          </a:solidFill>
          <a:latin typeface="+mn-lt"/>
          <a:ea typeface="+mn-ea"/>
          <a:cs typeface="+mn-cs"/>
        </a:defRPr>
      </a:lvl1pPr>
      <a:lvl2pPr marL="990971" indent="-381142" algn="l" defTabSz="1219658" rtl="0" eaLnBrk="1" latinLnBrk="0" hangingPunct="1">
        <a:spcBef>
          <a:spcPct val="20000"/>
        </a:spcBef>
        <a:buFont typeface="Arial" pitchFamily="34" charset="0"/>
        <a:buChar char="–"/>
        <a:defRPr sz="2401" kern="1200">
          <a:solidFill>
            <a:srgbClr val="17375E"/>
          </a:solidFill>
          <a:latin typeface="+mn-lt"/>
          <a:ea typeface="+mn-ea"/>
          <a:cs typeface="+mn-cs"/>
        </a:defRPr>
      </a:lvl2pPr>
      <a:lvl3pPr marL="1524572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201" kern="1200">
          <a:solidFill>
            <a:srgbClr val="17375E"/>
          </a:solidFill>
          <a:latin typeface="+mn-lt"/>
          <a:ea typeface="+mn-ea"/>
          <a:cs typeface="+mn-cs"/>
        </a:defRPr>
      </a:lvl3pPr>
      <a:lvl4pPr marL="2134400" indent="-304914" algn="l" defTabSz="1219658" rtl="0" eaLnBrk="1" latinLnBrk="0" hangingPunct="1">
        <a:spcBef>
          <a:spcPct val="20000"/>
        </a:spcBef>
        <a:buFont typeface="Arial" pitchFamily="34" charset="0"/>
        <a:buChar char="–"/>
        <a:defRPr sz="1901" kern="1200">
          <a:solidFill>
            <a:srgbClr val="17375E"/>
          </a:solidFill>
          <a:latin typeface="+mn-lt"/>
          <a:ea typeface="+mn-ea"/>
          <a:cs typeface="+mn-cs"/>
        </a:defRPr>
      </a:lvl4pPr>
      <a:lvl5pPr marL="2744228" indent="-304914" algn="l" defTabSz="1219658" rtl="0" eaLnBrk="1" latinLnBrk="0" hangingPunct="1">
        <a:spcBef>
          <a:spcPct val="20000"/>
        </a:spcBef>
        <a:buFont typeface="Arial" pitchFamily="34" charset="0"/>
        <a:buChar char="»"/>
        <a:defRPr sz="1901" kern="1200">
          <a:solidFill>
            <a:srgbClr val="17375E"/>
          </a:solidFill>
          <a:latin typeface="+mn-lt"/>
          <a:ea typeface="+mn-ea"/>
          <a:cs typeface="+mn-cs"/>
        </a:defRPr>
      </a:lvl5pPr>
      <a:lvl6pPr marL="3354057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6pPr>
      <a:lvl7pPr marL="3963886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7pPr>
      <a:lvl8pPr marL="4573715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8pPr>
      <a:lvl9pPr marL="5183543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6098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219658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829486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4pPr>
      <a:lvl5pPr marL="2439314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5pPr>
      <a:lvl6pPr marL="3049143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6pPr>
      <a:lvl7pPr marL="3658972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7pPr>
      <a:lvl8pPr marL="426880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8pPr>
      <a:lvl9pPr marL="48786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355684"/>
            <a:ext cx="10975658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573"/>
            <a:ext cx="10975658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9747" y="6044994"/>
            <a:ext cx="541705" cy="48012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72" tIns="45736" rIns="91472" bIns="4573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3128" y="177842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7" y="6334005"/>
            <a:ext cx="3861805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3012" y="6275254"/>
            <a:ext cx="10467525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5822" y="6145721"/>
            <a:ext cx="480125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1219658" rtl="0" eaLnBrk="1" latinLnBrk="0" hangingPunct="1">
        <a:spcBef>
          <a:spcPct val="0"/>
        </a:spcBef>
        <a:buNone/>
        <a:defRPr sz="4602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372" indent="-457372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rgbClr val="17375E"/>
          </a:solidFill>
          <a:latin typeface="+mn-lt"/>
          <a:ea typeface="+mn-ea"/>
          <a:cs typeface="+mn-cs"/>
        </a:defRPr>
      </a:lvl1pPr>
      <a:lvl2pPr marL="990971" indent="-381142" algn="l" defTabSz="1219658" rtl="0" eaLnBrk="1" latinLnBrk="0" hangingPunct="1">
        <a:spcBef>
          <a:spcPct val="20000"/>
        </a:spcBef>
        <a:buFont typeface="Arial" pitchFamily="34" charset="0"/>
        <a:buChar char="–"/>
        <a:defRPr sz="2401" kern="1200">
          <a:solidFill>
            <a:srgbClr val="17375E"/>
          </a:solidFill>
          <a:latin typeface="+mn-lt"/>
          <a:ea typeface="+mn-ea"/>
          <a:cs typeface="+mn-cs"/>
        </a:defRPr>
      </a:lvl2pPr>
      <a:lvl3pPr marL="1524572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201" kern="1200">
          <a:solidFill>
            <a:srgbClr val="17375E"/>
          </a:solidFill>
          <a:latin typeface="+mn-lt"/>
          <a:ea typeface="+mn-ea"/>
          <a:cs typeface="+mn-cs"/>
        </a:defRPr>
      </a:lvl3pPr>
      <a:lvl4pPr marL="2134400" indent="-304914" algn="l" defTabSz="1219658" rtl="0" eaLnBrk="1" latinLnBrk="0" hangingPunct="1">
        <a:spcBef>
          <a:spcPct val="20000"/>
        </a:spcBef>
        <a:buFont typeface="Arial" pitchFamily="34" charset="0"/>
        <a:buChar char="–"/>
        <a:defRPr sz="1901" kern="1200">
          <a:solidFill>
            <a:srgbClr val="17375E"/>
          </a:solidFill>
          <a:latin typeface="+mn-lt"/>
          <a:ea typeface="+mn-ea"/>
          <a:cs typeface="+mn-cs"/>
        </a:defRPr>
      </a:lvl4pPr>
      <a:lvl5pPr marL="2744228" indent="-304914" algn="l" defTabSz="1219658" rtl="0" eaLnBrk="1" latinLnBrk="0" hangingPunct="1">
        <a:spcBef>
          <a:spcPct val="20000"/>
        </a:spcBef>
        <a:buFont typeface="Arial" pitchFamily="34" charset="0"/>
        <a:buChar char="»"/>
        <a:defRPr sz="1901" kern="1200">
          <a:solidFill>
            <a:srgbClr val="17375E"/>
          </a:solidFill>
          <a:latin typeface="+mn-lt"/>
          <a:ea typeface="+mn-ea"/>
          <a:cs typeface="+mn-cs"/>
        </a:defRPr>
      </a:lvl5pPr>
      <a:lvl6pPr marL="3354057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6pPr>
      <a:lvl7pPr marL="3963886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7pPr>
      <a:lvl8pPr marL="4573715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8pPr>
      <a:lvl9pPr marL="5183543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6098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219658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829486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4pPr>
      <a:lvl5pPr marL="2439314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5pPr>
      <a:lvl6pPr marL="3049143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6pPr>
      <a:lvl7pPr marL="3658972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7pPr>
      <a:lvl8pPr marL="426880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8pPr>
      <a:lvl9pPr marL="48786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355684"/>
            <a:ext cx="10975658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573"/>
            <a:ext cx="10975658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9747" y="6044994"/>
            <a:ext cx="541705" cy="48012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72" tIns="45736" rIns="91472" bIns="4573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3128" y="177842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7" y="6334005"/>
            <a:ext cx="3861805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3012" y="6275254"/>
            <a:ext cx="10467525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5822" y="6145721"/>
            <a:ext cx="480125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1219658" rtl="0" eaLnBrk="1" latinLnBrk="0" hangingPunct="1">
        <a:spcBef>
          <a:spcPct val="0"/>
        </a:spcBef>
        <a:buNone/>
        <a:defRPr sz="4602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372" indent="-457372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rgbClr val="17375E"/>
          </a:solidFill>
          <a:latin typeface="+mn-lt"/>
          <a:ea typeface="+mn-ea"/>
          <a:cs typeface="+mn-cs"/>
        </a:defRPr>
      </a:lvl1pPr>
      <a:lvl2pPr marL="990971" indent="-381142" algn="l" defTabSz="1219658" rtl="0" eaLnBrk="1" latinLnBrk="0" hangingPunct="1">
        <a:spcBef>
          <a:spcPct val="20000"/>
        </a:spcBef>
        <a:buFont typeface="Arial" pitchFamily="34" charset="0"/>
        <a:buChar char="–"/>
        <a:defRPr sz="2401" kern="1200">
          <a:solidFill>
            <a:srgbClr val="17375E"/>
          </a:solidFill>
          <a:latin typeface="+mn-lt"/>
          <a:ea typeface="+mn-ea"/>
          <a:cs typeface="+mn-cs"/>
        </a:defRPr>
      </a:lvl2pPr>
      <a:lvl3pPr marL="1524572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201" kern="1200">
          <a:solidFill>
            <a:srgbClr val="17375E"/>
          </a:solidFill>
          <a:latin typeface="+mn-lt"/>
          <a:ea typeface="+mn-ea"/>
          <a:cs typeface="+mn-cs"/>
        </a:defRPr>
      </a:lvl3pPr>
      <a:lvl4pPr marL="2134400" indent="-304914" algn="l" defTabSz="1219658" rtl="0" eaLnBrk="1" latinLnBrk="0" hangingPunct="1">
        <a:spcBef>
          <a:spcPct val="20000"/>
        </a:spcBef>
        <a:buFont typeface="Arial" pitchFamily="34" charset="0"/>
        <a:buChar char="–"/>
        <a:defRPr sz="1901" kern="1200">
          <a:solidFill>
            <a:srgbClr val="17375E"/>
          </a:solidFill>
          <a:latin typeface="+mn-lt"/>
          <a:ea typeface="+mn-ea"/>
          <a:cs typeface="+mn-cs"/>
        </a:defRPr>
      </a:lvl4pPr>
      <a:lvl5pPr marL="2744228" indent="-304914" algn="l" defTabSz="1219658" rtl="0" eaLnBrk="1" latinLnBrk="0" hangingPunct="1">
        <a:spcBef>
          <a:spcPct val="20000"/>
        </a:spcBef>
        <a:buFont typeface="Arial" pitchFamily="34" charset="0"/>
        <a:buChar char="»"/>
        <a:defRPr sz="1901" kern="1200">
          <a:solidFill>
            <a:srgbClr val="17375E"/>
          </a:solidFill>
          <a:latin typeface="+mn-lt"/>
          <a:ea typeface="+mn-ea"/>
          <a:cs typeface="+mn-cs"/>
        </a:defRPr>
      </a:lvl5pPr>
      <a:lvl6pPr marL="3354057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6pPr>
      <a:lvl7pPr marL="3963886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7pPr>
      <a:lvl8pPr marL="4573715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8pPr>
      <a:lvl9pPr marL="5183543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6098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219658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829486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4pPr>
      <a:lvl5pPr marL="2439314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5pPr>
      <a:lvl6pPr marL="3049143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6pPr>
      <a:lvl7pPr marL="3658972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7pPr>
      <a:lvl8pPr marL="426880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8pPr>
      <a:lvl9pPr marL="48786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355684"/>
            <a:ext cx="10975658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573"/>
            <a:ext cx="10975658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9747" y="6044994"/>
            <a:ext cx="541705" cy="48012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72" tIns="45736" rIns="91472" bIns="4573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3128" y="177842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7" y="6334005"/>
            <a:ext cx="3861805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3012" y="6275254"/>
            <a:ext cx="10467525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5822" y="6145721"/>
            <a:ext cx="480125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1219658" rtl="0" eaLnBrk="1" latinLnBrk="0" hangingPunct="1">
        <a:spcBef>
          <a:spcPct val="0"/>
        </a:spcBef>
        <a:buNone/>
        <a:defRPr sz="4602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372" indent="-457372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rgbClr val="17375E"/>
          </a:solidFill>
          <a:latin typeface="+mn-lt"/>
          <a:ea typeface="+mn-ea"/>
          <a:cs typeface="+mn-cs"/>
        </a:defRPr>
      </a:lvl1pPr>
      <a:lvl2pPr marL="990971" indent="-381142" algn="l" defTabSz="1219658" rtl="0" eaLnBrk="1" latinLnBrk="0" hangingPunct="1">
        <a:spcBef>
          <a:spcPct val="20000"/>
        </a:spcBef>
        <a:buFont typeface="Arial" pitchFamily="34" charset="0"/>
        <a:buChar char="–"/>
        <a:defRPr sz="2401" kern="1200">
          <a:solidFill>
            <a:srgbClr val="17375E"/>
          </a:solidFill>
          <a:latin typeface="+mn-lt"/>
          <a:ea typeface="+mn-ea"/>
          <a:cs typeface="+mn-cs"/>
        </a:defRPr>
      </a:lvl2pPr>
      <a:lvl3pPr marL="1524572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201" kern="1200">
          <a:solidFill>
            <a:srgbClr val="17375E"/>
          </a:solidFill>
          <a:latin typeface="+mn-lt"/>
          <a:ea typeface="+mn-ea"/>
          <a:cs typeface="+mn-cs"/>
        </a:defRPr>
      </a:lvl3pPr>
      <a:lvl4pPr marL="2134400" indent="-304914" algn="l" defTabSz="1219658" rtl="0" eaLnBrk="1" latinLnBrk="0" hangingPunct="1">
        <a:spcBef>
          <a:spcPct val="20000"/>
        </a:spcBef>
        <a:buFont typeface="Arial" pitchFamily="34" charset="0"/>
        <a:buChar char="–"/>
        <a:defRPr sz="1901" kern="1200">
          <a:solidFill>
            <a:srgbClr val="17375E"/>
          </a:solidFill>
          <a:latin typeface="+mn-lt"/>
          <a:ea typeface="+mn-ea"/>
          <a:cs typeface="+mn-cs"/>
        </a:defRPr>
      </a:lvl4pPr>
      <a:lvl5pPr marL="2744228" indent="-304914" algn="l" defTabSz="1219658" rtl="0" eaLnBrk="1" latinLnBrk="0" hangingPunct="1">
        <a:spcBef>
          <a:spcPct val="20000"/>
        </a:spcBef>
        <a:buFont typeface="Arial" pitchFamily="34" charset="0"/>
        <a:buChar char="»"/>
        <a:defRPr sz="1901" kern="1200">
          <a:solidFill>
            <a:srgbClr val="17375E"/>
          </a:solidFill>
          <a:latin typeface="+mn-lt"/>
          <a:ea typeface="+mn-ea"/>
          <a:cs typeface="+mn-cs"/>
        </a:defRPr>
      </a:lvl5pPr>
      <a:lvl6pPr marL="3354057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6pPr>
      <a:lvl7pPr marL="3963886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7pPr>
      <a:lvl8pPr marL="4573715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8pPr>
      <a:lvl9pPr marL="5183543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6098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219658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829486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4pPr>
      <a:lvl5pPr marL="2439314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5pPr>
      <a:lvl6pPr marL="3049143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6pPr>
      <a:lvl7pPr marL="3658972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7pPr>
      <a:lvl8pPr marL="426880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8pPr>
      <a:lvl9pPr marL="48786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355684"/>
            <a:ext cx="10975658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573"/>
            <a:ext cx="10975658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9747" y="6044994"/>
            <a:ext cx="541705" cy="48012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72" tIns="45736" rIns="91472" bIns="4573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3128" y="177842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7" y="6334005"/>
            <a:ext cx="3861805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3012" y="6275254"/>
            <a:ext cx="10467525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5822" y="6145721"/>
            <a:ext cx="480125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1219658" rtl="0" eaLnBrk="1" latinLnBrk="0" hangingPunct="1">
        <a:spcBef>
          <a:spcPct val="0"/>
        </a:spcBef>
        <a:buNone/>
        <a:defRPr sz="4602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372" indent="-457372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rgbClr val="17375E"/>
          </a:solidFill>
          <a:latin typeface="+mn-lt"/>
          <a:ea typeface="+mn-ea"/>
          <a:cs typeface="+mn-cs"/>
        </a:defRPr>
      </a:lvl1pPr>
      <a:lvl2pPr marL="990971" indent="-381142" algn="l" defTabSz="1219658" rtl="0" eaLnBrk="1" latinLnBrk="0" hangingPunct="1">
        <a:spcBef>
          <a:spcPct val="20000"/>
        </a:spcBef>
        <a:buFont typeface="Arial" pitchFamily="34" charset="0"/>
        <a:buChar char="–"/>
        <a:defRPr sz="2401" kern="1200">
          <a:solidFill>
            <a:srgbClr val="17375E"/>
          </a:solidFill>
          <a:latin typeface="+mn-lt"/>
          <a:ea typeface="+mn-ea"/>
          <a:cs typeface="+mn-cs"/>
        </a:defRPr>
      </a:lvl2pPr>
      <a:lvl3pPr marL="1524572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201" kern="1200">
          <a:solidFill>
            <a:srgbClr val="17375E"/>
          </a:solidFill>
          <a:latin typeface="+mn-lt"/>
          <a:ea typeface="+mn-ea"/>
          <a:cs typeface="+mn-cs"/>
        </a:defRPr>
      </a:lvl3pPr>
      <a:lvl4pPr marL="2134400" indent="-304914" algn="l" defTabSz="1219658" rtl="0" eaLnBrk="1" latinLnBrk="0" hangingPunct="1">
        <a:spcBef>
          <a:spcPct val="20000"/>
        </a:spcBef>
        <a:buFont typeface="Arial" pitchFamily="34" charset="0"/>
        <a:buChar char="–"/>
        <a:defRPr sz="1901" kern="1200">
          <a:solidFill>
            <a:srgbClr val="17375E"/>
          </a:solidFill>
          <a:latin typeface="+mn-lt"/>
          <a:ea typeface="+mn-ea"/>
          <a:cs typeface="+mn-cs"/>
        </a:defRPr>
      </a:lvl4pPr>
      <a:lvl5pPr marL="2744228" indent="-304914" algn="l" defTabSz="1219658" rtl="0" eaLnBrk="1" latinLnBrk="0" hangingPunct="1">
        <a:spcBef>
          <a:spcPct val="20000"/>
        </a:spcBef>
        <a:buFont typeface="Arial" pitchFamily="34" charset="0"/>
        <a:buChar char="»"/>
        <a:defRPr sz="1901" kern="1200">
          <a:solidFill>
            <a:srgbClr val="17375E"/>
          </a:solidFill>
          <a:latin typeface="+mn-lt"/>
          <a:ea typeface="+mn-ea"/>
          <a:cs typeface="+mn-cs"/>
        </a:defRPr>
      </a:lvl5pPr>
      <a:lvl6pPr marL="3354057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6pPr>
      <a:lvl7pPr marL="3963886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7pPr>
      <a:lvl8pPr marL="4573715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8pPr>
      <a:lvl9pPr marL="5183543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6098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219658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829486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4pPr>
      <a:lvl5pPr marL="2439314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5pPr>
      <a:lvl6pPr marL="3049143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6pPr>
      <a:lvl7pPr marL="3658972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7pPr>
      <a:lvl8pPr marL="426880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8pPr>
      <a:lvl9pPr marL="48786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9.png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1.png"/><Relationship Id="rId4" Type="http://schemas.openxmlformats.org/officeDocument/2006/relationships/image" Target="../media/image20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so.gov.vn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1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4E52BE8-559D-4C79-98C5-FE6F27032F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98"/>
          <a:stretch/>
        </p:blipFill>
        <p:spPr>
          <a:xfrm>
            <a:off x="0" y="3429794"/>
            <a:ext cx="12195176" cy="34299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071428-9424-49DC-B4A9-E7EC7E646B9D}"/>
              </a:ext>
            </a:extLst>
          </p:cNvPr>
          <p:cNvSpPr txBox="1"/>
          <p:nvPr/>
        </p:nvSpPr>
        <p:spPr>
          <a:xfrm>
            <a:off x="1097179" y="1439200"/>
            <a:ext cx="10000815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spc="600" dirty="0">
                <a:solidFill>
                  <a:srgbClr val="C00000"/>
                </a:solidFill>
                <a:latin typeface="Times New Roman" panose="02020603050405020304" pitchFamily="18" charset="0"/>
                <a:ea typeface="张海山锐线体简" panose="02000000000000000000" pitchFamily="2" charset="-122"/>
                <a:cs typeface="Times New Roman" panose="02020603050405020304" pitchFamily="18" charset="0"/>
              </a:rPr>
              <a:t>TIẾT 40:</a:t>
            </a:r>
            <a:r>
              <a:rPr lang="en-US" altLang="zh-CN" sz="4000" b="1" dirty="0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HOẠT ĐỘNG TRẢI NGHIỆM</a:t>
            </a:r>
          </a:p>
          <a:p>
            <a:pPr algn="ctr"/>
            <a:r>
              <a:rPr lang="en-US" altLang="zh-CN" sz="4000" b="1" dirty="0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DÂN SỐ VÀ CƠ  CẤU DÂN SỐ VIỆT NAM</a:t>
            </a:r>
          </a:p>
          <a:p>
            <a:pPr algn="ctr"/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(TIẾT 1)</a:t>
            </a: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898532"/>
            <a:ext cx="12195176" cy="45737"/>
          </a:xfrm>
          <a:prstGeom prst="rect">
            <a:avLst/>
          </a:prstGeom>
          <a:solidFill>
            <a:srgbClr val="EC8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1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E2B69D4-C136-E546-CAD9-BEBDA56331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164900"/>
              </p:ext>
            </p:extLst>
          </p:nvPr>
        </p:nvGraphicFramePr>
        <p:xfrm>
          <a:off x="2211354" y="3643588"/>
          <a:ext cx="6858002" cy="13856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1903">
                  <a:extLst>
                    <a:ext uri="{9D8B030D-6E8A-4147-A177-3AD203B41FA5}">
                      <a16:colId xmlns:a16="http://schemas.microsoft.com/office/drawing/2014/main" val="3922425735"/>
                    </a:ext>
                  </a:extLst>
                </a:gridCol>
                <a:gridCol w="1141903">
                  <a:extLst>
                    <a:ext uri="{9D8B030D-6E8A-4147-A177-3AD203B41FA5}">
                      <a16:colId xmlns:a16="http://schemas.microsoft.com/office/drawing/2014/main" val="1753472128"/>
                    </a:ext>
                  </a:extLst>
                </a:gridCol>
                <a:gridCol w="1143549">
                  <a:extLst>
                    <a:ext uri="{9D8B030D-6E8A-4147-A177-3AD203B41FA5}">
                      <a16:colId xmlns:a16="http://schemas.microsoft.com/office/drawing/2014/main" val="1701024942"/>
                    </a:ext>
                  </a:extLst>
                </a:gridCol>
                <a:gridCol w="1143549">
                  <a:extLst>
                    <a:ext uri="{9D8B030D-6E8A-4147-A177-3AD203B41FA5}">
                      <a16:colId xmlns:a16="http://schemas.microsoft.com/office/drawing/2014/main" val="1444132577"/>
                    </a:ext>
                  </a:extLst>
                </a:gridCol>
                <a:gridCol w="1143549">
                  <a:extLst>
                    <a:ext uri="{9D8B030D-6E8A-4147-A177-3AD203B41FA5}">
                      <a16:colId xmlns:a16="http://schemas.microsoft.com/office/drawing/2014/main" val="4028938756"/>
                    </a:ext>
                  </a:extLst>
                </a:gridCol>
                <a:gridCol w="1143549">
                  <a:extLst>
                    <a:ext uri="{9D8B030D-6E8A-4147-A177-3AD203B41FA5}">
                      <a16:colId xmlns:a16="http://schemas.microsoft.com/office/drawing/2014/main" val="298018269"/>
                    </a:ext>
                  </a:extLst>
                </a:gridCol>
              </a:tblGrid>
              <a:tr h="461871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8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fr-FR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endParaRPr lang="vi-VN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  <a:endParaRPr lang="vi-VN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  <a:endParaRPr lang="vi-VN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vi-VN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vi-VN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vi-VN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2795152"/>
                  </a:ext>
                </a:extLst>
              </a:tr>
              <a:tr h="461871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endParaRPr lang="vi-VN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3508736"/>
                  </a:ext>
                </a:extLst>
              </a:tr>
              <a:tr h="461871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endParaRPr lang="vi-VN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9770938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0CA961C3-8C7D-8D63-FA42-7199037DA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834" y="965932"/>
            <a:ext cx="11759270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2011 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2015.</a:t>
            </a:r>
            <a:endParaRPr kumimoji="0" lang="vi-VN" altLang="vi-VN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2011 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2015.</a:t>
            </a:r>
            <a:endParaRPr kumimoji="0" lang="vi-VN" altLang="vi-VN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2016 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2020.</a:t>
            </a:r>
            <a:endParaRPr kumimoji="0" lang="vi-VN" altLang="vi-VN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2016 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alt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2020.</a:t>
            </a:r>
            <a:endParaRPr kumimoji="0" lang="en-US" altLang="vi-VN" sz="28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vi-VN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kumimoji="0" lang="en-US" altLang="vi-VN" sz="28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组合 7">
            <a:extLst>
              <a:ext uri="{FF2B5EF4-FFF2-40B4-BE49-F238E27FC236}">
                <a16:creationId xmlns:a16="http://schemas.microsoft.com/office/drawing/2014/main" id="{3E83FA28-50DC-6D0C-1DD9-B52D0E8105CE}"/>
              </a:ext>
            </a:extLst>
          </p:cNvPr>
          <p:cNvGrpSpPr/>
          <p:nvPr/>
        </p:nvGrpSpPr>
        <p:grpSpPr>
          <a:xfrm>
            <a:off x="0" y="299220"/>
            <a:ext cx="12195176" cy="645048"/>
            <a:chOff x="0" y="731517"/>
            <a:chExt cx="12190413" cy="644796"/>
          </a:xfrm>
        </p:grpSpPr>
        <p:sp>
          <p:nvSpPr>
            <p:cNvPr id="53" name="矩形 10">
              <a:extLst>
                <a:ext uri="{FF2B5EF4-FFF2-40B4-BE49-F238E27FC236}">
                  <a16:creationId xmlns:a16="http://schemas.microsoft.com/office/drawing/2014/main" id="{55F8BF83-E647-9F71-D8FC-5388FCB0B58B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EC8B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1"/>
            </a:p>
          </p:txBody>
        </p:sp>
        <p:sp>
          <p:nvSpPr>
            <p:cNvPr id="54" name="TextBox 8">
              <a:extLst>
                <a:ext uri="{FF2B5EF4-FFF2-40B4-BE49-F238E27FC236}">
                  <a16:creationId xmlns:a16="http://schemas.microsoft.com/office/drawing/2014/main" id="{562EF8A7-D2B2-952D-FAEA-5FE2C8F55B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4841" y="731517"/>
              <a:ext cx="4823926" cy="430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2800" b="1" dirty="0">
                  <a:solidFill>
                    <a:srgbClr val="EC8B74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THẢO LUẬN NHÓM</a:t>
              </a:r>
              <a:endParaRPr lang="zh-CN" altLang="en-US" sz="2800" b="1" dirty="0">
                <a:solidFill>
                  <a:srgbClr val="EC8B74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4" name="10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F5E4EBD3-FF89-68F1-FECF-13D7723E92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0662" y="4890738"/>
            <a:ext cx="2446441" cy="1070318"/>
          </a:xfrm>
          <a:prstGeom prst="rect">
            <a:avLst/>
          </a:prstGeom>
        </p:spPr>
      </p:pic>
      <p:pic>
        <p:nvPicPr>
          <p:cNvPr id="1026" name="Picture 2" descr="Teamwork Clipart Quality Cute Borders Vectors Animated - Teamwork Clipart  Png PNG Image | Transparent PNG Free Download on SeekPNG">
            <a:extLst>
              <a:ext uri="{FF2B5EF4-FFF2-40B4-BE49-F238E27FC236}">
                <a16:creationId xmlns:a16="http://schemas.microsoft.com/office/drawing/2014/main" id="{C341DF46-6788-23D0-9178-F59C4C61E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394" y="5029201"/>
            <a:ext cx="3136800" cy="196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09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5D56E2E4-7ED0-47ED-A585-C8596286D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8"/>
            <a:ext cx="12195176" cy="685978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734AB463-6C6E-49E2-8311-10F2B31877F0}"/>
              </a:ext>
            </a:extLst>
          </p:cNvPr>
          <p:cNvSpPr/>
          <p:nvPr/>
        </p:nvSpPr>
        <p:spPr>
          <a:xfrm>
            <a:off x="4846051" y="2129097"/>
            <a:ext cx="20922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b="1" dirty="0">
                <a:solidFill>
                  <a:srgbClr val="EC8B74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VẬN DỤNG</a:t>
            </a:r>
            <a:endParaRPr kumimoji="1" lang="zh-CN" altLang="en-US" sz="2800" b="1" dirty="0">
              <a:solidFill>
                <a:srgbClr val="EC8B74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88ADBBE-6045-46D6-A35A-5223216B8751}"/>
              </a:ext>
            </a:extLst>
          </p:cNvPr>
          <p:cNvSpPr/>
          <p:nvPr/>
        </p:nvSpPr>
        <p:spPr>
          <a:xfrm rot="16200000">
            <a:off x="2784385" y="1413328"/>
            <a:ext cx="1481251" cy="2551681"/>
          </a:xfrm>
          <a:prstGeom prst="rect">
            <a:avLst/>
          </a:prstGeom>
          <a:solidFill>
            <a:srgbClr val="EC8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4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97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0" y="898529"/>
            <a:ext cx="12195176" cy="2370957"/>
            <a:chOff x="0" y="1330594"/>
            <a:chExt cx="12190413" cy="2370028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EC8B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1"/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7901" y="2839186"/>
              <a:ext cx="6657712" cy="861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2800" b="1" dirty="0"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TÌM HIỂU ỨNG DỤNG VẼ BIỂU ĐỒ CỘT TRÊN EXCEL</a:t>
              </a:r>
              <a:endParaRPr lang="zh-CN" altLang="en-US" sz="2800" b="1" dirty="0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CB594027-C7A6-4980-803B-9FB3544D46DC}"/>
              </a:ext>
            </a:extLst>
          </p:cNvPr>
          <p:cNvGrpSpPr/>
          <p:nvPr/>
        </p:nvGrpSpPr>
        <p:grpSpPr>
          <a:xfrm rot="16200000">
            <a:off x="7827599" y="2177439"/>
            <a:ext cx="4045771" cy="3037289"/>
            <a:chOff x="6129058" y="2119020"/>
            <a:chExt cx="3749704" cy="2880320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F628FD22-DC25-4A55-B767-F6BC27D6A453}"/>
                </a:ext>
              </a:extLst>
            </p:cNvPr>
            <p:cNvCxnSpPr/>
            <p:nvPr/>
          </p:nvCxnSpPr>
          <p:spPr>
            <a:xfrm>
              <a:off x="6129058" y="2119020"/>
              <a:ext cx="0" cy="288032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DB4E2EAD-E4CB-4760-98E5-92AAD0626DA5}"/>
                </a:ext>
              </a:extLst>
            </p:cNvPr>
            <p:cNvSpPr/>
            <p:nvPr/>
          </p:nvSpPr>
          <p:spPr>
            <a:xfrm>
              <a:off x="6134346" y="2361466"/>
              <a:ext cx="2160240" cy="216024"/>
            </a:xfrm>
            <a:prstGeom prst="rect">
              <a:avLst/>
            </a:prstGeom>
            <a:solidFill>
              <a:srgbClr val="EC8B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1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32966A7C-2E05-4801-AA97-4124B4321C9B}"/>
                </a:ext>
              </a:extLst>
            </p:cNvPr>
            <p:cNvSpPr/>
            <p:nvPr/>
          </p:nvSpPr>
          <p:spPr>
            <a:xfrm>
              <a:off x="6134346" y="2577490"/>
              <a:ext cx="3287608" cy="216024"/>
            </a:xfrm>
            <a:prstGeom prst="rect">
              <a:avLst/>
            </a:prstGeom>
            <a:solidFill>
              <a:srgbClr val="EC8B74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1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EB2A5F8E-D695-4E4B-A4A2-EE32EDABA1F6}"/>
                </a:ext>
              </a:extLst>
            </p:cNvPr>
            <p:cNvSpPr/>
            <p:nvPr/>
          </p:nvSpPr>
          <p:spPr>
            <a:xfrm>
              <a:off x="6134346" y="2985535"/>
              <a:ext cx="1643804" cy="216024"/>
            </a:xfrm>
            <a:prstGeom prst="rect">
              <a:avLst/>
            </a:prstGeom>
            <a:solidFill>
              <a:srgbClr val="EC8B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1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16437C30-8F07-4F15-BB6E-A67D46E72A67}"/>
                </a:ext>
              </a:extLst>
            </p:cNvPr>
            <p:cNvSpPr/>
            <p:nvPr/>
          </p:nvSpPr>
          <p:spPr>
            <a:xfrm>
              <a:off x="6134346" y="3201559"/>
              <a:ext cx="2448272" cy="216024"/>
            </a:xfrm>
            <a:prstGeom prst="rect">
              <a:avLst/>
            </a:prstGeom>
            <a:solidFill>
              <a:srgbClr val="EC8B74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1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C878448E-75B5-4967-97B4-A2136D0A4E17}"/>
                </a:ext>
              </a:extLst>
            </p:cNvPr>
            <p:cNvSpPr/>
            <p:nvPr/>
          </p:nvSpPr>
          <p:spPr>
            <a:xfrm>
              <a:off x="6134346" y="3609604"/>
              <a:ext cx="2664296" cy="216024"/>
            </a:xfrm>
            <a:prstGeom prst="rect">
              <a:avLst/>
            </a:prstGeom>
            <a:solidFill>
              <a:srgbClr val="EC8B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1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BEFF869C-D035-48D6-95C7-FC71A891F01D}"/>
                </a:ext>
              </a:extLst>
            </p:cNvPr>
            <p:cNvSpPr/>
            <p:nvPr/>
          </p:nvSpPr>
          <p:spPr>
            <a:xfrm>
              <a:off x="6134346" y="3825628"/>
              <a:ext cx="2952328" cy="216024"/>
            </a:xfrm>
            <a:prstGeom prst="rect">
              <a:avLst/>
            </a:prstGeom>
            <a:solidFill>
              <a:srgbClr val="EC8B74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1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CC91ACB3-0C13-4EB9-AC8A-6954CA551CAD}"/>
                </a:ext>
              </a:extLst>
            </p:cNvPr>
            <p:cNvSpPr/>
            <p:nvPr/>
          </p:nvSpPr>
          <p:spPr>
            <a:xfrm>
              <a:off x="6134346" y="4233674"/>
              <a:ext cx="2016224" cy="216024"/>
            </a:xfrm>
            <a:prstGeom prst="rect">
              <a:avLst/>
            </a:prstGeom>
            <a:solidFill>
              <a:srgbClr val="EC8B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1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73DAD962-405A-4553-AF46-199CB2903BFD}"/>
                </a:ext>
              </a:extLst>
            </p:cNvPr>
            <p:cNvSpPr/>
            <p:nvPr/>
          </p:nvSpPr>
          <p:spPr>
            <a:xfrm>
              <a:off x="6134346" y="4449698"/>
              <a:ext cx="3744416" cy="216024"/>
            </a:xfrm>
            <a:prstGeom prst="rect">
              <a:avLst/>
            </a:prstGeom>
            <a:solidFill>
              <a:srgbClr val="EC8B74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1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6D536B6E-D072-2CA5-A577-8B39509302B5}"/>
              </a:ext>
            </a:extLst>
          </p:cNvPr>
          <p:cNvSpPr txBox="1"/>
          <p:nvPr/>
        </p:nvSpPr>
        <p:spPr>
          <a:xfrm>
            <a:off x="435702" y="4826466"/>
            <a:ext cx="100020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https://www.youtube.com/watch?v=f3tYFsvV8lo</a:t>
            </a:r>
            <a:endParaRPr lang="vi-VN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80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898532"/>
            <a:ext cx="12195176" cy="45737"/>
          </a:xfrm>
          <a:prstGeom prst="rect">
            <a:avLst/>
          </a:prstGeom>
          <a:solidFill>
            <a:srgbClr val="EC8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1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A46C7E-F359-D9B7-BBF5-28DB46C75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039" y="1071038"/>
            <a:ext cx="4769142" cy="671213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4AC49EA-8AC9-4B56-0B73-75E821DA8E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2640573"/>
              </p:ext>
            </p:extLst>
          </p:nvPr>
        </p:nvGraphicFramePr>
        <p:xfrm>
          <a:off x="3176879" y="3780460"/>
          <a:ext cx="4623513" cy="3051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A7C5533-E1FF-566D-BEEB-C36798EE8467}"/>
              </a:ext>
            </a:extLst>
          </p:cNvPr>
          <p:cNvSpPr txBox="1"/>
          <p:nvPr/>
        </p:nvSpPr>
        <p:spPr>
          <a:xfrm>
            <a:off x="118943" y="994578"/>
            <a:ext cx="6587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excel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0C05DE-75C2-54B9-7DC2-22A38360CCFE}"/>
              </a:ext>
            </a:extLst>
          </p:cNvPr>
          <p:cNvSpPr txBox="1"/>
          <p:nvPr/>
        </p:nvSpPr>
        <p:spPr>
          <a:xfrm>
            <a:off x="118943" y="1964149"/>
            <a:ext cx="79216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vi-VN" sz="2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Insert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trên thanh công cụ &gt; Trong mục </a:t>
            </a:r>
            <a:r>
              <a:rPr lang="vi-VN" sz="2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Charts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chọn biểu đồ cột (biểu tượng cột).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DA58C8-5784-9FD6-0F71-B275645A62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1690" y="1980679"/>
            <a:ext cx="2430484" cy="28982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4BDD3E-40AB-2AE8-A092-2AEF1DFB0CD9}"/>
              </a:ext>
            </a:extLst>
          </p:cNvPr>
          <p:cNvSpPr txBox="1"/>
          <p:nvPr/>
        </p:nvSpPr>
        <p:spPr>
          <a:xfrm>
            <a:off x="118943" y="3364608"/>
            <a:ext cx="5616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vi-VN" sz="2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kiểu biểu đồ.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89D5754B-D47E-AEA1-D9F1-874062933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796" y="224299"/>
            <a:ext cx="1045184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TÌM HIỂU ỨNG DỤNG VẼ BIỂU ĐỒ CỘT TRÊN EXCEL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7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4" grpId="0"/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5D56E2E4-7ED0-47ED-A585-C8596286D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8"/>
            <a:ext cx="12195176" cy="6859786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888ADBBE-6045-46D6-A35A-5223216B8751}"/>
              </a:ext>
            </a:extLst>
          </p:cNvPr>
          <p:cNvSpPr/>
          <p:nvPr/>
        </p:nvSpPr>
        <p:spPr>
          <a:xfrm rot="16200000">
            <a:off x="4863352" y="368774"/>
            <a:ext cx="1748991" cy="6121842"/>
          </a:xfrm>
          <a:prstGeom prst="rect">
            <a:avLst/>
          </a:prstGeom>
          <a:solidFill>
            <a:srgbClr val="EC8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NHIỆM VỤ VỀ NHÀ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03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0" y="406027"/>
            <a:ext cx="12195176" cy="538243"/>
            <a:chOff x="0" y="838281"/>
            <a:chExt cx="12190413" cy="538032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EC8B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1"/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4644" y="838281"/>
              <a:ext cx="4465875" cy="430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2800" b="1" dirty="0">
                  <a:solidFill>
                    <a:srgbClr val="EC8B74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NHIỆM VỤ VỀ NHÀ</a:t>
              </a:r>
              <a:endParaRPr lang="zh-CN" altLang="en-US" sz="2800" b="1" dirty="0">
                <a:solidFill>
                  <a:srgbClr val="EC8B74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80978CAF-30FC-4F62-BC63-9793CD6913C8}"/>
              </a:ext>
            </a:extLst>
          </p:cNvPr>
          <p:cNvGrpSpPr/>
          <p:nvPr/>
        </p:nvGrpSpPr>
        <p:grpSpPr>
          <a:xfrm>
            <a:off x="1697939" y="1933535"/>
            <a:ext cx="8799298" cy="4102494"/>
            <a:chOff x="838200" y="1581150"/>
            <a:chExt cx="7467600" cy="2895600"/>
          </a:xfrm>
        </p:grpSpPr>
        <p:sp>
          <p:nvSpPr>
            <p:cNvPr id="6" name="Rectangle 2">
              <a:extLst>
                <a:ext uri="{FF2B5EF4-FFF2-40B4-BE49-F238E27FC236}">
                  <a16:creationId xmlns:a16="http://schemas.microsoft.com/office/drawing/2014/main" id="{FD8E24B8-B07D-40C1-9EEC-D3130FBC8FB2}"/>
                </a:ext>
              </a:extLst>
            </p:cNvPr>
            <p:cNvSpPr/>
            <p:nvPr/>
          </p:nvSpPr>
          <p:spPr>
            <a:xfrm>
              <a:off x="838200" y="1581150"/>
              <a:ext cx="3733800" cy="1447800"/>
            </a:xfrm>
            <a:prstGeom prst="rect">
              <a:avLst/>
            </a:prstGeom>
            <a:solidFill>
              <a:srgbClr val="EC8B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>
                <a:solidFill>
                  <a:schemeClr val="bg1"/>
                </a:solidFill>
              </a:endParaRPr>
            </a:p>
          </p:txBody>
        </p:sp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ECAB7E76-141F-491C-9B1C-180AAB82DB68}"/>
                </a:ext>
              </a:extLst>
            </p:cNvPr>
            <p:cNvSpPr/>
            <p:nvPr/>
          </p:nvSpPr>
          <p:spPr>
            <a:xfrm>
              <a:off x="838200" y="3028950"/>
              <a:ext cx="3733800" cy="1447800"/>
            </a:xfrm>
            <a:prstGeom prst="rect">
              <a:avLst/>
            </a:prstGeom>
            <a:solidFill>
              <a:srgbClr val="EC8B74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>
                <a:solidFill>
                  <a:schemeClr val="bg1"/>
                </a:solidFill>
              </a:endParaRPr>
            </a:p>
          </p:txBody>
        </p:sp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C910AFF6-9279-4119-BB22-16DEF640CACB}"/>
                </a:ext>
              </a:extLst>
            </p:cNvPr>
            <p:cNvSpPr/>
            <p:nvPr/>
          </p:nvSpPr>
          <p:spPr>
            <a:xfrm>
              <a:off x="4572000" y="1587847"/>
              <a:ext cx="3733800" cy="1447800"/>
            </a:xfrm>
            <a:prstGeom prst="rect">
              <a:avLst/>
            </a:prstGeom>
            <a:solidFill>
              <a:srgbClr val="EC8B74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>
                <a:solidFill>
                  <a:schemeClr val="bg1"/>
                </a:solidFill>
              </a:endParaRPr>
            </a:p>
          </p:txBody>
        </p:sp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25ED347A-EE16-4E61-B974-751C954EE7F9}"/>
                </a:ext>
              </a:extLst>
            </p:cNvPr>
            <p:cNvSpPr/>
            <p:nvPr/>
          </p:nvSpPr>
          <p:spPr>
            <a:xfrm>
              <a:off x="4572000" y="3028950"/>
              <a:ext cx="3733800" cy="1447800"/>
            </a:xfrm>
            <a:prstGeom prst="rect">
              <a:avLst/>
            </a:prstGeom>
            <a:solidFill>
              <a:srgbClr val="EC8B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 dirty="0">
                <a:solidFill>
                  <a:schemeClr val="bg1"/>
                </a:solidFill>
              </a:endParaRPr>
            </a:p>
          </p:txBody>
        </p:sp>
        <p:grpSp>
          <p:nvGrpSpPr>
            <p:cNvPr id="18" name="Group 13">
              <a:extLst>
                <a:ext uri="{FF2B5EF4-FFF2-40B4-BE49-F238E27FC236}">
                  <a16:creationId xmlns:a16="http://schemas.microsoft.com/office/drawing/2014/main" id="{CCF6D8C7-D028-4D78-86B4-D841BC051D2C}"/>
                </a:ext>
              </a:extLst>
            </p:cNvPr>
            <p:cNvGrpSpPr/>
            <p:nvPr/>
          </p:nvGrpSpPr>
          <p:grpSpPr>
            <a:xfrm>
              <a:off x="7543800" y="1982293"/>
              <a:ext cx="533400" cy="645515"/>
              <a:chOff x="427038" y="3595610"/>
              <a:chExt cx="391838" cy="474198"/>
            </a:xfrm>
            <a:solidFill>
              <a:schemeClr val="bg1"/>
            </a:solidFill>
          </p:grpSpPr>
          <p:sp>
            <p:nvSpPr>
              <p:cNvPr id="27" name="Freeform 89">
                <a:extLst>
                  <a:ext uri="{FF2B5EF4-FFF2-40B4-BE49-F238E27FC236}">
                    <a16:creationId xmlns:a16="http://schemas.microsoft.com/office/drawing/2014/main" id="{07B793CF-4C7C-4112-AAA0-F1940C094E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937" y="3655509"/>
                <a:ext cx="272041" cy="257066"/>
              </a:xfrm>
              <a:custGeom>
                <a:avLst/>
                <a:gdLst>
                  <a:gd name="T0" fmla="*/ 57 w 82"/>
                  <a:gd name="T1" fmla="*/ 67 h 78"/>
                  <a:gd name="T2" fmla="*/ 57 w 82"/>
                  <a:gd name="T3" fmla="*/ 78 h 78"/>
                  <a:gd name="T4" fmla="*/ 82 w 82"/>
                  <a:gd name="T5" fmla="*/ 40 h 78"/>
                  <a:gd name="T6" fmla="*/ 41 w 82"/>
                  <a:gd name="T7" fmla="*/ 0 h 78"/>
                  <a:gd name="T8" fmla="*/ 0 w 82"/>
                  <a:gd name="T9" fmla="*/ 40 h 78"/>
                  <a:gd name="T10" fmla="*/ 25 w 82"/>
                  <a:gd name="T11" fmla="*/ 78 h 78"/>
                  <a:gd name="T12" fmla="*/ 25 w 82"/>
                  <a:gd name="T13" fmla="*/ 67 h 78"/>
                  <a:gd name="T14" fmla="*/ 10 w 82"/>
                  <a:gd name="T15" fmla="*/ 40 h 78"/>
                  <a:gd name="T16" fmla="*/ 41 w 82"/>
                  <a:gd name="T17" fmla="*/ 10 h 78"/>
                  <a:gd name="T18" fmla="*/ 72 w 82"/>
                  <a:gd name="T19" fmla="*/ 40 h 78"/>
                  <a:gd name="T20" fmla="*/ 57 w 82"/>
                  <a:gd name="T21" fmla="*/ 67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2" h="78">
                    <a:moveTo>
                      <a:pt x="57" y="67"/>
                    </a:moveTo>
                    <a:cubicBezTo>
                      <a:pt x="57" y="78"/>
                      <a:pt x="57" y="78"/>
                      <a:pt x="57" y="78"/>
                    </a:cubicBezTo>
                    <a:cubicBezTo>
                      <a:pt x="71" y="72"/>
                      <a:pt x="82" y="57"/>
                      <a:pt x="82" y="40"/>
                    </a:cubicBezTo>
                    <a:cubicBezTo>
                      <a:pt x="82" y="18"/>
                      <a:pt x="63" y="0"/>
                      <a:pt x="41" y="0"/>
                    </a:cubicBezTo>
                    <a:cubicBezTo>
                      <a:pt x="19" y="0"/>
                      <a:pt x="0" y="18"/>
                      <a:pt x="0" y="40"/>
                    </a:cubicBezTo>
                    <a:cubicBezTo>
                      <a:pt x="0" y="57"/>
                      <a:pt x="10" y="72"/>
                      <a:pt x="25" y="78"/>
                    </a:cubicBezTo>
                    <a:cubicBezTo>
                      <a:pt x="25" y="67"/>
                      <a:pt x="25" y="67"/>
                      <a:pt x="25" y="67"/>
                    </a:cubicBezTo>
                    <a:cubicBezTo>
                      <a:pt x="16" y="61"/>
                      <a:pt x="10" y="52"/>
                      <a:pt x="10" y="40"/>
                    </a:cubicBezTo>
                    <a:cubicBezTo>
                      <a:pt x="10" y="23"/>
                      <a:pt x="24" y="10"/>
                      <a:pt x="41" y="10"/>
                    </a:cubicBezTo>
                    <a:cubicBezTo>
                      <a:pt x="58" y="10"/>
                      <a:pt x="72" y="23"/>
                      <a:pt x="72" y="40"/>
                    </a:cubicBezTo>
                    <a:cubicBezTo>
                      <a:pt x="72" y="52"/>
                      <a:pt x="66" y="62"/>
                      <a:pt x="57" y="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76" tIns="45738" rIns="91476" bIns="4573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Freeform 90">
                <a:extLst>
                  <a:ext uri="{FF2B5EF4-FFF2-40B4-BE49-F238E27FC236}">
                    <a16:creationId xmlns:a16="http://schemas.microsoft.com/office/drawing/2014/main" id="{CDFDEE2B-1458-4EB0-B26B-62803DD5A9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038" y="3595610"/>
                <a:ext cx="391838" cy="381855"/>
              </a:xfrm>
              <a:custGeom>
                <a:avLst/>
                <a:gdLst>
                  <a:gd name="T0" fmla="*/ 59 w 118"/>
                  <a:gd name="T1" fmla="*/ 0 h 115"/>
                  <a:gd name="T2" fmla="*/ 0 w 118"/>
                  <a:gd name="T3" fmla="*/ 58 h 115"/>
                  <a:gd name="T4" fmla="*/ 43 w 118"/>
                  <a:gd name="T5" fmla="*/ 115 h 115"/>
                  <a:gd name="T6" fmla="*/ 43 w 118"/>
                  <a:gd name="T7" fmla="*/ 107 h 115"/>
                  <a:gd name="T8" fmla="*/ 8 w 118"/>
                  <a:gd name="T9" fmla="*/ 58 h 115"/>
                  <a:gd name="T10" fmla="*/ 59 w 118"/>
                  <a:gd name="T11" fmla="*/ 8 h 115"/>
                  <a:gd name="T12" fmla="*/ 110 w 118"/>
                  <a:gd name="T13" fmla="*/ 58 h 115"/>
                  <a:gd name="T14" fmla="*/ 75 w 118"/>
                  <a:gd name="T15" fmla="*/ 107 h 115"/>
                  <a:gd name="T16" fmla="*/ 75 w 118"/>
                  <a:gd name="T17" fmla="*/ 115 h 115"/>
                  <a:gd name="T18" fmla="*/ 118 w 118"/>
                  <a:gd name="T19" fmla="*/ 58 h 115"/>
                  <a:gd name="T20" fmla="*/ 59 w 118"/>
                  <a:gd name="T21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8" h="115">
                    <a:moveTo>
                      <a:pt x="59" y="0"/>
                    </a:moveTo>
                    <a:cubicBezTo>
                      <a:pt x="26" y="0"/>
                      <a:pt x="0" y="26"/>
                      <a:pt x="0" y="58"/>
                    </a:cubicBezTo>
                    <a:cubicBezTo>
                      <a:pt x="0" y="85"/>
                      <a:pt x="18" y="108"/>
                      <a:pt x="43" y="115"/>
                    </a:cubicBezTo>
                    <a:cubicBezTo>
                      <a:pt x="43" y="107"/>
                      <a:pt x="43" y="107"/>
                      <a:pt x="43" y="107"/>
                    </a:cubicBezTo>
                    <a:cubicBezTo>
                      <a:pt x="23" y="100"/>
                      <a:pt x="8" y="81"/>
                      <a:pt x="8" y="58"/>
                    </a:cubicBezTo>
                    <a:cubicBezTo>
                      <a:pt x="8" y="30"/>
                      <a:pt x="31" y="8"/>
                      <a:pt x="59" y="8"/>
                    </a:cubicBezTo>
                    <a:cubicBezTo>
                      <a:pt x="87" y="8"/>
                      <a:pt x="110" y="30"/>
                      <a:pt x="110" y="58"/>
                    </a:cubicBezTo>
                    <a:cubicBezTo>
                      <a:pt x="110" y="81"/>
                      <a:pt x="95" y="100"/>
                      <a:pt x="75" y="107"/>
                    </a:cubicBezTo>
                    <a:cubicBezTo>
                      <a:pt x="75" y="115"/>
                      <a:pt x="75" y="115"/>
                      <a:pt x="75" y="115"/>
                    </a:cubicBezTo>
                    <a:cubicBezTo>
                      <a:pt x="100" y="108"/>
                      <a:pt x="118" y="86"/>
                      <a:pt x="118" y="58"/>
                    </a:cubicBezTo>
                    <a:cubicBezTo>
                      <a:pt x="118" y="26"/>
                      <a:pt x="92" y="0"/>
                      <a:pt x="5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76" tIns="45738" rIns="91476" bIns="4573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Freeform 91">
                <a:extLst>
                  <a:ext uri="{FF2B5EF4-FFF2-40B4-BE49-F238E27FC236}">
                    <a16:creationId xmlns:a16="http://schemas.microsoft.com/office/drawing/2014/main" id="{57BF47AB-2A48-43C3-B9CF-880F90C238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802" y="3750348"/>
                <a:ext cx="119797" cy="319460"/>
              </a:xfrm>
              <a:custGeom>
                <a:avLst/>
                <a:gdLst>
                  <a:gd name="T0" fmla="*/ 24 w 36"/>
                  <a:gd name="T1" fmla="*/ 82 h 96"/>
                  <a:gd name="T2" fmla="*/ 24 w 36"/>
                  <a:gd name="T3" fmla="*/ 21 h 96"/>
                  <a:gd name="T4" fmla="*/ 29 w 36"/>
                  <a:gd name="T5" fmla="*/ 12 h 96"/>
                  <a:gd name="T6" fmla="*/ 17 w 36"/>
                  <a:gd name="T7" fmla="*/ 0 h 96"/>
                  <a:gd name="T8" fmla="*/ 5 w 36"/>
                  <a:gd name="T9" fmla="*/ 12 h 96"/>
                  <a:gd name="T10" fmla="*/ 10 w 36"/>
                  <a:gd name="T11" fmla="*/ 21 h 96"/>
                  <a:gd name="T12" fmla="*/ 10 w 36"/>
                  <a:gd name="T13" fmla="*/ 21 h 96"/>
                  <a:gd name="T14" fmla="*/ 10 w 36"/>
                  <a:gd name="T15" fmla="*/ 82 h 96"/>
                  <a:gd name="T16" fmla="*/ 0 w 36"/>
                  <a:gd name="T17" fmla="*/ 96 h 96"/>
                  <a:gd name="T18" fmla="*/ 36 w 36"/>
                  <a:gd name="T19" fmla="*/ 96 h 96"/>
                  <a:gd name="T20" fmla="*/ 24 w 36"/>
                  <a:gd name="T21" fmla="*/ 8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" h="96">
                    <a:moveTo>
                      <a:pt x="24" y="82"/>
                    </a:moveTo>
                    <a:cubicBezTo>
                      <a:pt x="24" y="79"/>
                      <a:pt x="24" y="22"/>
                      <a:pt x="24" y="21"/>
                    </a:cubicBezTo>
                    <a:cubicBezTo>
                      <a:pt x="27" y="19"/>
                      <a:pt x="29" y="16"/>
                      <a:pt x="29" y="12"/>
                    </a:cubicBezTo>
                    <a:cubicBezTo>
                      <a:pt x="29" y="5"/>
                      <a:pt x="24" y="0"/>
                      <a:pt x="17" y="0"/>
                    </a:cubicBezTo>
                    <a:cubicBezTo>
                      <a:pt x="10" y="0"/>
                      <a:pt x="5" y="5"/>
                      <a:pt x="5" y="12"/>
                    </a:cubicBezTo>
                    <a:cubicBezTo>
                      <a:pt x="5" y="16"/>
                      <a:pt x="7" y="19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0" y="78"/>
                      <a:pt x="10" y="82"/>
                    </a:cubicBezTo>
                    <a:cubicBezTo>
                      <a:pt x="10" y="92"/>
                      <a:pt x="0" y="96"/>
                      <a:pt x="0" y="96"/>
                    </a:cubicBezTo>
                    <a:cubicBezTo>
                      <a:pt x="36" y="96"/>
                      <a:pt x="36" y="96"/>
                      <a:pt x="36" y="96"/>
                    </a:cubicBezTo>
                    <a:cubicBezTo>
                      <a:pt x="36" y="96"/>
                      <a:pt x="24" y="92"/>
                      <a:pt x="24" y="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76" tIns="45738" rIns="91476" bIns="4573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9" name="Group 17">
              <a:extLst>
                <a:ext uri="{FF2B5EF4-FFF2-40B4-BE49-F238E27FC236}">
                  <a16:creationId xmlns:a16="http://schemas.microsoft.com/office/drawing/2014/main" id="{17773A05-54CC-44D7-9DB9-3C66F51ADE99}"/>
                </a:ext>
              </a:extLst>
            </p:cNvPr>
            <p:cNvGrpSpPr/>
            <p:nvPr/>
          </p:nvGrpSpPr>
          <p:grpSpPr>
            <a:xfrm>
              <a:off x="7509046" y="3433550"/>
              <a:ext cx="589974" cy="638600"/>
              <a:chOff x="1847137" y="4256991"/>
              <a:chExt cx="454232" cy="491670"/>
            </a:xfrm>
            <a:solidFill>
              <a:schemeClr val="bg1"/>
            </a:solidFill>
          </p:grpSpPr>
          <p:sp>
            <p:nvSpPr>
              <p:cNvPr id="25" name="Freeform 101">
                <a:extLst>
                  <a:ext uri="{FF2B5EF4-FFF2-40B4-BE49-F238E27FC236}">
                    <a16:creationId xmlns:a16="http://schemas.microsoft.com/office/drawing/2014/main" id="{774189B4-05C6-4FB4-837B-60BEB2FF803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47137" y="4256991"/>
                <a:ext cx="454232" cy="491670"/>
              </a:xfrm>
              <a:custGeom>
                <a:avLst/>
                <a:gdLst>
                  <a:gd name="T0" fmla="*/ 134 w 137"/>
                  <a:gd name="T1" fmla="*/ 71 h 148"/>
                  <a:gd name="T2" fmla="*/ 126 w 137"/>
                  <a:gd name="T3" fmla="*/ 38 h 148"/>
                  <a:gd name="T4" fmla="*/ 133 w 137"/>
                  <a:gd name="T5" fmla="*/ 36 h 148"/>
                  <a:gd name="T6" fmla="*/ 126 w 137"/>
                  <a:gd name="T7" fmla="*/ 12 h 148"/>
                  <a:gd name="T8" fmla="*/ 102 w 137"/>
                  <a:gd name="T9" fmla="*/ 5 h 148"/>
                  <a:gd name="T10" fmla="*/ 99 w 137"/>
                  <a:gd name="T11" fmla="*/ 12 h 148"/>
                  <a:gd name="T12" fmla="*/ 67 w 137"/>
                  <a:gd name="T13" fmla="*/ 4 h 148"/>
                  <a:gd name="T14" fmla="*/ 38 w 137"/>
                  <a:gd name="T15" fmla="*/ 11 h 148"/>
                  <a:gd name="T16" fmla="*/ 36 w 137"/>
                  <a:gd name="T17" fmla="*/ 5 h 148"/>
                  <a:gd name="T18" fmla="*/ 12 w 137"/>
                  <a:gd name="T19" fmla="*/ 12 h 148"/>
                  <a:gd name="T20" fmla="*/ 5 w 137"/>
                  <a:gd name="T21" fmla="*/ 36 h 148"/>
                  <a:gd name="T22" fmla="*/ 9 w 137"/>
                  <a:gd name="T23" fmla="*/ 38 h 148"/>
                  <a:gd name="T24" fmla="*/ 0 w 137"/>
                  <a:gd name="T25" fmla="*/ 71 h 148"/>
                  <a:gd name="T26" fmla="*/ 27 w 137"/>
                  <a:gd name="T27" fmla="*/ 125 h 148"/>
                  <a:gd name="T28" fmla="*/ 13 w 137"/>
                  <a:gd name="T29" fmla="*/ 140 h 148"/>
                  <a:gd name="T30" fmla="*/ 21 w 137"/>
                  <a:gd name="T31" fmla="*/ 148 h 148"/>
                  <a:gd name="T32" fmla="*/ 37 w 137"/>
                  <a:gd name="T33" fmla="*/ 132 h 148"/>
                  <a:gd name="T34" fmla="*/ 67 w 137"/>
                  <a:gd name="T35" fmla="*/ 139 h 148"/>
                  <a:gd name="T36" fmla="*/ 97 w 137"/>
                  <a:gd name="T37" fmla="*/ 132 h 148"/>
                  <a:gd name="T38" fmla="*/ 113 w 137"/>
                  <a:gd name="T39" fmla="*/ 148 h 148"/>
                  <a:gd name="T40" fmla="*/ 121 w 137"/>
                  <a:gd name="T41" fmla="*/ 140 h 148"/>
                  <a:gd name="T42" fmla="*/ 107 w 137"/>
                  <a:gd name="T43" fmla="*/ 125 h 148"/>
                  <a:gd name="T44" fmla="*/ 134 w 137"/>
                  <a:gd name="T45" fmla="*/ 71 h 148"/>
                  <a:gd name="T46" fmla="*/ 11 w 137"/>
                  <a:gd name="T47" fmla="*/ 74 h 148"/>
                  <a:gd name="T48" fmla="*/ 20 w 137"/>
                  <a:gd name="T49" fmla="*/ 74 h 148"/>
                  <a:gd name="T50" fmla="*/ 23 w 137"/>
                  <a:gd name="T51" fmla="*/ 71 h 148"/>
                  <a:gd name="T52" fmla="*/ 20 w 137"/>
                  <a:gd name="T53" fmla="*/ 69 h 148"/>
                  <a:gd name="T54" fmla="*/ 11 w 137"/>
                  <a:gd name="T55" fmla="*/ 69 h 148"/>
                  <a:gd name="T56" fmla="*/ 64 w 137"/>
                  <a:gd name="T57" fmla="*/ 15 h 148"/>
                  <a:gd name="T58" fmla="*/ 64 w 137"/>
                  <a:gd name="T59" fmla="*/ 15 h 148"/>
                  <a:gd name="T60" fmla="*/ 64 w 137"/>
                  <a:gd name="T61" fmla="*/ 26 h 148"/>
                  <a:gd name="T62" fmla="*/ 67 w 137"/>
                  <a:gd name="T63" fmla="*/ 29 h 148"/>
                  <a:gd name="T64" fmla="*/ 70 w 137"/>
                  <a:gd name="T65" fmla="*/ 26 h 148"/>
                  <a:gd name="T66" fmla="*/ 70 w 137"/>
                  <a:gd name="T67" fmla="*/ 15 h 148"/>
                  <a:gd name="T68" fmla="*/ 70 w 137"/>
                  <a:gd name="T69" fmla="*/ 15 h 148"/>
                  <a:gd name="T70" fmla="*/ 123 w 137"/>
                  <a:gd name="T71" fmla="*/ 69 h 148"/>
                  <a:gd name="T72" fmla="*/ 114 w 137"/>
                  <a:gd name="T73" fmla="*/ 69 h 148"/>
                  <a:gd name="T74" fmla="*/ 111 w 137"/>
                  <a:gd name="T75" fmla="*/ 71 h 148"/>
                  <a:gd name="T76" fmla="*/ 114 w 137"/>
                  <a:gd name="T77" fmla="*/ 74 h 148"/>
                  <a:gd name="T78" fmla="*/ 123 w 137"/>
                  <a:gd name="T79" fmla="*/ 74 h 148"/>
                  <a:gd name="T80" fmla="*/ 70 w 137"/>
                  <a:gd name="T81" fmla="*/ 128 h 148"/>
                  <a:gd name="T82" fmla="*/ 70 w 137"/>
                  <a:gd name="T83" fmla="*/ 118 h 148"/>
                  <a:gd name="T84" fmla="*/ 67 w 137"/>
                  <a:gd name="T85" fmla="*/ 115 h 148"/>
                  <a:gd name="T86" fmla="*/ 64 w 137"/>
                  <a:gd name="T87" fmla="*/ 118 h 148"/>
                  <a:gd name="T88" fmla="*/ 64 w 137"/>
                  <a:gd name="T89" fmla="*/ 128 h 148"/>
                  <a:gd name="T90" fmla="*/ 11 w 137"/>
                  <a:gd name="T91" fmla="*/ 7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37" h="148">
                    <a:moveTo>
                      <a:pt x="134" y="71"/>
                    </a:moveTo>
                    <a:cubicBezTo>
                      <a:pt x="134" y="59"/>
                      <a:pt x="131" y="48"/>
                      <a:pt x="126" y="38"/>
                    </a:cubicBezTo>
                    <a:cubicBezTo>
                      <a:pt x="128" y="38"/>
                      <a:pt x="131" y="38"/>
                      <a:pt x="133" y="36"/>
                    </a:cubicBezTo>
                    <a:cubicBezTo>
                      <a:pt x="137" y="31"/>
                      <a:pt x="134" y="20"/>
                      <a:pt x="126" y="12"/>
                    </a:cubicBezTo>
                    <a:cubicBezTo>
                      <a:pt x="117" y="3"/>
                      <a:pt x="107" y="0"/>
                      <a:pt x="102" y="5"/>
                    </a:cubicBezTo>
                    <a:cubicBezTo>
                      <a:pt x="100" y="7"/>
                      <a:pt x="99" y="9"/>
                      <a:pt x="99" y="12"/>
                    </a:cubicBezTo>
                    <a:cubicBezTo>
                      <a:pt x="90" y="7"/>
                      <a:pt x="79" y="4"/>
                      <a:pt x="67" y="4"/>
                    </a:cubicBezTo>
                    <a:cubicBezTo>
                      <a:pt x="57" y="4"/>
                      <a:pt x="47" y="6"/>
                      <a:pt x="38" y="11"/>
                    </a:cubicBezTo>
                    <a:cubicBezTo>
                      <a:pt x="38" y="8"/>
                      <a:pt x="37" y="7"/>
                      <a:pt x="36" y="5"/>
                    </a:cubicBezTo>
                    <a:cubicBezTo>
                      <a:pt x="31" y="0"/>
                      <a:pt x="20" y="3"/>
                      <a:pt x="12" y="12"/>
                    </a:cubicBezTo>
                    <a:cubicBezTo>
                      <a:pt x="3" y="20"/>
                      <a:pt x="0" y="31"/>
                      <a:pt x="5" y="36"/>
                    </a:cubicBezTo>
                    <a:cubicBezTo>
                      <a:pt x="6" y="37"/>
                      <a:pt x="7" y="37"/>
                      <a:pt x="9" y="38"/>
                    </a:cubicBezTo>
                    <a:cubicBezTo>
                      <a:pt x="3" y="48"/>
                      <a:pt x="0" y="59"/>
                      <a:pt x="0" y="71"/>
                    </a:cubicBezTo>
                    <a:cubicBezTo>
                      <a:pt x="0" y="94"/>
                      <a:pt x="10" y="113"/>
                      <a:pt x="27" y="125"/>
                    </a:cubicBezTo>
                    <a:cubicBezTo>
                      <a:pt x="13" y="140"/>
                      <a:pt x="13" y="140"/>
                      <a:pt x="13" y="140"/>
                    </a:cubicBezTo>
                    <a:cubicBezTo>
                      <a:pt x="21" y="148"/>
                      <a:pt x="21" y="148"/>
                      <a:pt x="21" y="148"/>
                    </a:cubicBezTo>
                    <a:cubicBezTo>
                      <a:pt x="37" y="132"/>
                      <a:pt x="37" y="132"/>
                      <a:pt x="37" y="132"/>
                    </a:cubicBezTo>
                    <a:cubicBezTo>
                      <a:pt x="46" y="136"/>
                      <a:pt x="56" y="139"/>
                      <a:pt x="67" y="139"/>
                    </a:cubicBezTo>
                    <a:cubicBezTo>
                      <a:pt x="78" y="139"/>
                      <a:pt x="88" y="136"/>
                      <a:pt x="97" y="132"/>
                    </a:cubicBezTo>
                    <a:cubicBezTo>
                      <a:pt x="113" y="148"/>
                      <a:pt x="113" y="148"/>
                      <a:pt x="113" y="148"/>
                    </a:cubicBezTo>
                    <a:cubicBezTo>
                      <a:pt x="121" y="140"/>
                      <a:pt x="121" y="140"/>
                      <a:pt x="121" y="140"/>
                    </a:cubicBezTo>
                    <a:cubicBezTo>
                      <a:pt x="107" y="125"/>
                      <a:pt x="107" y="125"/>
                      <a:pt x="107" y="125"/>
                    </a:cubicBezTo>
                    <a:cubicBezTo>
                      <a:pt x="124" y="113"/>
                      <a:pt x="134" y="94"/>
                      <a:pt x="134" y="71"/>
                    </a:cubicBezTo>
                    <a:close/>
                    <a:moveTo>
                      <a:pt x="11" y="74"/>
                    </a:moveTo>
                    <a:cubicBezTo>
                      <a:pt x="20" y="74"/>
                      <a:pt x="20" y="74"/>
                      <a:pt x="20" y="74"/>
                    </a:cubicBezTo>
                    <a:cubicBezTo>
                      <a:pt x="22" y="74"/>
                      <a:pt x="23" y="73"/>
                      <a:pt x="23" y="71"/>
                    </a:cubicBezTo>
                    <a:cubicBezTo>
                      <a:pt x="23" y="70"/>
                      <a:pt x="22" y="69"/>
                      <a:pt x="20" y="69"/>
                    </a:cubicBezTo>
                    <a:cubicBezTo>
                      <a:pt x="11" y="69"/>
                      <a:pt x="11" y="69"/>
                      <a:pt x="11" y="69"/>
                    </a:cubicBezTo>
                    <a:cubicBezTo>
                      <a:pt x="12" y="40"/>
                      <a:pt x="35" y="17"/>
                      <a:pt x="64" y="15"/>
                    </a:cubicBezTo>
                    <a:cubicBezTo>
                      <a:pt x="64" y="15"/>
                      <a:pt x="64" y="15"/>
                      <a:pt x="64" y="15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27"/>
                      <a:pt x="65" y="29"/>
                      <a:pt x="67" y="29"/>
                    </a:cubicBezTo>
                    <a:cubicBezTo>
                      <a:pt x="69" y="29"/>
                      <a:pt x="70" y="27"/>
                      <a:pt x="70" y="26"/>
                    </a:cubicBezTo>
                    <a:cubicBezTo>
                      <a:pt x="70" y="15"/>
                      <a:pt x="70" y="15"/>
                      <a:pt x="70" y="15"/>
                    </a:cubicBezTo>
                    <a:cubicBezTo>
                      <a:pt x="70" y="15"/>
                      <a:pt x="70" y="15"/>
                      <a:pt x="70" y="15"/>
                    </a:cubicBezTo>
                    <a:cubicBezTo>
                      <a:pt x="99" y="17"/>
                      <a:pt x="122" y="40"/>
                      <a:pt x="123" y="69"/>
                    </a:cubicBezTo>
                    <a:cubicBezTo>
                      <a:pt x="114" y="69"/>
                      <a:pt x="114" y="69"/>
                      <a:pt x="114" y="69"/>
                    </a:cubicBezTo>
                    <a:cubicBezTo>
                      <a:pt x="112" y="69"/>
                      <a:pt x="111" y="70"/>
                      <a:pt x="111" y="71"/>
                    </a:cubicBezTo>
                    <a:cubicBezTo>
                      <a:pt x="111" y="73"/>
                      <a:pt x="112" y="74"/>
                      <a:pt x="114" y="74"/>
                    </a:cubicBezTo>
                    <a:cubicBezTo>
                      <a:pt x="123" y="74"/>
                      <a:pt x="123" y="74"/>
                      <a:pt x="123" y="74"/>
                    </a:cubicBezTo>
                    <a:cubicBezTo>
                      <a:pt x="122" y="103"/>
                      <a:pt x="99" y="126"/>
                      <a:pt x="70" y="128"/>
                    </a:cubicBezTo>
                    <a:cubicBezTo>
                      <a:pt x="70" y="118"/>
                      <a:pt x="70" y="118"/>
                      <a:pt x="70" y="118"/>
                    </a:cubicBezTo>
                    <a:cubicBezTo>
                      <a:pt x="70" y="116"/>
                      <a:pt x="69" y="115"/>
                      <a:pt x="67" y="115"/>
                    </a:cubicBezTo>
                    <a:cubicBezTo>
                      <a:pt x="65" y="115"/>
                      <a:pt x="64" y="116"/>
                      <a:pt x="64" y="118"/>
                    </a:cubicBezTo>
                    <a:cubicBezTo>
                      <a:pt x="64" y="128"/>
                      <a:pt x="64" y="128"/>
                      <a:pt x="64" y="128"/>
                    </a:cubicBezTo>
                    <a:cubicBezTo>
                      <a:pt x="35" y="126"/>
                      <a:pt x="12" y="103"/>
                      <a:pt x="11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76" tIns="45738" rIns="91476" bIns="4573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Freeform 102">
                <a:extLst>
                  <a:ext uri="{FF2B5EF4-FFF2-40B4-BE49-F238E27FC236}">
                    <a16:creationId xmlns:a16="http://schemas.microsoft.com/office/drawing/2014/main" id="{3A6E9711-6370-4CD8-AF6D-76CA7FE69F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9279" y="4371797"/>
                <a:ext cx="142260" cy="129781"/>
              </a:xfrm>
              <a:custGeom>
                <a:avLst/>
                <a:gdLst>
                  <a:gd name="T0" fmla="*/ 3 w 43"/>
                  <a:gd name="T1" fmla="*/ 39 h 39"/>
                  <a:gd name="T2" fmla="*/ 3 w 43"/>
                  <a:gd name="T3" fmla="*/ 39 h 39"/>
                  <a:gd name="T4" fmla="*/ 40 w 43"/>
                  <a:gd name="T5" fmla="*/ 39 h 39"/>
                  <a:gd name="T6" fmla="*/ 43 w 43"/>
                  <a:gd name="T7" fmla="*/ 36 h 39"/>
                  <a:gd name="T8" fmla="*/ 40 w 43"/>
                  <a:gd name="T9" fmla="*/ 34 h 39"/>
                  <a:gd name="T10" fmla="*/ 6 w 43"/>
                  <a:gd name="T11" fmla="*/ 34 h 39"/>
                  <a:gd name="T12" fmla="*/ 6 w 43"/>
                  <a:gd name="T13" fmla="*/ 3 h 39"/>
                  <a:gd name="T14" fmla="*/ 3 w 43"/>
                  <a:gd name="T15" fmla="*/ 0 h 39"/>
                  <a:gd name="T16" fmla="*/ 0 w 43"/>
                  <a:gd name="T17" fmla="*/ 3 h 39"/>
                  <a:gd name="T18" fmla="*/ 0 w 43"/>
                  <a:gd name="T19" fmla="*/ 36 h 39"/>
                  <a:gd name="T20" fmla="*/ 3 w 43"/>
                  <a:gd name="T21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" h="39">
                    <a:moveTo>
                      <a:pt x="3" y="39"/>
                    </a:moveTo>
                    <a:cubicBezTo>
                      <a:pt x="3" y="39"/>
                      <a:pt x="3" y="39"/>
                      <a:pt x="3" y="39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41" y="39"/>
                      <a:pt x="43" y="38"/>
                      <a:pt x="43" y="36"/>
                    </a:cubicBezTo>
                    <a:cubicBezTo>
                      <a:pt x="43" y="35"/>
                      <a:pt x="41" y="34"/>
                      <a:pt x="40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8"/>
                      <a:pt x="1" y="39"/>
                      <a:pt x="3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76" tIns="45738" rIns="91476" bIns="4573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BBACBD21-665C-4DF0-A40E-7ADE43DB79E5}"/>
                </a:ext>
              </a:extLst>
            </p:cNvPr>
            <p:cNvGrpSpPr/>
            <p:nvPr/>
          </p:nvGrpSpPr>
          <p:grpSpPr>
            <a:xfrm>
              <a:off x="1066921" y="3405143"/>
              <a:ext cx="649814" cy="684016"/>
              <a:chOff x="1163293" y="4002420"/>
              <a:chExt cx="426779" cy="449242"/>
            </a:xfrm>
            <a:solidFill>
              <a:schemeClr val="bg1"/>
            </a:solidFill>
          </p:grpSpPr>
          <p:sp>
            <p:nvSpPr>
              <p:cNvPr id="22" name="Freeform 129">
                <a:extLst>
                  <a:ext uri="{FF2B5EF4-FFF2-40B4-BE49-F238E27FC236}">
                    <a16:creationId xmlns:a16="http://schemas.microsoft.com/office/drawing/2014/main" id="{9F8ED213-7A1F-4563-A063-8DFE70968C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3293" y="4192101"/>
                <a:ext cx="426779" cy="157235"/>
              </a:xfrm>
              <a:custGeom>
                <a:avLst/>
                <a:gdLst>
                  <a:gd name="T0" fmla="*/ 86 w 171"/>
                  <a:gd name="T1" fmla="*/ 36 h 63"/>
                  <a:gd name="T2" fmla="*/ 24 w 171"/>
                  <a:gd name="T3" fmla="*/ 0 h 63"/>
                  <a:gd name="T4" fmla="*/ 0 w 171"/>
                  <a:gd name="T5" fmla="*/ 15 h 63"/>
                  <a:gd name="T6" fmla="*/ 86 w 171"/>
                  <a:gd name="T7" fmla="*/ 63 h 63"/>
                  <a:gd name="T8" fmla="*/ 171 w 171"/>
                  <a:gd name="T9" fmla="*/ 15 h 63"/>
                  <a:gd name="T10" fmla="*/ 147 w 171"/>
                  <a:gd name="T11" fmla="*/ 0 h 63"/>
                  <a:gd name="T12" fmla="*/ 86 w 171"/>
                  <a:gd name="T13" fmla="*/ 36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1" h="63">
                    <a:moveTo>
                      <a:pt x="86" y="36"/>
                    </a:moveTo>
                    <a:lnTo>
                      <a:pt x="24" y="0"/>
                    </a:lnTo>
                    <a:lnTo>
                      <a:pt x="0" y="15"/>
                    </a:lnTo>
                    <a:lnTo>
                      <a:pt x="86" y="63"/>
                    </a:lnTo>
                    <a:lnTo>
                      <a:pt x="171" y="15"/>
                    </a:lnTo>
                    <a:lnTo>
                      <a:pt x="147" y="0"/>
                    </a:lnTo>
                    <a:lnTo>
                      <a:pt x="86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76" tIns="45738" rIns="91476" bIns="4573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Freeform 130">
                <a:extLst>
                  <a:ext uri="{FF2B5EF4-FFF2-40B4-BE49-F238E27FC236}">
                    <a16:creationId xmlns:a16="http://schemas.microsoft.com/office/drawing/2014/main" id="{70CD5651-B142-4FBA-BC58-6220361269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3293" y="4296924"/>
                <a:ext cx="426779" cy="154738"/>
              </a:xfrm>
              <a:custGeom>
                <a:avLst/>
                <a:gdLst>
                  <a:gd name="T0" fmla="*/ 86 w 171"/>
                  <a:gd name="T1" fmla="*/ 34 h 62"/>
                  <a:gd name="T2" fmla="*/ 24 w 171"/>
                  <a:gd name="T3" fmla="*/ 0 h 62"/>
                  <a:gd name="T4" fmla="*/ 0 w 171"/>
                  <a:gd name="T5" fmla="*/ 13 h 62"/>
                  <a:gd name="T6" fmla="*/ 86 w 171"/>
                  <a:gd name="T7" fmla="*/ 62 h 62"/>
                  <a:gd name="T8" fmla="*/ 171 w 171"/>
                  <a:gd name="T9" fmla="*/ 13 h 62"/>
                  <a:gd name="T10" fmla="*/ 147 w 171"/>
                  <a:gd name="T11" fmla="*/ 0 h 62"/>
                  <a:gd name="T12" fmla="*/ 86 w 171"/>
                  <a:gd name="T13" fmla="*/ 3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1" h="62">
                    <a:moveTo>
                      <a:pt x="86" y="34"/>
                    </a:moveTo>
                    <a:lnTo>
                      <a:pt x="24" y="0"/>
                    </a:lnTo>
                    <a:lnTo>
                      <a:pt x="0" y="13"/>
                    </a:lnTo>
                    <a:lnTo>
                      <a:pt x="86" y="62"/>
                    </a:lnTo>
                    <a:lnTo>
                      <a:pt x="171" y="13"/>
                    </a:lnTo>
                    <a:lnTo>
                      <a:pt x="147" y="0"/>
                    </a:lnTo>
                    <a:lnTo>
                      <a:pt x="86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76" tIns="45738" rIns="91476" bIns="4573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Freeform 131">
                <a:extLst>
                  <a:ext uri="{FF2B5EF4-FFF2-40B4-BE49-F238E27FC236}">
                    <a16:creationId xmlns:a16="http://schemas.microsoft.com/office/drawing/2014/main" id="{5BAA36DA-1CD8-4A99-87F4-9493B0D40F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3293" y="4002420"/>
                <a:ext cx="426779" cy="242092"/>
              </a:xfrm>
              <a:custGeom>
                <a:avLst/>
                <a:gdLst>
                  <a:gd name="T0" fmla="*/ 171 w 171"/>
                  <a:gd name="T1" fmla="*/ 48 h 97"/>
                  <a:gd name="T2" fmla="*/ 86 w 171"/>
                  <a:gd name="T3" fmla="*/ 0 h 97"/>
                  <a:gd name="T4" fmla="*/ 0 w 171"/>
                  <a:gd name="T5" fmla="*/ 48 h 97"/>
                  <a:gd name="T6" fmla="*/ 86 w 171"/>
                  <a:gd name="T7" fmla="*/ 97 h 97"/>
                  <a:gd name="T8" fmla="*/ 171 w 171"/>
                  <a:gd name="T9" fmla="*/ 4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97">
                    <a:moveTo>
                      <a:pt x="171" y="48"/>
                    </a:moveTo>
                    <a:lnTo>
                      <a:pt x="86" y="0"/>
                    </a:lnTo>
                    <a:lnTo>
                      <a:pt x="0" y="48"/>
                    </a:lnTo>
                    <a:lnTo>
                      <a:pt x="86" y="97"/>
                    </a:lnTo>
                    <a:lnTo>
                      <a:pt x="171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76" tIns="45738" rIns="91476" bIns="4573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8B06392-843D-3BCC-6A55-6BF1C2859687}"/>
              </a:ext>
            </a:extLst>
          </p:cNvPr>
          <p:cNvSpPr txBox="1"/>
          <p:nvPr/>
        </p:nvSpPr>
        <p:spPr>
          <a:xfrm>
            <a:off x="1649899" y="2135973"/>
            <a:ext cx="439964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 1:</a:t>
            </a:r>
          </a:p>
          <a:p>
            <a:pPr algn="ctr"/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2011- 2015</a:t>
            </a:r>
            <a:endParaRPr lang="vi-VN" sz="2800" b="1" dirty="0">
              <a:solidFill>
                <a:srgbClr val="0070C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8362F5D-2F2B-1870-654C-06704B5F76EB}"/>
              </a:ext>
            </a:extLst>
          </p:cNvPr>
          <p:cNvSpPr txBox="1"/>
          <p:nvPr/>
        </p:nvSpPr>
        <p:spPr>
          <a:xfrm>
            <a:off x="6230071" y="4107208"/>
            <a:ext cx="409554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 4:</a:t>
            </a:r>
          </a:p>
          <a:p>
            <a:pPr algn="ctr"/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2016- 2020</a:t>
            </a:r>
            <a:endParaRPr lang="vi-VN" sz="2800" b="1" dirty="0">
              <a:solidFill>
                <a:srgbClr val="0070C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3097F25-4160-628E-EBAE-5455A3E12FAC}"/>
              </a:ext>
            </a:extLst>
          </p:cNvPr>
          <p:cNvSpPr txBox="1"/>
          <p:nvPr/>
        </p:nvSpPr>
        <p:spPr>
          <a:xfrm>
            <a:off x="1753124" y="4066106"/>
            <a:ext cx="419319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 3:</a:t>
            </a:r>
          </a:p>
          <a:p>
            <a:pPr algn="ctr"/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2011- 2015</a:t>
            </a:r>
            <a:endParaRPr lang="vi-VN" sz="2800" b="1" dirty="0">
              <a:solidFill>
                <a:srgbClr val="0070C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B3F8D4F-7553-D668-C51F-46F25DCE86F0}"/>
              </a:ext>
            </a:extLst>
          </p:cNvPr>
          <p:cNvSpPr txBox="1"/>
          <p:nvPr/>
        </p:nvSpPr>
        <p:spPr>
          <a:xfrm>
            <a:off x="6178087" y="2172798"/>
            <a:ext cx="416955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 2:</a:t>
            </a:r>
          </a:p>
          <a:p>
            <a:pPr algn="ctr"/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2016- 2020</a:t>
            </a:r>
            <a:endParaRPr lang="vi-VN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WordArt 2">
            <a:extLst>
              <a:ext uri="{FF2B5EF4-FFF2-40B4-BE49-F238E27FC236}">
                <a16:creationId xmlns:a16="http://schemas.microsoft.com/office/drawing/2014/main" id="{FA13E96F-BAFF-4E0A-AF8A-69FEF83DD6C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24529" y="1253066"/>
            <a:ext cx="4954146" cy="118589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47519"/>
              </a:avLst>
            </a:prstTxWarp>
          </a:bodyPr>
          <a:lstStyle/>
          <a:p>
            <a:pPr algn="ctr"/>
            <a:r>
              <a:rPr lang="en-US" sz="360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HỌC KẾT THÚC</a:t>
            </a:r>
          </a:p>
        </p:txBody>
      </p:sp>
      <p:sp>
        <p:nvSpPr>
          <p:cNvPr id="128003" name="WordArt 3">
            <a:extLst>
              <a:ext uri="{FF2B5EF4-FFF2-40B4-BE49-F238E27FC236}">
                <a16:creationId xmlns:a16="http://schemas.microsoft.com/office/drawing/2014/main" id="{8464A239-1DD2-46D0-8DF1-155193D1BD1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24529" y="3429794"/>
            <a:ext cx="7774199" cy="2362747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vi-VN" sz="3601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THẦY GIÁO, CÔ GIÁO VÀ CÁC EM</a:t>
            </a:r>
            <a:endParaRPr lang="en-US" sz="3601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8004" name="Object 4">
            <a:extLst>
              <a:ext uri="{FF2B5EF4-FFF2-40B4-BE49-F238E27FC236}">
                <a16:creationId xmlns:a16="http://schemas.microsoft.com/office/drawing/2014/main" id="{04B34BA6-11BA-4785-A280-5555B2B4C0B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59763" y="609742"/>
          <a:ext cx="3124923" cy="2680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4286250" imgH="3676650" progId="MS_ClipArt_Gallery.2">
                  <p:embed/>
                </p:oleObj>
              </mc:Choice>
              <mc:Fallback>
                <p:oleObj name="Clip" r:id="rId3" imgW="4286250" imgH="3676650" progId="MS_ClipArt_Gallery.2">
                  <p:embed/>
                  <p:pic>
                    <p:nvPicPr>
                      <p:cNvPr id="128004" name="Object 4">
                        <a:extLst>
                          <a:ext uri="{FF2B5EF4-FFF2-40B4-BE49-F238E27FC236}">
                            <a16:creationId xmlns:a16="http://schemas.microsoft.com/office/drawing/2014/main" id="{04B34BA6-11BA-4785-A280-5555B2B4C0B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9763" y="609742"/>
                        <a:ext cx="3124923" cy="26803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8005" name="Picture 5" descr="hoa5">
            <a:extLst>
              <a:ext uri="{FF2B5EF4-FFF2-40B4-BE49-F238E27FC236}">
                <a16:creationId xmlns:a16="http://schemas.microsoft.com/office/drawing/2014/main" id="{51CBFD12-BAFF-4C00-9148-26C17E5B1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811" y="2438965"/>
            <a:ext cx="3148742" cy="4420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43256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28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280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280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280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280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280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28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8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5D56E2E4-7ED0-47ED-A585-C8596286D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176" cy="685978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734AB463-6C6E-49E2-8311-10F2B31877F0}"/>
              </a:ext>
            </a:extLst>
          </p:cNvPr>
          <p:cNvSpPr/>
          <p:nvPr/>
        </p:nvSpPr>
        <p:spPr>
          <a:xfrm>
            <a:off x="4846051" y="2129096"/>
            <a:ext cx="28847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3200" b="1" dirty="0">
                <a:solidFill>
                  <a:srgbClr val="EC8B74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KHỞI ĐỘNG</a:t>
            </a:r>
            <a:endParaRPr kumimoji="1" lang="zh-CN" altLang="en-US" sz="3200" b="1" dirty="0">
              <a:solidFill>
                <a:srgbClr val="EC8B74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88ADBBE-6045-46D6-A35A-5223216B8751}"/>
              </a:ext>
            </a:extLst>
          </p:cNvPr>
          <p:cNvSpPr/>
          <p:nvPr/>
        </p:nvSpPr>
        <p:spPr>
          <a:xfrm rot="16200000">
            <a:off x="2784385" y="1413328"/>
            <a:ext cx="1481251" cy="2551681"/>
          </a:xfrm>
          <a:prstGeom prst="rect">
            <a:avLst/>
          </a:prstGeom>
          <a:solidFill>
            <a:srgbClr val="EC8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</a:t>
            </a:r>
            <a:endParaRPr lang="zh-CN" altLang="en-US" sz="28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898532"/>
            <a:ext cx="12195176" cy="45737"/>
          </a:xfrm>
          <a:prstGeom prst="rect">
            <a:avLst/>
          </a:prstGeom>
          <a:solidFill>
            <a:srgbClr val="EC8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1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2F09524-06C7-32BE-45E5-7403E86295B8}"/>
              </a:ext>
            </a:extLst>
          </p:cNvPr>
          <p:cNvSpPr txBox="1"/>
          <p:nvPr/>
        </p:nvSpPr>
        <p:spPr>
          <a:xfrm>
            <a:off x="2276670" y="2829629"/>
            <a:ext cx="8593493" cy="95410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2011.</a:t>
            </a:r>
            <a:endParaRPr lang="vi-VN" sz="28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Giơ Tay Trả Lời Câu Hỏi Người đàn ông Hoạt Hình Hình ảnh | Định dạng hình  ảnh PSD 401464051| vn.lovepik.com">
            <a:extLst>
              <a:ext uri="{FF2B5EF4-FFF2-40B4-BE49-F238E27FC236}">
                <a16:creationId xmlns:a16="http://schemas.microsoft.com/office/drawing/2014/main" id="{7FE9F6C2-013D-1E6F-9187-A46D38FBCC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8917" y1="76250" x2="48917" y2="76250"/>
                        <a14:foregroundMark x1="50417" y1="75833" x2="50417" y2="75833"/>
                        <a14:foregroundMark x1="50417" y1="75833" x2="50417" y2="75833"/>
                        <a14:foregroundMark x1="51083" y1="75167" x2="51083" y2="75167"/>
                        <a14:foregroundMark x1="55750" y1="75167" x2="55750" y2="75167"/>
                        <a14:foregroundMark x1="55750" y1="75167" x2="54000" y2="71500"/>
                        <a14:foregroundMark x1="54000" y1="71500" x2="54000" y2="71500"/>
                        <a14:foregroundMark x1="54000" y1="71500" x2="54000" y2="71500"/>
                        <a14:foregroundMark x1="44250" y1="70500" x2="44250" y2="70500"/>
                        <a14:foregroundMark x1="44250" y1="70500" x2="44250" y2="70500"/>
                        <a14:foregroundMark x1="42833" y1="77667" x2="42833" y2="77667"/>
                        <a14:foregroundMark x1="42833" y1="78000" x2="42833" y2="78000"/>
                        <a14:foregroundMark x1="42833" y1="78000" x2="42833" y2="78000"/>
                        <a14:foregroundMark x1="40667" y1="79417" x2="39250" y2="83750"/>
                        <a14:foregroundMark x1="39250" y1="83750" x2="39583" y2="82333"/>
                        <a14:foregroundMark x1="43583" y1="76250" x2="45750" y2="78750"/>
                        <a14:foregroundMark x1="47500" y1="82333" x2="48583" y2="82333"/>
                        <a14:foregroundMark x1="49667" y1="82333" x2="49667" y2="82333"/>
                        <a14:foregroundMark x1="49667" y1="82333" x2="49667" y2="82333"/>
                        <a14:foregroundMark x1="50750" y1="78750" x2="50750" y2="78750"/>
                        <a14:foregroundMark x1="50750" y1="78750" x2="50750" y2="78750"/>
                        <a14:foregroundMark x1="51083" y1="78333" x2="52583" y2="78333"/>
                        <a14:foregroundMark x1="52583" y1="78333" x2="52583" y2="78333"/>
                        <a14:foregroundMark x1="52583" y1="78333" x2="53583" y2="78333"/>
                        <a14:foregroundMark x1="53583" y1="78333" x2="53583" y2="78333"/>
                        <a14:foregroundMark x1="54000" y1="78333" x2="55083" y2="77250"/>
                        <a14:foregroundMark x1="55083" y1="77250" x2="55083" y2="77250"/>
                        <a14:foregroundMark x1="49667" y1="74750" x2="49667" y2="74750"/>
                        <a14:foregroundMark x1="49667" y1="74750" x2="49667" y2="74750"/>
                        <a14:foregroundMark x1="51500" y1="76583" x2="51500" y2="76583"/>
                        <a14:foregroundMark x1="51500" y1="76583" x2="51500" y2="76583"/>
                        <a14:foregroundMark x1="53250" y1="76917" x2="53250" y2="76917"/>
                        <a14:foregroundMark x1="41083" y1="72250" x2="41083" y2="72250"/>
                        <a14:foregroundMark x1="41083" y1="72250" x2="41083" y2="72250"/>
                        <a14:foregroundMark x1="41083" y1="72250" x2="41083" y2="72250"/>
                        <a14:foregroundMark x1="61167" y1="38833" x2="61167" y2="38833"/>
                        <a14:foregroundMark x1="62250" y1="39917" x2="62250" y2="39917"/>
                        <a14:foregroundMark x1="63333" y1="40250" x2="63333" y2="40250"/>
                        <a14:foregroundMark x1="63333" y1="40250" x2="63333" y2="40250"/>
                        <a14:foregroundMark x1="63333" y1="40250" x2="64417" y2="43167"/>
                        <a14:foregroundMark x1="64417" y1="43167" x2="64417" y2="43167"/>
                        <a14:foregroundMark x1="62250" y1="43500" x2="62250" y2="43500"/>
                        <a14:foregroundMark x1="43917" y1="41000" x2="43917" y2="41000"/>
                        <a14:foregroundMark x1="41750" y1="40250" x2="41750" y2="40250"/>
                        <a14:foregroundMark x1="41083" y1="40250" x2="38917" y2="42083"/>
                        <a14:foregroundMark x1="40333" y1="42083" x2="40333" y2="42083"/>
                        <a14:foregroundMark x1="43917" y1="39583" x2="43917" y2="39583"/>
                        <a14:foregroundMark x1="42083" y1="39583" x2="42083" y2="39583"/>
                        <a14:foregroundMark x1="42083" y1="39583" x2="42083" y2="39583"/>
                        <a14:foregroundMark x1="42083" y1="39583" x2="42083" y2="39583"/>
                        <a14:foregroundMark x1="41417" y1="42417" x2="41417" y2="42417"/>
                        <a14:foregroundMark x1="41417" y1="42417" x2="41417" y2="42417"/>
                        <a14:foregroundMark x1="41417" y1="42750" x2="41417" y2="42750"/>
                        <a14:foregroundMark x1="41750" y1="43167" x2="42083" y2="44250"/>
                        <a14:foregroundMark x1="42083" y1="44250" x2="42083" y2="44250"/>
                        <a14:foregroundMark x1="50750" y1="76917" x2="50750" y2="76917"/>
                        <a14:foregroundMark x1="50750" y1="76917" x2="50750" y2="76917"/>
                        <a14:foregroundMark x1="50750" y1="76917" x2="50750" y2="76917"/>
                        <a14:foregroundMark x1="50750" y1="76917" x2="52583" y2="76917"/>
                        <a14:foregroundMark x1="56500" y1="75833" x2="56500" y2="75833"/>
                        <a14:foregroundMark x1="56500" y1="75833" x2="56500" y2="75833"/>
                        <a14:foregroundMark x1="56500" y1="75833" x2="56500" y2="74417"/>
                        <a14:foregroundMark x1="56167" y1="73667" x2="56167" y2="73667"/>
                        <a14:foregroundMark x1="56167" y1="73667" x2="56167" y2="73667"/>
                        <a14:foregroundMark x1="56167" y1="77667" x2="56500" y2="83750"/>
                        <a14:foregroundMark x1="45000" y1="72583" x2="45000" y2="72583"/>
                        <a14:foregroundMark x1="45000" y1="72583" x2="45000" y2="72583"/>
                        <a14:foregroundMark x1="45000" y1="72583" x2="45000" y2="72583"/>
                        <a14:foregroundMark x1="42083" y1="70833" x2="42083" y2="70833"/>
                        <a14:foregroundMark x1="41083" y1="71167" x2="41083" y2="71167"/>
                        <a14:foregroundMark x1="41083" y1="71500" x2="41083" y2="7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12" t="13659" r="11863"/>
          <a:stretch/>
        </p:blipFill>
        <p:spPr bwMode="auto">
          <a:xfrm>
            <a:off x="4814595" y="4374011"/>
            <a:ext cx="2369975" cy="248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67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5D56E2E4-7ED0-47ED-A585-C8596286D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176" cy="685978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734AB463-6C6E-49E2-8311-10F2B31877F0}"/>
              </a:ext>
            </a:extLst>
          </p:cNvPr>
          <p:cNvSpPr/>
          <p:nvPr/>
        </p:nvSpPr>
        <p:spPr>
          <a:xfrm>
            <a:off x="4286458" y="2185080"/>
            <a:ext cx="46937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b="1" dirty="0">
                <a:solidFill>
                  <a:srgbClr val="EC8B74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HÌNH THÀNH KIẾN THỨC</a:t>
            </a:r>
            <a:endParaRPr kumimoji="1" lang="zh-CN" altLang="en-US" sz="2800" b="1" dirty="0">
              <a:solidFill>
                <a:srgbClr val="EC8B74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88ADBBE-6045-46D6-A35A-5223216B8751}"/>
              </a:ext>
            </a:extLst>
          </p:cNvPr>
          <p:cNvSpPr/>
          <p:nvPr/>
        </p:nvSpPr>
        <p:spPr>
          <a:xfrm rot="16200000">
            <a:off x="2116233" y="1252617"/>
            <a:ext cx="1481251" cy="2388145"/>
          </a:xfrm>
          <a:prstGeom prst="rect">
            <a:avLst/>
          </a:prstGeom>
          <a:solidFill>
            <a:srgbClr val="EC8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2</a:t>
            </a:r>
            <a:endParaRPr lang="zh-CN" altLang="en-US" sz="2800" b="1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3740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898532"/>
            <a:ext cx="12195176" cy="45737"/>
          </a:xfrm>
          <a:prstGeom prst="rect">
            <a:avLst/>
          </a:prstGeom>
          <a:solidFill>
            <a:srgbClr val="EC8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3647B2-1895-A9E2-0E1D-A3FA76484B2F}"/>
              </a:ext>
            </a:extLst>
          </p:cNvPr>
          <p:cNvSpPr txBox="1"/>
          <p:nvPr/>
        </p:nvSpPr>
        <p:spPr>
          <a:xfrm>
            <a:off x="725456" y="1398333"/>
            <a:ext cx="62911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 web </a:t>
            </a:r>
            <a:r>
              <a:rPr lang="en-US" sz="2800" b="1" u="sng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http://www.gso.gov.vn/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4C20E1-6378-184C-9E17-ADC848C627CF}"/>
              </a:ext>
            </a:extLst>
          </p:cNvPr>
          <p:cNvSpPr txBox="1"/>
          <p:nvPr/>
        </p:nvSpPr>
        <p:spPr>
          <a:xfrm>
            <a:off x="1604865" y="328716"/>
            <a:ext cx="951722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TRA CỨU SỐ LIỆU TRÊN TRANG WEB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2800" b="1" u="sng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http://www.gso.gov.vn/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BE4D38-83FE-2CE3-E058-2DA84038C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217" y="3665567"/>
            <a:ext cx="10687050" cy="2085975"/>
          </a:xfrm>
          <a:prstGeom prst="rect">
            <a:avLst/>
          </a:prstGeom>
        </p:spPr>
      </p:pic>
      <p:pic>
        <p:nvPicPr>
          <p:cNvPr id="2050" name="Picture 2" descr="Premium Vector | Cute girl working on computer cartoon vector icon  illustration. people and technology icon concept isolated premium vector.  flat cartoon style">
            <a:extLst>
              <a:ext uri="{FF2B5EF4-FFF2-40B4-BE49-F238E27FC236}">
                <a16:creationId xmlns:a16="http://schemas.microsoft.com/office/drawing/2014/main" id="{136D6D67-B345-D7D3-ADE8-CF73FD9A15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8" t="18299" r="12198" b="20777"/>
          <a:stretch/>
        </p:blipFill>
        <p:spPr bwMode="auto">
          <a:xfrm>
            <a:off x="8432021" y="1347809"/>
            <a:ext cx="3359021" cy="270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64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898532"/>
            <a:ext cx="12195176" cy="45737"/>
          </a:xfrm>
          <a:prstGeom prst="rect">
            <a:avLst/>
          </a:prstGeom>
          <a:solidFill>
            <a:srgbClr val="EC8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F3C4C0-1B8C-ECB3-B859-F800FB087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95" y="2201315"/>
            <a:ext cx="5326028" cy="3146286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956773-748F-E975-0B43-026B808E8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3543" y="2764384"/>
            <a:ext cx="5535930" cy="31076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16D7CE-DAB9-CD5D-95E2-F7E71613C36D}"/>
              </a:ext>
            </a:extLst>
          </p:cNvPr>
          <p:cNvSpPr txBox="1"/>
          <p:nvPr/>
        </p:nvSpPr>
        <p:spPr>
          <a:xfrm>
            <a:off x="6363543" y="2201314"/>
            <a:ext cx="50110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 2: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endParaRPr lang="vi-VN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CF945E-2317-D89D-B7F7-7E37FC38AA07}"/>
              </a:ext>
            </a:extLst>
          </p:cNvPr>
          <p:cNvSpPr txBox="1"/>
          <p:nvPr/>
        </p:nvSpPr>
        <p:spPr>
          <a:xfrm>
            <a:off x="784548" y="1381322"/>
            <a:ext cx="78468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 1: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305374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898532"/>
            <a:ext cx="12195176" cy="45737"/>
          </a:xfrm>
          <a:prstGeom prst="rect">
            <a:avLst/>
          </a:prstGeom>
          <a:solidFill>
            <a:srgbClr val="EC8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182EC8-BC80-D57A-649E-F5B1DAB68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24" y="2038830"/>
            <a:ext cx="5731510" cy="36048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A80AD5-0FB6-C9F3-DAB7-972709FBC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1656" y="2296426"/>
            <a:ext cx="5032429" cy="33472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753A83-5B61-35EB-E078-A7AFD915E86B}"/>
              </a:ext>
            </a:extLst>
          </p:cNvPr>
          <p:cNvSpPr txBox="1"/>
          <p:nvPr/>
        </p:nvSpPr>
        <p:spPr>
          <a:xfrm>
            <a:off x="134101" y="981015"/>
            <a:ext cx="675160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 3: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-&gt;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endParaRPr lang="vi-VN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E5E819-2751-3E7D-E2C6-4D294F480103}"/>
              </a:ext>
            </a:extLst>
          </p:cNvPr>
          <p:cNvSpPr txBox="1"/>
          <p:nvPr/>
        </p:nvSpPr>
        <p:spPr>
          <a:xfrm>
            <a:off x="6231656" y="1750019"/>
            <a:ext cx="52309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 4: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425424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898532"/>
            <a:ext cx="12195176" cy="45737"/>
          </a:xfrm>
          <a:prstGeom prst="rect">
            <a:avLst/>
          </a:prstGeom>
          <a:solidFill>
            <a:srgbClr val="EC8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1"/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6D566EFC-A918-BD0D-CABD-F286A20FB5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1" t="13890" r="45437" b="41071"/>
          <a:stretch/>
        </p:blipFill>
        <p:spPr>
          <a:xfrm flipH="1">
            <a:off x="8720515" y="620699"/>
            <a:ext cx="3069771" cy="5319376"/>
          </a:xfrm>
          <a:prstGeom prst="rect">
            <a:avLst/>
          </a:prstGeom>
        </p:spPr>
      </p:pic>
      <p:sp>
        <p:nvSpPr>
          <p:cNvPr id="4" name="矩形 9">
            <a:extLst>
              <a:ext uri="{FF2B5EF4-FFF2-40B4-BE49-F238E27FC236}">
                <a16:creationId xmlns:a16="http://schemas.microsoft.com/office/drawing/2014/main" id="{8EB09ACB-4FD2-3A0A-200A-67CA65EDF4F1}"/>
              </a:ext>
            </a:extLst>
          </p:cNvPr>
          <p:cNvSpPr/>
          <p:nvPr/>
        </p:nvSpPr>
        <p:spPr>
          <a:xfrm>
            <a:off x="9778563" y="1733179"/>
            <a:ext cx="1393330" cy="5642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Nhóm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1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3" name="矩形 9">
            <a:extLst>
              <a:ext uri="{FF2B5EF4-FFF2-40B4-BE49-F238E27FC236}">
                <a16:creationId xmlns:a16="http://schemas.microsoft.com/office/drawing/2014/main" id="{6B35B151-79A3-354D-677C-E108139785E2}"/>
              </a:ext>
            </a:extLst>
          </p:cNvPr>
          <p:cNvSpPr/>
          <p:nvPr/>
        </p:nvSpPr>
        <p:spPr>
          <a:xfrm>
            <a:off x="9741322" y="2716130"/>
            <a:ext cx="1393330" cy="5642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Nhóm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2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4" name="矩形 9">
            <a:extLst>
              <a:ext uri="{FF2B5EF4-FFF2-40B4-BE49-F238E27FC236}">
                <a16:creationId xmlns:a16="http://schemas.microsoft.com/office/drawing/2014/main" id="{DA6DA072-4914-74D3-5899-D53E9E25F318}"/>
              </a:ext>
            </a:extLst>
          </p:cNvPr>
          <p:cNvSpPr/>
          <p:nvPr/>
        </p:nvSpPr>
        <p:spPr>
          <a:xfrm>
            <a:off x="9778563" y="3847117"/>
            <a:ext cx="1393330" cy="5642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Nhóm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3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5" name="矩形 9">
            <a:extLst>
              <a:ext uri="{FF2B5EF4-FFF2-40B4-BE49-F238E27FC236}">
                <a16:creationId xmlns:a16="http://schemas.microsoft.com/office/drawing/2014/main" id="{31158C14-F392-F983-8135-1D695ACE8AD2}"/>
              </a:ext>
            </a:extLst>
          </p:cNvPr>
          <p:cNvSpPr/>
          <p:nvPr/>
        </p:nvSpPr>
        <p:spPr>
          <a:xfrm>
            <a:off x="9778563" y="4695975"/>
            <a:ext cx="1393330" cy="5642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Nhóm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4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18ECE2-7231-AE3E-001C-CE79AB636C10}"/>
              </a:ext>
            </a:extLst>
          </p:cNvPr>
          <p:cNvSpPr txBox="1"/>
          <p:nvPr/>
        </p:nvSpPr>
        <p:spPr>
          <a:xfrm>
            <a:off x="162162" y="1136539"/>
            <a:ext cx="8800158" cy="4123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2011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2015.</a:t>
            </a:r>
            <a:endParaRPr lang="vi-VN" sz="2800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2011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2015.</a:t>
            </a:r>
            <a:endParaRPr lang="vi-VN" sz="2800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2016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2020.</a:t>
            </a:r>
            <a:endParaRPr lang="vi-VN" sz="2800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4: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2016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2020.</a:t>
            </a:r>
            <a:endParaRPr lang="vi-VN" sz="2800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ĐỒNG HỒ ĐẾM NGƯỢC 5 PHÚT">
            <a:hlinkClick r:id="" action="ppaction://media"/>
            <a:extLst>
              <a:ext uri="{FF2B5EF4-FFF2-40B4-BE49-F238E27FC236}">
                <a16:creationId xmlns:a16="http://schemas.microsoft.com/office/drawing/2014/main" id="{0C945764-F61B-587C-0BEA-344C562B45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07514" y="-1064"/>
            <a:ext cx="1587661" cy="893059"/>
          </a:xfrm>
          <a:prstGeom prst="rect">
            <a:avLst/>
          </a:prstGeom>
        </p:spPr>
      </p:pic>
      <p:sp>
        <p:nvSpPr>
          <p:cNvPr id="19" name="TextBox 8">
            <a:extLst>
              <a:ext uri="{FF2B5EF4-FFF2-40B4-BE49-F238E27FC236}">
                <a16:creationId xmlns:a16="http://schemas.microsoft.com/office/drawing/2014/main" id="{ED6E29EA-8D15-DD53-92DC-BE14D069B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6394" y="299220"/>
            <a:ext cx="482581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/>
            <a:r>
              <a:rPr lang="en-US" altLang="zh-CN" sz="2800" b="1" dirty="0">
                <a:solidFill>
                  <a:srgbClr val="EC8B74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THẢO LUẬN NHÓM</a:t>
            </a:r>
            <a:endParaRPr lang="zh-CN" altLang="en-US" sz="2800" b="1" dirty="0">
              <a:solidFill>
                <a:srgbClr val="EC8B74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2" name="Picture 2" descr="Teamwork Clipart Quality Cute Borders Vectors Animated - Teamwork Clipart  Png PNG Image | Transparent PNG Free Download on SeekPNG">
            <a:extLst>
              <a:ext uri="{FF2B5EF4-FFF2-40B4-BE49-F238E27FC236}">
                <a16:creationId xmlns:a16="http://schemas.microsoft.com/office/drawing/2014/main" id="{6DD8602F-9CBC-B8F6-D6B6-CB8F5251C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892" y="4709395"/>
            <a:ext cx="3443352" cy="215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0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5D56E2E4-7ED0-47ED-A585-C8596286D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5176" cy="685978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734AB463-6C6E-49E2-8311-10F2B31877F0}"/>
              </a:ext>
            </a:extLst>
          </p:cNvPr>
          <p:cNvSpPr/>
          <p:nvPr/>
        </p:nvSpPr>
        <p:spPr>
          <a:xfrm>
            <a:off x="4846051" y="2129097"/>
            <a:ext cx="22428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b="1" dirty="0">
                <a:solidFill>
                  <a:srgbClr val="EC8B74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LUYỆN TẬP</a:t>
            </a:r>
            <a:endParaRPr kumimoji="1" lang="zh-CN" altLang="en-US" sz="2800" b="1" dirty="0">
              <a:solidFill>
                <a:srgbClr val="EC8B74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88ADBBE-6045-46D6-A35A-5223216B8751}"/>
              </a:ext>
            </a:extLst>
          </p:cNvPr>
          <p:cNvSpPr/>
          <p:nvPr/>
        </p:nvSpPr>
        <p:spPr>
          <a:xfrm rot="16200000">
            <a:off x="2784385" y="1413328"/>
            <a:ext cx="1481251" cy="2551681"/>
          </a:xfrm>
          <a:prstGeom prst="rect">
            <a:avLst/>
          </a:prstGeom>
          <a:solidFill>
            <a:srgbClr val="EC8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3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50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16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14.xml>ID15 2022CD STT156
</file>

<file path=docProps/app.xml><?xml version="1.0" encoding="utf-8"?>
<Properties xmlns="http://schemas.openxmlformats.org/officeDocument/2006/extended-properties" xmlns:vt="http://schemas.openxmlformats.org/officeDocument/2006/docPropsVTypes">
  <TotalTime>5331</TotalTime>
  <Words>522</Words>
  <Application>Microsoft Office PowerPoint</Application>
  <PresentationFormat>Custom</PresentationFormat>
  <Paragraphs>87</Paragraphs>
  <Slides>16</Slides>
  <Notes>15</Notes>
  <HiddenSlides>0</HiddenSlides>
  <MMClips>2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8" baseType="lpstr">
      <vt:lpstr>等线</vt:lpstr>
      <vt:lpstr>等线 Light</vt:lpstr>
      <vt:lpstr>华文中宋</vt:lpstr>
      <vt:lpstr>Arial</vt:lpstr>
      <vt:lpstr>Calibri</vt:lpstr>
      <vt:lpstr>Impact</vt:lpstr>
      <vt:lpstr>ITC Avant Garde Std Bk</vt:lpstr>
      <vt:lpstr>LiHei Pro</vt:lpstr>
      <vt:lpstr>Signika</vt:lpstr>
      <vt:lpstr>Times New Roman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165</dc:title>
  <dc:creator>lzj</dc:creator>
  <cp:lastModifiedBy>Hà Chi Nguyễn</cp:lastModifiedBy>
  <cp:revision>3214</cp:revision>
  <dcterms:created xsi:type="dcterms:W3CDTF">2015-12-01T09:06:39Z</dcterms:created>
  <dcterms:modified xsi:type="dcterms:W3CDTF">2024-01-16T14:44:43Z</dcterms:modified>
</cp:coreProperties>
</file>