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697" r:id="rId4"/>
    <p:sldMasterId id="2147483722" r:id="rId5"/>
    <p:sldMasterId id="2147483734" r:id="rId6"/>
    <p:sldMasterId id="2147483746" r:id="rId7"/>
  </p:sldMasterIdLst>
  <p:notesMasterIdLst>
    <p:notesMasterId r:id="rId33"/>
  </p:notesMasterIdLst>
  <p:handoutMasterIdLst>
    <p:handoutMasterId r:id="rId34"/>
  </p:handoutMasterIdLst>
  <p:sldIdLst>
    <p:sldId id="609" r:id="rId8"/>
    <p:sldId id="626" r:id="rId9"/>
    <p:sldId id="627" r:id="rId10"/>
    <p:sldId id="629" r:id="rId11"/>
    <p:sldId id="630" r:id="rId12"/>
    <p:sldId id="636" r:id="rId13"/>
    <p:sldId id="637" r:id="rId14"/>
    <p:sldId id="638" r:id="rId15"/>
    <p:sldId id="639" r:id="rId16"/>
    <p:sldId id="621" r:id="rId17"/>
    <p:sldId id="645" r:id="rId18"/>
    <p:sldId id="646" r:id="rId19"/>
    <p:sldId id="611" r:id="rId20"/>
    <p:sldId id="613" r:id="rId21"/>
    <p:sldId id="640" r:id="rId22"/>
    <p:sldId id="641" r:id="rId23"/>
    <p:sldId id="642" r:id="rId24"/>
    <p:sldId id="643" r:id="rId25"/>
    <p:sldId id="614" r:id="rId26"/>
    <p:sldId id="615" r:id="rId27"/>
    <p:sldId id="644" r:id="rId28"/>
    <p:sldId id="616" r:id="rId29"/>
    <p:sldId id="617" r:id="rId30"/>
    <p:sldId id="351" r:id="rId31"/>
    <p:sldId id="625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57" autoAdjust="0"/>
  </p:normalViewPr>
  <p:slideViewPr>
    <p:cSldViewPr>
      <p:cViewPr varScale="1">
        <p:scale>
          <a:sx n="93" d="100"/>
          <a:sy n="93" d="100"/>
        </p:scale>
        <p:origin x="109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a3974c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aa3974c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00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a3974c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aa3974c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00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3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64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2" y="27464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1" y="27385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7991500" y="4324360"/>
            <a:ext cx="604818" cy="4429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70" y="27385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34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57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41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4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86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77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57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09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4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11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75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27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9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6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906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3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25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346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10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43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1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59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443350"/>
            <a:ext cx="4773000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7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913000"/>
            <a:ext cx="3621600" cy="1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438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054625"/>
            <a:ext cx="7704000" cy="3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59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l="29463"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308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5608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15100" y="1567050"/>
            <a:ext cx="574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715100" y="2408850"/>
            <a:ext cx="5747100" cy="11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l="29463"/>
          <a:stretch/>
        </p:blipFill>
        <p:spPr>
          <a:xfrm rot="-5400000">
            <a:off x="-129488" y="-1534511"/>
            <a:ext cx="2307901" cy="337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4646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3530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350200" y="1234625"/>
            <a:ext cx="3852300" cy="2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153676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350200" y="1595677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350200" y="3877979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2061733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350200" y="4319901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350200" y="2061732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877979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350200" y="2503730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350200" y="2969871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69817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1350200" y="3411783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2921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184574" y="3521263"/>
            <a:ext cx="4443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184574" y="1386075"/>
            <a:ext cx="4443600" cy="174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1464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705838" y="3168125"/>
            <a:ext cx="2077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2"/>
          </p:nvPr>
        </p:nvSpPr>
        <p:spPr>
          <a:xfrm>
            <a:off x="5360663" y="3168125"/>
            <a:ext cx="2077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3"/>
          </p:nvPr>
        </p:nvSpPr>
        <p:spPr>
          <a:xfrm>
            <a:off x="1705838" y="3589875"/>
            <a:ext cx="2077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4"/>
          </p:nvPr>
        </p:nvSpPr>
        <p:spPr>
          <a:xfrm>
            <a:off x="5360663" y="3589875"/>
            <a:ext cx="2077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 l="29463"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94271" flipH="1">
            <a:off x="7585878" y="3048900"/>
            <a:ext cx="2306303" cy="2377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737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899263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899263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2"/>
          </p:nvPr>
        </p:nvSpPr>
        <p:spPr>
          <a:xfrm>
            <a:off x="3583050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3"/>
          </p:nvPr>
        </p:nvSpPr>
        <p:spPr>
          <a:xfrm>
            <a:off x="3583050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4"/>
          </p:nvPr>
        </p:nvSpPr>
        <p:spPr>
          <a:xfrm>
            <a:off x="6266838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5"/>
          </p:nvPr>
        </p:nvSpPr>
        <p:spPr>
          <a:xfrm>
            <a:off x="6266838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2">
            <a:alphaModFix/>
          </a:blip>
          <a:srcRect b="11863"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l="29463"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5433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04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7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7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15/12/2024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4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98EE-2727-467A-80E2-8EF282F286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D173-C84C-430C-9F4F-EE3DCB5F6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10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slide" Target="slide1.xml"/><Relationship Id="rId17" Type="http://schemas.openxmlformats.org/officeDocument/2006/relationships/slide" Target="slide8.xml"/><Relationship Id="rId2" Type="http://schemas.openxmlformats.org/officeDocument/2006/relationships/image" Target="../media/image9.gif"/><Relationship Id="rId16" Type="http://schemas.openxmlformats.org/officeDocument/2006/relationships/slide" Target="slide7.xml"/><Relationship Id="rId1" Type="http://schemas.openxmlformats.org/officeDocument/2006/relationships/slideLayout" Target="../slideLayouts/slideLayout57.xml"/><Relationship Id="rId6" Type="http://schemas.microsoft.com/office/2007/relationships/hdphoto" Target="../media/hdphoto3.wdp"/><Relationship Id="rId11" Type="http://schemas.openxmlformats.org/officeDocument/2006/relationships/image" Target="../media/image15.gif"/><Relationship Id="rId5" Type="http://schemas.openxmlformats.org/officeDocument/2006/relationships/image" Target="../media/image11.png"/><Relationship Id="rId15" Type="http://schemas.openxmlformats.org/officeDocument/2006/relationships/slide" Target="slide6.xml"/><Relationship Id="rId10" Type="http://schemas.openxmlformats.org/officeDocument/2006/relationships/image" Target="../media/image14.gif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microsoft.com/office/2007/relationships/hdphoto" Target="../media/hdphoto6.wdp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5.wdp"/><Relationship Id="rId7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microsoft.com/office/2007/relationships/hdphoto" Target="../media/hdphoto6.wdp"/><Relationship Id="rId10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5.wdp"/><Relationship Id="rId7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microsoft.com/office/2007/relationships/hdphoto" Target="../media/hdphoto6.wdp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5.wdp"/><Relationship Id="rId7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microsoft.com/office/2007/relationships/hdphoto" Target="../media/hdphoto6.wdp"/><Relationship Id="rId10" Type="http://schemas.openxmlformats.org/officeDocument/2006/relationships/image" Target="../media/image48.png"/><Relationship Id="rId4" Type="http://schemas.openxmlformats.org/officeDocument/2006/relationships/image" Target="../media/image17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85800" y="235118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2400" y="1518034"/>
            <a:ext cx="4648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32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4572000" y="2190750"/>
            <a:ext cx="1752600" cy="1696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463671" y="1581160"/>
            <a:ext cx="82166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</a:t>
            </a:r>
          </a:p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80585" y="549227"/>
            <a:ext cx="8982844" cy="105413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HẰNG ĐẲNG THỨC ĐÁNG NHỚ </a:t>
            </a:r>
          </a:p>
          <a:p>
            <a:pPr algn="ctr"/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ỨNG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720000" y="2114972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8" name="Google Shape;198;p30"/>
          <p:cNvSpPr/>
          <p:nvPr/>
        </p:nvSpPr>
        <p:spPr>
          <a:xfrm>
            <a:off x="720000" y="2114972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9" name="Google Shape;199;p30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347450" y="2263922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3669" y="3507140"/>
            <a:ext cx="1677068" cy="18287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15"/>
          </p:nvPr>
        </p:nvSpPr>
        <p:spPr>
          <a:xfrm>
            <a:off x="869472" y="644617"/>
            <a:ext cx="7704000" cy="5727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2"/>
          </p:nvPr>
        </p:nvSpPr>
        <p:spPr>
          <a:xfrm>
            <a:off x="715100" y="2115023"/>
            <a:ext cx="635100" cy="577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0" name="Google Shape;197;p30"/>
          <p:cNvSpPr/>
          <p:nvPr/>
        </p:nvSpPr>
        <p:spPr>
          <a:xfrm>
            <a:off x="720000" y="3418077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1" name="Google Shape;198;p30"/>
          <p:cNvSpPr/>
          <p:nvPr/>
        </p:nvSpPr>
        <p:spPr>
          <a:xfrm>
            <a:off x="720000" y="3418077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Google Shape;199;p30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347450" y="3567027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itle 13"/>
          <p:cNvSpPr>
            <a:spLocks noGrp="1"/>
          </p:cNvSpPr>
          <p:nvPr>
            <p:ph type="title" idx="2"/>
          </p:nvPr>
        </p:nvSpPr>
        <p:spPr>
          <a:xfrm>
            <a:off x="715100" y="3418128"/>
            <a:ext cx="635100" cy="577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19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/>
      <p:bldP spid="14" grpId="0"/>
      <p:bldP spid="50" grpId="0" animBg="1"/>
      <p:bldP spid="51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609600" y="1352550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8" name="Google Shape;198;p30"/>
          <p:cNvSpPr/>
          <p:nvPr/>
        </p:nvSpPr>
        <p:spPr>
          <a:xfrm>
            <a:off x="609600" y="1352550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9" name="Google Shape;199;p30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350000" y="1501500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3669" y="3507140"/>
            <a:ext cx="1677068" cy="18287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15"/>
          </p:nvPr>
        </p:nvSpPr>
        <p:spPr>
          <a:xfrm>
            <a:off x="869472" y="514350"/>
            <a:ext cx="7704000" cy="5727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VÀ HỌC LIỆU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idx="2"/>
          </p:nvPr>
        </p:nvSpPr>
        <p:spPr>
          <a:xfrm>
            <a:off x="613410" y="1352550"/>
            <a:ext cx="635100" cy="577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50" name="Google Shape;197;p30"/>
          <p:cNvSpPr/>
          <p:nvPr/>
        </p:nvSpPr>
        <p:spPr>
          <a:xfrm>
            <a:off x="609600" y="3181350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1" name="Google Shape;198;p30"/>
          <p:cNvSpPr/>
          <p:nvPr/>
        </p:nvSpPr>
        <p:spPr>
          <a:xfrm>
            <a:off x="617220" y="3181350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Google Shape;199;p30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143000" y="3330300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itle 13"/>
          <p:cNvSpPr>
            <a:spLocks noGrp="1"/>
          </p:cNvSpPr>
          <p:nvPr>
            <p:ph type="title" idx="2"/>
          </p:nvPr>
        </p:nvSpPr>
        <p:spPr>
          <a:xfrm>
            <a:off x="609600" y="3181350"/>
            <a:ext cx="635100" cy="577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380" y="2168872"/>
            <a:ext cx="8663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áy chiếu, bảng phụ các nhóm, máy tính cầm tay.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96775"/>
            <a:ext cx="6399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SGK, kế hoạch bài học, phiếu học tập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19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7" grpId="1" animBg="1"/>
      <p:bldP spid="198" grpId="0" animBg="1"/>
      <p:bldP spid="199" grpId="0"/>
      <p:bldP spid="14" grpId="0"/>
      <p:bldP spid="50" grpId="0" animBg="1"/>
      <p:bldP spid="51" grpId="0" animBg="1"/>
      <p:bldP spid="52" grpId="0"/>
      <p:bldP spid="53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234284" y="454668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735374" y="1662159"/>
            <a:ext cx="586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9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99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313" y="86461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14350"/>
            <a:ext cx="4263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047750"/>
                <a:ext cx="914981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HĐ 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800" dirty="0"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𝑎𝑏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𝑎𝑏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47750"/>
                <a:ext cx="9149812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00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9475" y="2571750"/>
                <a:ext cx="42153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𝑎𝑏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75" y="2571750"/>
                <a:ext cx="4215385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3105150"/>
                <a:ext cx="66316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05150"/>
                <a:ext cx="663168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3562350"/>
                <a:ext cx="20498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62350"/>
                <a:ext cx="204985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4171950"/>
                <a:ext cx="6574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=(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)(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𝑎𝑏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71950"/>
                <a:ext cx="6574492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31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xplosion 1 10"/>
          <p:cNvSpPr/>
          <p:nvPr/>
        </p:nvSpPr>
        <p:spPr>
          <a:xfrm>
            <a:off x="228600" y="4088130"/>
            <a:ext cx="81534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0" grpId="0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590550"/>
            <a:ext cx="876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phương</a:t>
            </a:r>
            <a:endParaRPr lang="en-US" sz="3200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352550"/>
                <a:ext cx="63948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3200" i="1">
                        <a:latin typeface="Cambria Math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3200" i="1">
                        <a:latin typeface="Cambria Math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zh-CN" altLang="en-US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biểu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tùy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ý, ta </a:t>
                </a:r>
                <a:r>
                  <a:rPr lang="en-US" altLang="zh-CN" sz="3200" dirty="0" err="1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3200" dirty="0">
                    <a:latin typeface="Times New Roman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52550"/>
                <a:ext cx="6394828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383" t="-14583" r="-133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2057876"/>
                <a:ext cx="63721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3200" i="1">
                              <a:latin typeface="Cambria Math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3200" i="1">
                          <a:latin typeface="Cambria Math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3200" i="1">
                              <a:latin typeface="Cambria Math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3200" i="1">
                          <a:latin typeface="Cambria Math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CN" sz="3200" i="1">
                          <a:latin typeface="Cambria Math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zh-CN" sz="3200" i="1">
                          <a:latin typeface="Cambria Math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zh-CN" sz="3200" i="1">
                          <a:latin typeface="Cambria Math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3200" i="1">
                              <a:latin typeface="Cambria Math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3200" i="1">
                          <a:latin typeface="Cambria Math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3200" i="1">
                          <a:latin typeface="Cambria Math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altLang="zh-CN" sz="3200" i="1">
                          <a:latin typeface="Cambria Math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3200" i="1">
                              <a:latin typeface="Cambria Math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3200" i="1">
                          <a:latin typeface="Cambria Math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>
                  <a:latin typeface="Times New Roman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57876"/>
                <a:ext cx="637212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2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228600" y="666750"/>
                <a:ext cx="86868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Ví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dụ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1: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+8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66750"/>
                <a:ext cx="86868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825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885950"/>
                <a:ext cx="17466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a)</a:t>
                </a: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+8</m:t>
                    </m:r>
                  </m:oMath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85950"/>
                <a:ext cx="174663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871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1200" y="2367975"/>
                <a:ext cx="44174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+2)(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+4)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67975"/>
                <a:ext cx="441749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03812" y="1885950"/>
                <a:ext cx="20347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12" y="1885950"/>
                <a:ext cx="203478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2977575"/>
                <a:ext cx="22149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977575"/>
                <a:ext cx="2214902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716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3053775"/>
                <a:ext cx="24314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(2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53775"/>
                <a:ext cx="2431499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81200" y="3739575"/>
                <a:ext cx="53265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𝑥𝑦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739575"/>
                <a:ext cx="532652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xplosion 1 5"/>
          <p:cNvSpPr/>
          <p:nvPr/>
        </p:nvSpPr>
        <p:spPr>
          <a:xfrm>
            <a:off x="228600" y="4088130"/>
            <a:ext cx="81534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  <p:bldP spid="5" grpId="0"/>
      <p:bldP spid="7" grpId="0"/>
      <p:bldP spid="8" grpId="0"/>
      <p:bldP spid="9" grpId="0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590550"/>
                <a:ext cx="86868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Ví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dụ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Rút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gọn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+9</m:t>
                        </m:r>
                      </m:e>
                    </m:d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zh-CN" altLang="en-US" sz="32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0550"/>
                <a:ext cx="86868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754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4937" y="1733550"/>
                <a:ext cx="55193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+9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7" y="1733550"/>
                <a:ext cx="551939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1894" y="2419350"/>
                <a:ext cx="33529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+27−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94" y="2419350"/>
                <a:ext cx="335290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4758" y="3028950"/>
                <a:ext cx="35324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)+27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58" y="3028950"/>
                <a:ext cx="3532442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4677" y="3739575"/>
                <a:ext cx="12827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=27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77" y="3739575"/>
                <a:ext cx="128272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xplosion 1 7"/>
          <p:cNvSpPr/>
          <p:nvPr/>
        </p:nvSpPr>
        <p:spPr>
          <a:xfrm>
            <a:off x="228600" y="4088130"/>
            <a:ext cx="81534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/>
      <p:bldP spid="6" grpId="0"/>
      <p:bldP spid="7" grpId="0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773019"/>
                <a:ext cx="80877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𝑥𝑦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−26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73019"/>
                <a:ext cx="8087727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2495550"/>
                <a:ext cx="54032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27</m:t>
                          </m:r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latin typeface="Cambria Math"/>
                          <a:cs typeface="Times New Roman" pitchFamily="18" charset="0"/>
                        </a:rPr>
                        <m:t>−26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95550"/>
                <a:ext cx="540327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229" y="3220819"/>
                <a:ext cx="60957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=(27</m:t>
                          </m:r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26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)+(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29" y="3220819"/>
                <a:ext cx="609577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9170" y="3906619"/>
                <a:ext cx="12582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70" y="3906619"/>
                <a:ext cx="125823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590550"/>
                <a:ext cx="868680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Ví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dụ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Rút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gọn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−26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zh-CN" altLang="en-US" sz="32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0550"/>
                <a:ext cx="8686800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1754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xplosion 1 10"/>
          <p:cNvSpPr/>
          <p:nvPr/>
        </p:nvSpPr>
        <p:spPr>
          <a:xfrm>
            <a:off x="228600" y="4088130"/>
            <a:ext cx="81534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3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5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1" y="1710028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90" y="3343207"/>
            <a:ext cx="1612371" cy="189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19215" y="50460"/>
            <a:ext cx="64451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 ĐỘI ANH HÙNG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143015" y="697865"/>
            <a:ext cx="6477001" cy="2712085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401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1949" y="438150"/>
                <a:ext cx="7083670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Luyện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1: 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+27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)(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49" y="438150"/>
                <a:ext cx="7083670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2238" t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400" y="2687419"/>
                <a:ext cx="2184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+27</m:t>
                    </m:r>
                  </m:oMath>
                </a14:m>
                <a:endParaRPr lang="en-US" sz="36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687419"/>
                <a:ext cx="218476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838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400" y="3373219"/>
                <a:ext cx="2200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73219"/>
                <a:ext cx="220073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7875" y="3982819"/>
                <a:ext cx="4883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=(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+3)(</m:t>
                          </m:r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−3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+9)</m:t>
                      </m:r>
                    </m:oMath>
                  </m:oMathPara>
                </a14:m>
                <a:endParaRPr lang="en-US" sz="36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75" y="3982819"/>
                <a:ext cx="488332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xplosion 1 6"/>
          <p:cNvSpPr/>
          <p:nvPr/>
        </p:nvSpPr>
        <p:spPr>
          <a:xfrm>
            <a:off x="228600" y="4088130"/>
            <a:ext cx="81534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2">
                                          <p:stCondLst>
                                            <p:cond delay="2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1352550"/>
                <a:ext cx="78359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−(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𝑥𝑦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52550"/>
                <a:ext cx="7835928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" y="2114550"/>
                <a:ext cx="52782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14550"/>
                <a:ext cx="527824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6760" y="2876550"/>
                <a:ext cx="48935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0" y="2876550"/>
                <a:ext cx="4893519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790950"/>
                <a:ext cx="10278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90950"/>
                <a:ext cx="102784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514350"/>
                <a:ext cx="9144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−(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)(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350"/>
                <a:ext cx="914400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33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5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4075090" y="1815157"/>
            <a:ext cx="2438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22860" y="819151"/>
                <a:ext cx="83591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Viết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CN" alt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dưới</a:t>
                </a:r>
                <a:r>
                  <a:rPr lang="en-US" altLang="zh-CN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dạng</a:t>
                </a:r>
                <a:r>
                  <a:rPr lang="en-US" altLang="zh-CN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endParaRPr lang="zh-CN" altLang="en-US" sz="36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" y="819151"/>
                <a:ext cx="835914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02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TỔNG VÀ HIỆU HAI LẬP PHƯƠNG 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657350"/>
                <a:ext cx="18193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3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57350"/>
                <a:ext cx="181934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2419350"/>
                <a:ext cx="34142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=(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19350"/>
                <a:ext cx="341420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409950"/>
                <a:ext cx="61226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=(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09950"/>
                <a:ext cx="612263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xplosion 1 6"/>
          <p:cNvSpPr/>
          <p:nvPr/>
        </p:nvSpPr>
        <p:spPr>
          <a:xfrm>
            <a:off x="228600" y="4088130"/>
            <a:ext cx="8153400" cy="114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/>
      <p:bldP spid="4" grpId="0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Ngôi nhà hoạt hình, phim hoạt hình png | Klipartz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8" y="1123960"/>
            <a:ext cx="3071795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4384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3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2971800" y="1313562"/>
            <a:ext cx="617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thuộc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sáu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hằng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đẳng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đáng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nhớ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Làm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tập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2.12a, 2.13a, 2.14a/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sgk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39.</a:t>
            </a:r>
          </a:p>
          <a:p>
            <a:pPr marL="342900" indent="-342900" defTabSz="685800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nl-NL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Chuẩn bị cho tiết học sau “Hiệu hai lập phương”.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746826" y="1091477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i giang KNS\Công cụ soạn bài\Mây b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82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137">
            <a:off x="126006" y="1385788"/>
            <a:ext cx="1588554" cy="8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364045">
            <a:off x="6578898" y="657983"/>
            <a:ext cx="2743200" cy="169641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560109">
            <a:off x="6985505" y="1121473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3" name="Picture 2" descr="C:\Users\ADMIN\Desktop\TROM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71">
                        <a14:foregroundMark x1="60086" y1="27273" x2="52361" y2="39921"/>
                        <a14:foregroundMark x1="77682" y1="27668" x2="81116" y2="37945"/>
                        <a14:foregroundMark x1="73391" y1="40316" x2="67811" y2="5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8" y="3134840"/>
            <a:ext cx="1203325" cy="9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M 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94">
                        <a14:foregroundMark x1="53870" y1="35371" x2="53870" y2="37263"/>
                        <a14:foregroundMark x1="79779" y1="32897" x2="78199" y2="35371"/>
                        <a14:foregroundMark x1="64771" y1="47016" x2="74250" y2="4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46473"/>
            <a:ext cx="1219200" cy="9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2 11"/>
          <p:cNvSpPr/>
          <p:nvPr/>
        </p:nvSpPr>
        <p:spPr>
          <a:xfrm rot="1364045">
            <a:off x="6655098" y="2829683"/>
            <a:ext cx="2743200" cy="169641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60109">
            <a:off x="7061705" y="3293173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8" name="Picture 6" descr="C:\Users\ADMIN\Desktop\Tro choi bat cuop\b bat 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11170"/>
            <a:ext cx="2209800" cy="1493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1" y="2128705"/>
            <a:ext cx="6596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05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3" y="711170"/>
            <a:ext cx="2939313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128705"/>
            <a:ext cx="47625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201" y="2103336"/>
            <a:ext cx="6596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3" y="685802"/>
            <a:ext cx="2939313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103336"/>
            <a:ext cx="47625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>
            <a:hlinkClick r:id="rId12" action="ppaction://hlinksldjump"/>
          </p:cNvPr>
          <p:cNvSpPr/>
          <p:nvPr/>
        </p:nvSpPr>
        <p:spPr>
          <a:xfrm>
            <a:off x="76203" y="1"/>
            <a:ext cx="697715" cy="376551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-Point Star 9">
            <a:hlinkClick r:id="rId13" action="ppaction://hlinksldjump"/>
          </p:cNvPr>
          <p:cNvSpPr/>
          <p:nvPr/>
        </p:nvSpPr>
        <p:spPr>
          <a:xfrm>
            <a:off x="685800" y="628651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8-Point Star 29">
            <a:hlinkClick r:id="rId14" action="ppaction://hlinksldjump"/>
          </p:cNvPr>
          <p:cNvSpPr/>
          <p:nvPr/>
        </p:nvSpPr>
        <p:spPr>
          <a:xfrm>
            <a:off x="1828800" y="628651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8-Point Star 30">
            <a:hlinkClick r:id="rId15" action="ppaction://hlinksldjump"/>
          </p:cNvPr>
          <p:cNvSpPr/>
          <p:nvPr/>
        </p:nvSpPr>
        <p:spPr>
          <a:xfrm>
            <a:off x="3102010" y="628651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8-Point Star 31">
            <a:hlinkClick r:id="rId16" action="ppaction://hlinksldjump"/>
          </p:cNvPr>
          <p:cNvSpPr/>
          <p:nvPr/>
        </p:nvSpPr>
        <p:spPr>
          <a:xfrm>
            <a:off x="4191000" y="628651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8-Point Star 32">
            <a:hlinkClick r:id="rId17" action="ppaction://hlinksldjump"/>
          </p:cNvPr>
          <p:cNvSpPr/>
          <p:nvPr/>
        </p:nvSpPr>
        <p:spPr>
          <a:xfrm>
            <a:off x="5388010" y="628651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8-Point Star 33">
            <a:hlinkClick r:id="rId18" action="ppaction://hlinksldjump"/>
          </p:cNvPr>
          <p:cNvSpPr/>
          <p:nvPr/>
        </p:nvSpPr>
        <p:spPr>
          <a:xfrm>
            <a:off x="6553200" y="646808"/>
            <a:ext cx="631790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77969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0.16736 -0.005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36 -0.00578 L 0.29236 -0.005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36 -0.00578 L 0.44236 -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36 -0.00578 L 0.55069 -0.005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00578 L 0.66736 -0.005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736 -0.00578 L 0.8257 -0.0115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0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2" grpId="1"/>
      <p:bldP spid="12" grpId="0" animBg="1"/>
      <p:bldP spid="12" grpId="1" animBg="1"/>
      <p:bldP spid="13" grpId="0"/>
      <p:bldP spid="13" grpId="1"/>
      <p:bldP spid="9" grpId="0"/>
      <p:bldP spid="9" grpId="1"/>
      <p:bldP spid="21" grpId="0"/>
      <p:bldP spid="21" grpId="1"/>
      <p:bldP spid="10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9" y="4121542"/>
            <a:ext cx="2816911" cy="11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4009223"/>
            <a:ext cx="1063094" cy="12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/>
              <p:cNvSpPr/>
              <p:nvPr/>
            </p:nvSpPr>
            <p:spPr>
              <a:xfrm>
                <a:off x="984512" y="1"/>
                <a:ext cx="6938985" cy="2457450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1: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−8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+16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Horizont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12" y="1"/>
                <a:ext cx="6938985" cy="2457450"/>
              </a:xfrm>
              <a:prstGeom prst="horizontalScroll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orizontal Scroll 1"/>
          <p:cNvSpPr/>
          <p:nvPr/>
        </p:nvSpPr>
        <p:spPr>
          <a:xfrm>
            <a:off x="1400180" y="2378373"/>
            <a:ext cx="6324600" cy="2337361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Arrow 14">
            <a:hlinkClick r:id="rId7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2876550"/>
                <a:ext cx="25517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−16)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76550"/>
                <a:ext cx="2551789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741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05000" y="3552170"/>
                <a:ext cx="22712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−4)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552170"/>
                <a:ext cx="2271263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833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15337" y="2876550"/>
                <a:ext cx="22712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−8)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37" y="2876550"/>
                <a:ext cx="2271263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831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89689" y="3584498"/>
                <a:ext cx="22969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89" y="3584498"/>
                <a:ext cx="2296911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822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6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/>
      <p:bldP spid="14" grpId="1"/>
      <p:bldP spid="18" grpId="0"/>
      <p:bldP spid="19" grpId="0"/>
      <p:bldP spid="19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/>
              <p:cNvSpPr/>
              <p:nvPr/>
            </p:nvSpPr>
            <p:spPr>
              <a:xfrm>
                <a:off x="1219202" y="1"/>
                <a:ext cx="6477001" cy="2457450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2: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Khai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triển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hằng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(2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Horizont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2" y="1"/>
                <a:ext cx="6477001" cy="2457450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5163" y="2424113"/>
            <a:ext cx="9118837" cy="2476499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7200" y="2876550"/>
                <a:ext cx="37348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76550"/>
                <a:ext cx="3734805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489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00600" y="2876550"/>
                <a:ext cx="37091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76550"/>
                <a:ext cx="3709157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09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9782" y="3867150"/>
                <a:ext cx="37091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82" y="3867150"/>
                <a:ext cx="3709157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492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00600" y="3830419"/>
                <a:ext cx="37348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830419"/>
                <a:ext cx="3734805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5065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57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0" grpId="1"/>
      <p:bldP spid="14" grpId="0"/>
      <p:bldP spid="15" grpId="0"/>
      <p:bldP spid="15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/>
              <p:cNvSpPr/>
              <p:nvPr/>
            </p:nvSpPr>
            <p:spPr>
              <a:xfrm>
                <a:off x="1219202" y="1"/>
                <a:ext cx="6477001" cy="2457450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Khai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triển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hằng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Horizont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2" y="1"/>
                <a:ext cx="6477001" cy="2457450"/>
              </a:xfrm>
              <a:prstGeom prst="horizont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5163" y="2424113"/>
            <a:ext cx="9118837" cy="2476499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57200" y="2876550"/>
                <a:ext cx="42773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−3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76550"/>
                <a:ext cx="427738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427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24400" y="2876550"/>
                <a:ext cx="42517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−3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876550"/>
                <a:ext cx="425174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430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9782" y="3867150"/>
                <a:ext cx="42517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+3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82" y="3867150"/>
                <a:ext cx="4251741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429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648200" y="3830419"/>
                <a:ext cx="42773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830419"/>
                <a:ext cx="4277389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442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03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9" y="4121542"/>
            <a:ext cx="2816911" cy="11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4009223"/>
            <a:ext cx="1063094" cy="12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/>
              <p:cNvSpPr/>
              <p:nvPr/>
            </p:nvSpPr>
            <p:spPr>
              <a:xfrm>
                <a:off x="304800" y="285749"/>
                <a:ext cx="8686800" cy="2590801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4: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8+12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+6</m:t>
                        </m:r>
                        <m: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Horizont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5749"/>
                <a:ext cx="8686800" cy="2590801"/>
              </a:xfrm>
              <a:prstGeom prst="horizontalScroll">
                <a:avLst/>
              </a:prstGeom>
              <a:blipFill rotWithShape="1">
                <a:blip r:embed="rId6"/>
                <a:stretch>
                  <a:fillRect r="-7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orizontal Scroll 1"/>
          <p:cNvSpPr/>
          <p:nvPr/>
        </p:nvSpPr>
        <p:spPr>
          <a:xfrm>
            <a:off x="1400180" y="2825189"/>
            <a:ext cx="6324600" cy="2337361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Arrow 14">
            <a:hlinkClick r:id="rId7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3220819"/>
                <a:ext cx="29653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[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+(−2)]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20819"/>
                <a:ext cx="2965364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637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05000" y="4059019"/>
                <a:ext cx="22712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+8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059019"/>
                <a:ext cx="2271263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833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3297019"/>
                <a:ext cx="22712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2+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297019"/>
                <a:ext cx="2271263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8333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89689" y="4019550"/>
                <a:ext cx="29638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[2+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89" y="4019550"/>
                <a:ext cx="2963825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637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8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/>
      <p:bldP spid="14" grpId="1"/>
      <p:bldP spid="18" grpId="0"/>
      <p:bldP spid="18" grpId="1"/>
      <p:bldP spid="19" grpId="0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9" y="4121542"/>
            <a:ext cx="2816911" cy="11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4009223"/>
            <a:ext cx="1063094" cy="12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/>
              <p:cNvSpPr/>
              <p:nvPr/>
            </p:nvSpPr>
            <p:spPr>
              <a:xfrm>
                <a:off x="984512" y="285750"/>
                <a:ext cx="7321288" cy="2539439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5: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101</m:t>
                        </m:r>
                      </m:e>
                      <m:sup>
                        <m: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99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Horizont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12" y="285750"/>
                <a:ext cx="7321288" cy="2539439"/>
              </a:xfrm>
              <a:prstGeom prst="horizontalScroll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orizontal Scroll 1"/>
          <p:cNvSpPr/>
          <p:nvPr/>
        </p:nvSpPr>
        <p:spPr>
          <a:xfrm>
            <a:off x="1400180" y="2825189"/>
            <a:ext cx="6324600" cy="2337361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Arrow 14">
            <a:hlinkClick r:id="rId7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3220819"/>
                <a:ext cx="18549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4 000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20819"/>
                <a:ext cx="1854995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10197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05000" y="4059019"/>
                <a:ext cx="18293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1 000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059019"/>
                <a:ext cx="1829347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0333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3297019"/>
                <a:ext cx="14879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200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297019"/>
                <a:ext cx="1487908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2705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89689" y="4019550"/>
                <a:ext cx="15135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400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89" y="4019550"/>
                <a:ext cx="1513556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12500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8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/>
      <p:bldP spid="14" grpId="1"/>
      <p:bldP spid="18" grpId="0"/>
      <p:bldP spid="18" grpId="1"/>
      <p:bldP spid="19" grpId="0"/>
      <p:bldP spid="19" grpId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9" y="4121542"/>
            <a:ext cx="2816911" cy="11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4009223"/>
            <a:ext cx="1063094" cy="12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rizontal Scroll 2"/>
              <p:cNvSpPr/>
              <p:nvPr/>
            </p:nvSpPr>
            <p:spPr>
              <a:xfrm>
                <a:off x="984512" y="285750"/>
                <a:ext cx="7321288" cy="2539439"/>
              </a:xfrm>
              <a:prstGeom prst="horizontalScroll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6: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+1)(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+1)</m:t>
                    </m:r>
                  </m:oMath>
                </a14:m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Horizont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12" y="285750"/>
                <a:ext cx="7321288" cy="2539439"/>
              </a:xfrm>
              <a:prstGeom prst="horizontalScroll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orizontal Scroll 1"/>
          <p:cNvSpPr/>
          <p:nvPr/>
        </p:nvSpPr>
        <p:spPr>
          <a:xfrm>
            <a:off x="1400180" y="2825189"/>
            <a:ext cx="6324600" cy="2337361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Arrow 14">
            <a:hlinkClick r:id="rId7" action="ppaction://hlinksldjump"/>
          </p:cNvPr>
          <p:cNvSpPr/>
          <p:nvPr/>
        </p:nvSpPr>
        <p:spPr>
          <a:xfrm>
            <a:off x="25163" y="23500"/>
            <a:ext cx="813039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3220819"/>
                <a:ext cx="20244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6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20819"/>
                <a:ext cx="2024465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933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05000" y="4059019"/>
                <a:ext cx="19988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60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+1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059019"/>
                <a:ext cx="1998817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948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3297019"/>
                <a:ext cx="20132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297019"/>
                <a:ext cx="2013243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939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89689" y="4019550"/>
                <a:ext cx="20388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−1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689" y="4019550"/>
                <a:ext cx="2038891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928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13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/>
      <p:bldP spid="14" grpId="1"/>
      <p:bldP spid="18" grpId="0"/>
      <p:bldP spid="19" grpId="0"/>
      <p:bldP spid="19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atercolor Preschool Center by Slidesgo">
  <a:themeElements>
    <a:clrScheme name="Simple Light">
      <a:dk1>
        <a:srgbClr val="FF9829"/>
      </a:dk1>
      <a:lt1>
        <a:srgbClr val="B58EC7"/>
      </a:lt1>
      <a:dk2>
        <a:srgbClr val="6FCACF"/>
      </a:dk2>
      <a:lt2>
        <a:srgbClr val="46251D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25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1000</Words>
  <Application>Microsoft Office PowerPoint</Application>
  <PresentationFormat>On-screen Show (16:9)</PresentationFormat>
  <Paragraphs>146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Anaheim</vt:lpstr>
      <vt:lpstr>Antic</vt:lpstr>
      <vt:lpstr>Arial</vt:lpstr>
      <vt:lpstr>Barriecito</vt:lpstr>
      <vt:lpstr>Bebas Neue</vt:lpstr>
      <vt:lpstr>Calibri</vt:lpstr>
      <vt:lpstr>Calibri Light</vt:lpstr>
      <vt:lpstr>Cambria Math</vt:lpstr>
      <vt:lpstr>Comic Sans MS</vt:lpstr>
      <vt:lpstr>Roboto Condensed Light</vt:lpstr>
      <vt:lpstr>Times New Roman</vt:lpstr>
      <vt:lpstr>Tw Cen MT</vt:lpstr>
      <vt:lpstr>Wingdings</vt:lpstr>
      <vt:lpstr>Custom Design</vt:lpstr>
      <vt:lpstr>2_Office Theme</vt:lpstr>
      <vt:lpstr>3_Office Theme</vt:lpstr>
      <vt:lpstr>1_Office Theme</vt:lpstr>
      <vt:lpstr>4_Office Theme</vt:lpstr>
      <vt:lpstr>5_Office Theme</vt:lpstr>
      <vt:lpstr>Watercolor Preschool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hai lập phương</vt:lpstr>
      <vt:lpstr>Thiết bị dạy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Hà Chi Nguyễn</cp:lastModifiedBy>
  <cp:revision>295</cp:revision>
  <dcterms:created xsi:type="dcterms:W3CDTF">2021-07-22T17:31:00Z</dcterms:created>
  <dcterms:modified xsi:type="dcterms:W3CDTF">2024-12-15T13:17:14Z</dcterms:modified>
</cp:coreProperties>
</file>