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50" r:id="rId1"/>
  </p:sldMasterIdLst>
  <p:notesMasterIdLst>
    <p:notesMasterId r:id="rId39"/>
  </p:notesMasterIdLst>
  <p:sldIdLst>
    <p:sldId id="268" r:id="rId2"/>
    <p:sldId id="269" r:id="rId3"/>
    <p:sldId id="330" r:id="rId4"/>
    <p:sldId id="331" r:id="rId5"/>
    <p:sldId id="332" r:id="rId6"/>
    <p:sldId id="278" r:id="rId7"/>
    <p:sldId id="283" r:id="rId8"/>
    <p:sldId id="279" r:id="rId9"/>
    <p:sldId id="280" r:id="rId10"/>
    <p:sldId id="281" r:id="rId11"/>
    <p:sldId id="334" r:id="rId12"/>
    <p:sldId id="275" r:id="rId13"/>
    <p:sldId id="333" r:id="rId14"/>
    <p:sldId id="284" r:id="rId15"/>
    <p:sldId id="286" r:id="rId16"/>
    <p:sldId id="287" r:id="rId17"/>
    <p:sldId id="335" r:id="rId18"/>
    <p:sldId id="289" r:id="rId19"/>
    <p:sldId id="291" r:id="rId20"/>
    <p:sldId id="336" r:id="rId21"/>
    <p:sldId id="337" r:id="rId22"/>
    <p:sldId id="293" r:id="rId23"/>
    <p:sldId id="294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08" r:id="rId35"/>
    <p:sldId id="309" r:id="rId36"/>
    <p:sldId id="348" r:id="rId37"/>
    <p:sldId id="31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4" autoAdjust="0"/>
    <p:restoredTop sz="94660"/>
  </p:normalViewPr>
  <p:slideViewPr>
    <p:cSldViewPr>
      <p:cViewPr varScale="1">
        <p:scale>
          <a:sx n="78" d="100"/>
          <a:sy n="78" d="100"/>
        </p:scale>
        <p:origin x="5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FA74F-E68D-8E4C-AF49-3C8F7E016BA1}" type="doc">
      <dgm:prSet loTypeId="urn:microsoft.com/office/officeart/2005/8/layout/radial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1565711-2E8A-7647-B659-1BB4D7B9F39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gieo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7D2F89-E92D-474A-B5C5-3616BCA9B58D}" type="parTrans" cxnId="{23FE5C15-E84A-CD47-B4EE-6F81355066F4}">
      <dgm:prSet/>
      <dgm:spPr/>
      <dgm:t>
        <a:bodyPr/>
        <a:lstStyle/>
        <a:p>
          <a:endParaRPr lang="en-US"/>
        </a:p>
      </dgm:t>
    </dgm:pt>
    <dgm:pt modelId="{B1F78122-EC03-364C-BAB5-B9BBD4391A1F}" type="sibTrans" cxnId="{23FE5C15-E84A-CD47-B4EE-6F81355066F4}">
      <dgm:prSet/>
      <dgm:spPr/>
      <dgm:t>
        <a:bodyPr/>
        <a:lstStyle/>
        <a:p>
          <a:endParaRPr lang="en-US"/>
        </a:p>
      </dgm:t>
    </dgm:pt>
    <dgm:pt modelId="{481298F6-D5DF-3845-BF08-0E2F85F0CC0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Chăm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sóc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C3083C-946E-9044-89F0-59AED5B41EB1}" type="parTrans" cxnId="{9C35AE7B-D177-6F4E-95BD-EF7B17B1E366}">
      <dgm:prSet/>
      <dgm:spPr/>
      <dgm:t>
        <a:bodyPr/>
        <a:lstStyle/>
        <a:p>
          <a:endParaRPr lang="en-US"/>
        </a:p>
      </dgm:t>
    </dgm:pt>
    <dgm:pt modelId="{E1B72D15-9905-EC4B-B6D4-CDCE352935B5}" type="sibTrans" cxnId="{9C35AE7B-D177-6F4E-95BD-EF7B17B1E366}">
      <dgm:prSet/>
      <dgm:spPr/>
      <dgm:t>
        <a:bodyPr/>
        <a:lstStyle/>
        <a:p>
          <a:endParaRPr lang="en-US"/>
        </a:p>
      </dgm:t>
    </dgm:pt>
    <dgm:pt modelId="{9DE1F660-1EB0-094B-9BD2-CFFFB660B0B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F5AE15-525A-294D-8B39-1E8BA75082E6}" type="parTrans" cxnId="{CF8C11A0-1761-1C46-86B5-CAE16CECB92E}">
      <dgm:prSet/>
      <dgm:spPr/>
      <dgm:t>
        <a:bodyPr/>
        <a:lstStyle/>
        <a:p>
          <a:endParaRPr lang="en-US"/>
        </a:p>
      </dgm:t>
    </dgm:pt>
    <dgm:pt modelId="{FC940DB9-D1E8-1943-A453-8852FAB5DC60}" type="sibTrans" cxnId="{CF8C11A0-1761-1C46-86B5-CAE16CECB92E}">
      <dgm:prSet/>
      <dgm:spPr/>
      <dgm:t>
        <a:bodyPr/>
        <a:lstStyle/>
        <a:p>
          <a:endParaRPr lang="en-US"/>
        </a:p>
      </dgm:t>
    </dgm:pt>
    <dgm:pt modelId="{D252F422-F7D5-9748-AFA3-9BD2ADE2F6A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Phòng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trừ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sâu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7AAB78-A721-C14A-9C76-1B2C13E22A41}" type="parTrans" cxnId="{656892A3-412C-1F45-A0C3-1B637DA02CFE}">
      <dgm:prSet/>
      <dgm:spPr/>
      <dgm:t>
        <a:bodyPr/>
        <a:lstStyle/>
        <a:p>
          <a:endParaRPr lang="en-US"/>
        </a:p>
      </dgm:t>
    </dgm:pt>
    <dgm:pt modelId="{2DC66A37-DDC6-8546-8233-37E04BE709D0}" type="sibTrans" cxnId="{656892A3-412C-1F45-A0C3-1B637DA02CFE}">
      <dgm:prSet/>
      <dgm:spPr/>
      <dgm:t>
        <a:bodyPr/>
        <a:lstStyle/>
        <a:p>
          <a:endParaRPr lang="en-US"/>
        </a:p>
      </dgm:t>
    </dgm:pt>
    <dgm:pt modelId="{D72350CA-2CF8-7B49-9006-DECCDFA86889}" type="pres">
      <dgm:prSet presAssocID="{B11FA74F-E68D-8E4C-AF49-3C8F7E016BA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6F279C-3A19-1B40-B829-6866E27447A4}" type="pres">
      <dgm:prSet presAssocID="{9DE1F660-1EB0-094B-9BD2-CFFFB660B0BE}" presName="centerShape" presStyleLbl="node0" presStyleIdx="0" presStyleCnt="1"/>
      <dgm:spPr/>
    </dgm:pt>
    <dgm:pt modelId="{74ED7843-6DF0-0B4E-853F-87EA1E2836AF}" type="pres">
      <dgm:prSet presAssocID="{2C7D2F89-E92D-474A-B5C5-3616BCA9B58D}" presName="parTrans" presStyleLbl="bgSibTrans2D1" presStyleIdx="0" presStyleCnt="3"/>
      <dgm:spPr/>
    </dgm:pt>
    <dgm:pt modelId="{09866D32-6B43-E04C-858B-9D7B7712D941}" type="pres">
      <dgm:prSet presAssocID="{A1565711-2E8A-7647-B659-1BB4D7B9F393}" presName="node" presStyleLbl="node1" presStyleIdx="0" presStyleCnt="3" custRadScaleRad="123837" custRadScaleInc="-26234">
        <dgm:presLayoutVars>
          <dgm:bulletEnabled val="1"/>
        </dgm:presLayoutVars>
      </dgm:prSet>
      <dgm:spPr/>
    </dgm:pt>
    <dgm:pt modelId="{204644FD-5C8D-484F-BCE3-7411BF91F15E}" type="pres">
      <dgm:prSet presAssocID="{58C3083C-946E-9044-89F0-59AED5B41EB1}" presName="parTrans" presStyleLbl="bgSibTrans2D1" presStyleIdx="1" presStyleCnt="3"/>
      <dgm:spPr/>
    </dgm:pt>
    <dgm:pt modelId="{8A68270C-63B3-974C-926F-02543E85BC50}" type="pres">
      <dgm:prSet presAssocID="{481298F6-D5DF-3845-BF08-0E2F85F0CC03}" presName="node" presStyleLbl="node1" presStyleIdx="1" presStyleCnt="3" custScaleX="200244" custRadScaleRad="100721" custRadScaleInc="11410">
        <dgm:presLayoutVars>
          <dgm:bulletEnabled val="1"/>
        </dgm:presLayoutVars>
      </dgm:prSet>
      <dgm:spPr/>
    </dgm:pt>
    <dgm:pt modelId="{77596334-B7E5-BD47-B1FC-D6A2922EC52F}" type="pres">
      <dgm:prSet presAssocID="{9B7AAB78-A721-C14A-9C76-1B2C13E22A41}" presName="parTrans" presStyleLbl="bgSibTrans2D1" presStyleIdx="2" presStyleCnt="3"/>
      <dgm:spPr/>
    </dgm:pt>
    <dgm:pt modelId="{05CF6B94-C44C-684A-8EC0-E8D36C0DEB38}" type="pres">
      <dgm:prSet presAssocID="{D252F422-F7D5-9748-AFA3-9BD2ADE2F6A0}" presName="node" presStyleLbl="node1" presStyleIdx="2" presStyleCnt="3" custScaleX="177495" custRadScaleRad="143424" custRadScaleInc="48165">
        <dgm:presLayoutVars>
          <dgm:bulletEnabled val="1"/>
        </dgm:presLayoutVars>
      </dgm:prSet>
      <dgm:spPr/>
    </dgm:pt>
  </dgm:ptLst>
  <dgm:cxnLst>
    <dgm:cxn modelId="{23FE5C15-E84A-CD47-B4EE-6F81355066F4}" srcId="{9DE1F660-1EB0-094B-9BD2-CFFFB660B0BE}" destId="{A1565711-2E8A-7647-B659-1BB4D7B9F393}" srcOrd="0" destOrd="0" parTransId="{2C7D2F89-E92D-474A-B5C5-3616BCA9B58D}" sibTransId="{B1F78122-EC03-364C-BAB5-B9BBD4391A1F}"/>
    <dgm:cxn modelId="{6EA9A818-4933-7542-B9F1-86E29FE29BCB}" type="presOf" srcId="{481298F6-D5DF-3845-BF08-0E2F85F0CC03}" destId="{8A68270C-63B3-974C-926F-02543E85BC50}" srcOrd="0" destOrd="0" presId="urn:microsoft.com/office/officeart/2005/8/layout/radial4"/>
    <dgm:cxn modelId="{92613C3A-BCD2-8F42-83EE-10A9C2F43696}" type="presOf" srcId="{2C7D2F89-E92D-474A-B5C5-3616BCA9B58D}" destId="{74ED7843-6DF0-0B4E-853F-87EA1E2836AF}" srcOrd="0" destOrd="0" presId="urn:microsoft.com/office/officeart/2005/8/layout/radial4"/>
    <dgm:cxn modelId="{1B336549-F7D2-364D-88F6-182935AFF544}" type="presOf" srcId="{D252F422-F7D5-9748-AFA3-9BD2ADE2F6A0}" destId="{05CF6B94-C44C-684A-8EC0-E8D36C0DEB38}" srcOrd="0" destOrd="0" presId="urn:microsoft.com/office/officeart/2005/8/layout/radial4"/>
    <dgm:cxn modelId="{79AB9A7A-BEAC-4744-801D-A6D1EA623B55}" type="presOf" srcId="{9DE1F660-1EB0-094B-9BD2-CFFFB660B0BE}" destId="{0C6F279C-3A19-1B40-B829-6866E27447A4}" srcOrd="0" destOrd="0" presId="urn:microsoft.com/office/officeart/2005/8/layout/radial4"/>
    <dgm:cxn modelId="{9C35AE7B-D177-6F4E-95BD-EF7B17B1E366}" srcId="{9DE1F660-1EB0-094B-9BD2-CFFFB660B0BE}" destId="{481298F6-D5DF-3845-BF08-0E2F85F0CC03}" srcOrd="1" destOrd="0" parTransId="{58C3083C-946E-9044-89F0-59AED5B41EB1}" sibTransId="{E1B72D15-9905-EC4B-B6D4-CDCE352935B5}"/>
    <dgm:cxn modelId="{8F09A38B-5DE3-6B4A-ACDA-58471D4FC341}" type="presOf" srcId="{9B7AAB78-A721-C14A-9C76-1B2C13E22A41}" destId="{77596334-B7E5-BD47-B1FC-D6A2922EC52F}" srcOrd="0" destOrd="0" presId="urn:microsoft.com/office/officeart/2005/8/layout/radial4"/>
    <dgm:cxn modelId="{CF8C11A0-1761-1C46-86B5-CAE16CECB92E}" srcId="{B11FA74F-E68D-8E4C-AF49-3C8F7E016BA1}" destId="{9DE1F660-1EB0-094B-9BD2-CFFFB660B0BE}" srcOrd="0" destOrd="0" parTransId="{18F5AE15-525A-294D-8B39-1E8BA75082E6}" sibTransId="{FC940DB9-D1E8-1943-A453-8852FAB5DC60}"/>
    <dgm:cxn modelId="{656892A3-412C-1F45-A0C3-1B637DA02CFE}" srcId="{9DE1F660-1EB0-094B-9BD2-CFFFB660B0BE}" destId="{D252F422-F7D5-9748-AFA3-9BD2ADE2F6A0}" srcOrd="2" destOrd="0" parTransId="{9B7AAB78-A721-C14A-9C76-1B2C13E22A41}" sibTransId="{2DC66A37-DDC6-8546-8233-37E04BE709D0}"/>
    <dgm:cxn modelId="{14BF46A4-A8A3-F74A-892D-D95110186705}" type="presOf" srcId="{A1565711-2E8A-7647-B659-1BB4D7B9F393}" destId="{09866D32-6B43-E04C-858B-9D7B7712D941}" srcOrd="0" destOrd="0" presId="urn:microsoft.com/office/officeart/2005/8/layout/radial4"/>
    <dgm:cxn modelId="{CCD345E1-55AC-CD47-8EF2-F4085B5AB59B}" type="presOf" srcId="{B11FA74F-E68D-8E4C-AF49-3C8F7E016BA1}" destId="{D72350CA-2CF8-7B49-9006-DECCDFA86889}" srcOrd="0" destOrd="0" presId="urn:microsoft.com/office/officeart/2005/8/layout/radial4"/>
    <dgm:cxn modelId="{212B26F9-8376-EC47-8795-E1A314BBCA6E}" type="presOf" srcId="{58C3083C-946E-9044-89F0-59AED5B41EB1}" destId="{204644FD-5C8D-484F-BCE3-7411BF91F15E}" srcOrd="0" destOrd="0" presId="urn:microsoft.com/office/officeart/2005/8/layout/radial4"/>
    <dgm:cxn modelId="{44CA46DE-A08B-F644-8469-1D2B25C2C2F7}" type="presParOf" srcId="{D72350CA-2CF8-7B49-9006-DECCDFA86889}" destId="{0C6F279C-3A19-1B40-B829-6866E27447A4}" srcOrd="0" destOrd="0" presId="urn:microsoft.com/office/officeart/2005/8/layout/radial4"/>
    <dgm:cxn modelId="{4276239C-9A5B-6F41-AB58-FD4EEDD215D7}" type="presParOf" srcId="{D72350CA-2CF8-7B49-9006-DECCDFA86889}" destId="{74ED7843-6DF0-0B4E-853F-87EA1E2836AF}" srcOrd="1" destOrd="0" presId="urn:microsoft.com/office/officeart/2005/8/layout/radial4"/>
    <dgm:cxn modelId="{71E0180F-0EEB-774C-B305-987C060E59A6}" type="presParOf" srcId="{D72350CA-2CF8-7B49-9006-DECCDFA86889}" destId="{09866D32-6B43-E04C-858B-9D7B7712D941}" srcOrd="2" destOrd="0" presId="urn:microsoft.com/office/officeart/2005/8/layout/radial4"/>
    <dgm:cxn modelId="{E3BA0451-FE9A-574D-B3E2-27B667FC2FB8}" type="presParOf" srcId="{D72350CA-2CF8-7B49-9006-DECCDFA86889}" destId="{204644FD-5C8D-484F-BCE3-7411BF91F15E}" srcOrd="3" destOrd="0" presId="urn:microsoft.com/office/officeart/2005/8/layout/radial4"/>
    <dgm:cxn modelId="{41EB5A6B-7589-CD48-9D03-58041973FF63}" type="presParOf" srcId="{D72350CA-2CF8-7B49-9006-DECCDFA86889}" destId="{8A68270C-63B3-974C-926F-02543E85BC50}" srcOrd="4" destOrd="0" presId="urn:microsoft.com/office/officeart/2005/8/layout/radial4"/>
    <dgm:cxn modelId="{C9BA1E08-C23D-334C-97ED-B228447BD46F}" type="presParOf" srcId="{D72350CA-2CF8-7B49-9006-DECCDFA86889}" destId="{77596334-B7E5-BD47-B1FC-D6A2922EC52F}" srcOrd="5" destOrd="0" presId="urn:microsoft.com/office/officeart/2005/8/layout/radial4"/>
    <dgm:cxn modelId="{BAF8076E-CF7B-AC42-AD40-DB48B36835D7}" type="presParOf" srcId="{D72350CA-2CF8-7B49-9006-DECCDFA86889}" destId="{05CF6B94-C44C-684A-8EC0-E8D36C0DEB3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B1636B-18A8-C846-A2BE-FDB443B0F0C4}" type="doc">
      <dgm:prSet loTypeId="urn:microsoft.com/office/officeart/2005/8/layout/pList1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DBCED9-9756-044E-A590-187BC88289A3}">
      <dgm:prSet phldrT="[Text]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u="none" err="1">
              <a:latin typeface="Arial" panose="020B0604020202020204" pitchFamily="34" charset="0"/>
            </a:rPr>
            <a:t>Làm</a:t>
          </a:r>
          <a:r>
            <a:rPr lang="en-US" altLang="en-US" u="none">
              <a:latin typeface="Arial" panose="020B0604020202020204" pitchFamily="34" charset="0"/>
            </a:rPr>
            <a:t> cỏ</a:t>
          </a:r>
          <a:endParaRPr lang="en-US" dirty="0"/>
        </a:p>
      </dgm:t>
    </dgm:pt>
    <dgm:pt modelId="{B2399763-1342-3B41-B0EE-F9FFBD8462D9}" type="parTrans" cxnId="{3619DC32-A00B-3540-9B5F-B39CD1C7C5C7}">
      <dgm:prSet/>
      <dgm:spPr/>
      <dgm:t>
        <a:bodyPr/>
        <a:lstStyle/>
        <a:p>
          <a:endParaRPr lang="en-US"/>
        </a:p>
      </dgm:t>
    </dgm:pt>
    <dgm:pt modelId="{3F9F6A5E-43A4-454C-BE61-55C84691849F}" type="sibTrans" cxnId="{3619DC32-A00B-3540-9B5F-B39CD1C7C5C7}">
      <dgm:prSet/>
      <dgm:spPr/>
      <dgm:t>
        <a:bodyPr/>
        <a:lstStyle/>
        <a:p>
          <a:endParaRPr lang="en-US"/>
        </a:p>
      </dgm:t>
    </dgm:pt>
    <dgm:pt modelId="{412F2BDF-F77D-D342-95E5-C0CD3564CAED}">
      <dgm:prSet phldrT="[Text]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u="none">
              <a:latin typeface="Arial" panose="020B0604020202020204" pitchFamily="34" charset="0"/>
            </a:rPr>
            <a:t>Tiêu nước</a:t>
          </a:r>
          <a:endParaRPr lang="en-US" dirty="0"/>
        </a:p>
      </dgm:t>
    </dgm:pt>
    <dgm:pt modelId="{7C656CBE-FE94-9640-8529-F14C02E5DF9B}" type="parTrans" cxnId="{5FBB695E-7472-BB4B-9594-090F4EF30F48}">
      <dgm:prSet/>
      <dgm:spPr/>
      <dgm:t>
        <a:bodyPr/>
        <a:lstStyle/>
        <a:p>
          <a:endParaRPr lang="en-US"/>
        </a:p>
      </dgm:t>
    </dgm:pt>
    <dgm:pt modelId="{9186D46E-92F6-F64E-B9D8-FB177FDF27A7}" type="sibTrans" cxnId="{5FBB695E-7472-BB4B-9594-090F4EF30F48}">
      <dgm:prSet/>
      <dgm:spPr/>
      <dgm:t>
        <a:bodyPr/>
        <a:lstStyle/>
        <a:p>
          <a:endParaRPr lang="en-US"/>
        </a:p>
      </dgm:t>
    </dgm:pt>
    <dgm:pt modelId="{86551300-F742-B440-8AC6-314F0C6CD159}">
      <dgm:prSet phldrT="[Text]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u="none">
              <a:latin typeface="Arial" panose="020B0604020202020204" pitchFamily="34" charset="0"/>
            </a:rPr>
            <a:t>Dặm cây</a:t>
          </a:r>
          <a:endParaRPr lang="en-US" dirty="0"/>
        </a:p>
      </dgm:t>
    </dgm:pt>
    <dgm:pt modelId="{190EDF9E-0C73-8B4C-900B-38AF1FA79C09}" type="parTrans" cxnId="{A0BF50DA-0E73-4949-8F0A-A9B5A48E87B3}">
      <dgm:prSet/>
      <dgm:spPr/>
      <dgm:t>
        <a:bodyPr/>
        <a:lstStyle/>
        <a:p>
          <a:endParaRPr lang="en-US"/>
        </a:p>
      </dgm:t>
    </dgm:pt>
    <dgm:pt modelId="{0499A8CF-721A-9F49-AE38-11CDD106BAC6}" type="sibTrans" cxnId="{A0BF50DA-0E73-4949-8F0A-A9B5A48E87B3}">
      <dgm:prSet/>
      <dgm:spPr/>
      <dgm:t>
        <a:bodyPr/>
        <a:lstStyle/>
        <a:p>
          <a:endParaRPr lang="en-US"/>
        </a:p>
      </dgm:t>
    </dgm:pt>
    <dgm:pt modelId="{7EA4527A-2CEA-F649-917B-1E902D767961}">
      <dgm:prSet phldrT="[Text]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u="none">
              <a:latin typeface="Arial" panose="020B0604020202020204" pitchFamily="34" charset="0"/>
            </a:rPr>
            <a:t>Tưới</a:t>
          </a:r>
          <a:endParaRPr lang="en-US" dirty="0"/>
        </a:p>
      </dgm:t>
    </dgm:pt>
    <dgm:pt modelId="{5203E5BD-5351-6348-ADB3-0FAA9AAE0140}" type="parTrans" cxnId="{BE73134A-29CF-0B4E-99AE-12705E7949C5}">
      <dgm:prSet/>
      <dgm:spPr/>
      <dgm:t>
        <a:bodyPr/>
        <a:lstStyle/>
        <a:p>
          <a:endParaRPr lang="en-US"/>
        </a:p>
      </dgm:t>
    </dgm:pt>
    <dgm:pt modelId="{0CF83CA3-3DB8-2840-B345-1A1B9C30DA86}" type="sibTrans" cxnId="{BE73134A-29CF-0B4E-99AE-12705E7949C5}">
      <dgm:prSet/>
      <dgm:spPr/>
      <dgm:t>
        <a:bodyPr/>
        <a:lstStyle/>
        <a:p>
          <a:endParaRPr lang="en-US"/>
        </a:p>
      </dgm:t>
    </dgm:pt>
    <dgm:pt modelId="{D344B6E6-D382-084C-A104-CFCF4BD9913C}" type="pres">
      <dgm:prSet presAssocID="{02B1636B-18A8-C846-A2BE-FDB443B0F0C4}" presName="Name0" presStyleCnt="0">
        <dgm:presLayoutVars>
          <dgm:dir/>
          <dgm:resizeHandles val="exact"/>
        </dgm:presLayoutVars>
      </dgm:prSet>
      <dgm:spPr/>
    </dgm:pt>
    <dgm:pt modelId="{0AAD9C1B-F632-D047-B163-2481B729AC30}" type="pres">
      <dgm:prSet presAssocID="{49DBCED9-9756-044E-A590-187BC88289A3}" presName="compNode" presStyleCnt="0"/>
      <dgm:spPr/>
    </dgm:pt>
    <dgm:pt modelId="{1A96A08B-C194-5B4E-AF24-09DC587C547C}" type="pres">
      <dgm:prSet presAssocID="{49DBCED9-9756-044E-A590-187BC88289A3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DD6AFBC1-6D9C-1946-AD41-77D13F37919D}" type="pres">
      <dgm:prSet presAssocID="{49DBCED9-9756-044E-A590-187BC88289A3}" presName="textRect" presStyleLbl="revTx" presStyleIdx="0" presStyleCnt="4">
        <dgm:presLayoutVars>
          <dgm:bulletEnabled val="1"/>
        </dgm:presLayoutVars>
      </dgm:prSet>
      <dgm:spPr/>
    </dgm:pt>
    <dgm:pt modelId="{73AB0C8E-7760-1241-A50F-904F9C00AD3B}" type="pres">
      <dgm:prSet presAssocID="{3F9F6A5E-43A4-454C-BE61-55C84691849F}" presName="sibTrans" presStyleLbl="sibTrans2D1" presStyleIdx="0" presStyleCnt="0"/>
      <dgm:spPr/>
    </dgm:pt>
    <dgm:pt modelId="{A0EF406D-EDE3-6E4E-A5D2-F915B2208735}" type="pres">
      <dgm:prSet presAssocID="{412F2BDF-F77D-D342-95E5-C0CD3564CAED}" presName="compNode" presStyleCnt="0"/>
      <dgm:spPr/>
    </dgm:pt>
    <dgm:pt modelId="{5E7936FF-A503-D44C-9851-18A826E83359}" type="pres">
      <dgm:prSet presAssocID="{412F2BDF-F77D-D342-95E5-C0CD3564CAED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6917F6E-4E14-7347-8B62-CDE178A60809}" type="pres">
      <dgm:prSet presAssocID="{412F2BDF-F77D-D342-95E5-C0CD3564CAED}" presName="textRect" presStyleLbl="revTx" presStyleIdx="1" presStyleCnt="4">
        <dgm:presLayoutVars>
          <dgm:bulletEnabled val="1"/>
        </dgm:presLayoutVars>
      </dgm:prSet>
      <dgm:spPr/>
    </dgm:pt>
    <dgm:pt modelId="{331002C3-6AD6-F64C-A3CC-FEFDAEBF0ABF}" type="pres">
      <dgm:prSet presAssocID="{9186D46E-92F6-F64E-B9D8-FB177FDF27A7}" presName="sibTrans" presStyleLbl="sibTrans2D1" presStyleIdx="0" presStyleCnt="0"/>
      <dgm:spPr/>
    </dgm:pt>
    <dgm:pt modelId="{2254162C-7D38-0649-A938-3C21FB6BA64E}" type="pres">
      <dgm:prSet presAssocID="{86551300-F742-B440-8AC6-314F0C6CD159}" presName="compNode" presStyleCnt="0"/>
      <dgm:spPr/>
    </dgm:pt>
    <dgm:pt modelId="{4F5F8335-F907-8142-A5BB-E9E8ECEE5644}" type="pres">
      <dgm:prSet presAssocID="{86551300-F742-B440-8AC6-314F0C6CD159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E94ABB5F-4796-D54C-9DF9-6AF327BCE89B}" type="pres">
      <dgm:prSet presAssocID="{86551300-F742-B440-8AC6-314F0C6CD159}" presName="textRect" presStyleLbl="revTx" presStyleIdx="2" presStyleCnt="4">
        <dgm:presLayoutVars>
          <dgm:bulletEnabled val="1"/>
        </dgm:presLayoutVars>
      </dgm:prSet>
      <dgm:spPr/>
    </dgm:pt>
    <dgm:pt modelId="{41152F97-710F-054E-9576-63DFB68FFF0A}" type="pres">
      <dgm:prSet presAssocID="{0499A8CF-721A-9F49-AE38-11CDD106BAC6}" presName="sibTrans" presStyleLbl="sibTrans2D1" presStyleIdx="0" presStyleCnt="0"/>
      <dgm:spPr/>
    </dgm:pt>
    <dgm:pt modelId="{09B782BB-3666-B642-9065-C386E9C63623}" type="pres">
      <dgm:prSet presAssocID="{7EA4527A-2CEA-F649-917B-1E902D767961}" presName="compNode" presStyleCnt="0"/>
      <dgm:spPr/>
    </dgm:pt>
    <dgm:pt modelId="{28DAB093-1DAF-4141-A456-61F0D3D095B0}" type="pres">
      <dgm:prSet presAssocID="{7EA4527A-2CEA-F649-917B-1E902D767961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F2BECB87-A434-274D-8050-080B3705761B}" type="pres">
      <dgm:prSet presAssocID="{7EA4527A-2CEA-F649-917B-1E902D76796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BB27D08-44FD-E942-838F-ED807779728C}" type="presOf" srcId="{49DBCED9-9756-044E-A590-187BC88289A3}" destId="{DD6AFBC1-6D9C-1946-AD41-77D13F37919D}" srcOrd="0" destOrd="0" presId="urn:microsoft.com/office/officeart/2005/8/layout/pList1"/>
    <dgm:cxn modelId="{8CE9EB0D-630F-C74E-AEA7-430551485810}" type="presOf" srcId="{7EA4527A-2CEA-F649-917B-1E902D767961}" destId="{F2BECB87-A434-274D-8050-080B3705761B}" srcOrd="0" destOrd="0" presId="urn:microsoft.com/office/officeart/2005/8/layout/pList1"/>
    <dgm:cxn modelId="{3619DC32-A00B-3540-9B5F-B39CD1C7C5C7}" srcId="{02B1636B-18A8-C846-A2BE-FDB443B0F0C4}" destId="{49DBCED9-9756-044E-A590-187BC88289A3}" srcOrd="0" destOrd="0" parTransId="{B2399763-1342-3B41-B0EE-F9FFBD8462D9}" sibTransId="{3F9F6A5E-43A4-454C-BE61-55C84691849F}"/>
    <dgm:cxn modelId="{AB840837-9E85-EA4A-830B-311ABDAA6080}" type="presOf" srcId="{86551300-F742-B440-8AC6-314F0C6CD159}" destId="{E94ABB5F-4796-D54C-9DF9-6AF327BCE89B}" srcOrd="0" destOrd="0" presId="urn:microsoft.com/office/officeart/2005/8/layout/pList1"/>
    <dgm:cxn modelId="{5FBB695E-7472-BB4B-9594-090F4EF30F48}" srcId="{02B1636B-18A8-C846-A2BE-FDB443B0F0C4}" destId="{412F2BDF-F77D-D342-95E5-C0CD3564CAED}" srcOrd="1" destOrd="0" parTransId="{7C656CBE-FE94-9640-8529-F14C02E5DF9B}" sibTransId="{9186D46E-92F6-F64E-B9D8-FB177FDF27A7}"/>
    <dgm:cxn modelId="{4D6C2F49-8CE8-B04D-97C5-6CB835CFC0D7}" type="presOf" srcId="{02B1636B-18A8-C846-A2BE-FDB443B0F0C4}" destId="{D344B6E6-D382-084C-A104-CFCF4BD9913C}" srcOrd="0" destOrd="0" presId="urn:microsoft.com/office/officeart/2005/8/layout/pList1"/>
    <dgm:cxn modelId="{BE73134A-29CF-0B4E-99AE-12705E7949C5}" srcId="{02B1636B-18A8-C846-A2BE-FDB443B0F0C4}" destId="{7EA4527A-2CEA-F649-917B-1E902D767961}" srcOrd="3" destOrd="0" parTransId="{5203E5BD-5351-6348-ADB3-0FAA9AAE0140}" sibTransId="{0CF83CA3-3DB8-2840-B345-1A1B9C30DA86}"/>
    <dgm:cxn modelId="{208C3A6D-FD1E-5E48-BF16-274D50548984}" type="presOf" srcId="{412F2BDF-F77D-D342-95E5-C0CD3564CAED}" destId="{96917F6E-4E14-7347-8B62-CDE178A60809}" srcOrd="0" destOrd="0" presId="urn:microsoft.com/office/officeart/2005/8/layout/pList1"/>
    <dgm:cxn modelId="{E82FAB6D-31A2-5944-93C7-94237E6A2BC9}" type="presOf" srcId="{9186D46E-92F6-F64E-B9D8-FB177FDF27A7}" destId="{331002C3-6AD6-F64C-A3CC-FEFDAEBF0ABF}" srcOrd="0" destOrd="0" presId="urn:microsoft.com/office/officeart/2005/8/layout/pList1"/>
    <dgm:cxn modelId="{B9A8357B-A8EA-5141-8466-E2D59F1A0C07}" type="presOf" srcId="{0499A8CF-721A-9F49-AE38-11CDD106BAC6}" destId="{41152F97-710F-054E-9576-63DFB68FFF0A}" srcOrd="0" destOrd="0" presId="urn:microsoft.com/office/officeart/2005/8/layout/pList1"/>
    <dgm:cxn modelId="{1D87DE7F-0C55-E54E-81E0-98B816966E65}" type="presOf" srcId="{3F9F6A5E-43A4-454C-BE61-55C84691849F}" destId="{73AB0C8E-7760-1241-A50F-904F9C00AD3B}" srcOrd="0" destOrd="0" presId="urn:microsoft.com/office/officeart/2005/8/layout/pList1"/>
    <dgm:cxn modelId="{A0BF50DA-0E73-4949-8F0A-A9B5A48E87B3}" srcId="{02B1636B-18A8-C846-A2BE-FDB443B0F0C4}" destId="{86551300-F742-B440-8AC6-314F0C6CD159}" srcOrd="2" destOrd="0" parTransId="{190EDF9E-0C73-8B4C-900B-38AF1FA79C09}" sibTransId="{0499A8CF-721A-9F49-AE38-11CDD106BAC6}"/>
    <dgm:cxn modelId="{AC601FFD-6035-8C40-A2B6-45D39112A489}" type="presParOf" srcId="{D344B6E6-D382-084C-A104-CFCF4BD9913C}" destId="{0AAD9C1B-F632-D047-B163-2481B729AC30}" srcOrd="0" destOrd="0" presId="urn:microsoft.com/office/officeart/2005/8/layout/pList1"/>
    <dgm:cxn modelId="{76E7A279-0EA4-4D47-9B21-F8E076A5AB99}" type="presParOf" srcId="{0AAD9C1B-F632-D047-B163-2481B729AC30}" destId="{1A96A08B-C194-5B4E-AF24-09DC587C547C}" srcOrd="0" destOrd="0" presId="urn:microsoft.com/office/officeart/2005/8/layout/pList1"/>
    <dgm:cxn modelId="{8D4E6514-51E1-5145-B733-33109E17E1B4}" type="presParOf" srcId="{0AAD9C1B-F632-D047-B163-2481B729AC30}" destId="{DD6AFBC1-6D9C-1946-AD41-77D13F37919D}" srcOrd="1" destOrd="0" presId="urn:microsoft.com/office/officeart/2005/8/layout/pList1"/>
    <dgm:cxn modelId="{69A22E54-2CF3-B643-BB77-8D9839112968}" type="presParOf" srcId="{D344B6E6-D382-084C-A104-CFCF4BD9913C}" destId="{73AB0C8E-7760-1241-A50F-904F9C00AD3B}" srcOrd="1" destOrd="0" presId="urn:microsoft.com/office/officeart/2005/8/layout/pList1"/>
    <dgm:cxn modelId="{9AE3FF0C-19C0-9D48-9D80-56F5D23F78E8}" type="presParOf" srcId="{D344B6E6-D382-084C-A104-CFCF4BD9913C}" destId="{A0EF406D-EDE3-6E4E-A5D2-F915B2208735}" srcOrd="2" destOrd="0" presId="urn:microsoft.com/office/officeart/2005/8/layout/pList1"/>
    <dgm:cxn modelId="{2671CCB0-DEE1-0C4A-A843-EF9D3FA6A7D2}" type="presParOf" srcId="{A0EF406D-EDE3-6E4E-A5D2-F915B2208735}" destId="{5E7936FF-A503-D44C-9851-18A826E83359}" srcOrd="0" destOrd="0" presId="urn:microsoft.com/office/officeart/2005/8/layout/pList1"/>
    <dgm:cxn modelId="{5CE26194-C784-5E49-A60C-CBF773EF58A6}" type="presParOf" srcId="{A0EF406D-EDE3-6E4E-A5D2-F915B2208735}" destId="{96917F6E-4E14-7347-8B62-CDE178A60809}" srcOrd="1" destOrd="0" presId="urn:microsoft.com/office/officeart/2005/8/layout/pList1"/>
    <dgm:cxn modelId="{D5D1380B-2BE1-794E-B218-D3F90E4BEC1B}" type="presParOf" srcId="{D344B6E6-D382-084C-A104-CFCF4BD9913C}" destId="{331002C3-6AD6-F64C-A3CC-FEFDAEBF0ABF}" srcOrd="3" destOrd="0" presId="urn:microsoft.com/office/officeart/2005/8/layout/pList1"/>
    <dgm:cxn modelId="{F5C5EF13-360A-5C4B-A091-0DCBEBA8170A}" type="presParOf" srcId="{D344B6E6-D382-084C-A104-CFCF4BD9913C}" destId="{2254162C-7D38-0649-A938-3C21FB6BA64E}" srcOrd="4" destOrd="0" presId="urn:microsoft.com/office/officeart/2005/8/layout/pList1"/>
    <dgm:cxn modelId="{27BC666F-8408-6949-BA95-31371FF09F75}" type="presParOf" srcId="{2254162C-7D38-0649-A938-3C21FB6BA64E}" destId="{4F5F8335-F907-8142-A5BB-E9E8ECEE5644}" srcOrd="0" destOrd="0" presId="urn:microsoft.com/office/officeart/2005/8/layout/pList1"/>
    <dgm:cxn modelId="{25857663-3A04-C348-A78B-49EB24CF12E1}" type="presParOf" srcId="{2254162C-7D38-0649-A938-3C21FB6BA64E}" destId="{E94ABB5F-4796-D54C-9DF9-6AF327BCE89B}" srcOrd="1" destOrd="0" presId="urn:microsoft.com/office/officeart/2005/8/layout/pList1"/>
    <dgm:cxn modelId="{182AC7F4-EBE4-7046-BA23-F1E6CB5A84E3}" type="presParOf" srcId="{D344B6E6-D382-084C-A104-CFCF4BD9913C}" destId="{41152F97-710F-054E-9576-63DFB68FFF0A}" srcOrd="5" destOrd="0" presId="urn:microsoft.com/office/officeart/2005/8/layout/pList1"/>
    <dgm:cxn modelId="{839FC928-5B9C-4342-8392-688EFE03F895}" type="presParOf" srcId="{D344B6E6-D382-084C-A104-CFCF4BD9913C}" destId="{09B782BB-3666-B642-9065-C386E9C63623}" srcOrd="6" destOrd="0" presId="urn:microsoft.com/office/officeart/2005/8/layout/pList1"/>
    <dgm:cxn modelId="{B6755B1D-CA4A-4240-A224-A85AFEC5263A}" type="presParOf" srcId="{09B782BB-3666-B642-9065-C386E9C63623}" destId="{28DAB093-1DAF-4141-A456-61F0D3D095B0}" srcOrd="0" destOrd="0" presId="urn:microsoft.com/office/officeart/2005/8/layout/pList1"/>
    <dgm:cxn modelId="{23A5182D-FE4F-E044-A6B4-FF5E318D4BB8}" type="presParOf" srcId="{09B782BB-3666-B642-9065-C386E9C63623}" destId="{F2BECB87-A434-274D-8050-080B3705761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C403D-B55B-3047-8739-520702F2D972}" type="doc">
      <dgm:prSet loTypeId="urn:microsoft.com/office/officeart/2005/8/layout/pList1" loCatId="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2E7E93E-FA24-4142-91CA-66B7AF7B84A7}">
      <dgm:prSet phldrT="[Text]" custT="1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sz="2800" b="0" u="none">
              <a:latin typeface="Arial" panose="020B0604020202020204" pitchFamily="34" charset="0"/>
              <a:cs typeface="Arial" panose="020B0604020202020204" pitchFamily="34" charset="0"/>
            </a:rPr>
            <a:t>Bón phân</a:t>
          </a:r>
          <a:endParaRPr lang="en-US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0BBE36-AE01-9B43-A445-1CE843AC9B78}" type="parTrans" cxnId="{9AC49F36-89F0-024D-9C64-88C5E7905C09}">
      <dgm:prSet/>
      <dgm:spPr/>
      <dgm:t>
        <a:bodyPr/>
        <a:lstStyle/>
        <a:p>
          <a:endParaRPr lang="en-US"/>
        </a:p>
      </dgm:t>
    </dgm:pt>
    <dgm:pt modelId="{1FDFDD05-7F9C-D542-9BB1-D50D4AAB7A76}" type="sibTrans" cxnId="{9AC49F36-89F0-024D-9C64-88C5E7905C09}">
      <dgm:prSet/>
      <dgm:spPr/>
      <dgm:t>
        <a:bodyPr/>
        <a:lstStyle/>
        <a:p>
          <a:endParaRPr lang="en-US"/>
        </a:p>
      </dgm:t>
    </dgm:pt>
    <dgm:pt modelId="{2A6FA762-1BB2-A54E-B937-409C574FD53B}">
      <dgm:prSet phldrT="[Text]" custT="1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sz="2800" b="0" u="none">
              <a:latin typeface="Arial" panose="020B0604020202020204" pitchFamily="34" charset="0"/>
              <a:cs typeface="Arial" panose="020B0604020202020204" pitchFamily="34" charset="0"/>
            </a:rPr>
            <a:t>Vun xới</a:t>
          </a:r>
          <a:endParaRPr lang="en-US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F0368E-CC0C-5B41-BF3E-421473AF1BAF}" type="parTrans" cxnId="{2B737CB9-9DBA-394C-8A6D-6DD3F33AC2D6}">
      <dgm:prSet/>
      <dgm:spPr/>
      <dgm:t>
        <a:bodyPr/>
        <a:lstStyle/>
        <a:p>
          <a:endParaRPr lang="en-US"/>
        </a:p>
      </dgm:t>
    </dgm:pt>
    <dgm:pt modelId="{7E8CC6FE-B5AD-974F-847A-3B2F3FDBD6D2}" type="sibTrans" cxnId="{2B737CB9-9DBA-394C-8A6D-6DD3F33AC2D6}">
      <dgm:prSet/>
      <dgm:spPr/>
      <dgm:t>
        <a:bodyPr/>
        <a:lstStyle/>
        <a:p>
          <a:endParaRPr lang="en-US"/>
        </a:p>
      </dgm:t>
    </dgm:pt>
    <dgm:pt modelId="{FF44B1AA-8171-E14B-8DB4-C5A07C8A1CA3}">
      <dgm:prSet phldrT="[Text]" custT="1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altLang="en-US" sz="2800" b="0" u="none">
              <a:latin typeface="Arial" panose="020B0604020202020204" pitchFamily="34" charset="0"/>
              <a:cs typeface="Arial" panose="020B0604020202020204" pitchFamily="34" charset="0"/>
            </a:rPr>
            <a:t>Tỉa cây</a:t>
          </a:r>
          <a:endParaRPr lang="en-US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F21FF-0A2E-8847-8FA7-7FC58A2EFC54}" type="parTrans" cxnId="{D7831760-F07A-794E-8D9C-7DA74DBDB807}">
      <dgm:prSet/>
      <dgm:spPr/>
      <dgm:t>
        <a:bodyPr/>
        <a:lstStyle/>
        <a:p>
          <a:endParaRPr lang="en-US"/>
        </a:p>
      </dgm:t>
    </dgm:pt>
    <dgm:pt modelId="{57CB9CF6-5F73-5247-9825-79097C8B0352}" type="sibTrans" cxnId="{D7831760-F07A-794E-8D9C-7DA74DBDB807}">
      <dgm:prSet/>
      <dgm:spPr/>
      <dgm:t>
        <a:bodyPr/>
        <a:lstStyle/>
        <a:p>
          <a:endParaRPr lang="en-US"/>
        </a:p>
      </dgm:t>
    </dgm:pt>
    <dgm:pt modelId="{83B05916-200C-B646-90A7-21050D2E4E9A}" type="pres">
      <dgm:prSet presAssocID="{3E9C403D-B55B-3047-8739-520702F2D972}" presName="Name0" presStyleCnt="0">
        <dgm:presLayoutVars>
          <dgm:dir/>
          <dgm:resizeHandles val="exact"/>
        </dgm:presLayoutVars>
      </dgm:prSet>
      <dgm:spPr/>
    </dgm:pt>
    <dgm:pt modelId="{97D7F558-6B97-BA4C-88A4-A1438024EB17}" type="pres">
      <dgm:prSet presAssocID="{82E7E93E-FA24-4142-91CA-66B7AF7B84A7}" presName="compNode" presStyleCnt="0"/>
      <dgm:spPr/>
    </dgm:pt>
    <dgm:pt modelId="{B76B89F4-9D5C-414A-9F67-7DE22981EA42}" type="pres">
      <dgm:prSet presAssocID="{82E7E93E-FA24-4142-91CA-66B7AF7B84A7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9C76E36-2B3E-E84D-8713-6FA8078AF71D}" type="pres">
      <dgm:prSet presAssocID="{82E7E93E-FA24-4142-91CA-66B7AF7B84A7}" presName="textRect" presStyleLbl="revTx" presStyleIdx="0" presStyleCnt="3">
        <dgm:presLayoutVars>
          <dgm:bulletEnabled val="1"/>
        </dgm:presLayoutVars>
      </dgm:prSet>
      <dgm:spPr/>
    </dgm:pt>
    <dgm:pt modelId="{1D3F150F-4ECC-7C46-BC7A-233BCC5B1E3F}" type="pres">
      <dgm:prSet presAssocID="{1FDFDD05-7F9C-D542-9BB1-D50D4AAB7A76}" presName="sibTrans" presStyleLbl="sibTrans2D1" presStyleIdx="0" presStyleCnt="0"/>
      <dgm:spPr/>
    </dgm:pt>
    <dgm:pt modelId="{70EE076F-7218-704F-B9E2-6AA0F4C97A48}" type="pres">
      <dgm:prSet presAssocID="{2A6FA762-1BB2-A54E-B937-409C574FD53B}" presName="compNode" presStyleCnt="0"/>
      <dgm:spPr/>
    </dgm:pt>
    <dgm:pt modelId="{CC8C03BC-862A-C94B-8C52-0054FB652C56}" type="pres">
      <dgm:prSet presAssocID="{2A6FA762-1BB2-A54E-B937-409C574FD53B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1360345-2DC6-EF45-AAD3-27B07E36A52D}" type="pres">
      <dgm:prSet presAssocID="{2A6FA762-1BB2-A54E-B937-409C574FD53B}" presName="textRect" presStyleLbl="revTx" presStyleIdx="1" presStyleCnt="3">
        <dgm:presLayoutVars>
          <dgm:bulletEnabled val="1"/>
        </dgm:presLayoutVars>
      </dgm:prSet>
      <dgm:spPr/>
    </dgm:pt>
    <dgm:pt modelId="{7FC6ECDF-FE09-9F45-8036-54E34982B749}" type="pres">
      <dgm:prSet presAssocID="{7E8CC6FE-B5AD-974F-847A-3B2F3FDBD6D2}" presName="sibTrans" presStyleLbl="sibTrans2D1" presStyleIdx="0" presStyleCnt="0"/>
      <dgm:spPr/>
    </dgm:pt>
    <dgm:pt modelId="{A5732099-6367-4A41-A9D3-0A8D9A238BC0}" type="pres">
      <dgm:prSet presAssocID="{FF44B1AA-8171-E14B-8DB4-C5A07C8A1CA3}" presName="compNode" presStyleCnt="0"/>
      <dgm:spPr/>
    </dgm:pt>
    <dgm:pt modelId="{1410A108-2D7B-B848-A963-DFA8C4C1E4A0}" type="pres">
      <dgm:prSet presAssocID="{FF44B1AA-8171-E14B-8DB4-C5A07C8A1CA3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CF3BEC9-0D75-A040-BE15-D8EB5DA39CD3}" type="pres">
      <dgm:prSet presAssocID="{FF44B1AA-8171-E14B-8DB4-C5A07C8A1CA3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CB382200-C158-C744-B81E-FDCD4A444651}" type="presOf" srcId="{3E9C403D-B55B-3047-8739-520702F2D972}" destId="{83B05916-200C-B646-90A7-21050D2E4E9A}" srcOrd="0" destOrd="0" presId="urn:microsoft.com/office/officeart/2005/8/layout/pList1"/>
    <dgm:cxn modelId="{2004A30D-68EF-DE49-B6FF-55B8F156A470}" type="presOf" srcId="{7E8CC6FE-B5AD-974F-847A-3B2F3FDBD6D2}" destId="{7FC6ECDF-FE09-9F45-8036-54E34982B749}" srcOrd="0" destOrd="0" presId="urn:microsoft.com/office/officeart/2005/8/layout/pList1"/>
    <dgm:cxn modelId="{96700B25-2307-7442-B38C-76E11DCB3EC5}" type="presOf" srcId="{2A6FA762-1BB2-A54E-B937-409C574FD53B}" destId="{11360345-2DC6-EF45-AAD3-27B07E36A52D}" srcOrd="0" destOrd="0" presId="urn:microsoft.com/office/officeart/2005/8/layout/pList1"/>
    <dgm:cxn modelId="{ACC7CA25-3F41-094C-BA8D-353E251B815E}" type="presOf" srcId="{82E7E93E-FA24-4142-91CA-66B7AF7B84A7}" destId="{19C76E36-2B3E-E84D-8713-6FA8078AF71D}" srcOrd="0" destOrd="0" presId="urn:microsoft.com/office/officeart/2005/8/layout/pList1"/>
    <dgm:cxn modelId="{9AC49F36-89F0-024D-9C64-88C5E7905C09}" srcId="{3E9C403D-B55B-3047-8739-520702F2D972}" destId="{82E7E93E-FA24-4142-91CA-66B7AF7B84A7}" srcOrd="0" destOrd="0" parTransId="{930BBE36-AE01-9B43-A445-1CE843AC9B78}" sibTransId="{1FDFDD05-7F9C-D542-9BB1-D50D4AAB7A76}"/>
    <dgm:cxn modelId="{D7831760-F07A-794E-8D9C-7DA74DBDB807}" srcId="{3E9C403D-B55B-3047-8739-520702F2D972}" destId="{FF44B1AA-8171-E14B-8DB4-C5A07C8A1CA3}" srcOrd="2" destOrd="0" parTransId="{C47F21FF-0A2E-8847-8FA7-7FC58A2EFC54}" sibTransId="{57CB9CF6-5F73-5247-9825-79097C8B0352}"/>
    <dgm:cxn modelId="{8BF0F397-A2CB-7745-9E1F-520080A08863}" type="presOf" srcId="{1FDFDD05-7F9C-D542-9BB1-D50D4AAB7A76}" destId="{1D3F150F-4ECC-7C46-BC7A-233BCC5B1E3F}" srcOrd="0" destOrd="0" presId="urn:microsoft.com/office/officeart/2005/8/layout/pList1"/>
    <dgm:cxn modelId="{2B737CB9-9DBA-394C-8A6D-6DD3F33AC2D6}" srcId="{3E9C403D-B55B-3047-8739-520702F2D972}" destId="{2A6FA762-1BB2-A54E-B937-409C574FD53B}" srcOrd="1" destOrd="0" parTransId="{CCF0368E-CC0C-5B41-BF3E-421473AF1BAF}" sibTransId="{7E8CC6FE-B5AD-974F-847A-3B2F3FDBD6D2}"/>
    <dgm:cxn modelId="{7ABFBFCD-2793-3E41-A2C5-76A9829C01DC}" type="presOf" srcId="{FF44B1AA-8171-E14B-8DB4-C5A07C8A1CA3}" destId="{6CF3BEC9-0D75-A040-BE15-D8EB5DA39CD3}" srcOrd="0" destOrd="0" presId="urn:microsoft.com/office/officeart/2005/8/layout/pList1"/>
    <dgm:cxn modelId="{59F918ED-B207-514B-9935-35774ACCDA27}" type="presParOf" srcId="{83B05916-200C-B646-90A7-21050D2E4E9A}" destId="{97D7F558-6B97-BA4C-88A4-A1438024EB17}" srcOrd="0" destOrd="0" presId="urn:microsoft.com/office/officeart/2005/8/layout/pList1"/>
    <dgm:cxn modelId="{22B0C425-565D-C145-A327-C3B5B0152590}" type="presParOf" srcId="{97D7F558-6B97-BA4C-88A4-A1438024EB17}" destId="{B76B89F4-9D5C-414A-9F67-7DE22981EA42}" srcOrd="0" destOrd="0" presId="urn:microsoft.com/office/officeart/2005/8/layout/pList1"/>
    <dgm:cxn modelId="{1978DD7A-C074-AE44-8674-55D0B6D6905E}" type="presParOf" srcId="{97D7F558-6B97-BA4C-88A4-A1438024EB17}" destId="{19C76E36-2B3E-E84D-8713-6FA8078AF71D}" srcOrd="1" destOrd="0" presId="urn:microsoft.com/office/officeart/2005/8/layout/pList1"/>
    <dgm:cxn modelId="{6917844D-A134-5B4C-8AB2-43CA34225C9C}" type="presParOf" srcId="{83B05916-200C-B646-90A7-21050D2E4E9A}" destId="{1D3F150F-4ECC-7C46-BC7A-233BCC5B1E3F}" srcOrd="1" destOrd="0" presId="urn:microsoft.com/office/officeart/2005/8/layout/pList1"/>
    <dgm:cxn modelId="{423866F1-E4AD-264E-98DD-7C0A7DEF0895}" type="presParOf" srcId="{83B05916-200C-B646-90A7-21050D2E4E9A}" destId="{70EE076F-7218-704F-B9E2-6AA0F4C97A48}" srcOrd="2" destOrd="0" presId="urn:microsoft.com/office/officeart/2005/8/layout/pList1"/>
    <dgm:cxn modelId="{D98C1C27-2473-E142-9837-B4DF26BC5F6E}" type="presParOf" srcId="{70EE076F-7218-704F-B9E2-6AA0F4C97A48}" destId="{CC8C03BC-862A-C94B-8C52-0054FB652C56}" srcOrd="0" destOrd="0" presId="urn:microsoft.com/office/officeart/2005/8/layout/pList1"/>
    <dgm:cxn modelId="{4D44BCDC-5613-6448-94D3-CB67263797FE}" type="presParOf" srcId="{70EE076F-7218-704F-B9E2-6AA0F4C97A48}" destId="{11360345-2DC6-EF45-AAD3-27B07E36A52D}" srcOrd="1" destOrd="0" presId="urn:microsoft.com/office/officeart/2005/8/layout/pList1"/>
    <dgm:cxn modelId="{BC0DD060-71E7-BF48-9952-3EDA2D92A49F}" type="presParOf" srcId="{83B05916-200C-B646-90A7-21050D2E4E9A}" destId="{7FC6ECDF-FE09-9F45-8036-54E34982B749}" srcOrd="3" destOrd="0" presId="urn:microsoft.com/office/officeart/2005/8/layout/pList1"/>
    <dgm:cxn modelId="{A9B25603-FF88-F54B-985A-41BAA6813A64}" type="presParOf" srcId="{83B05916-200C-B646-90A7-21050D2E4E9A}" destId="{A5732099-6367-4A41-A9D3-0A8D9A238BC0}" srcOrd="4" destOrd="0" presId="urn:microsoft.com/office/officeart/2005/8/layout/pList1"/>
    <dgm:cxn modelId="{C12CB988-B0A6-444F-BDB4-4DD342858645}" type="presParOf" srcId="{A5732099-6367-4A41-A9D3-0A8D9A238BC0}" destId="{1410A108-2D7B-B848-A963-DFA8C4C1E4A0}" srcOrd="0" destOrd="0" presId="urn:microsoft.com/office/officeart/2005/8/layout/pList1"/>
    <dgm:cxn modelId="{2E282B7B-EE64-0F49-89D0-A0C127C87270}" type="presParOf" srcId="{A5732099-6367-4A41-A9D3-0A8D9A238BC0}" destId="{6CF3BEC9-0D75-A040-BE15-D8EB5DA39CD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F279C-3A19-1B40-B829-6866E27447A4}">
      <dsp:nvSpPr>
        <dsp:cNvPr id="0" name=""/>
        <dsp:cNvSpPr/>
      </dsp:nvSpPr>
      <dsp:spPr>
        <a:xfrm>
          <a:off x="4550096" y="2691597"/>
          <a:ext cx="2259925" cy="22599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1054" y="3022555"/>
        <a:ext cx="1598009" cy="1598009"/>
      </dsp:txXfrm>
    </dsp:sp>
    <dsp:sp modelId="{74ED7843-6DF0-0B4E-853F-87EA1E2836AF}">
      <dsp:nvSpPr>
        <dsp:cNvPr id="0" name=""/>
        <dsp:cNvSpPr/>
      </dsp:nvSpPr>
      <dsp:spPr>
        <a:xfrm rot="11955576">
          <a:off x="2149339" y="2685038"/>
          <a:ext cx="2399310" cy="644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66D32-6B43-E04C-858B-9D7B7712D941}">
      <dsp:nvSpPr>
        <dsp:cNvPr id="0" name=""/>
        <dsp:cNvSpPr/>
      </dsp:nvSpPr>
      <dsp:spPr>
        <a:xfrm>
          <a:off x="1143015" y="1752601"/>
          <a:ext cx="2146929" cy="17175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gieo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93320" y="1802906"/>
        <a:ext cx="2046319" cy="1616933"/>
      </dsp:txXfrm>
    </dsp:sp>
    <dsp:sp modelId="{204644FD-5C8D-484F-BCE3-7411BF91F15E}">
      <dsp:nvSpPr>
        <dsp:cNvPr id="0" name=""/>
        <dsp:cNvSpPr/>
      </dsp:nvSpPr>
      <dsp:spPr>
        <a:xfrm rot="16610760">
          <a:off x="5055274" y="1406552"/>
          <a:ext cx="1752120" cy="644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4488813"/>
            <a:satOff val="-11297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8270C-63B3-974C-926F-02543E85BC50}">
      <dsp:nvSpPr>
        <dsp:cNvPr id="0" name=""/>
        <dsp:cNvSpPr/>
      </dsp:nvSpPr>
      <dsp:spPr>
        <a:xfrm>
          <a:off x="3886214" y="6"/>
          <a:ext cx="4299096" cy="1717543"/>
        </a:xfrm>
        <a:prstGeom prst="roundRect">
          <a:avLst>
            <a:gd name="adj" fmla="val 10000"/>
          </a:avLst>
        </a:prstGeom>
        <a:solidFill>
          <a:schemeClr val="accent4">
            <a:hueOff val="4488813"/>
            <a:satOff val="-11297"/>
            <a:lumOff val="480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Chăm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sóc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cây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519" y="50311"/>
        <a:ext cx="4198486" cy="1616933"/>
      </dsp:txXfrm>
    </dsp:sp>
    <dsp:sp modelId="{77596334-B7E5-BD47-B1FC-D6A2922EC52F}">
      <dsp:nvSpPr>
        <dsp:cNvPr id="0" name=""/>
        <dsp:cNvSpPr/>
      </dsp:nvSpPr>
      <dsp:spPr>
        <a:xfrm rot="21233940">
          <a:off x="6965861" y="3204550"/>
          <a:ext cx="2947696" cy="644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8977625"/>
            <a:satOff val="-22594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F6B94-C44C-684A-8EC0-E8D36C0DEB38}">
      <dsp:nvSpPr>
        <dsp:cNvPr id="0" name=""/>
        <dsp:cNvSpPr/>
      </dsp:nvSpPr>
      <dsp:spPr>
        <a:xfrm>
          <a:off x="7999864" y="2511175"/>
          <a:ext cx="3810691" cy="1717543"/>
        </a:xfrm>
        <a:prstGeom prst="roundRect">
          <a:avLst>
            <a:gd name="adj" fmla="val 10000"/>
          </a:avLst>
        </a:prstGeom>
        <a:solidFill>
          <a:schemeClr val="accent4">
            <a:hueOff val="8977625"/>
            <a:satOff val="-22594"/>
            <a:lumOff val="960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Phòng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trừ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sâu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cây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trồng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50169" y="2561480"/>
        <a:ext cx="3710081" cy="1616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6A08B-C194-5B4E-AF24-09DC587C547C}">
      <dsp:nvSpPr>
        <dsp:cNvPr id="0" name=""/>
        <dsp:cNvSpPr/>
      </dsp:nvSpPr>
      <dsp:spPr>
        <a:xfrm>
          <a:off x="1126580" y="3833"/>
          <a:ext cx="2467897" cy="170038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6AFBC1-6D9C-1946-AD41-77D13F37919D}">
      <dsp:nvSpPr>
        <dsp:cNvPr id="0" name=""/>
        <dsp:cNvSpPr/>
      </dsp:nvSpPr>
      <dsp:spPr>
        <a:xfrm>
          <a:off x="1126580" y="1704214"/>
          <a:ext cx="2467897" cy="91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u="none" kern="1200" err="1">
              <a:latin typeface="Arial" panose="020B0604020202020204" pitchFamily="34" charset="0"/>
            </a:rPr>
            <a:t>Làm</a:t>
          </a:r>
          <a:r>
            <a:rPr lang="en-US" altLang="en-US" sz="3400" u="none" kern="1200">
              <a:latin typeface="Arial" panose="020B0604020202020204" pitchFamily="34" charset="0"/>
            </a:rPr>
            <a:t> cỏ</a:t>
          </a:r>
          <a:endParaRPr lang="en-US" sz="3400" kern="1200" dirty="0"/>
        </a:p>
      </dsp:txBody>
      <dsp:txXfrm>
        <a:off x="1126580" y="1704214"/>
        <a:ext cx="2467897" cy="915590"/>
      </dsp:txXfrm>
    </dsp:sp>
    <dsp:sp modelId="{5E7936FF-A503-D44C-9851-18A826E83359}">
      <dsp:nvSpPr>
        <dsp:cNvPr id="0" name=""/>
        <dsp:cNvSpPr/>
      </dsp:nvSpPr>
      <dsp:spPr>
        <a:xfrm>
          <a:off x="3841371" y="3833"/>
          <a:ext cx="2467897" cy="170038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917F6E-4E14-7347-8B62-CDE178A60809}">
      <dsp:nvSpPr>
        <dsp:cNvPr id="0" name=""/>
        <dsp:cNvSpPr/>
      </dsp:nvSpPr>
      <dsp:spPr>
        <a:xfrm>
          <a:off x="3841371" y="1704214"/>
          <a:ext cx="2467897" cy="91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u="none" kern="1200">
              <a:latin typeface="Arial" panose="020B0604020202020204" pitchFamily="34" charset="0"/>
            </a:rPr>
            <a:t>Tiêu nước</a:t>
          </a:r>
          <a:endParaRPr lang="en-US" sz="3400" kern="1200" dirty="0"/>
        </a:p>
      </dsp:txBody>
      <dsp:txXfrm>
        <a:off x="3841371" y="1704214"/>
        <a:ext cx="2467897" cy="915590"/>
      </dsp:txXfrm>
    </dsp:sp>
    <dsp:sp modelId="{4F5F8335-F907-8142-A5BB-E9E8ECEE5644}">
      <dsp:nvSpPr>
        <dsp:cNvPr id="0" name=""/>
        <dsp:cNvSpPr/>
      </dsp:nvSpPr>
      <dsp:spPr>
        <a:xfrm>
          <a:off x="1126580" y="2866594"/>
          <a:ext cx="2467897" cy="170038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4ABB5F-4796-D54C-9DF9-6AF327BCE89B}">
      <dsp:nvSpPr>
        <dsp:cNvPr id="0" name=""/>
        <dsp:cNvSpPr/>
      </dsp:nvSpPr>
      <dsp:spPr>
        <a:xfrm>
          <a:off x="1126580" y="4566975"/>
          <a:ext cx="2467897" cy="91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u="none" kern="1200">
              <a:latin typeface="Arial" panose="020B0604020202020204" pitchFamily="34" charset="0"/>
            </a:rPr>
            <a:t>Dặm cây</a:t>
          </a:r>
          <a:endParaRPr lang="en-US" sz="3400" kern="1200" dirty="0"/>
        </a:p>
      </dsp:txBody>
      <dsp:txXfrm>
        <a:off x="1126580" y="4566975"/>
        <a:ext cx="2467897" cy="915590"/>
      </dsp:txXfrm>
    </dsp:sp>
    <dsp:sp modelId="{28DAB093-1DAF-4141-A456-61F0D3D095B0}">
      <dsp:nvSpPr>
        <dsp:cNvPr id="0" name=""/>
        <dsp:cNvSpPr/>
      </dsp:nvSpPr>
      <dsp:spPr>
        <a:xfrm>
          <a:off x="3841371" y="2866594"/>
          <a:ext cx="2467897" cy="1700381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ECB87-A434-274D-8050-080B3705761B}">
      <dsp:nvSpPr>
        <dsp:cNvPr id="0" name=""/>
        <dsp:cNvSpPr/>
      </dsp:nvSpPr>
      <dsp:spPr>
        <a:xfrm>
          <a:off x="3841371" y="4566975"/>
          <a:ext cx="2467897" cy="91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u="none" kern="1200">
              <a:latin typeface="Arial" panose="020B0604020202020204" pitchFamily="34" charset="0"/>
            </a:rPr>
            <a:t>Tưới</a:t>
          </a:r>
          <a:endParaRPr lang="en-US" sz="3400" kern="1200" dirty="0"/>
        </a:p>
      </dsp:txBody>
      <dsp:txXfrm>
        <a:off x="3841371" y="4566975"/>
        <a:ext cx="2467897" cy="915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B89F4-9D5C-414A-9F67-7DE22981EA42}">
      <dsp:nvSpPr>
        <dsp:cNvPr id="0" name=""/>
        <dsp:cNvSpPr/>
      </dsp:nvSpPr>
      <dsp:spPr>
        <a:xfrm>
          <a:off x="2004" y="790610"/>
          <a:ext cx="3179617" cy="219075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C76E36-2B3E-E84D-8713-6FA8078AF71D}">
      <dsp:nvSpPr>
        <dsp:cNvPr id="0" name=""/>
        <dsp:cNvSpPr/>
      </dsp:nvSpPr>
      <dsp:spPr>
        <a:xfrm>
          <a:off x="2004" y="2981366"/>
          <a:ext cx="3179617" cy="1179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0" u="none" kern="1200">
              <a:latin typeface="Arial" panose="020B0604020202020204" pitchFamily="34" charset="0"/>
              <a:cs typeface="Arial" panose="020B0604020202020204" pitchFamily="34" charset="0"/>
            </a:rPr>
            <a:t>Bón phân</a:t>
          </a:r>
          <a:endParaRPr lang="en-US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4" y="2981366"/>
        <a:ext cx="3179617" cy="1179637"/>
      </dsp:txXfrm>
    </dsp:sp>
    <dsp:sp modelId="{CC8C03BC-862A-C94B-8C52-0054FB652C56}">
      <dsp:nvSpPr>
        <dsp:cNvPr id="0" name=""/>
        <dsp:cNvSpPr/>
      </dsp:nvSpPr>
      <dsp:spPr>
        <a:xfrm>
          <a:off x="3499716" y="790610"/>
          <a:ext cx="3179617" cy="219075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360345-2DC6-EF45-AAD3-27B07E36A52D}">
      <dsp:nvSpPr>
        <dsp:cNvPr id="0" name=""/>
        <dsp:cNvSpPr/>
      </dsp:nvSpPr>
      <dsp:spPr>
        <a:xfrm>
          <a:off x="3499716" y="2981366"/>
          <a:ext cx="3179617" cy="1179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0" u="none" kern="1200">
              <a:latin typeface="Arial" panose="020B0604020202020204" pitchFamily="34" charset="0"/>
              <a:cs typeface="Arial" panose="020B0604020202020204" pitchFamily="34" charset="0"/>
            </a:rPr>
            <a:t>Vun xới</a:t>
          </a:r>
          <a:endParaRPr lang="en-US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9716" y="2981366"/>
        <a:ext cx="3179617" cy="1179637"/>
      </dsp:txXfrm>
    </dsp:sp>
    <dsp:sp modelId="{1410A108-2D7B-B848-A963-DFA8C4C1E4A0}">
      <dsp:nvSpPr>
        <dsp:cNvPr id="0" name=""/>
        <dsp:cNvSpPr/>
      </dsp:nvSpPr>
      <dsp:spPr>
        <a:xfrm>
          <a:off x="6997428" y="790610"/>
          <a:ext cx="3179617" cy="219075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3BEC9-0D75-A040-BE15-D8EB5DA39CD3}">
      <dsp:nvSpPr>
        <dsp:cNvPr id="0" name=""/>
        <dsp:cNvSpPr/>
      </dsp:nvSpPr>
      <dsp:spPr>
        <a:xfrm>
          <a:off x="6997428" y="2981366"/>
          <a:ext cx="3179617" cy="1179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0" u="none" kern="1200">
              <a:latin typeface="Arial" panose="020B0604020202020204" pitchFamily="34" charset="0"/>
              <a:cs typeface="Arial" panose="020B0604020202020204" pitchFamily="34" charset="0"/>
            </a:rPr>
            <a:t>Tỉa cây</a:t>
          </a:r>
          <a:endParaRPr lang="en-US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7428" y="2981366"/>
        <a:ext cx="3179617" cy="1179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22CC3-EED5-4FA2-A12D-AB3D4642B4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4850EC-756B-4722-B3FE-79F884148530}" type="slidenum">
              <a:rPr lang="en-US" altLang="en-US" u="none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0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81143-1988-4F78-9889-CFF16F9BD158}" type="slidenum">
              <a:rPr lang="en-US" altLang="en-US" u="none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D9108-C132-458D-AAC0-3287B11FDA39}" type="slidenum">
              <a:rPr lang="en-US" altLang="en-US" u="none"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DD8ACF-CF73-45F1-8CCE-5CD968803F02}" type="slidenum">
              <a:rPr lang="en-US" altLang="en-US" u="none">
                <a:latin typeface="Arial" panose="020B0604020202020204" pitchFamily="34" charset="0"/>
              </a:rPr>
              <a:pPr eaLnBrk="1" hangingPunct="1"/>
              <a:t>34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028B24-ABB7-4CAF-AAAF-B6A19CA245B5}" type="slidenum">
              <a:rPr lang="en-US" altLang="en-US" u="none">
                <a:latin typeface="Arial" panose="020B0604020202020204" pitchFamily="34" charset="0"/>
              </a:rPr>
              <a:pPr eaLnBrk="1" hangingPunct="1"/>
              <a:t>35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8BFED8-10D1-415F-82A0-7C51F46CF8FC}" type="slidenum">
              <a:rPr lang="en-US" altLang="en-US" u="none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0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208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6600" y="609600"/>
            <a:ext cx="8187071" cy="4064627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6000" spc="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61391" y="4789167"/>
            <a:ext cx="7017488" cy="95113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="1" i="0" cap="none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0217" y="5911391"/>
            <a:ext cx="1493947" cy="34846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50000"/>
              </a:lnSpc>
              <a:defRPr sz="1600" baseline="0">
                <a:solidFill>
                  <a:schemeClr val="tx2"/>
                </a:solidFill>
              </a:defRPr>
            </a:lvl1pPr>
          </a:lstStyle>
          <a:p>
            <a:fld id="{E733514A-4128-4BA6-9904-602923891FA1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2735" y="5911391"/>
            <a:ext cx="4114800" cy="3457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50000"/>
              </a:lnSpc>
              <a:defRPr sz="16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76105" y="5911391"/>
            <a:ext cx="1487566" cy="3457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50000"/>
              </a:lnSpc>
              <a:defRPr sz="1600" baseline="0">
                <a:solidFill>
                  <a:schemeClr val="tx2"/>
                </a:solidFill>
              </a:defRPr>
            </a:lvl1pPr>
          </a:lstStyle>
          <a:p>
            <a:fld id="{56496AB4-F776-4346-9DBA-6BB7CBA5724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759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64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1"/>
            <a:ext cx="10172700" cy="762000"/>
          </a:xfrm>
        </p:spPr>
        <p:txBody>
          <a:bodyPr anchor="ctr"/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41592" y="1457686"/>
            <a:ext cx="4800600" cy="9812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400" b="1" cap="none" spc="200" baseline="0">
                <a:solidFill>
                  <a:srgbClr val="0070C0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23778" y="1457686"/>
            <a:ext cx="4800600" cy="9812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400" b="1" cap="none" spc="200" baseline="0">
                <a:solidFill>
                  <a:srgbClr val="0070C0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/>
            </a:lvl1pPr>
          </a:lstStyle>
          <a:p>
            <a:fld id="{E733514A-4128-4BA6-9904-602923891FA1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/>
            </a:lvl1pPr>
          </a:lstStyle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9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Thư viện stem-steam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2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2362201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3200" b="0" i="0" cap="none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3276598"/>
            <a:ext cx="3092115" cy="26289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ts val="1200"/>
              </a:spcBef>
              <a:buNone/>
              <a:defRPr sz="24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33514A-4128-4BA6-9904-602923891FA1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496AB4-F776-4346-9DBA-6BB7CBA572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4178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9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1524001"/>
            <a:ext cx="10178322" cy="435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16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60" r:id="rId9"/>
    <p:sldLayoutId id="2147483761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just" defTabSz="914400" rtl="0" eaLnBrk="1" latinLnBrk="0" hangingPunct="1">
        <a:lnSpc>
          <a:spcPct val="150000"/>
        </a:lnSpc>
        <a:spcBef>
          <a:spcPct val="0"/>
        </a:spcBef>
        <a:buNone/>
        <a:defRPr sz="3200" kern="1200" cap="none" spc="200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15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15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15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15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1056" userDrawn="1">
          <p15:clr>
            <a:srgbClr val="F26B43"/>
          </p15:clr>
        </p15:guide>
        <p15:guide id="8" pos="9600" userDrawn="1">
          <p15:clr>
            <a:srgbClr val="F26B43"/>
          </p15:clr>
        </p15:guide>
        <p15:guide id="9" pos="792" userDrawn="1">
          <p15:clr>
            <a:srgbClr val="F26B43"/>
          </p15:clr>
        </p15:guide>
        <p15:guide id="10" pos="7200" userDrawn="1">
          <p15:clr>
            <a:srgbClr val="F26B43"/>
          </p15:clr>
        </p15:guide>
        <p15:guide id="11" orient="horz" pos="4008" userDrawn="1">
          <p15:clr>
            <a:srgbClr val="F26B43"/>
          </p15:clr>
        </p15:guide>
        <p15:guide id="12" orient="horz" pos="1440" userDrawn="1">
          <p15:clr>
            <a:srgbClr val="F26B43"/>
          </p15:clr>
        </p15:guide>
        <p15:guide id="13" orient="horz" pos="3720" userDrawn="1">
          <p15:clr>
            <a:srgbClr val="F26B43"/>
          </p15:clr>
        </p15:guide>
        <p15:guide id="14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ac hai sau benh voi cay tr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206115"/>
            <a:ext cx="9829800" cy="6445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06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49" y="228600"/>
            <a:ext cx="8991600" cy="857250"/>
          </a:xfrm>
        </p:spPr>
        <p:txBody>
          <a:bodyPr>
            <a:noAutofit/>
          </a:bodyPr>
          <a:lstStyle/>
          <a:p>
            <a:pPr algn="ctr" eaLnBrk="1" hangingPunct="1"/>
            <a:br>
              <a:rPr lang="en-US" altLang="vi-VN" sz="3600" dirty="0"/>
            </a:br>
            <a:r>
              <a:rPr lang="en-US" altLang="vi-VN" sz="3600" dirty="0" err="1">
                <a:solidFill>
                  <a:srgbClr val="FF0000"/>
                </a:solidFill>
              </a:rPr>
              <a:t>Cây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cà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chua</a:t>
            </a:r>
            <a:br>
              <a:rPr lang="en-US" altLang="vi-VN" sz="3600" dirty="0"/>
            </a:b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tháng</a:t>
            </a:r>
            <a:r>
              <a:rPr lang="en-US" altLang="vi-VN" sz="2400" dirty="0"/>
              <a:t> 8 </a:t>
            </a:r>
            <a:r>
              <a:rPr lang="en-US" altLang="vi-VN" sz="2400" dirty="0" err="1"/>
              <a:t>đến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tháng</a:t>
            </a:r>
            <a:r>
              <a:rPr lang="en-US" altLang="vi-VN" sz="2400" dirty="0"/>
              <a:t> 9 </a:t>
            </a:r>
            <a:r>
              <a:rPr lang="en-US" altLang="vi-VN" sz="2400" dirty="0" err="1"/>
              <a:t>hoặc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tháng</a:t>
            </a:r>
            <a:r>
              <a:rPr lang="en-US" altLang="vi-VN" sz="2400" dirty="0"/>
              <a:t> 1 </a:t>
            </a:r>
            <a:r>
              <a:rPr lang="en-US" altLang="vi-VN" sz="2400" dirty="0" err="1"/>
              <a:t>đến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tháng</a:t>
            </a:r>
            <a:r>
              <a:rPr lang="en-US" altLang="vi-VN" sz="2400" dirty="0"/>
              <a:t> 2</a:t>
            </a:r>
            <a:br>
              <a:rPr lang="en-US" altLang="vi-VN" sz="2400" dirty="0"/>
            </a:br>
            <a:endParaRPr lang="vi-VN" alt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81C056-D3BA-4668-A9DE-FFD0456EE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6848" y="1905000"/>
            <a:ext cx="3889011" cy="435832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072" y="1905000"/>
            <a:ext cx="4993285" cy="4358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31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B57FC0-A2BF-ECCA-1FF1-598D9289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xuân</a:t>
            </a:r>
            <a:br>
              <a:rPr lang="en-US" dirty="0"/>
            </a:br>
            <a:r>
              <a:rPr lang="en-US" dirty="0" err="1"/>
              <a:t>Tháng</a:t>
            </a:r>
            <a:r>
              <a:rPr lang="en-US" dirty="0"/>
              <a:t> 11 → </a:t>
            </a:r>
            <a:r>
              <a:rPr lang="en-US" dirty="0" err="1"/>
              <a:t>tháng</a:t>
            </a:r>
            <a:r>
              <a:rPr lang="en-US" dirty="0"/>
              <a:t> 4, 5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674E1-C102-0841-5EEE-D162042E4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Lúa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95AB68-F60D-E01A-B59D-2A3E10289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Ngô</a:t>
            </a:r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527202E-4B48-B3BE-0A3F-A5E6DD5D2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3137223"/>
            <a:ext cx="4800600" cy="25409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F49A02-D58E-321C-B963-F7714460AD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525" y="3137221"/>
            <a:ext cx="5534378" cy="25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4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010" y="5016821"/>
            <a:ext cx="4276171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altLang="vi-VN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399915"/>
            <a:ext cx="56477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AU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3.1: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vi-VN" alt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hape 99"/>
          <p:cNvPicPr/>
          <p:nvPr/>
        </p:nvPicPr>
        <p:blipFill rotWithShape="1">
          <a:blip r:embed="rId3"/>
          <a:srcRect t="13796" r="754"/>
          <a:stretch/>
        </p:blipFill>
        <p:spPr>
          <a:xfrm>
            <a:off x="1366837" y="1104186"/>
            <a:ext cx="10134601" cy="3142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228600"/>
            <a:ext cx="8257389" cy="5778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H3.1,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a,b,c,d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424" y="5672784"/>
            <a:ext cx="3333605" cy="57785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5057839"/>
            <a:ext cx="3949158" cy="57785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4200" y="5672784"/>
            <a:ext cx="3231013" cy="57785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80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E1C-05BC-A744-B605-534CCC46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I.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trồng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7D4BC-1A23-FE00-923D-CB902625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Yêu cầu cơ bản khi thực hiện gieo trồng: Đảm bảo yêu cầu về thời vụ, mật độ, khoảng cách và độ nông sâu.</a:t>
            </a:r>
          </a:p>
          <a:p>
            <a:r>
              <a:rPr lang="vi-VN" dirty="0"/>
              <a:t>Các hình thức gieo trồng: Gieo bằng hạt và trồng bằng cây con </a:t>
            </a:r>
          </a:p>
        </p:txBody>
      </p:sp>
    </p:spTree>
    <p:extLst>
      <p:ext uri="{BB962C8B-B14F-4D97-AF65-F5344CB8AC3E}">
        <p14:creationId xmlns:p14="http://schemas.microsoft.com/office/powerpoint/2010/main" val="274132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:a16="http://schemas.microsoft.com/office/drawing/2014/main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35" y="457200"/>
            <a:ext cx="3563871" cy="410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:a16="http://schemas.microsoft.com/office/drawing/2014/main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42" y="457200"/>
            <a:ext cx="3461767" cy="410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:a16="http://schemas.microsoft.com/office/drawing/2014/main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96" y="439517"/>
            <a:ext cx="3508539" cy="412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606" y="5486400"/>
            <a:ext cx="2518638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vi-VN" sz="2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618" y="5480094"/>
            <a:ext cx="2518638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vi-VN" sz="2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253" y="5480094"/>
            <a:ext cx="2518638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925" y="5334000"/>
            <a:ext cx="684804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vãi</a:t>
            </a:r>
            <a:endParaRPr lang="en-US" altLang="vi-VN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805" y="5343502"/>
            <a:ext cx="190308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hàng</a:t>
            </a:r>
            <a:endParaRPr lang="en-US" altLang="vi-VN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106" y="5327694"/>
            <a:ext cx="1683474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hốc</a:t>
            </a:r>
            <a:endParaRPr lang="en-US" altLang="vi-VN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83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0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6074"/>
            <a:ext cx="9067800" cy="5423214"/>
          </a:xfrm>
        </p:spPr>
      </p:pic>
      <p:sp>
        <p:nvSpPr>
          <p:cNvPr id="5" name="Rectangle 4"/>
          <p:cNvSpPr/>
          <p:nvPr/>
        </p:nvSpPr>
        <p:spPr>
          <a:xfrm>
            <a:off x="4420156" y="5893156"/>
            <a:ext cx="3351687" cy="6587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88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nting GIFs | Tenor">
            <a:extLst>
              <a:ext uri="{FF2B5EF4-FFF2-40B4-BE49-F238E27FC236}">
                <a16:creationId xmlns:a16="http://schemas.microsoft.com/office/drawing/2014/main" id="{EE359A93-16A7-C1EE-A69B-3DB2F1E5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38628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E73FD-E451-8942-8D73-55E5B0765985}"/>
              </a:ext>
            </a:extLst>
          </p:cNvPr>
          <p:cNvSpPr txBox="1"/>
          <p:nvPr/>
        </p:nvSpPr>
        <p:spPr>
          <a:xfrm>
            <a:off x="1143000" y="292608"/>
            <a:ext cx="106680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5 + 6 – </a:t>
            </a:r>
            <a:r>
              <a:rPr lang="en-US" altLang="zh-CN" sz="3200" b="1" dirty="0" err="1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GIEO TRỒNG, CHĂM SÓC VÀ PHÒNG TRỪ SÂU,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BỆNH CHO CÂY TRỒNG</a:t>
            </a:r>
          </a:p>
        </p:txBody>
      </p:sp>
    </p:spTree>
    <p:extLst>
      <p:ext uri="{BB962C8B-B14F-4D97-AF65-F5344CB8AC3E}">
        <p14:creationId xmlns:p14="http://schemas.microsoft.com/office/powerpoint/2010/main" val="243447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5638800"/>
            <a:ext cx="10363200" cy="1020763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800" dirty="0"/>
              <a:t>Quan</a:t>
            </a:r>
            <a:r>
              <a:rPr lang="en-US" altLang="en-US" dirty="0"/>
              <a:t> </a:t>
            </a:r>
            <a:r>
              <a:rPr lang="en-US" altLang="en-US" sz="2800" dirty="0" err="1"/>
              <a:t>sát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trong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hình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</a:t>
            </a:r>
            <a:r>
              <a:rPr lang="en-US" altLang="en-US" sz="2800" dirty="0"/>
              <a:t> ai ? </a:t>
            </a:r>
            <a:r>
              <a:rPr lang="en-US" altLang="en-US" sz="2800" dirty="0" err="1"/>
              <a:t>Đang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gì</a:t>
            </a:r>
            <a:r>
              <a:rPr lang="en-US" altLang="en-US" sz="2800" dirty="0"/>
              <a:t>?</a:t>
            </a:r>
            <a:endParaRPr lang="en-US" altLang="en-US" dirty="0"/>
          </a:p>
        </p:txBody>
      </p:sp>
      <p:pic>
        <p:nvPicPr>
          <p:cNvPr id="3075" name="Picture 5" descr="Kết quả hình ảnh cho hinh anh bac ho cham soc 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437"/>
            <a:ext cx="685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39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24C70D-9983-F8DB-50DB-8E1EB37E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II.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endParaRPr lang="en-VN" dirty="0"/>
          </a:p>
        </p:txBody>
      </p:sp>
      <p:pic>
        <p:nvPicPr>
          <p:cNvPr id="5126" name="Picture 6" descr="People Planting Trees Flat Cartoon Vector Illustration With Gardening,  Farming and Agriculture Use Tree Roots or a Shovel For Caring Environment  Concept Stock Vector | Adobe Stock">
            <a:extLst>
              <a:ext uri="{FF2B5EF4-FFF2-40B4-BE49-F238E27FC236}">
                <a16:creationId xmlns:a16="http://schemas.microsoft.com/office/drawing/2014/main" id="{417A99AE-2D90-BD5C-378C-E0C83452AE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6248400" cy="437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901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81000"/>
            <a:ext cx="7772400" cy="295574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88900" algn="ctr">
              <a:lnSpc>
                <a:spcPct val="150000"/>
              </a:lnSpc>
              <a:spcAft>
                <a:spcPts val="2200"/>
              </a:spcAft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gieo hạt trồng cây con cần phải chú ý đến nhũng vấn 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sóc và phòng trừ sâu, bệnh có ý nghĩa như thế nào đồi với cây trồng?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ow to Use Open-Ended Survey Questions | SurveyLegend">
            <a:extLst>
              <a:ext uri="{FF2B5EF4-FFF2-40B4-BE49-F238E27FC236}">
                <a16:creationId xmlns:a16="http://schemas.microsoft.com/office/drawing/2014/main" id="{1B9F2EAC-3C59-DCFC-D402-B31006671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457217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38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E0C2-CB8E-7036-5BBF-04B487E4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0"/>
            <a:ext cx="10178322" cy="989215"/>
          </a:xfrm>
        </p:spPr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tranh</a:t>
            </a:r>
            <a:r>
              <a:rPr lang="en-US" dirty="0"/>
              <a:t>?</a:t>
            </a:r>
            <a:endParaRPr lang="en-V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D25E2E9-DF01-0421-9566-B863CC1FE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88354"/>
              </p:ext>
            </p:extLst>
          </p:nvPr>
        </p:nvGraphicFramePr>
        <p:xfrm>
          <a:off x="2378075" y="1143000"/>
          <a:ext cx="7435850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0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96A08B-C194-5B4E-AF24-09DC587C5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1A96A08B-C194-5B4E-AF24-09DC587C5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1A96A08B-C194-5B4E-AF24-09DC587C5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6AFBC1-6D9C-1946-AD41-77D13F379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DD6AFBC1-6D9C-1946-AD41-77D13F379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DD6AFBC1-6D9C-1946-AD41-77D13F379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7936FF-A503-D44C-9851-18A826E83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5E7936FF-A503-D44C-9851-18A826E83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5E7936FF-A503-D44C-9851-18A826E83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917F6E-4E14-7347-8B62-CDE178A60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96917F6E-4E14-7347-8B62-CDE178A60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96917F6E-4E14-7347-8B62-CDE178A60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5F8335-F907-8142-A5BB-E9E8ECEE5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4F5F8335-F907-8142-A5BB-E9E8ECEE5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4F5F8335-F907-8142-A5BB-E9E8ECEE5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4ABB5F-4796-D54C-9DF9-6AF327BCE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E94ABB5F-4796-D54C-9DF9-6AF327BCE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E94ABB5F-4796-D54C-9DF9-6AF327BCE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DAB093-1DAF-4141-A456-61F0D3D09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8DAB093-1DAF-4141-A456-61F0D3D09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8DAB093-1DAF-4141-A456-61F0D3D09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BECB87-A434-274D-8050-080B37057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F2BECB87-A434-274D-8050-080B37057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F2BECB87-A434-274D-8050-080B37057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EF01-9AE4-2513-4084-AF148DF6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tranh</a:t>
            </a:r>
            <a:r>
              <a:rPr lang="en-US" dirty="0"/>
              <a:t>?</a:t>
            </a:r>
            <a:endParaRPr lang="en-V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5B5BEAF-A699-DABC-5398-FA738AEAF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825969"/>
              </p:ext>
            </p:extLst>
          </p:nvPr>
        </p:nvGraphicFramePr>
        <p:xfrm>
          <a:off x="1250950" y="1523999"/>
          <a:ext cx="10179050" cy="4951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421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6B89F4-9D5C-414A-9F67-7DE22981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B76B89F4-9D5C-414A-9F67-7DE22981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B76B89F4-9D5C-414A-9F67-7DE22981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C76E36-2B3E-E84D-8713-6FA8078AF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19C76E36-2B3E-E84D-8713-6FA8078AF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9C76E36-2B3E-E84D-8713-6FA8078AF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8C03BC-862A-C94B-8C52-0054FB652C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CC8C03BC-862A-C94B-8C52-0054FB652C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CC8C03BC-862A-C94B-8C52-0054FB652C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360345-2DC6-EF45-AAD3-27B07E36A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11360345-2DC6-EF45-AAD3-27B07E36A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11360345-2DC6-EF45-AAD3-27B07E36A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10A108-2D7B-B848-A963-DFA8C4C1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1410A108-2D7B-B848-A963-DFA8C4C1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1410A108-2D7B-B848-A963-DFA8C4C1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F3BEC9-0D75-A040-BE15-D8EB5DA39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6CF3BEC9-0D75-A040-BE15-D8EB5DA39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6CF3BEC9-0D75-A040-BE15-D8EB5DA39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066800" y="1018600"/>
            <a:ext cx="4191000" cy="172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>
                <a:solidFill>
                  <a:srgbClr val="0000FF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3200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Tỉa</a:t>
            </a:r>
            <a:r>
              <a:rPr lang="en-US" altLang="en-US" sz="3200" u="none" dirty="0">
                <a:solidFill>
                  <a:srgbClr val="0000FF"/>
                </a:solidFill>
                <a:latin typeface="Arial" panose="020B0604020202020204" pitchFamily="34" charset="0"/>
              </a:rPr>
              <a:t> ,</a:t>
            </a:r>
            <a:r>
              <a:rPr lang="en-US" altLang="en-US" sz="3200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dặm</a:t>
            </a:r>
            <a:r>
              <a:rPr lang="en-US" altLang="en-US" sz="3200" u="none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endParaRPr lang="en-US" altLang="en-US" sz="3200" u="none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>
                <a:solidFill>
                  <a:srgbClr val="0000FF"/>
                </a:solidFill>
                <a:latin typeface="Arial" panose="020B0604020202020204" pitchFamily="34" charset="0"/>
              </a:rPr>
              <a:t>a) </a:t>
            </a:r>
            <a:r>
              <a:rPr lang="en-US" altLang="en-US" sz="3200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Tỉa</a:t>
            </a:r>
            <a:r>
              <a:rPr lang="en-US" altLang="en-US" sz="3200" u="none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endParaRPr lang="en-US" altLang="en-US" sz="3200" u="none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5638800" y="2209800"/>
            <a:ext cx="35306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endParaRPr lang="en-US" altLang="en-US" sz="2400" u="none">
              <a:latin typeface="Arial" panose="020B0604020202020204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543800" y="3416300"/>
            <a:ext cx="304800" cy="381000"/>
            <a:chOff x="4080" y="1728"/>
            <a:chExt cx="192" cy="288"/>
          </a:xfrm>
        </p:grpSpPr>
        <p:sp>
          <p:nvSpPr>
            <p:cNvPr id="7302" name="Line 10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3" name="Line 11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4" name="Line 12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5" name="Line 13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6" name="Line 14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8686800" y="2819400"/>
            <a:ext cx="228600" cy="381000"/>
            <a:chOff x="4080" y="1728"/>
            <a:chExt cx="192" cy="288"/>
          </a:xfrm>
        </p:grpSpPr>
        <p:sp>
          <p:nvSpPr>
            <p:cNvPr id="7297" name="Line 1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8" name="Line 1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9" name="Line 1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0" name="Line 2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1" name="Line 2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248400" y="3352800"/>
            <a:ext cx="228600" cy="304800"/>
            <a:chOff x="4080" y="1728"/>
            <a:chExt cx="192" cy="288"/>
          </a:xfrm>
        </p:grpSpPr>
        <p:sp>
          <p:nvSpPr>
            <p:cNvPr id="7292" name="Line 2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3" name="Line 2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4" name="Line 2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5" name="Line 2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6" name="Line 2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629400" y="3505200"/>
            <a:ext cx="381000" cy="304800"/>
            <a:chOff x="4080" y="1728"/>
            <a:chExt cx="192" cy="288"/>
          </a:xfrm>
        </p:grpSpPr>
        <p:sp>
          <p:nvSpPr>
            <p:cNvPr id="7287" name="Line 2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8" name="Line 3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9" name="Line 3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0" name="Line 3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91" name="Line 3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7620000" y="2286000"/>
            <a:ext cx="228600" cy="381000"/>
            <a:chOff x="4080" y="1728"/>
            <a:chExt cx="192" cy="288"/>
          </a:xfrm>
        </p:grpSpPr>
        <p:sp>
          <p:nvSpPr>
            <p:cNvPr id="7282" name="Line 3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3" name="Line 3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4" name="Line 3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5" name="Line 3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6" name="Line 3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8001000" y="2362200"/>
            <a:ext cx="228600" cy="304800"/>
            <a:chOff x="4080" y="1728"/>
            <a:chExt cx="192" cy="288"/>
          </a:xfrm>
        </p:grpSpPr>
        <p:sp>
          <p:nvSpPr>
            <p:cNvPr id="7277" name="Line 4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" name="Line 4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" name="Line 4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" name="Line 4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1" name="Line 4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7086600" y="2362200"/>
            <a:ext cx="304800" cy="304800"/>
            <a:chOff x="4080" y="1728"/>
            <a:chExt cx="192" cy="288"/>
          </a:xfrm>
        </p:grpSpPr>
        <p:sp>
          <p:nvSpPr>
            <p:cNvPr id="7272" name="Line 4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" name="Line 4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" name="Line 4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" name="Line 5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" name="Line 5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6781800" y="2895600"/>
            <a:ext cx="304800" cy="381000"/>
            <a:chOff x="4080" y="1728"/>
            <a:chExt cx="192" cy="288"/>
          </a:xfrm>
        </p:grpSpPr>
        <p:sp>
          <p:nvSpPr>
            <p:cNvPr id="7267" name="Line 5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8" name="Line 5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9" name="Line 5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0" name="Line 5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1" name="Line 5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7239000" y="3200400"/>
            <a:ext cx="228600" cy="381000"/>
            <a:chOff x="4080" y="1728"/>
            <a:chExt cx="192" cy="288"/>
          </a:xfrm>
        </p:grpSpPr>
        <p:sp>
          <p:nvSpPr>
            <p:cNvPr id="7262" name="Line 5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3" name="Line 6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4" name="Line 6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5" name="Line 6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6" name="Line 6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6578600" y="2286000"/>
            <a:ext cx="228600" cy="381000"/>
            <a:chOff x="4080" y="1728"/>
            <a:chExt cx="192" cy="288"/>
          </a:xfrm>
        </p:grpSpPr>
        <p:sp>
          <p:nvSpPr>
            <p:cNvPr id="7257" name="Line 6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8" name="Line 6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9" name="Line 6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0" name="Line 6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1" name="Line 6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5791200" y="2971800"/>
            <a:ext cx="228600" cy="304800"/>
            <a:chOff x="4080" y="1728"/>
            <a:chExt cx="192" cy="288"/>
          </a:xfrm>
        </p:grpSpPr>
        <p:sp>
          <p:nvSpPr>
            <p:cNvPr id="7252" name="Line 7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3" name="Line 7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4" name="Line 7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5" name="Line 7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6" name="Line 7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6248400" y="2667000"/>
            <a:ext cx="304800" cy="381000"/>
            <a:chOff x="4080" y="1728"/>
            <a:chExt cx="192" cy="288"/>
          </a:xfrm>
        </p:grpSpPr>
        <p:sp>
          <p:nvSpPr>
            <p:cNvPr id="7247" name="Line 7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8" name="Line 7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9" name="Line 7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0" name="Line 8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1" name="Line 8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8077200" y="2819400"/>
            <a:ext cx="228600" cy="304800"/>
            <a:chOff x="4080" y="1728"/>
            <a:chExt cx="192" cy="288"/>
          </a:xfrm>
        </p:grpSpPr>
        <p:sp>
          <p:nvSpPr>
            <p:cNvPr id="7242" name="Line 8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3" name="Line 8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4" name="Line 8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5" name="Line 8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6" name="Line 8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5867400" y="3352800"/>
            <a:ext cx="304800" cy="457200"/>
            <a:chOff x="4080" y="1728"/>
            <a:chExt cx="192" cy="288"/>
          </a:xfrm>
        </p:grpSpPr>
        <p:sp>
          <p:nvSpPr>
            <p:cNvPr id="7237" name="Line 8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8" name="Line 9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9" name="Line 9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0" name="Line 9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1" name="Line 9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7239000" y="2743200"/>
            <a:ext cx="228600" cy="304800"/>
            <a:chOff x="4080" y="1728"/>
            <a:chExt cx="192" cy="288"/>
          </a:xfrm>
        </p:grpSpPr>
        <p:sp>
          <p:nvSpPr>
            <p:cNvPr id="7232" name="Line 9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3" name="Line 9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4" name="Line 9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5" name="Line 9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6" name="Line 9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00"/>
          <p:cNvGrpSpPr>
            <a:grpSpLocks/>
          </p:cNvGrpSpPr>
          <p:nvPr/>
        </p:nvGrpSpPr>
        <p:grpSpPr bwMode="auto">
          <a:xfrm>
            <a:off x="5791200" y="2438400"/>
            <a:ext cx="304800" cy="304800"/>
            <a:chOff x="4080" y="1728"/>
            <a:chExt cx="192" cy="288"/>
          </a:xfrm>
        </p:grpSpPr>
        <p:sp>
          <p:nvSpPr>
            <p:cNvPr id="7227" name="Line 10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8" name="Line 10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9" name="Line 10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0" name="Line 10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1" name="Line 10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8686800" y="2362200"/>
            <a:ext cx="228600" cy="304800"/>
            <a:chOff x="4080" y="1728"/>
            <a:chExt cx="192" cy="288"/>
          </a:xfrm>
        </p:grpSpPr>
        <p:sp>
          <p:nvSpPr>
            <p:cNvPr id="7222" name="Line 10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3" name="Line 10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4" name="Line 10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5" name="Line 11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6" name="Line 11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12"/>
          <p:cNvGrpSpPr>
            <a:grpSpLocks/>
          </p:cNvGrpSpPr>
          <p:nvPr/>
        </p:nvGrpSpPr>
        <p:grpSpPr bwMode="auto">
          <a:xfrm>
            <a:off x="7696200" y="2895600"/>
            <a:ext cx="228600" cy="381000"/>
            <a:chOff x="4080" y="1728"/>
            <a:chExt cx="192" cy="288"/>
          </a:xfrm>
        </p:grpSpPr>
        <p:sp>
          <p:nvSpPr>
            <p:cNvPr id="7217" name="Line 11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8" name="Line 11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9" name="Line 11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0" name="Line 11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1" name="Line 11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18"/>
          <p:cNvGrpSpPr>
            <a:grpSpLocks/>
          </p:cNvGrpSpPr>
          <p:nvPr/>
        </p:nvGrpSpPr>
        <p:grpSpPr bwMode="auto">
          <a:xfrm>
            <a:off x="8153400" y="3429000"/>
            <a:ext cx="228600" cy="381000"/>
            <a:chOff x="4080" y="1728"/>
            <a:chExt cx="192" cy="288"/>
          </a:xfrm>
        </p:grpSpPr>
        <p:sp>
          <p:nvSpPr>
            <p:cNvPr id="7212" name="Line 11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3" name="Line 12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4" name="Line 12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5" name="Line 12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6" name="Line 12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24"/>
          <p:cNvGrpSpPr>
            <a:grpSpLocks/>
          </p:cNvGrpSpPr>
          <p:nvPr/>
        </p:nvGrpSpPr>
        <p:grpSpPr bwMode="auto">
          <a:xfrm>
            <a:off x="8763000" y="3429000"/>
            <a:ext cx="228600" cy="381000"/>
            <a:chOff x="4080" y="1728"/>
            <a:chExt cx="192" cy="288"/>
          </a:xfrm>
        </p:grpSpPr>
        <p:sp>
          <p:nvSpPr>
            <p:cNvPr id="7207" name="Line 12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8" name="Line 12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9" name="Line 12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0" name="Line 12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1" name="Line 12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8382000" y="2362200"/>
            <a:ext cx="228600" cy="381000"/>
            <a:chOff x="4080" y="1728"/>
            <a:chExt cx="192" cy="288"/>
          </a:xfrm>
        </p:grpSpPr>
        <p:sp>
          <p:nvSpPr>
            <p:cNvPr id="7202" name="Line 13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3" name="Line 13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4" name="Line 13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5" name="Line 13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6" name="Line 13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34" name="Line 138"/>
          <p:cNvSpPr>
            <a:spLocks noChangeShapeType="1"/>
          </p:cNvSpPr>
          <p:nvPr/>
        </p:nvSpPr>
        <p:spPr bwMode="auto">
          <a:xfrm flipH="1">
            <a:off x="8915400" y="2590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just">
              <a:lnSpc>
                <a:spcPct val="150000"/>
              </a:lnSpc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5" name="Text Box 139"/>
          <p:cNvSpPr txBox="1">
            <a:spLocks noChangeArrowheads="1"/>
          </p:cNvSpPr>
          <p:nvPr/>
        </p:nvSpPr>
        <p:spPr bwMode="auto">
          <a:xfrm>
            <a:off x="9366250" y="1989049"/>
            <a:ext cx="2209800" cy="13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u="none" dirty="0" err="1">
                <a:latin typeface="Arial" panose="020B0604020202020204" pitchFamily="34" charset="0"/>
              </a:rPr>
              <a:t>Cây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yếu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và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bị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sâu</a:t>
            </a:r>
            <a:endParaRPr lang="en-US" altLang="en-US" sz="2800" u="none" dirty="0">
              <a:latin typeface="Arial" panose="020B0604020202020204" pitchFamily="34" charset="0"/>
            </a:endParaRP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>
            <a:off x="5562600" y="0"/>
            <a:ext cx="0" cy="6858000"/>
          </a:xfrm>
          <a:prstGeom prst="line">
            <a:avLst/>
          </a:prstGeom>
          <a:noFill/>
          <a:ln w="38100" cmpd="dbl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just">
              <a:lnSpc>
                <a:spcPct val="150000"/>
              </a:lnSpc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97" name="Text Box 143"/>
          <p:cNvSpPr txBox="1">
            <a:spLocks noChangeArrowheads="1"/>
          </p:cNvSpPr>
          <p:nvPr/>
        </p:nvSpPr>
        <p:spPr bwMode="auto">
          <a:xfrm>
            <a:off x="1066800" y="208490"/>
            <a:ext cx="434340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II.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Chăm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sóc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trồng</a:t>
            </a:r>
            <a:endParaRPr lang="en-US" altLang="en-US" sz="3200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198" name="Text Box 144"/>
          <p:cNvSpPr txBox="1">
            <a:spLocks noChangeArrowheads="1"/>
          </p:cNvSpPr>
          <p:nvPr/>
        </p:nvSpPr>
        <p:spPr bwMode="auto">
          <a:xfrm>
            <a:off x="6705599" y="4283532"/>
            <a:ext cx="1504949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 err="1">
                <a:latin typeface="Arial" panose="020B0604020202020204" pitchFamily="34" charset="0"/>
              </a:rPr>
              <a:t>Tỉa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cây</a:t>
            </a:r>
            <a:endParaRPr lang="en-US" altLang="en-US" sz="3200" u="none" dirty="0">
              <a:latin typeface="Arial" panose="020B0604020202020204" pitchFamily="34" charset="0"/>
            </a:endParaRPr>
          </a:p>
        </p:txBody>
      </p:sp>
      <p:sp>
        <p:nvSpPr>
          <p:cNvPr id="4241" name="Text Box 145"/>
          <p:cNvSpPr txBox="1">
            <a:spLocks noChangeArrowheads="1"/>
          </p:cNvSpPr>
          <p:nvPr/>
        </p:nvSpPr>
        <p:spPr bwMode="auto">
          <a:xfrm>
            <a:off x="6457950" y="5516519"/>
            <a:ext cx="472440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 err="1">
                <a:latin typeface="Arial" panose="020B0604020202020204" pitchFamily="34" charset="0"/>
              </a:rPr>
              <a:t>Thế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nào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là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tỉa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cây</a:t>
            </a:r>
            <a:r>
              <a:rPr lang="en-US" altLang="en-US" sz="3200" u="none" dirty="0"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139" name="Text Box 290"/>
          <p:cNvSpPr txBox="1">
            <a:spLocks noChangeArrowheads="1"/>
          </p:cNvSpPr>
          <p:nvPr/>
        </p:nvSpPr>
        <p:spPr bwMode="auto">
          <a:xfrm>
            <a:off x="1054419" y="3667442"/>
            <a:ext cx="4279581" cy="221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>
                <a:latin typeface="Arial" panose="020B0604020202020204" pitchFamily="34" charset="0"/>
              </a:rPr>
              <a:t>-</a:t>
            </a:r>
            <a:r>
              <a:rPr lang="en-US" altLang="en-US" sz="3200" u="none" dirty="0" err="1">
                <a:latin typeface="Arial" panose="020B0604020202020204" pitchFamily="34" charset="0"/>
              </a:rPr>
              <a:t>Bỏ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các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cây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yếu</a:t>
            </a:r>
            <a:r>
              <a:rPr lang="en-US" altLang="en-US" sz="3200" u="none" dirty="0">
                <a:latin typeface="Arial" panose="020B0604020202020204" pitchFamily="34" charset="0"/>
              </a:rPr>
              <a:t>, </a:t>
            </a:r>
            <a:r>
              <a:rPr lang="en-US" altLang="en-US" sz="3200" u="none" dirty="0" err="1">
                <a:latin typeface="Arial" panose="020B0604020202020204" pitchFamily="34" charset="0"/>
              </a:rPr>
              <a:t>sâu</a:t>
            </a:r>
            <a:r>
              <a:rPr lang="en-US" altLang="en-US" sz="3200" u="none" dirty="0">
                <a:latin typeface="Arial" panose="020B0604020202020204" pitchFamily="34" charset="0"/>
              </a:rPr>
              <a:t>, </a:t>
            </a:r>
            <a:r>
              <a:rPr lang="en-US" altLang="en-US" sz="3200" u="none" dirty="0" err="1">
                <a:latin typeface="Arial" panose="020B0604020202020204" pitchFamily="34" charset="0"/>
              </a:rPr>
              <a:t>bệnh</a:t>
            </a:r>
            <a:r>
              <a:rPr lang="en-US" altLang="en-US" sz="3200" u="none" dirty="0">
                <a:latin typeface="Arial" panose="020B0604020202020204" pitchFamily="34" charset="0"/>
              </a:rPr>
              <a:t> →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Loại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bỏ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cây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bệnh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,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đảm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bảo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mật</a:t>
            </a:r>
            <a:r>
              <a:rPr lang="en-US" altLang="en-US" sz="32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độ</a:t>
            </a:r>
            <a:endParaRPr lang="en-US" altLang="en-US" sz="3200" u="none" dirty="0">
              <a:latin typeface="Arial" panose="020B0604020202020204" pitchFamily="34" charset="0"/>
              <a:sym typeface="Webdings" panose="05030102010509060703" pitchFamily="18" charset="2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6311997" y="279305"/>
            <a:ext cx="5035353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u="none" dirty="0" err="1">
                <a:latin typeface="Arial" panose="020B0604020202020204" pitchFamily="34" charset="0"/>
              </a:rPr>
              <a:t>Mục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đích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của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tỉa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cây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là</a:t>
            </a:r>
            <a:r>
              <a:rPr lang="en-US" altLang="en-US" sz="3200" u="none" dirty="0"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latin typeface="Arial" panose="020B0604020202020204" pitchFamily="34" charset="0"/>
              </a:rPr>
              <a:t>gì</a:t>
            </a:r>
            <a:r>
              <a:rPr lang="en-US" altLang="en-US" sz="3200" u="none" dirty="0">
                <a:latin typeface="Arial" panose="020B0604020202020204" pitchFamily="34" charset="0"/>
              </a:rPr>
              <a:t>?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41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4.16667E-6 -0.3331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234" grpId="0" animBg="1"/>
      <p:bldP spid="4234" grpId="1" animBg="1"/>
      <p:bldP spid="4234" grpId="2" animBg="1"/>
      <p:bldP spid="4235" grpId="0"/>
      <p:bldP spid="4235" grpId="1"/>
      <p:bldP spid="4235" grpId="2"/>
      <p:bldP spid="4241" grpId="0"/>
      <p:bldP spid="4241" grpId="1"/>
      <p:bldP spid="140" grpId="0"/>
      <p:bldP spid="14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25550" y="1208227"/>
            <a:ext cx="3962400" cy="15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5980458" y="711483"/>
            <a:ext cx="45085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837958" y="1638583"/>
            <a:ext cx="304800" cy="457200"/>
            <a:chOff x="4080" y="1728"/>
            <a:chExt cx="192" cy="288"/>
          </a:xfrm>
        </p:grpSpPr>
        <p:sp>
          <p:nvSpPr>
            <p:cNvPr id="8298" name="Line 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9" name="Line 1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00" name="Line 1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01" name="Line 1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02" name="Line 1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8863358" y="1016283"/>
            <a:ext cx="304800" cy="457200"/>
            <a:chOff x="4080" y="1728"/>
            <a:chExt cx="192" cy="288"/>
          </a:xfrm>
        </p:grpSpPr>
        <p:sp>
          <p:nvSpPr>
            <p:cNvPr id="8293" name="Line 1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4" name="Line 1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5" name="Line 1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6" name="Line 1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7" name="Line 1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8177558" y="1625883"/>
            <a:ext cx="304800" cy="457200"/>
            <a:chOff x="4080" y="1728"/>
            <a:chExt cx="192" cy="288"/>
          </a:xfrm>
        </p:grpSpPr>
        <p:sp>
          <p:nvSpPr>
            <p:cNvPr id="8288" name="Line 2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9" name="Line 2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0" name="Line 2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1" name="Line 2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2" name="Line 2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228358" y="990883"/>
            <a:ext cx="304800" cy="457200"/>
            <a:chOff x="4080" y="1728"/>
            <a:chExt cx="192" cy="288"/>
          </a:xfrm>
        </p:grpSpPr>
        <p:sp>
          <p:nvSpPr>
            <p:cNvPr id="8283" name="Line 2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4" name="Line 2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5" name="Line 2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6" name="Line 3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7" name="Line 3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7428258" y="965483"/>
            <a:ext cx="304800" cy="457200"/>
            <a:chOff x="4080" y="1728"/>
            <a:chExt cx="192" cy="288"/>
          </a:xfrm>
        </p:grpSpPr>
        <p:sp>
          <p:nvSpPr>
            <p:cNvPr id="8278" name="Line 3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9" name="Line 3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0" name="Line 3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1" name="Line 3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2" name="Line 3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7466358" y="1625883"/>
            <a:ext cx="304800" cy="457200"/>
            <a:chOff x="4080" y="1728"/>
            <a:chExt cx="192" cy="288"/>
          </a:xfrm>
        </p:grpSpPr>
        <p:sp>
          <p:nvSpPr>
            <p:cNvPr id="8273" name="Line 3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4" name="Line 4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5" name="Line 4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6" name="Line 4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7" name="Line 4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818658" y="1016283"/>
            <a:ext cx="304800" cy="457200"/>
            <a:chOff x="4080" y="1728"/>
            <a:chExt cx="192" cy="288"/>
          </a:xfrm>
        </p:grpSpPr>
        <p:sp>
          <p:nvSpPr>
            <p:cNvPr id="8268" name="Line 4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9" name="Line 4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0" name="Line 4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1" name="Line 4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2" name="Line 4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6818658" y="1625883"/>
            <a:ext cx="304800" cy="457200"/>
            <a:chOff x="4080" y="1728"/>
            <a:chExt cx="192" cy="288"/>
          </a:xfrm>
        </p:grpSpPr>
        <p:sp>
          <p:nvSpPr>
            <p:cNvPr id="8263" name="Line 5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4" name="Line 5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5" name="Line 5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6" name="Line 5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7" name="Line 5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6234458" y="1625883"/>
            <a:ext cx="304800" cy="457200"/>
            <a:chOff x="4080" y="1728"/>
            <a:chExt cx="192" cy="288"/>
          </a:xfrm>
        </p:grpSpPr>
        <p:sp>
          <p:nvSpPr>
            <p:cNvPr id="8258" name="Line 5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9" name="Line 5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0" name="Line 5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1" name="Line 6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2" name="Line 6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6247158" y="952783"/>
            <a:ext cx="304800" cy="457200"/>
            <a:chOff x="4080" y="1728"/>
            <a:chExt cx="192" cy="288"/>
          </a:xfrm>
        </p:grpSpPr>
        <p:sp>
          <p:nvSpPr>
            <p:cNvPr id="8253" name="Line 6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4" name="Line 6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5" name="Line 6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6" name="Line 6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7" name="Line 6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9371358" y="1625883"/>
            <a:ext cx="304800" cy="457200"/>
            <a:chOff x="4080" y="1728"/>
            <a:chExt cx="192" cy="288"/>
          </a:xfrm>
        </p:grpSpPr>
        <p:sp>
          <p:nvSpPr>
            <p:cNvPr id="8248" name="Line 6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9" name="Line 7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0" name="Line 7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1" name="Line 7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2" name="Line 7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9917458" y="1625883"/>
            <a:ext cx="304800" cy="457200"/>
            <a:chOff x="4080" y="1728"/>
            <a:chExt cx="192" cy="288"/>
          </a:xfrm>
        </p:grpSpPr>
        <p:sp>
          <p:nvSpPr>
            <p:cNvPr id="8243" name="Line 7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4" name="Line 7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5" name="Line 7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6" name="Line 7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7" name="Line 7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9853958" y="1016283"/>
            <a:ext cx="304800" cy="457200"/>
            <a:chOff x="4080" y="1728"/>
            <a:chExt cx="192" cy="288"/>
          </a:xfrm>
        </p:grpSpPr>
        <p:sp>
          <p:nvSpPr>
            <p:cNvPr id="8238" name="Line 8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9" name="Line 8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0" name="Line 8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1" name="Line 8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2" name="Line 8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9422158" y="1016283"/>
            <a:ext cx="304800" cy="457200"/>
            <a:chOff x="4080" y="1728"/>
            <a:chExt cx="192" cy="288"/>
          </a:xfrm>
        </p:grpSpPr>
        <p:sp>
          <p:nvSpPr>
            <p:cNvPr id="8233" name="Line 8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4" name="Line 8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5" name="Line 8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6" name="Line 9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7" name="Line 9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7644158" y="965483"/>
            <a:ext cx="304800" cy="457200"/>
            <a:chOff x="4080" y="1728"/>
            <a:chExt cx="192" cy="288"/>
          </a:xfrm>
        </p:grpSpPr>
        <p:sp>
          <p:nvSpPr>
            <p:cNvPr id="8228" name="Line 9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9" name="Line 9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0" name="Line 9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1" name="Line 9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2" name="Line 9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98"/>
          <p:cNvGrpSpPr>
            <a:grpSpLocks/>
          </p:cNvGrpSpPr>
          <p:nvPr/>
        </p:nvGrpSpPr>
        <p:grpSpPr bwMode="auto">
          <a:xfrm>
            <a:off x="10044458" y="1016283"/>
            <a:ext cx="304800" cy="457200"/>
            <a:chOff x="4080" y="1728"/>
            <a:chExt cx="192" cy="288"/>
          </a:xfrm>
        </p:grpSpPr>
        <p:sp>
          <p:nvSpPr>
            <p:cNvPr id="8223" name="Line 9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4" name="Line 10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5" name="Line 10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6" name="Line 10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7" name="Line 10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just">
                <a:lnSpc>
                  <a:spcPct val="150000"/>
                </a:lnSpc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6666258" y="3519207"/>
            <a:ext cx="472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u="none" dirty="0" err="1">
                <a:latin typeface="Arial" panose="020B0604020202020204" pitchFamily="34" charset="0"/>
              </a:rPr>
              <a:t>Thế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nào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là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dặm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u="none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10349258" y="165686"/>
            <a:ext cx="1676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chết</a:t>
            </a:r>
            <a:endParaRPr lang="en-US" altLang="en-US" sz="2400" u="none" dirty="0">
              <a:latin typeface="Arial" panose="020B0604020202020204" pitchFamily="34" charset="0"/>
            </a:endParaRP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6247158" y="2857783"/>
            <a:ext cx="1295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u="none" dirty="0" err="1">
                <a:latin typeface="Arial" panose="020B0604020202020204" pitchFamily="34" charset="0"/>
              </a:rPr>
              <a:t>Dặm</a:t>
            </a:r>
            <a:endParaRPr lang="en-US" altLang="en-US" sz="2400" u="none" dirty="0">
              <a:latin typeface="Arial" panose="020B0604020202020204" pitchFamily="34" charset="0"/>
            </a:endParaRPr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H="1" flipV="1">
            <a:off x="6297958" y="2159283"/>
            <a:ext cx="336204" cy="774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just">
              <a:lnSpc>
                <a:spcPct val="150000"/>
              </a:lnSpc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Line 114"/>
          <p:cNvSpPr>
            <a:spLocks noChangeShapeType="1"/>
          </p:cNvSpPr>
          <p:nvPr/>
        </p:nvSpPr>
        <p:spPr bwMode="auto">
          <a:xfrm flipH="1">
            <a:off x="5705061" y="5522"/>
            <a:ext cx="15461" cy="5206511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just">
              <a:lnSpc>
                <a:spcPct val="150000"/>
              </a:lnSpc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9" name="Text Box 201"/>
          <p:cNvSpPr txBox="1">
            <a:spLocks noChangeArrowheads="1"/>
          </p:cNvSpPr>
          <p:nvPr/>
        </p:nvSpPr>
        <p:spPr bwMode="auto">
          <a:xfrm>
            <a:off x="1067905" y="168733"/>
            <a:ext cx="4266095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II.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Chăm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sóc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3200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trồng</a:t>
            </a:r>
            <a:endParaRPr lang="en-US" altLang="en-US" sz="3200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7525425" y="4403720"/>
            <a:ext cx="285366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u="none" dirty="0" err="1">
                <a:latin typeface="Arial" panose="020B0604020202020204" pitchFamily="34" charset="0"/>
              </a:rPr>
              <a:t>Mục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đích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dặm</a:t>
            </a:r>
            <a:r>
              <a:rPr lang="en-US" altLang="en-US" sz="2400" u="none" dirty="0">
                <a:latin typeface="Arial" panose="020B0604020202020204" pitchFamily="34" charset="0"/>
              </a:rPr>
              <a:t> </a:t>
            </a:r>
            <a:r>
              <a:rPr lang="en-US" altLang="en-US" sz="2400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u="none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12" name="Text Box 291"/>
          <p:cNvSpPr txBox="1">
            <a:spLocks noChangeArrowheads="1"/>
          </p:cNvSpPr>
          <p:nvPr/>
        </p:nvSpPr>
        <p:spPr bwMode="auto">
          <a:xfrm>
            <a:off x="1152111" y="2954276"/>
            <a:ext cx="4413250" cy="195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u="none" dirty="0">
                <a:latin typeface="Arial" panose="020B0604020202020204" pitchFamily="34" charset="0"/>
              </a:rPr>
              <a:t>- </a:t>
            </a:r>
            <a:r>
              <a:rPr lang="en-US" altLang="en-US" sz="2800" u="none" dirty="0" err="1">
                <a:latin typeface="Arial" panose="020B0604020202020204" pitchFamily="34" charset="0"/>
              </a:rPr>
              <a:t>Trồng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vào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chỗ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cây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chết</a:t>
            </a:r>
            <a:r>
              <a:rPr lang="en-US" altLang="en-US" sz="2800" u="none" dirty="0">
                <a:latin typeface="Arial" panose="020B0604020202020204" pitchFamily="34" charset="0"/>
              </a:rPr>
              <a:t>, </a:t>
            </a:r>
            <a:r>
              <a:rPr lang="en-US" altLang="en-US" sz="2800" u="none" dirty="0" err="1">
                <a:latin typeface="Arial" panose="020B0604020202020204" pitchFamily="34" charset="0"/>
              </a:rPr>
              <a:t>mọc</a:t>
            </a:r>
            <a:r>
              <a:rPr lang="en-US" altLang="en-US" sz="2800" u="none" dirty="0">
                <a:latin typeface="Arial" panose="020B0604020202020204" pitchFamily="34" charset="0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</a:rPr>
              <a:t>thưa</a:t>
            </a:r>
            <a:r>
              <a:rPr lang="en-US" altLang="en-US" sz="2800" u="none" dirty="0">
                <a:latin typeface="Arial" panose="020B0604020202020204" pitchFamily="34" charset="0"/>
              </a:rPr>
              <a:t> → </a:t>
            </a:r>
            <a:r>
              <a:rPr lang="en-US" altLang="en-US" sz="28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Đảm</a:t>
            </a:r>
            <a:r>
              <a:rPr lang="en-US" altLang="en-US" sz="28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bảo</a:t>
            </a:r>
            <a:r>
              <a:rPr lang="en-US" altLang="en-US" sz="28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mật</a:t>
            </a:r>
            <a:r>
              <a:rPr lang="en-US" altLang="en-US" sz="2800" u="none" dirty="0"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2800" u="none" dirty="0" err="1">
                <a:latin typeface="Arial" panose="020B0604020202020204" pitchFamily="34" charset="0"/>
                <a:sym typeface="Webdings" panose="05030102010509060703" pitchFamily="18" charset="2"/>
              </a:rPr>
              <a:t>độ</a:t>
            </a:r>
            <a:endParaRPr lang="en-US" altLang="en-US" sz="2800" u="none" dirty="0">
              <a:latin typeface="Arial" panose="020B0604020202020204" pitchFamily="34" charset="0"/>
              <a:sym typeface="Webdings" panose="05030102010509060703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3190" y="5288233"/>
            <a:ext cx="10587935" cy="130510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Tỉa, dặm cây nhằm đảm b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</a:t>
            </a: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 khoảng cách, mật độ cây trên ruộng giúp cây sinh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trưởng</a:t>
            </a: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tốt, đảm bảo năng suất.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902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1112 L -3.125E-6 -0.166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111 L 1.875E-6 -0.166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" grpId="0"/>
      <p:bldP spid="5225" grpId="1"/>
      <p:bldP spid="5230" grpId="0"/>
      <p:bldP spid="5231" grpId="0"/>
      <p:bldP spid="5232" grpId="0" animBg="1"/>
      <p:bldP spid="111" grpId="0"/>
      <p:bldP spid="112" grpId="0" build="allAtOnce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1F641D-C52E-0A03-CE13-DFB1462E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3657601"/>
          </a:xfrm>
        </p:spPr>
        <p:txBody>
          <a:bodyPr/>
          <a:lstStyle/>
          <a:p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: “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cấy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,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cỏ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”</a:t>
            </a:r>
            <a:endParaRPr lang="en-VN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336C4B-97DD-05B9-82F0-AB0225063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5" y="4343400"/>
            <a:ext cx="3092115" cy="1562099"/>
          </a:xfrm>
        </p:spPr>
        <p:txBody>
          <a:bodyPr>
            <a:normAutofit/>
          </a:bodyPr>
          <a:lstStyle/>
          <a:p>
            <a:r>
              <a:rPr lang="vi-VN" sz="2800" dirty="0"/>
              <a:t>Em hiểu câu nói đó như thế nào?</a:t>
            </a:r>
          </a:p>
        </p:txBody>
      </p:sp>
      <p:pic>
        <p:nvPicPr>
          <p:cNvPr id="6146" name="Picture 2" descr="Cách tiêu diệt cỏ dại trong vườn tự nhiên không độc hại">
            <a:extLst>
              <a:ext uri="{FF2B5EF4-FFF2-40B4-BE49-F238E27FC236}">
                <a16:creationId xmlns:a16="http://schemas.microsoft.com/office/drawing/2014/main" id="{CB4BA270-BABF-6723-3B6A-0C18DF997A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4" y="1305719"/>
            <a:ext cx="6369844" cy="4246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2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8D614A-714A-CBD2-250B-6294B4C7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xới</a:t>
            </a:r>
            <a:endParaRPr lang="en-V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15564-751C-DE7C-18D6-0B1E2571A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905000"/>
            <a:ext cx="4800600" cy="4305300"/>
          </a:xfrm>
        </p:spPr>
        <p:txBody>
          <a:bodyPr>
            <a:normAutofit/>
          </a:bodyPr>
          <a:lstStyle/>
          <a:p>
            <a:r>
              <a:rPr lang="vi-VN" sz="2800" dirty="0"/>
              <a:t>Diệt hết cỏ mọc xen vào cây trồng → Loại bỏ cây dại vào tranh chất dinh dưỡng và ánh sáng của cây trồng.</a:t>
            </a:r>
          </a:p>
        </p:txBody>
      </p:sp>
      <p:pic>
        <p:nvPicPr>
          <p:cNvPr id="8" name="Picture 17" descr="Vun xoi">
            <a:extLst>
              <a:ext uri="{FF2B5EF4-FFF2-40B4-BE49-F238E27FC236}">
                <a16:creationId xmlns:a16="http://schemas.microsoft.com/office/drawing/2014/main" id="{4817B5E1-383D-E651-D131-5894194DD7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0"/>
            <a:ext cx="424069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17">
            <a:extLst>
              <a:ext uri="{FF2B5EF4-FFF2-40B4-BE49-F238E27FC236}">
                <a16:creationId xmlns:a16="http://schemas.microsoft.com/office/drawing/2014/main" id="{4E5677E9-87C0-32F3-E2D4-F7DE7F1A8D3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70318" y="3619500"/>
            <a:ext cx="424069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06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8D614A-714A-CBD2-250B-6294B4C7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xới</a:t>
            </a:r>
            <a:endParaRPr lang="en-V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15564-751C-DE7C-18D6-0B1E2571A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371600"/>
            <a:ext cx="4800600" cy="4838700"/>
          </a:xfrm>
        </p:spPr>
        <p:txBody>
          <a:bodyPr>
            <a:normAutofit/>
          </a:bodyPr>
          <a:lstStyle/>
          <a:p>
            <a:r>
              <a:rPr lang="vi-VN" sz="2800" dirty="0"/>
              <a:t>Vun xới: Thêm đất màu vào gốc cây, làm đất tăng thêm độ thoáng.</a:t>
            </a:r>
          </a:p>
          <a:p>
            <a:r>
              <a:rPr lang="vi-VN" sz="2800" dirty="0"/>
              <a:t>Giữ cây đứng vững, cung cấp chất dinh dưỡng, khí oxygen cho cây, hạn chế bốc hơi nước.</a:t>
            </a:r>
          </a:p>
        </p:txBody>
      </p:sp>
      <p:pic>
        <p:nvPicPr>
          <p:cNvPr id="8" name="Picture 17" descr="Vun xoi">
            <a:extLst>
              <a:ext uri="{FF2B5EF4-FFF2-40B4-BE49-F238E27FC236}">
                <a16:creationId xmlns:a16="http://schemas.microsoft.com/office/drawing/2014/main" id="{4817B5E1-383D-E651-D131-5894194DD7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0"/>
            <a:ext cx="424069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17">
            <a:extLst>
              <a:ext uri="{FF2B5EF4-FFF2-40B4-BE49-F238E27FC236}">
                <a16:creationId xmlns:a16="http://schemas.microsoft.com/office/drawing/2014/main" id="{4E5677E9-87C0-32F3-E2D4-F7DE7F1A8D3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70318" y="3619500"/>
            <a:ext cx="424069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253150-CF71-E4DC-F09B-7614EBE5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5791201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u="none" dirty="0"/>
              <a:t>“</a:t>
            </a:r>
            <a:r>
              <a:rPr lang="en-US" altLang="en-US" sz="3200" u="none" dirty="0" err="1"/>
              <a:t>Nhất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nước</a:t>
            </a:r>
            <a:r>
              <a:rPr lang="en-US" altLang="en-US" sz="3200" u="none" dirty="0"/>
              <a:t>, </a:t>
            </a:r>
            <a:r>
              <a:rPr lang="en-US" altLang="en-US" sz="3200" u="none" dirty="0" err="1"/>
              <a:t>nhì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phân</a:t>
            </a:r>
            <a:r>
              <a:rPr lang="en-US" altLang="en-US" sz="3200" u="none" dirty="0"/>
              <a:t>, tam </a:t>
            </a:r>
            <a:r>
              <a:rPr lang="en-US" altLang="en-US" sz="3200" u="none" dirty="0" err="1"/>
              <a:t>cần</a:t>
            </a:r>
            <a:r>
              <a:rPr lang="en-US" altLang="en-US" sz="3200" u="none" dirty="0"/>
              <a:t>, </a:t>
            </a:r>
            <a:r>
              <a:rPr lang="en-US" altLang="en-US" sz="3200" u="none" dirty="0" err="1"/>
              <a:t>tứ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giống</a:t>
            </a:r>
            <a:r>
              <a:rPr lang="en-US" altLang="en-US" sz="3200" u="none" dirty="0"/>
              <a:t>”</a:t>
            </a:r>
            <a:br>
              <a:rPr lang="en-US" altLang="en-US" sz="3200" u="none" dirty="0"/>
            </a:br>
            <a:r>
              <a:rPr lang="en-US" altLang="en-US" sz="3200" u="none" dirty="0" err="1"/>
              <a:t>Nghĩa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của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câu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nói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đó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là</a:t>
            </a:r>
            <a:r>
              <a:rPr lang="en-US" altLang="en-US" sz="3200" u="none" dirty="0"/>
              <a:t> </a:t>
            </a:r>
            <a:r>
              <a:rPr lang="en-US" altLang="en-US" sz="3200" u="none" dirty="0" err="1"/>
              <a:t>gì</a:t>
            </a:r>
            <a:r>
              <a:rPr lang="en-US" altLang="en-US" sz="3200" u="none" dirty="0"/>
              <a:t>?</a:t>
            </a:r>
            <a:endParaRPr lang="en-VN" dirty="0"/>
          </a:p>
        </p:txBody>
      </p:sp>
      <p:pic>
        <p:nvPicPr>
          <p:cNvPr id="7170" name="Picture 2" descr="999+ Hình Ảnh Cánh Đồng Lúa Quê Hương Việt Nam Tuyệt Đẹp">
            <a:extLst>
              <a:ext uri="{FF2B5EF4-FFF2-40B4-BE49-F238E27FC236}">
                <a16:creationId xmlns:a16="http://schemas.microsoft.com/office/drawing/2014/main" id="{8F9BDD97-F45D-21F6-063D-4F904D3C0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308179"/>
            <a:ext cx="6157913" cy="4089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655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7CF3FE-542D-0B49-8910-14D6B629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778" y="152400"/>
            <a:ext cx="10178322" cy="989215"/>
          </a:xfrm>
        </p:spPr>
        <p:txBody>
          <a:bodyPr>
            <a:normAutofit/>
          </a:bodyPr>
          <a:lstStyle/>
          <a:p>
            <a:r>
              <a:rPr lang="vi-VN" dirty="0"/>
              <a:t>Dưa hấu và lúa cây nào cần nhiều nước hơn?</a:t>
            </a:r>
            <a:endParaRPr lang="en-VN" dirty="0"/>
          </a:p>
        </p:txBody>
      </p:sp>
      <p:pic>
        <p:nvPicPr>
          <p:cNvPr id="8194" name="Picture 2" descr="Dưa hấu mọc từ kẽ đá tưởng hoang đường ai ngờ thu về bạc tỷ: Giống cây &quot;hốt  vàng&quot; nhưng không thể trồng nhiều vì lý do nhức nhối">
            <a:extLst>
              <a:ext uri="{FF2B5EF4-FFF2-40B4-BE49-F238E27FC236}">
                <a16:creationId xmlns:a16="http://schemas.microsoft.com/office/drawing/2014/main" id="{AD0755F0-83EC-B3EC-31DB-2784D196E7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81" y="1371600"/>
            <a:ext cx="533765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ung Quốc tạo giống lúa nước mặn nuôi sống 200 triệu người - Công Ty TNHH  Sản Xuất Thương Mại Nông Sản Thực Phẩm Trí Việt">
            <a:extLst>
              <a:ext uri="{FF2B5EF4-FFF2-40B4-BE49-F238E27FC236}">
                <a16:creationId xmlns:a16="http://schemas.microsoft.com/office/drawing/2014/main" id="{787BA74F-0EA3-7848-3AE8-8B7CCE938E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39" y="3178354"/>
            <a:ext cx="5535122" cy="332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80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D267-872E-8498-E9C1-752959C5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/>
              <a:t>3. Tưới nước</a:t>
            </a:r>
            <a:endParaRPr lang="en-V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058F-6ABC-E8F0-AAC0-D59C945AD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7200" y="2286000"/>
            <a:ext cx="3371196" cy="3619500"/>
          </a:xfrm>
        </p:spPr>
        <p:txBody>
          <a:bodyPr>
            <a:normAutofit/>
          </a:bodyPr>
          <a:lstStyle/>
          <a:p>
            <a:r>
              <a:rPr lang="vi-VN" sz="2800" dirty="0"/>
              <a:t>Đảm bảo đủ nước cho cây trồng sinh trưởng, phát triển tốt</a:t>
            </a:r>
            <a:r>
              <a:rPr lang="en-VN" sz="2800" dirty="0"/>
              <a:t>.</a:t>
            </a:r>
            <a:endParaRPr lang="vi-VN" sz="2800" dirty="0"/>
          </a:p>
        </p:txBody>
      </p:sp>
      <p:pic>
        <p:nvPicPr>
          <p:cNvPr id="9218" name="Picture 2" descr="CẦN TƯỚI ĐA NĂNG GARDENA 18335-20">
            <a:extLst>
              <a:ext uri="{FF2B5EF4-FFF2-40B4-BE49-F238E27FC236}">
                <a16:creationId xmlns:a16="http://schemas.microsoft.com/office/drawing/2014/main" id="{CA8E8C81-8077-91DA-E232-C4BF23AF1F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600199"/>
            <a:ext cx="6825581" cy="48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49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nting GIFs | Tenor">
            <a:extLst>
              <a:ext uri="{FF2B5EF4-FFF2-40B4-BE49-F238E27FC236}">
                <a16:creationId xmlns:a16="http://schemas.microsoft.com/office/drawing/2014/main" id="{EE359A93-16A7-C1EE-A69B-3DB2F1E5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38628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E73FD-E451-8942-8D73-55E5B0765985}"/>
              </a:ext>
            </a:extLst>
          </p:cNvPr>
          <p:cNvSpPr txBox="1"/>
          <p:nvPr/>
        </p:nvSpPr>
        <p:spPr>
          <a:xfrm>
            <a:off x="1143000" y="292608"/>
            <a:ext cx="106680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5 + 6 – </a:t>
            </a:r>
            <a:r>
              <a:rPr lang="en-US" altLang="zh-CN" sz="3200" b="1" dirty="0" err="1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GIEO TRỒNG, CHĂM SÓC VÀ PHÒNG TRỪ SÂU,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D58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BỆNH CHO CÂY TRỒNG</a:t>
            </a:r>
          </a:p>
        </p:txBody>
      </p:sp>
    </p:spTree>
    <p:extLst>
      <p:ext uri="{BB962C8B-B14F-4D97-AF65-F5344CB8AC3E}">
        <p14:creationId xmlns:p14="http://schemas.microsoft.com/office/powerpoint/2010/main" val="97415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C79F6-29A1-9200-DD38-A14F3D544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609600"/>
            <a:ext cx="4800600" cy="981237"/>
          </a:xfrm>
        </p:spPr>
        <p:txBody>
          <a:bodyPr/>
          <a:lstStyle/>
          <a:p>
            <a:r>
              <a:rPr lang="vi-VN" dirty="0"/>
              <a:t>Tưới ngập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DB59A1-6F1A-87C6-F557-B6262B148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1386" y="609600"/>
            <a:ext cx="4800600" cy="981237"/>
          </a:xfrm>
        </p:spPr>
        <p:txBody>
          <a:bodyPr/>
          <a:lstStyle/>
          <a:p>
            <a:r>
              <a:rPr lang="en-US" altLang="en-US" sz="2400" b="1" u="none" dirty="0" err="1"/>
              <a:t>Tưới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thấm</a:t>
            </a:r>
            <a:endParaRPr lang="en-US" altLang="en-US" sz="2400" b="1" u="none" dirty="0"/>
          </a:p>
        </p:txBody>
      </p:sp>
      <p:pic>
        <p:nvPicPr>
          <p:cNvPr id="10244" name="Picture 4" descr="06 BIỆN PHÁP TƯỚI NƯỚC CHO CÂY TRỒNG TĂNG NĂNG SUẤT |GFC - Phân Bón Toàn  Cầu - Dẫn đầu năng suất">
            <a:extLst>
              <a:ext uri="{FF2B5EF4-FFF2-40B4-BE49-F238E27FC236}">
                <a16:creationId xmlns:a16="http://schemas.microsoft.com/office/drawing/2014/main" id="{FBC4CB9E-AAA9-8B18-A8B5-6D444B7579F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61" y="2066564"/>
            <a:ext cx="4735012" cy="32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ác Phương Pháp Tưới Nước Trong Nông Nghiệp - AZ Farming">
            <a:extLst>
              <a:ext uri="{FF2B5EF4-FFF2-40B4-BE49-F238E27FC236}">
                <a16:creationId xmlns:a16="http://schemas.microsoft.com/office/drawing/2014/main" id="{BABD6AC1-8237-50EE-9F12-DC62CFC59D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1802"/>
            <a:ext cx="4893005" cy="32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20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C79F6-29A1-9200-DD38-A14F3D544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0389" y="838200"/>
            <a:ext cx="4800600" cy="981237"/>
          </a:xfrm>
        </p:spPr>
        <p:txBody>
          <a:bodyPr/>
          <a:lstStyle/>
          <a:p>
            <a:r>
              <a:rPr lang="vi-VN" dirty="0"/>
              <a:t>Tưới phun mưa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DB59A1-6F1A-87C6-F557-B6262B148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997" y="838199"/>
            <a:ext cx="4800600" cy="981237"/>
          </a:xfrm>
        </p:spPr>
        <p:txBody>
          <a:bodyPr/>
          <a:lstStyle/>
          <a:p>
            <a:r>
              <a:rPr lang="vi-VN" altLang="en-US" sz="2400" b="1" u="none" dirty="0"/>
              <a:t>Tưới vào gốc</a:t>
            </a:r>
          </a:p>
        </p:txBody>
      </p:sp>
      <p:pic>
        <p:nvPicPr>
          <p:cNvPr id="11266" name="Picture 2" descr="Những lưu ý khi tưới nước cho cây&amp; mẹo tưới cây hoa sứ">
            <a:extLst>
              <a:ext uri="{FF2B5EF4-FFF2-40B4-BE49-F238E27FC236}">
                <a16:creationId xmlns:a16="http://schemas.microsoft.com/office/drawing/2014/main" id="{4AB1B519-267C-DD4F-77CD-03DC63497A3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48" y="2362200"/>
            <a:ext cx="51942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ách lắp đặt hệ thống tưới phun mưa - Hệ thống tưới cây tự động">
            <a:extLst>
              <a:ext uri="{FF2B5EF4-FFF2-40B4-BE49-F238E27FC236}">
                <a16:creationId xmlns:a16="http://schemas.microsoft.com/office/drawing/2014/main" id="{DB5339CC-E2D9-5F98-0EE9-01CD58CFC5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6962"/>
            <a:ext cx="63165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50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3A5C7A-0D26-4E4C-5158-CE7D761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0" y="2247899"/>
            <a:ext cx="3473116" cy="2362201"/>
          </a:xfrm>
        </p:spPr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  <a:endParaRPr lang="en-VN" dirty="0"/>
          </a:p>
        </p:txBody>
      </p:sp>
      <p:pic>
        <p:nvPicPr>
          <p:cNvPr id="12290" name="Picture 2" descr="Xót xa cảnh hàng ngàn cây cam bị ngập chết úng vì nước lũ ở ĐBSCL - Báo  Công an Nhân dân điện tử">
            <a:extLst>
              <a:ext uri="{FF2B5EF4-FFF2-40B4-BE49-F238E27FC236}">
                <a16:creationId xmlns:a16="http://schemas.microsoft.com/office/drawing/2014/main" id="{4E53E52B-32B1-54A7-A0BC-BC54E3C2C5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68505"/>
            <a:ext cx="6157913" cy="40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1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59FBC6-18DC-3F5E-07D6-03BD24AF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/>
              <a:t>4. Tiêu nước</a:t>
            </a:r>
            <a:endParaRPr lang="en-V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419B00-8C1B-9446-89EC-81C6B343C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oxy</a:t>
            </a:r>
            <a:r>
              <a:rPr lang="en-VN" dirty="0"/>
              <a:t>gen</a:t>
            </a:r>
          </a:p>
          <a:p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chóng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6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5410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6096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3567" name="Picture 21" descr="tatn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66" y="3581400"/>
            <a:ext cx="529705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0" descr="Kết quả hình ảnh cho mương thoat nước cây lú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111988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4762"/>
            <a:ext cx="446960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9" y="3581400"/>
            <a:ext cx="452096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91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5257800" y="0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5410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6096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7662" name="Picture 19" descr="New_Pictur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58" y="103186"/>
            <a:ext cx="5484842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0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3038"/>
            <a:ext cx="4200523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1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8" y="3154362"/>
            <a:ext cx="5421444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2" descr="11829996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16" y="3154361"/>
            <a:ext cx="4284689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87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1689-38F1-26FE-5749-305E3561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</a:t>
            </a:r>
            <a:r>
              <a:rPr lang="en-US" dirty="0" err="1"/>
              <a:t>Bón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8C8C-261F-7E95-D956-15586252D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2075" y="1371600"/>
            <a:ext cx="4048125" cy="4533900"/>
          </a:xfrm>
        </p:spPr>
        <p:txBody>
          <a:bodyPr>
            <a:normAutofit/>
          </a:bodyPr>
          <a:lstStyle/>
          <a:p>
            <a:r>
              <a:rPr lang="vi-VN" sz="2800" dirty="0"/>
              <a:t> Bón bằng phân hữu cơ (hoại, mục)</a:t>
            </a:r>
          </a:p>
          <a:p>
            <a:r>
              <a:rPr lang="en-US" altLang="en-US" sz="2800" u="none" dirty="0" err="1"/>
              <a:t>Bón</a:t>
            </a:r>
            <a:r>
              <a:rPr lang="en-US" altLang="en-US" sz="2800" u="none" dirty="0"/>
              <a:t> </a:t>
            </a:r>
            <a:r>
              <a:rPr lang="en-US" altLang="en-US" sz="2800" u="none" dirty="0" err="1"/>
              <a:t>phân</a:t>
            </a:r>
            <a:r>
              <a:rPr lang="en-US" altLang="en-US" sz="2800" u="none" dirty="0"/>
              <a:t> </a:t>
            </a:r>
            <a:r>
              <a:rPr lang="en-US" altLang="en-US" sz="2800" u="none" dirty="0" err="1"/>
              <a:t>hoá</a:t>
            </a:r>
            <a:r>
              <a:rPr lang="en-US" altLang="en-US" sz="2800" u="none" dirty="0"/>
              <a:t> </a:t>
            </a:r>
            <a:r>
              <a:rPr lang="en-US" altLang="en-US" sz="2800" u="none" dirty="0" err="1"/>
              <a:t>học</a:t>
            </a:r>
            <a:endParaRPr lang="en-US" altLang="en-US" sz="2800" dirty="0"/>
          </a:p>
          <a:p>
            <a:pPr marL="0" indent="0">
              <a:buNone/>
            </a:pPr>
            <a:r>
              <a:rPr lang="vi-VN" sz="2800" dirty="0"/>
              <a:t>→ Bổ sung kịp thời chất dinh dưỡng cho cây</a:t>
            </a:r>
          </a:p>
        </p:txBody>
      </p:sp>
      <p:pic>
        <p:nvPicPr>
          <p:cNvPr id="13314" name="Picture 2" descr="Cẩm nang phân bón: Phân đa yếu tố">
            <a:extLst>
              <a:ext uri="{FF2B5EF4-FFF2-40B4-BE49-F238E27FC236}">
                <a16:creationId xmlns:a16="http://schemas.microsoft.com/office/drawing/2014/main" id="{963CC882-A8C1-A4BC-FEF1-7B29AB4C89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595442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am b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ham b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ac kieu bon phan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487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ac kieu bon phan (3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3429000" y="1524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Bón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hốc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7848600" y="2743200"/>
            <a:ext cx="281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phun trên lá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3629025" y="6124575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Bón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gốc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5867400" y="6324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vãi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152400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1524000" y="34290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586740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9829800" y="33528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82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/>
      <p:bldP spid="165896" grpId="0" animBg="1"/>
      <p:bldP spid="165897" grpId="0" animBg="1"/>
      <p:bldP spid="1658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64B8-F165-CAF4-CD2C-DDEE5411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10178322" cy="989215"/>
          </a:xfrm>
        </p:spPr>
        <p:txBody>
          <a:bodyPr/>
          <a:lstStyle/>
          <a:p>
            <a:r>
              <a:rPr lang="en-VN" dirty="0"/>
              <a:t>Nội dung chính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B2DD82-148C-5902-3BBC-CF688A388D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727079"/>
              </p:ext>
            </p:extLst>
          </p:nvPr>
        </p:nvGraphicFramePr>
        <p:xfrm>
          <a:off x="0" y="1523999"/>
          <a:ext cx="12192000" cy="4951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006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6F279C-3A19-1B40-B829-6866E2744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ED7843-6DF0-0B4E-853F-87EA1E283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66D32-6B43-E04C-858B-9D7B7712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4644FD-5C8D-484F-BCE3-7411BF91F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68270C-63B3-974C-926F-02543E85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596334-B7E5-BD47-B1FC-D6A2922E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CF6B94-C44C-684A-8EC0-E8D36C0D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E1C-05BC-A744-B605-534CCC46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I.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trồng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7D4BC-1A23-FE00-923D-CB902625C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5102" y="1984248"/>
            <a:ext cx="4800600" cy="3619500"/>
          </a:xfrm>
        </p:spPr>
        <p:txBody>
          <a:bodyPr>
            <a:normAutofit/>
          </a:bodyPr>
          <a:lstStyle/>
          <a:p>
            <a:r>
              <a:rPr lang="vi-VN" sz="2800" dirty="0"/>
              <a:t>Yêu cầu cơ bản khi thực hiện gieo trồng: Đảm bảo yêu cầu về thời vụ, mật độ, khoảng cách và độ nông sâu.</a:t>
            </a:r>
          </a:p>
        </p:txBody>
      </p:sp>
      <p:pic>
        <p:nvPicPr>
          <p:cNvPr id="3074" name="Picture 2" descr="Hãy là người gieo hạt dễ thương, bền bỉ và kiên trì! - Kona Real">
            <a:extLst>
              <a:ext uri="{FF2B5EF4-FFF2-40B4-BE49-F238E27FC236}">
                <a16:creationId xmlns:a16="http://schemas.microsoft.com/office/drawing/2014/main" id="{07B9EB3B-72B8-67F3-1BBB-75BB696A14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93798"/>
            <a:ext cx="515155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56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436" y="1590196"/>
            <a:ext cx="8093765" cy="291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indent="-257175" algn="just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4, 5</a:t>
            </a: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  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hè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4 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7</a:t>
            </a: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6 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11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436" y="4783267"/>
            <a:ext cx="8686800" cy="65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12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2244"/>
            <a:ext cx="4348826" cy="7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30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vi-VN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altLang="vi-VN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vi-VN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vi-VN" sz="3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7898690" y="-382729"/>
            <a:ext cx="5829300" cy="8370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802132"/>
            <a:ext cx="10287000" cy="1252258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1245967" y="2196368"/>
            <a:ext cx="10260233" cy="3217348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Vụ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gieo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trồng</a:t>
                  </a:r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Thời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gian</a:t>
                  </a:r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trồng</a:t>
                  </a:r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Đông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xuân</a:t>
                  </a:r>
                  <a:endPara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endParaRPr>
                </a:p>
                <a:p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thu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Vụ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mùa</a:t>
                  </a:r>
                  <a:endPara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4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endParaRPr>
                </a:p>
                <a:p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40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00" y="2993413"/>
            <a:ext cx="2735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580" y="3977403"/>
            <a:ext cx="2582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677" y="4810767"/>
            <a:ext cx="3060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982" y="3139887"/>
            <a:ext cx="3180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519" y="3975577"/>
            <a:ext cx="2729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249" y="4775371"/>
            <a:ext cx="188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259" y="5413716"/>
            <a:ext cx="48337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6135498" y="5440987"/>
            <a:ext cx="384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6096000" y="6044630"/>
            <a:ext cx="483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9424" y="177767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140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584" y="585280"/>
            <a:ext cx="7031306" cy="85725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vi-VN" sz="3600" dirty="0">
                <a:solidFill>
                  <a:srgbClr val="FF0000"/>
                </a:solidFill>
              </a:rPr>
            </a:br>
            <a:br>
              <a:rPr lang="en-US" altLang="vi-VN" sz="3600" dirty="0">
                <a:solidFill>
                  <a:srgbClr val="FF0000"/>
                </a:solidFill>
              </a:rPr>
            </a:br>
            <a:r>
              <a:rPr lang="en-US" altLang="vi-VN" sz="3600" dirty="0" err="1">
                <a:solidFill>
                  <a:srgbClr val="FF0000"/>
                </a:solidFill>
              </a:rPr>
              <a:t>Cây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cải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bắp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br>
              <a:rPr lang="en-US" altLang="vi-VN" sz="3600" dirty="0">
                <a:solidFill>
                  <a:srgbClr val="FF0000"/>
                </a:solidFill>
              </a:rPr>
            </a:br>
            <a:r>
              <a:rPr lang="en-US" altLang="vi-VN" sz="3600" dirty="0" err="1"/>
              <a:t>Từ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tháng</a:t>
            </a:r>
            <a:r>
              <a:rPr lang="en-US" altLang="vi-VN" sz="3600" dirty="0"/>
              <a:t> 9 </a:t>
            </a:r>
            <a:r>
              <a:rPr lang="en-US" altLang="vi-VN" sz="3600" dirty="0" err="1"/>
              <a:t>đến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tháng</a:t>
            </a:r>
            <a:r>
              <a:rPr lang="en-US" altLang="vi-VN" sz="3600" dirty="0"/>
              <a:t> 11</a:t>
            </a:r>
            <a:br>
              <a:rPr lang="en-US" altLang="vi-VN" sz="3600" dirty="0"/>
            </a:br>
            <a:br>
              <a:rPr lang="en-US" altLang="vi-VN" sz="3600" dirty="0">
                <a:solidFill>
                  <a:srgbClr val="FF0000"/>
                </a:solidFill>
              </a:rPr>
            </a:br>
            <a:endParaRPr lang="vi-VN" altLang="vi-VN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A2456-CD50-42FC-9C41-3E42F5D5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199" y="2122131"/>
            <a:ext cx="4944350" cy="374526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711" y="2141181"/>
            <a:ext cx="3807140" cy="3745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0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612" y="125582"/>
            <a:ext cx="6172200" cy="857250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vi-VN" sz="3600" dirty="0" err="1">
                <a:solidFill>
                  <a:srgbClr val="FF0000"/>
                </a:solidFill>
              </a:rPr>
              <a:t>Từ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tháng</a:t>
            </a:r>
            <a:r>
              <a:rPr lang="en-US" altLang="vi-VN" sz="3600" dirty="0">
                <a:solidFill>
                  <a:srgbClr val="FF0000"/>
                </a:solidFill>
              </a:rPr>
              <a:t> 2 </a:t>
            </a:r>
            <a:r>
              <a:rPr lang="en-US" altLang="vi-VN" sz="3600" dirty="0" err="1">
                <a:solidFill>
                  <a:srgbClr val="FF0000"/>
                </a:solidFill>
              </a:rPr>
              <a:t>đến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tháng</a:t>
            </a:r>
            <a:r>
              <a:rPr lang="en-US" altLang="vi-VN" sz="3600" dirty="0">
                <a:solidFill>
                  <a:srgbClr val="FF0000"/>
                </a:solidFill>
              </a:rPr>
              <a:t> 3</a:t>
            </a:r>
            <a:endParaRPr lang="vi-VN" altLang="vi-VN" sz="3600" dirty="0">
              <a:solidFill>
                <a:srgbClr val="FF0000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2057400" y="1188308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vi-VN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003590"/>
            <a:ext cx="4633912" cy="439721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6887765" y="1150562"/>
            <a:ext cx="3031331" cy="51756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vi-VN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alt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0290" y="2003590"/>
            <a:ext cx="4633910" cy="4395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228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  <p:tag name="ISPRING_LMS_API_VERSION" val="SCORM 2004 (4th edition)"/>
  <p:tag name="ISPRING_ULTRA_SCORM_COURSE_ID" val="E629D383-8FAA-47D6-BB77-32A11A974E4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uFFFD{6B60ED61-9A32-4213-91F4-9E9C9BFFA094}&quot;,&quot;C:\\Users\\Admin\\Desktop\\New folde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SCORM_PASSING_SCORE" val="100.000000"/>
  <p:tag name="ISPRING_PRESENTATION_TITLE" val="bài 3 gieo trồng, chăm sóc và phòng trừ sâu bệnh hại cho cây trồng- phạm thị nhà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  <p:tag name="GENSWF_SLIDE_UID" val="{A4A86037-2920-48E8-87AF-FEFEFD66B339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F2D51-590C-4656-95CB-AF94198FC000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687E9F-E2D7-48B4-A9B8-6E5C2E47D610}:2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2AF19-CC0C-4449-9729-1F3569DD8B76}:2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E04D1B-F9EC-4448-BF1B-C2168799583A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2D66B0-D1B1-480C-A849-E4BAC82673AA}:2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993DBD-BD2D-4B10-9384-1FBDE55359F6}:2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E740F-C501-4B99-81F2-CF8923EE8ABC}: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1CDFEE-D075-4D20-AE21-2F78F898C1D5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A940C3-7853-43F0-9CA5-9B56A70F7C61}: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B171F0-A00E-4896-9725-B9567B400250}: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86B1F8-06BC-482A-9990-5CD6500FBA73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  <p:tag name="GENSWF_SLIDE_UID" val="{73A939AB-04DB-4253-A893-6427479DEEAB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  <p:tag name="GENSWF_SLIDE_UID" val="{9302A698-28A6-4E9A-9A3F-7D4C2FEC3E2A}:2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  <p:tag name="GENSWF_SLIDE_UID" val="{45817B8B-DCD2-4A22-9473-D9F91F49802C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1F88AC-B00D-4EB2-B2F6-17E61912C0C4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70C81D-79D9-4274-83CB-D831A0ED34AF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  <p:tag name="GENSWF_SLIDE_UID" val="{15F60A9D-7A1E-40BD-92C7-B159372E3438}:275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918</Words>
  <Application>Microsoft Office PowerPoint</Application>
  <PresentationFormat>Widescreen</PresentationFormat>
  <Paragraphs>130</Paragraphs>
  <Slides>37</Slides>
  <Notes>7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Gill Sans MT</vt:lpstr>
      <vt:lpstr>Badge</vt:lpstr>
      <vt:lpstr>PowerPoint Presentation</vt:lpstr>
      <vt:lpstr>PowerPoint Presentation</vt:lpstr>
      <vt:lpstr>PowerPoint Presentation</vt:lpstr>
      <vt:lpstr>Nội dung chính</vt:lpstr>
      <vt:lpstr>I. Kỹ thuật gieo trồng</vt:lpstr>
      <vt:lpstr>PowerPoint Presentation</vt:lpstr>
      <vt:lpstr>PowerPoint Presentation</vt:lpstr>
      <vt:lpstr>  Cây cải bắp  Từ tháng 9 đến tháng 11  </vt:lpstr>
      <vt:lpstr>Từ tháng 2 đến tháng 3</vt:lpstr>
      <vt:lpstr> Cây cà chua Từ tháng 8 đến tháng 9 hoặc từ tháng 1 đến tháng 2 </vt:lpstr>
      <vt:lpstr>Vụ Đông xuân Tháng 11 → tháng 4, 5 năm sau</vt:lpstr>
      <vt:lpstr>PowerPoint Presentation</vt:lpstr>
      <vt:lpstr>I. Kỹ thuật gieo trồng</vt:lpstr>
      <vt:lpstr>PowerPoint Presentation</vt:lpstr>
      <vt:lpstr>PowerPoint Presentation</vt:lpstr>
      <vt:lpstr>PowerPoint Presentation</vt:lpstr>
      <vt:lpstr>PowerPoint Presentation</vt:lpstr>
      <vt:lpstr>Quan sát và cho biết người trong hình là ai ? Đang làm gì?</vt:lpstr>
      <vt:lpstr>II. Chăm sóc cây trồng</vt:lpstr>
      <vt:lpstr>Quan sát và cho biết nội dung tranh?</vt:lpstr>
      <vt:lpstr>Quan sát và cho biết nội dung tranh?</vt:lpstr>
      <vt:lpstr>PowerPoint Presentation</vt:lpstr>
      <vt:lpstr>PowerPoint Presentation</vt:lpstr>
      <vt:lpstr>Nhân dân ta có câu: “Công cấy là công bỏ, công làm cỏ là công ăn”</vt:lpstr>
      <vt:lpstr>2. Làm cỏ, vun xới</vt:lpstr>
      <vt:lpstr>2. Làm cỏ, vun xới</vt:lpstr>
      <vt:lpstr>“Nhất nước, nhì phân, tam cần, tứ giống” Nghĩa của câu nói đó là gì?</vt:lpstr>
      <vt:lpstr>Dưa hấu và lúa cây nào cần nhiều nước hơn?</vt:lpstr>
      <vt:lpstr>3. Tưới nước</vt:lpstr>
      <vt:lpstr>PowerPoint Presentation</vt:lpstr>
      <vt:lpstr>PowerPoint Presentation</vt:lpstr>
      <vt:lpstr>Cây bị ngập ta phải làm gì?</vt:lpstr>
      <vt:lpstr>4. Tiêu nước</vt:lpstr>
      <vt:lpstr>PowerPoint Presentation</vt:lpstr>
      <vt:lpstr>PowerPoint Presentation</vt:lpstr>
      <vt:lpstr>5. Bón phân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gieo trồng, chăm sóc và phòng trừ sâu bệnh hại cho cây trồng- phạm thị nhàn</dc:title>
  <dc:creator>Admin</dc:creator>
  <cp:lastModifiedBy>Hà Chi Nguyễn</cp:lastModifiedBy>
  <cp:revision>61</cp:revision>
  <dcterms:created xsi:type="dcterms:W3CDTF">2020-08-11T17:24:50Z</dcterms:created>
  <dcterms:modified xsi:type="dcterms:W3CDTF">2024-02-22T14:15:36Z</dcterms:modified>
</cp:coreProperties>
</file>