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9"/>
  </p:notesMasterIdLst>
  <p:sldIdLst>
    <p:sldId id="435" r:id="rId2"/>
    <p:sldId id="436" r:id="rId3"/>
    <p:sldId id="437" r:id="rId4"/>
    <p:sldId id="438" r:id="rId5"/>
    <p:sldId id="439" r:id="rId6"/>
    <p:sldId id="440" r:id="rId7"/>
    <p:sldId id="441" r:id="rId8"/>
    <p:sldId id="445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454" r:id="rId18"/>
  </p:sldIdLst>
  <p:sldSz cx="14630400" cy="8229600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Indie Flower" panose="020B0604020202020204" charset="0"/>
      <p:regular r:id="rId21"/>
    </p:embeddedFont>
    <p:embeddedFont>
      <p:font typeface="Maven Pro" panose="020B0604020202020204" charset="0"/>
      <p:regular r:id="rId22"/>
      <p:bold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Patrick Hand" panose="00000500000000000000" pitchFamily="2" charset="0"/>
      <p:regular r:id="rId28"/>
    </p:embeddedFont>
    <p:embeddedFont>
      <p:font typeface="SVN-Segoe Print" panose="020B0604020202020204" charset="0"/>
      <p:regular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VNI-Times" panose="020B0604020202020204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1DFD6"/>
    <a:srgbClr val="282828"/>
    <a:srgbClr val="97C9BA"/>
    <a:srgbClr val="FFD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DA0131-21F0-4518-B7F4-80CDB943DF03}">
  <a:tblStyle styleId="{B3DA0131-21F0-4518-B7F4-80CDB943DF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7" autoAdjust="0"/>
    <p:restoredTop sz="94660"/>
  </p:normalViewPr>
  <p:slideViewPr>
    <p:cSldViewPr snapToGrid="0">
      <p:cViewPr varScale="1">
        <p:scale>
          <a:sx n="61" d="100"/>
          <a:sy n="61" d="100"/>
        </p:scale>
        <p:origin x="854" y="6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6138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11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75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007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500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867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48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94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48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00120" y="1488040"/>
            <a:ext cx="6229440" cy="32947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52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00210" y="4782680"/>
            <a:ext cx="6229440" cy="693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6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41160" y="619360"/>
            <a:ext cx="12348000" cy="728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463040" lvl="1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194560" lvl="2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926080" lvl="3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657600" lvl="4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4389120" lvl="5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5120640" lvl="6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5852160" lvl="7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6583680" lvl="8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11464650" y="106519"/>
            <a:ext cx="3313746" cy="1513390"/>
            <a:chOff x="564881" y="1139586"/>
            <a:chExt cx="2071091" cy="945869"/>
          </a:xfrm>
        </p:grpSpPr>
        <p:sp>
          <p:nvSpPr>
            <p:cNvPr id="30" name="Google Shape;30;p4"/>
            <p:cNvSpPr/>
            <p:nvPr/>
          </p:nvSpPr>
          <p:spPr>
            <a:xfrm rot="5846081">
              <a:off x="1603814" y="635669"/>
              <a:ext cx="405706" cy="161973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1" name="Google Shape;31;p4"/>
            <p:cNvSpPr/>
            <p:nvPr/>
          </p:nvSpPr>
          <p:spPr>
            <a:xfrm rot="5845884">
              <a:off x="1073821" y="1178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2" name="Google Shape;32;p4"/>
          <p:cNvGrpSpPr/>
          <p:nvPr/>
        </p:nvGrpSpPr>
        <p:grpSpPr>
          <a:xfrm>
            <a:off x="93251" y="4816502"/>
            <a:ext cx="933654" cy="1517534"/>
            <a:chOff x="58282" y="3010313"/>
            <a:chExt cx="583534" cy="948459"/>
          </a:xfrm>
        </p:grpSpPr>
        <p:grpSp>
          <p:nvGrpSpPr>
            <p:cNvPr id="33" name="Google Shape;33;p4"/>
            <p:cNvGrpSpPr/>
            <p:nvPr/>
          </p:nvGrpSpPr>
          <p:grpSpPr>
            <a:xfrm>
              <a:off x="58282" y="3010313"/>
              <a:ext cx="363880" cy="424721"/>
              <a:chOff x="3043650" y="3588975"/>
              <a:chExt cx="585675" cy="683600"/>
            </a:xfrm>
          </p:grpSpPr>
          <p:sp>
            <p:nvSpPr>
              <p:cNvPr id="34" name="Google Shape;34;p4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41" name="Google Shape;41;p4"/>
            <p:cNvGrpSpPr/>
            <p:nvPr/>
          </p:nvGrpSpPr>
          <p:grpSpPr>
            <a:xfrm>
              <a:off x="234506" y="3566115"/>
              <a:ext cx="407310" cy="392657"/>
              <a:chOff x="3762575" y="3653050"/>
              <a:chExt cx="496175" cy="478325"/>
            </a:xfrm>
          </p:grpSpPr>
          <p:sp>
            <p:nvSpPr>
              <p:cNvPr id="42" name="Google Shape;42;p4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49" name="Google Shape;49;p4"/>
          <p:cNvGrpSpPr/>
          <p:nvPr/>
        </p:nvGrpSpPr>
        <p:grpSpPr>
          <a:xfrm flipH="1">
            <a:off x="12504440" y="6988302"/>
            <a:ext cx="2274358" cy="1269050"/>
            <a:chOff x="8059283" y="4525012"/>
            <a:chExt cx="1139550" cy="635847"/>
          </a:xfrm>
        </p:grpSpPr>
        <p:grpSp>
          <p:nvGrpSpPr>
            <p:cNvPr id="50" name="Google Shape;50;p4"/>
            <p:cNvGrpSpPr/>
            <p:nvPr/>
          </p:nvGrpSpPr>
          <p:grpSpPr>
            <a:xfrm>
              <a:off x="8059283" y="4525012"/>
              <a:ext cx="683359" cy="635847"/>
              <a:chOff x="-61526" y="3752577"/>
              <a:chExt cx="1522974" cy="1417087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53" name="Google Shape;53;p4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9"/>
          <p:cNvGrpSpPr/>
          <p:nvPr/>
        </p:nvGrpSpPr>
        <p:grpSpPr>
          <a:xfrm>
            <a:off x="1141166" y="331645"/>
            <a:ext cx="4499181" cy="2363059"/>
            <a:chOff x="-612524" y="1414514"/>
            <a:chExt cx="3202355" cy="1681941"/>
          </a:xfrm>
        </p:grpSpPr>
        <p:sp>
          <p:nvSpPr>
            <p:cNvPr id="293" name="Google Shape;293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4" name="Google Shape;294;p29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5" name="Google Shape;295;p29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96" name="Google Shape;296;p29"/>
          <p:cNvGrpSpPr/>
          <p:nvPr/>
        </p:nvGrpSpPr>
        <p:grpSpPr>
          <a:xfrm flipH="1">
            <a:off x="9057694" y="4856725"/>
            <a:ext cx="4744635" cy="3121872"/>
            <a:chOff x="-841329" y="1414514"/>
            <a:chExt cx="3377061" cy="2222037"/>
          </a:xfrm>
        </p:grpSpPr>
        <p:sp>
          <p:nvSpPr>
            <p:cNvPr id="297" name="Google Shape;297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8" name="Google Shape;298;p29"/>
            <p:cNvSpPr/>
            <p:nvPr/>
          </p:nvSpPr>
          <p:spPr>
            <a:xfrm rot="-5845884" flipH="1">
              <a:off x="21454" y="2099866"/>
              <a:ext cx="558608" cy="223069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9" name="Google Shape;299;p29"/>
            <p:cNvSpPr/>
            <p:nvPr/>
          </p:nvSpPr>
          <p:spPr>
            <a:xfrm rot="4954116" flipH="1">
              <a:off x="917069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0"/>
          <p:cNvGrpSpPr/>
          <p:nvPr/>
        </p:nvGrpSpPr>
        <p:grpSpPr>
          <a:xfrm rot="10800000" flipH="1">
            <a:off x="8716762" y="272103"/>
            <a:ext cx="5123768" cy="2691106"/>
            <a:chOff x="-612524" y="1414514"/>
            <a:chExt cx="3202355" cy="1681941"/>
          </a:xfrm>
        </p:grpSpPr>
        <p:sp>
          <p:nvSpPr>
            <p:cNvPr id="302" name="Google Shape;302;p30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03" name="Google Shape;303;p30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04" name="Google Shape;304;p30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228371" y="5792038"/>
            <a:ext cx="1414782" cy="1651499"/>
            <a:chOff x="7862735" y="208021"/>
            <a:chExt cx="1093002" cy="1275881"/>
          </a:xfrm>
        </p:grpSpPr>
        <p:grpSp>
          <p:nvGrpSpPr>
            <p:cNvPr id="306" name="Google Shape;306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07" name="Google Shape;307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08" name="Google Shape;308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09" name="Google Shape;309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0" name="Google Shape;310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14" name="Google Shape;314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15" name="Google Shape;315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9" name="Google Shape;319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0" name="Google Shape;320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322" name="Google Shape;322;p30"/>
          <p:cNvGrpSpPr/>
          <p:nvPr/>
        </p:nvGrpSpPr>
        <p:grpSpPr>
          <a:xfrm>
            <a:off x="1938091" y="6109558"/>
            <a:ext cx="1414782" cy="1651499"/>
            <a:chOff x="7862735" y="208021"/>
            <a:chExt cx="1093002" cy="1275881"/>
          </a:xfrm>
        </p:grpSpPr>
        <p:grpSp>
          <p:nvGrpSpPr>
            <p:cNvPr id="323" name="Google Shape;323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24" name="Google Shape;324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31" name="Google Shape;331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32" name="Google Shape;332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7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 rot="3164773">
            <a:off x="12013193" y="5364043"/>
            <a:ext cx="1414709" cy="1651414"/>
            <a:chOff x="7862735" y="208021"/>
            <a:chExt cx="1093002" cy="1275881"/>
          </a:xfrm>
        </p:grpSpPr>
        <p:grpSp>
          <p:nvGrpSpPr>
            <p:cNvPr id="341" name="Google Shape;341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42" name="Google Shape;342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3" name="Google Shape;343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6" name="Google Shape;346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7" name="Google Shape;347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8" name="Google Shape;348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49" name="Google Shape;349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50" name="Google Shape;350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2" name="Google Shape;352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5" name="Google Shape;355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357" name="Google Shape;357;p31"/>
          <p:cNvGrpSpPr/>
          <p:nvPr/>
        </p:nvGrpSpPr>
        <p:grpSpPr>
          <a:xfrm>
            <a:off x="3609923" y="5703901"/>
            <a:ext cx="4276314" cy="2608738"/>
            <a:chOff x="6102849" y="3185238"/>
            <a:chExt cx="3269753" cy="1994692"/>
          </a:xfrm>
        </p:grpSpPr>
        <p:grpSp>
          <p:nvGrpSpPr>
            <p:cNvPr id="358" name="Google Shape;358;p31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359" name="Google Shape;359;p31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361" name="Google Shape;361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63" name="Google Shape;363;p31"/>
          <p:cNvGrpSpPr/>
          <p:nvPr/>
        </p:nvGrpSpPr>
        <p:grpSpPr>
          <a:xfrm flipH="1">
            <a:off x="12854659" y="6636958"/>
            <a:ext cx="1907211" cy="1675675"/>
            <a:chOff x="6102849" y="3460147"/>
            <a:chExt cx="1942961" cy="1707086"/>
          </a:xfrm>
        </p:grpSpPr>
        <p:sp>
          <p:nvSpPr>
            <p:cNvPr id="364" name="Google Shape;364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66" name="Google Shape;366;p31"/>
          <p:cNvGrpSpPr/>
          <p:nvPr/>
        </p:nvGrpSpPr>
        <p:grpSpPr>
          <a:xfrm>
            <a:off x="2208830" y="6715103"/>
            <a:ext cx="1115738" cy="1302419"/>
            <a:chOff x="7862735" y="208021"/>
            <a:chExt cx="1093002" cy="1275881"/>
          </a:xfrm>
        </p:grpSpPr>
        <p:grpSp>
          <p:nvGrpSpPr>
            <p:cNvPr id="367" name="Google Shape;367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68" name="Google Shape;368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2" name="Google Shape;372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75" name="Google Shape;375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76" name="Google Shape;376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8" name="Google Shape;378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1" name="Google Shape;381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sp>
        <p:nvSpPr>
          <p:cNvPr id="383" name="Google Shape;383;p31"/>
          <p:cNvSpPr/>
          <p:nvPr/>
        </p:nvSpPr>
        <p:spPr>
          <a:xfrm rot="-5846059" flipH="1">
            <a:off x="1620071" y="-2321195"/>
            <a:ext cx="1600995" cy="639234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84" name="Google Shape;384;p31"/>
          <p:cNvSpPr/>
          <p:nvPr/>
        </p:nvSpPr>
        <p:spPr>
          <a:xfrm rot="5846015">
            <a:off x="1628362" y="689455"/>
            <a:ext cx="717378" cy="2864555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1141160" y="863200"/>
            <a:ext cx="12348000" cy="765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1"/>
          </p:nvPr>
        </p:nvSpPr>
        <p:spPr>
          <a:xfrm>
            <a:off x="7308720" y="1628320"/>
            <a:ext cx="6180480" cy="5737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2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560"/>
              </a:spcBef>
              <a:spcAft>
                <a:spcPts val="256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519288" y="7535464"/>
            <a:ext cx="707072" cy="538698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48" name="Google Shape;348;p19"/>
          <p:cNvGrpSpPr/>
          <p:nvPr/>
        </p:nvGrpSpPr>
        <p:grpSpPr>
          <a:xfrm>
            <a:off x="298848" y="7202525"/>
            <a:ext cx="429715" cy="397789"/>
            <a:chOff x="1412390" y="2258211"/>
            <a:chExt cx="620689" cy="574573"/>
          </a:xfrm>
        </p:grpSpPr>
        <p:sp>
          <p:nvSpPr>
            <p:cNvPr id="349" name="Google Shape;349;p1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352" name="Google Shape;352;p19"/>
          <p:cNvSpPr/>
          <p:nvPr/>
        </p:nvSpPr>
        <p:spPr>
          <a:xfrm>
            <a:off x="52081" y="7740526"/>
            <a:ext cx="552949" cy="410144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3" name="Google Shape;353;p19"/>
          <p:cNvSpPr/>
          <p:nvPr/>
        </p:nvSpPr>
        <p:spPr>
          <a:xfrm>
            <a:off x="1328411" y="7675226"/>
            <a:ext cx="200826" cy="21189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4" name="Google Shape;354;p19"/>
          <p:cNvSpPr/>
          <p:nvPr/>
        </p:nvSpPr>
        <p:spPr>
          <a:xfrm>
            <a:off x="1151677" y="7961894"/>
            <a:ext cx="121686" cy="112261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5" name="Google Shape;355;p19"/>
          <p:cNvSpPr/>
          <p:nvPr/>
        </p:nvSpPr>
        <p:spPr>
          <a:xfrm rot="-6435031">
            <a:off x="13868006" y="120373"/>
            <a:ext cx="416699" cy="564675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6" name="Google Shape;356;p19"/>
          <p:cNvSpPr/>
          <p:nvPr/>
        </p:nvSpPr>
        <p:spPr>
          <a:xfrm>
            <a:off x="13581082" y="151586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7" name="Google Shape;357;p19"/>
          <p:cNvSpPr/>
          <p:nvPr/>
        </p:nvSpPr>
        <p:spPr>
          <a:xfrm>
            <a:off x="13489159" y="381392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8" name="Google Shape;358;p19"/>
          <p:cNvSpPr/>
          <p:nvPr/>
        </p:nvSpPr>
        <p:spPr>
          <a:xfrm rot="1789419">
            <a:off x="14029574" y="801279"/>
            <a:ext cx="394794" cy="333736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59" name="Google Shape;359;p19"/>
          <p:cNvGrpSpPr/>
          <p:nvPr/>
        </p:nvGrpSpPr>
        <p:grpSpPr>
          <a:xfrm rot="9322877">
            <a:off x="14217232" y="469133"/>
            <a:ext cx="284096" cy="314221"/>
            <a:chOff x="5414907" y="2017485"/>
            <a:chExt cx="220338" cy="243702"/>
          </a:xfrm>
        </p:grpSpPr>
        <p:sp>
          <p:nvSpPr>
            <p:cNvPr id="360" name="Google Shape;360;p1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  <p:extLst>
      <p:ext uri="{BB962C8B-B14F-4D97-AF65-F5344CB8AC3E}">
        <p14:creationId xmlns:p14="http://schemas.microsoft.com/office/powerpoint/2010/main" val="164900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22/02/2024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9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1160" y="622080"/>
            <a:ext cx="12348000" cy="9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74" r:id="rId3"/>
    <p:sldLayoutId id="2147483675" r:id="rId4"/>
    <p:sldLayoutId id="2147483676" r:id="rId5"/>
    <p:sldLayoutId id="2147483677" r:id="rId6"/>
    <p:sldLayoutId id="2147483680" r:id="rId7"/>
    <p:sldLayoutId id="214748368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44" userDrawn="1">
          <p15:clr>
            <a:srgbClr val="EA4335"/>
          </p15:clr>
        </p15:guide>
        <p15:guide id="2" pos="726" userDrawn="1">
          <p15:clr>
            <a:srgbClr val="EA4335"/>
          </p15:clr>
        </p15:guide>
        <p15:guide id="3" orient="horz" pos="4640" userDrawn="1">
          <p15:clr>
            <a:srgbClr val="EA4335"/>
          </p15:clr>
        </p15:guide>
        <p15:guide id="4" pos="8490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8.xml"/><Relationship Id="rId7" Type="http://schemas.openxmlformats.org/officeDocument/2006/relationships/slide" Target="slide5.xml"/><Relationship Id="rId12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image" Target="../media/image6.gif"/><Relationship Id="rId5" Type="http://schemas.openxmlformats.org/officeDocument/2006/relationships/slide" Target="slide3.xml"/><Relationship Id="rId10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slide" Target="slide7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5" y="935800"/>
            <a:ext cx="10972800" cy="1477046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6875" y="3701491"/>
            <a:ext cx="11763487" cy="303467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rẻ em chơi hoạt hình, công viên giải trí hoạt hình, vui chơi giải trí, tiện ích giải trí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7954" y="6081712"/>
            <a:ext cx="3333750" cy="1943101"/>
          </a:xfrm>
          <a:prstGeom prst="rect">
            <a:avLst/>
          </a:prstGeom>
          <a:noFill/>
        </p:spPr>
      </p:pic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3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Bài học lãi suất kép từ Câu chuyện về hạt lúa và bàn cờ vua | Công ty Cổ  phần Tái cấu trúc Doanh nghiệp Việt">
            <a:extLst>
              <a:ext uri="{FF2B5EF4-FFF2-40B4-BE49-F238E27FC236}">
                <a16:creationId xmlns:a16="http://schemas.microsoft.com/office/drawing/2014/main" id="{AAE53FBD-CD55-4003-8273-1FE841EB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15" y="3396415"/>
            <a:ext cx="6175383" cy="39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958010"/>
            <a:ext cx="1569723" cy="24384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615" y="3368794"/>
            <a:ext cx="73152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truyền thuyết, người phát minh ra bàn cờ 64 ô được nhà vua Ấn Độ thưởng cho một phần thưởng tùy ý. Ông đã xin vua thưởng mình bằng cách cho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 ô bàn cờ như sau :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hạt thóc cho ô thứ nhất,                     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hạt thóc cho ô thứ hai,             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hạt thóc cho ô thứ ba,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hạt thóc cho ô thứ tư,    </a:t>
            </a:r>
          </a:p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.........</a:t>
            </a:r>
          </a:p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cứ tiếp tục như vậy, số hạt thóc ô s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gấp đôi số hạt thóc ô trước đến ô cuối cùng.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9338" y="2174222"/>
            <a:ext cx="9772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 nhà vua có đủ thóc để thưởng cho nhà phát minh hay không ?</a:t>
            </a:r>
            <a:endParaRPr lang="vi-VN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25" y="549292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2"/>
          <p:cNvSpPr txBox="1"/>
          <p:nvPr/>
        </p:nvSpPr>
        <p:spPr>
          <a:xfrm>
            <a:off x="4908387" y="968517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49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3" y="1014743"/>
            <a:ext cx="1569723" cy="24384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25604" y="2233945"/>
            <a:ext cx="9772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 nhà vua có đủ thóc để thưởng cho nhà phát minh hay không ?</a:t>
            </a:r>
            <a:endParaRPr lang="vi-VN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489" y="3545864"/>
            <a:ext cx="9258300" cy="4162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7206" y="3712997"/>
            <a:ext cx="3720283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Số thóc ở ô số 8 là: </a:t>
            </a:r>
          </a:p>
          <a:p>
            <a:pPr algn="just">
              <a:lnSpc>
                <a:spcPct val="115000"/>
              </a:lnSpc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  2.2.2.2.2.2.2 = 128</a:t>
            </a:r>
          </a:p>
        </p:txBody>
      </p:sp>
      <p:sp>
        <p:nvSpPr>
          <p:cNvPr id="4" name="Rectangle 3"/>
          <p:cNvSpPr/>
          <p:nvPr/>
        </p:nvSpPr>
        <p:spPr>
          <a:xfrm>
            <a:off x="747206" y="4937948"/>
            <a:ext cx="3252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- 2.2.2.2.2.2.2 = 2</a:t>
            </a:r>
            <a:r>
              <a:rPr lang="en-US" sz="32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747206" y="5581788"/>
            <a:ext cx="342386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>
                <a:latin typeface="SVN-A Love Of Thunde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32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2. 2 = 2</a:t>
            </a:r>
            <a:r>
              <a:rPr lang="en-US" sz="32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a. a. a. a = a</a:t>
            </a:r>
            <a:r>
              <a:rPr lang="en-US" sz="32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45" y="622936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 Box 2"/>
          <p:cNvSpPr txBox="1"/>
          <p:nvPr/>
        </p:nvSpPr>
        <p:spPr>
          <a:xfrm>
            <a:off x="4997548" y="1051582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38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4" grpId="0"/>
      <p:bldP spid="7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464351" y="3219836"/>
            <a:ext cx="7332785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SVN-A Love Of Thunder" panose="02040603050506020204" pitchFamily="18" charset="0"/>
              </a:rPr>
              <a:t>I. Lũy thừa với số mũ tự nhiên </a:t>
            </a:r>
            <a:endParaRPr lang="en-US" sz="3600" dirty="0">
              <a:solidFill>
                <a:srgbClr val="FF0000"/>
              </a:solidFill>
              <a:latin typeface="SVN-A Love Of Thunder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47827" y="2119756"/>
            <a:ext cx="947666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 vào các ví dụ trên em hãy định nghĩa lũy thừa bậc n của a ?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94403" y="4033799"/>
            <a:ext cx="124840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 thừa bậc n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số tự nhiên a là tích của n thừa số bằng nhau,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thừa số bằng a: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76818" y="5598286"/>
            <a:ext cx="123795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Đọc là “ a mũ n </a:t>
            </a:r>
            <a:r>
              <a:rPr lang="en-US" alt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hoặc “ a lũy thừa n ”, a là cơ số, n là số mũ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9810"/>
          <a:stretch/>
        </p:blipFill>
        <p:spPr>
          <a:xfrm>
            <a:off x="11654788" y="3750574"/>
            <a:ext cx="2370039" cy="26502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744" y="4782089"/>
            <a:ext cx="4187704" cy="927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776818" y="6159613"/>
                <a:ext cx="10530089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hú ý:</a:t>
                </a:r>
                <a:r>
                  <a: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a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</a:t>
                </a:r>
                <a:r>
                  <a:rPr kumimoji="0" lang="en-US" altLang="en-US" sz="3200" b="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được gọi là a bình phương ( hay bình phương của a)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32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 được gọi là a lập phương ( hay lập phương của a)</a:t>
                </a: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818" y="6159613"/>
                <a:ext cx="10530089" cy="1569660"/>
              </a:xfrm>
              <a:prstGeom prst="rect">
                <a:avLst/>
              </a:prstGeom>
              <a:blipFill>
                <a:blip r:embed="rId6"/>
                <a:stretch>
                  <a:fillRect l="-1447" t="-4651" b="-120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77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8" grpId="0"/>
      <p:bldP spid="22" grpId="0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1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2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3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grpSp>
        <p:nvGrpSpPr>
          <p:cNvPr id="17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18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78" y="5226687"/>
            <a:ext cx="1825034" cy="2866313"/>
          </a:xfrm>
          <a:prstGeom prst="rect">
            <a:avLst/>
          </a:prstGeom>
        </p:spPr>
      </p:pic>
      <p:sp>
        <p:nvSpPr>
          <p:cNvPr id="34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6443" y="2063087"/>
                <a:ext cx="12168554" cy="300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Ví dụ 1: 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biểu thức 3.3.3.3.3 dưới dạng luỹ thừa. Hãy chỉ ra cơ số và số mũ của luỹ thừa đó.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" y="2063087"/>
                <a:ext cx="12168554" cy="3005118"/>
              </a:xfrm>
              <a:prstGeom prst="rect">
                <a:avLst/>
              </a:prstGeom>
              <a:blipFill>
                <a:blip r:embed="rId4"/>
                <a:stretch>
                  <a:fillRect l="-1252" r="-1953" b="-4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443" y="4932600"/>
                <a:ext cx="7128298" cy="2966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3.3.3.3.3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Cơ số là 3 và số mũ là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11.11 = 121</a:t>
                </a:r>
              </a:p>
              <a:p>
                <a:pPr>
                  <a:lnSpc>
                    <a:spcPct val="150000"/>
                  </a:lnSpc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" y="4932600"/>
                <a:ext cx="7128298" cy="2966966"/>
              </a:xfrm>
              <a:prstGeom prst="rect">
                <a:avLst/>
              </a:prstGeom>
              <a:blipFill>
                <a:blip r:embed="rId5"/>
                <a:stretch>
                  <a:fillRect l="-2137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726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5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5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52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53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54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129763"/>
                  </p:ext>
                </p:extLst>
              </p:nvPr>
            </p:nvGraphicFramePr>
            <p:xfrm>
              <a:off x="984226" y="3307149"/>
              <a:ext cx="12427119" cy="2432752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23140">
                      <a:extLst>
                        <a:ext uri="{9D8B030D-6E8A-4147-A177-3AD203B41FA5}">
                          <a16:colId xmlns:a16="http://schemas.microsoft.com/office/drawing/2014/main" val="3540386619"/>
                        </a:ext>
                      </a:extLst>
                    </a:gridCol>
                    <a:gridCol w="1105111">
                      <a:extLst>
                        <a:ext uri="{9D8B030D-6E8A-4147-A177-3AD203B41FA5}">
                          <a16:colId xmlns:a16="http://schemas.microsoft.com/office/drawing/2014/main" val="3121437505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4199330727"/>
                        </a:ext>
                      </a:extLst>
                    </a:gridCol>
                    <a:gridCol w="1125416">
                      <a:extLst>
                        <a:ext uri="{9D8B030D-6E8A-4147-A177-3AD203B41FA5}">
                          <a16:colId xmlns:a16="http://schemas.microsoft.com/office/drawing/2014/main" val="4098651101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1557906781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222308566"/>
                        </a:ext>
                      </a:extLst>
                    </a:gridCol>
                    <a:gridCol w="1037492">
                      <a:extLst>
                        <a:ext uri="{9D8B030D-6E8A-4147-A177-3AD203B41FA5}">
                          <a16:colId xmlns:a16="http://schemas.microsoft.com/office/drawing/2014/main" val="3727088251"/>
                        </a:ext>
                      </a:extLst>
                    </a:gridCol>
                    <a:gridCol w="1213339">
                      <a:extLst>
                        <a:ext uri="{9D8B030D-6E8A-4147-A177-3AD203B41FA5}">
                          <a16:colId xmlns:a16="http://schemas.microsoft.com/office/drawing/2014/main" val="2839720133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1917631866"/>
                        </a:ext>
                      </a:extLst>
                    </a:gridCol>
                    <a:gridCol w="1230923">
                      <a:extLst>
                        <a:ext uri="{9D8B030D-6E8A-4147-A177-3AD203B41FA5}">
                          <a16:colId xmlns:a16="http://schemas.microsoft.com/office/drawing/2014/main" val="2596162933"/>
                        </a:ext>
                      </a:extLst>
                    </a:gridCol>
                    <a:gridCol w="1225206">
                      <a:extLst>
                        <a:ext uri="{9D8B030D-6E8A-4147-A177-3AD203B41FA5}">
                          <a16:colId xmlns:a16="http://schemas.microsoft.com/office/drawing/2014/main" val="1731951352"/>
                        </a:ext>
                      </a:extLst>
                    </a:gridCol>
                  </a:tblGrid>
                  <a:tr h="11439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a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2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3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4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5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6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7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8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9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10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13007488"/>
                      </a:ext>
                    </a:extLst>
                  </a:tr>
                  <a:tr h="12888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6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7974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129763"/>
                  </p:ext>
                </p:extLst>
              </p:nvPr>
            </p:nvGraphicFramePr>
            <p:xfrm>
              <a:off x="984226" y="3307149"/>
              <a:ext cx="12427119" cy="2432752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23140">
                      <a:extLst>
                        <a:ext uri="{9D8B030D-6E8A-4147-A177-3AD203B41FA5}">
                          <a16:colId xmlns:a16="http://schemas.microsoft.com/office/drawing/2014/main" val="3540386619"/>
                        </a:ext>
                      </a:extLst>
                    </a:gridCol>
                    <a:gridCol w="1105111">
                      <a:extLst>
                        <a:ext uri="{9D8B030D-6E8A-4147-A177-3AD203B41FA5}">
                          <a16:colId xmlns:a16="http://schemas.microsoft.com/office/drawing/2014/main" val="3121437505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4199330727"/>
                        </a:ext>
                      </a:extLst>
                    </a:gridCol>
                    <a:gridCol w="1125416">
                      <a:extLst>
                        <a:ext uri="{9D8B030D-6E8A-4147-A177-3AD203B41FA5}">
                          <a16:colId xmlns:a16="http://schemas.microsoft.com/office/drawing/2014/main" val="4098651101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1557906781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222308566"/>
                        </a:ext>
                      </a:extLst>
                    </a:gridCol>
                    <a:gridCol w="1037492">
                      <a:extLst>
                        <a:ext uri="{9D8B030D-6E8A-4147-A177-3AD203B41FA5}">
                          <a16:colId xmlns:a16="http://schemas.microsoft.com/office/drawing/2014/main" val="3727088251"/>
                        </a:ext>
                      </a:extLst>
                    </a:gridCol>
                    <a:gridCol w="1213339">
                      <a:extLst>
                        <a:ext uri="{9D8B030D-6E8A-4147-A177-3AD203B41FA5}">
                          <a16:colId xmlns:a16="http://schemas.microsoft.com/office/drawing/2014/main" val="2839720133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1917631866"/>
                        </a:ext>
                      </a:extLst>
                    </a:gridCol>
                    <a:gridCol w="1230923">
                      <a:extLst>
                        <a:ext uri="{9D8B030D-6E8A-4147-A177-3AD203B41FA5}">
                          <a16:colId xmlns:a16="http://schemas.microsoft.com/office/drawing/2014/main" val="2596162933"/>
                        </a:ext>
                      </a:extLst>
                    </a:gridCol>
                    <a:gridCol w="1225206">
                      <a:extLst>
                        <a:ext uri="{9D8B030D-6E8A-4147-A177-3AD203B41FA5}">
                          <a16:colId xmlns:a16="http://schemas.microsoft.com/office/drawing/2014/main" val="1731951352"/>
                        </a:ext>
                      </a:extLst>
                    </a:gridCol>
                  </a:tblGrid>
                  <a:tr h="11439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a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2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3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4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5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6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7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8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9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10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13007488"/>
                      </a:ext>
                    </a:extLst>
                  </a:tr>
                  <a:tr h="12888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95" t="-89151" r="-1115476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7974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984226" y="2294846"/>
            <a:ext cx="102338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Luyện tập 1</a:t>
            </a:r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: Hoàn thành bảng bình phương từ 1 đến 10.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4226" y="5739901"/>
            <a:ext cx="13080588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Chú ý:</a:t>
            </a:r>
            <a:r>
              <a:rPr lang="en-US" sz="3200">
                <a:latin typeface="SVN-A Love Of Thund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số 0,1,4,9,16,25 … được gọi là số chính phương.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S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ố chính phương bằng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bình phương ( lũy thừa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bậc 2) của một số tự nhiên.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0267235" y="6093272"/>
            <a:ext cx="1057275" cy="320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1315" y="475837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75342" y="477770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2911" y="477770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10480" y="477127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7783" y="475837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1117" y="477770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40262" y="477770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22075" y="475837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338575" y="474063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39207" y="474063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35800934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4" grpId="0"/>
      <p:bldP spid="16" grpId="0"/>
      <p:bldP spid="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1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2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2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22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25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50631" y="2181632"/>
            <a:ext cx="133115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1: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Tính số hạt thóc có trong ô thứ 7 của bàn cờ nói trong bài toán mở đầu.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Hãy viết mỗi số tự nhiên sau thành tổng giá trị các chữ số của nóbằng cách dùng các luỹ thừa của 10 theo mẫu: 4257 = 4.10³ + 2.10² +5.10+ 7.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a) 23 197</a:t>
            </a:r>
          </a:p>
          <a:p>
            <a:pPr>
              <a:lnSpc>
                <a:spcPct val="15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b) 203 184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41354" y="5292969"/>
                <a:ext cx="604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+ 9.10 + 7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354" y="5292969"/>
                <a:ext cx="6045116" cy="584775"/>
              </a:xfrm>
              <a:prstGeom prst="rect">
                <a:avLst/>
              </a:prstGeom>
              <a:blipFill>
                <a:blip r:embed="rId3"/>
                <a:stretch>
                  <a:fillRect l="-2624" t="-14583" r="-1715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113557" y="6706976"/>
                <a:ext cx="6045116" cy="590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+ 8.10 + 4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57" y="6706976"/>
                <a:ext cx="6045116" cy="590418"/>
              </a:xfrm>
              <a:prstGeom prst="rect">
                <a:avLst/>
              </a:prstGeom>
              <a:blipFill>
                <a:blip r:embed="rId4"/>
                <a:stretch>
                  <a:fillRect l="-2624" t="-13402" r="-1715" b="-3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8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5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6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7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178" y="1252280"/>
            <a:ext cx="14232221" cy="2751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Luyện tập 2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1.36. Viết các tích sau dưới dạng lũy thừa.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a, 9.9.9.9.9                                 b, 10.10.10.10 </a:t>
            </a:r>
            <a:endParaRPr 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412336" y="5198042"/>
              <a:ext cx="13786743" cy="263493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233766">
                      <a:extLst>
                        <a:ext uri="{9D8B030D-6E8A-4147-A177-3AD203B41FA5}">
                          <a16:colId xmlns:a16="http://schemas.microsoft.com/office/drawing/2014/main" val="3518733616"/>
                        </a:ext>
                      </a:extLst>
                    </a:gridCol>
                    <a:gridCol w="1801928">
                      <a:extLst>
                        <a:ext uri="{9D8B030D-6E8A-4147-A177-3AD203B41FA5}">
                          <a16:colId xmlns:a16="http://schemas.microsoft.com/office/drawing/2014/main" val="1025548027"/>
                        </a:ext>
                      </a:extLst>
                    </a:gridCol>
                    <a:gridCol w="2872968">
                      <a:extLst>
                        <a:ext uri="{9D8B030D-6E8A-4147-A177-3AD203B41FA5}">
                          <a16:colId xmlns:a16="http://schemas.microsoft.com/office/drawing/2014/main" val="2269711204"/>
                        </a:ext>
                      </a:extLst>
                    </a:gridCol>
                    <a:gridCol w="4878081">
                      <a:extLst>
                        <a:ext uri="{9D8B030D-6E8A-4147-A177-3AD203B41FA5}">
                          <a16:colId xmlns:a16="http://schemas.microsoft.com/office/drawing/2014/main" val="2352203771"/>
                        </a:ext>
                      </a:extLst>
                    </a:gridCol>
                  </a:tblGrid>
                  <a:tr h="5091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Cơ số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Số mũ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Giá trị của 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64676098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77004219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3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5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43706396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2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128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5196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8938398"/>
                  </p:ext>
                </p:extLst>
              </p:nvPr>
            </p:nvGraphicFramePr>
            <p:xfrm>
              <a:off x="412336" y="5198042"/>
              <a:ext cx="13786743" cy="263493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233766">
                      <a:extLst>
                        <a:ext uri="{9D8B030D-6E8A-4147-A177-3AD203B41FA5}">
                          <a16:colId xmlns:a16="http://schemas.microsoft.com/office/drawing/2014/main" val="3518733616"/>
                        </a:ext>
                      </a:extLst>
                    </a:gridCol>
                    <a:gridCol w="1801928">
                      <a:extLst>
                        <a:ext uri="{9D8B030D-6E8A-4147-A177-3AD203B41FA5}">
                          <a16:colId xmlns:a16="http://schemas.microsoft.com/office/drawing/2014/main" val="1025548027"/>
                        </a:ext>
                      </a:extLst>
                    </a:gridCol>
                    <a:gridCol w="2872968">
                      <a:extLst>
                        <a:ext uri="{9D8B030D-6E8A-4147-A177-3AD203B41FA5}">
                          <a16:colId xmlns:a16="http://schemas.microsoft.com/office/drawing/2014/main" val="2269711204"/>
                        </a:ext>
                      </a:extLst>
                    </a:gridCol>
                    <a:gridCol w="4878081">
                      <a:extLst>
                        <a:ext uri="{9D8B030D-6E8A-4147-A177-3AD203B41FA5}">
                          <a16:colId xmlns:a16="http://schemas.microsoft.com/office/drawing/2014/main" val="2352203771"/>
                        </a:ext>
                      </a:extLst>
                    </a:gridCol>
                  </a:tblGrid>
                  <a:tr h="6442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Cơ số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Số mũ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Giá trị của 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6467609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44" t="-109565" r="-225899" b="-22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77004219"/>
                      </a:ext>
                    </a:extLst>
                  </a:tr>
                  <a:tr h="6448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3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5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43706396"/>
                      </a:ext>
                    </a:extLst>
                  </a:tr>
                  <a:tr h="6448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2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128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51963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0"/>
          <p:cNvSpPr/>
          <p:nvPr/>
        </p:nvSpPr>
        <p:spPr>
          <a:xfrm>
            <a:off x="412336" y="4148170"/>
            <a:ext cx="5798382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1.37. Hoàn thành bảng sau:</a:t>
            </a:r>
          </a:p>
        </p:txBody>
      </p:sp>
    </p:spTree>
    <p:extLst>
      <p:ext uri="{BB962C8B-B14F-4D97-AF65-F5344CB8AC3E}">
        <p14:creationId xmlns:p14="http://schemas.microsoft.com/office/powerpoint/2010/main" val="260623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5553" y="4157124"/>
            <a:ext cx="10685709" cy="602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bài mới “LŨY THỪA VỚI SỐ MŨ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 NHIÊN (T2) 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81087" y="1393646"/>
            <a:ext cx="4653069" cy="639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36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VỀ</a:t>
            </a:r>
            <a:r>
              <a:rPr lang="nl-NL" sz="3360" b="1" spc="-6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36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336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65008" y="2349430"/>
            <a:ext cx="995426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Ôn lại nội dung kiến thức đã</a:t>
            </a:r>
            <a:r>
              <a:rPr lang="nl-NL" sz="2880" spc="-18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 lũy thừa với số mũ 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 nhiên.</a:t>
            </a:r>
            <a:endParaRPr lang="en-US" sz="288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45554" y="3031677"/>
            <a:ext cx="9724137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.- Hoàn thành nốt các bài tập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SGK : 1.38,1.39,1.40 (SGK)  </a:t>
            </a:r>
            <a:endParaRPr lang="nl-NL" sz="288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1.51, 1.52, 1.53, 1.54, 1.55 (SBT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7043933" y="616187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1145229" y="7053944"/>
            <a:ext cx="3244814" cy="101890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29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  <a:endParaRPr lang="vi-VN" sz="29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0293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8268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624365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030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827776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197" y="574210"/>
            <a:ext cx="857250" cy="142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947" y="2944934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1656982" y="-832480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10" y="69382"/>
            <a:ext cx="1569723" cy="243840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096051" y="7053944"/>
            <a:ext cx="5546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SVN-A Love Of Thunder" panose="02040603050506020204" pitchFamily="18" charset="0"/>
              </a:rPr>
              <a:t>Vòng quay may mắn </a:t>
            </a:r>
          </a:p>
        </p:txBody>
      </p:sp>
    </p:spTree>
    <p:extLst>
      <p:ext uri="{BB962C8B-B14F-4D97-AF65-F5344CB8AC3E}">
        <p14:creationId xmlns:p14="http://schemas.microsoft.com/office/powerpoint/2010/main" val="369307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40701" y="217967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1.Số tự nhiên x trong phép tính ( 25 – x ) .100 = 0  là :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 số khác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Kết quả phép tính </a:t>
            </a:r>
            <a:r>
              <a:rPr lang="pt-BR" sz="4000">
                <a:solidFill>
                  <a:schemeClr val="tx1"/>
                </a:solidFill>
                <a:latin typeface="VNI-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:879.2 + 879.996 + 3.879 laø : 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625187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000">
                <a:solidFill>
                  <a:schemeClr val="tx1"/>
                </a:solidFill>
                <a:latin typeface="VNI-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887799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34468" y="2344242"/>
            <a:ext cx="6101080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897897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endParaRPr lang="en-US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879879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34469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789789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658" y="3427903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lnSpc>
                <a:spcPct val="150000"/>
              </a:lnSpc>
            </a:pP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3: Cho tổng : A =  0 +1 + 2 + .... + 9 + 10 kết quả là :</a:t>
            </a:r>
            <a:endParaRPr lang="en-US" sz="40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0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 Số tự nhiên x : 23 ( x – 1 ) + 19  =  65  là 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3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3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4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79" y="3482534"/>
            <a:ext cx="965443" cy="77235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vi-VN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phép chia, có thương là 19, số chia là 8 và số dư là số lớn nhất có</a:t>
            </a: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thể. Tìm số bị chia</a:t>
            </a: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159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8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 txBox="1">
            <a:spLocks noGrp="1"/>
          </p:cNvSpPr>
          <p:nvPr>
            <p:ph type="ctrTitle"/>
          </p:nvPr>
        </p:nvSpPr>
        <p:spPr>
          <a:xfrm>
            <a:off x="2934041" y="570838"/>
            <a:ext cx="8569704" cy="2047615"/>
          </a:xfrm>
          <a:prstGeom prst="rect">
            <a:avLst/>
          </a:prstGeom>
        </p:spPr>
        <p:txBody>
          <a:bodyPr spcFirstLastPara="1" wrap="square" lIns="146280" tIns="146280" rIns="146280" bIns="146280" anchor="b" anchorCtr="0">
            <a:noAutofit/>
          </a:bodyPr>
          <a:lstStyle/>
          <a:p>
            <a:r>
              <a:rPr lang="en" sz="5400" dirty="0">
                <a:latin typeface="SVN-A Love Of Thunder" panose="02040603050506020204" pitchFamily="18" charset="0"/>
              </a:rPr>
              <a:t>Lũy thừa với số mũ tự nhiên (T1).</a:t>
            </a:r>
            <a:endParaRPr sz="5400" dirty="0">
              <a:latin typeface="SVN-A Love Of Thunder" panose="02040603050506020204" pitchFamily="18" charset="0"/>
            </a:endParaRPr>
          </a:p>
        </p:txBody>
      </p:sp>
      <p:grpSp>
        <p:nvGrpSpPr>
          <p:cNvPr id="396" name="Google Shape;396;p34"/>
          <p:cNvGrpSpPr/>
          <p:nvPr/>
        </p:nvGrpSpPr>
        <p:grpSpPr>
          <a:xfrm>
            <a:off x="-98441" y="6004124"/>
            <a:ext cx="2436758" cy="2267339"/>
            <a:chOff x="-61526" y="3752577"/>
            <a:chExt cx="1522974" cy="1417087"/>
          </a:xfrm>
        </p:grpSpPr>
        <p:sp>
          <p:nvSpPr>
            <p:cNvPr id="397" name="Google Shape;397;p34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399" name="Google Shape;399;p34"/>
          <p:cNvSpPr/>
          <p:nvPr/>
        </p:nvSpPr>
        <p:spPr>
          <a:xfrm flipH="1">
            <a:off x="1756273" y="6316957"/>
            <a:ext cx="2208686" cy="1940554"/>
          </a:xfrm>
          <a:custGeom>
            <a:avLst/>
            <a:gdLst/>
            <a:ahLst/>
            <a:cxnLst/>
            <a:rect l="l" t="t" r="r" b="b"/>
            <a:pathLst>
              <a:path w="18888" h="16595" extrusionOk="0">
                <a:moveTo>
                  <a:pt x="9795" y="1"/>
                </a:moveTo>
                <a:cubicBezTo>
                  <a:pt x="8290" y="1"/>
                  <a:pt x="7300" y="1971"/>
                  <a:pt x="6889" y="7164"/>
                </a:cubicBezTo>
                <a:cubicBezTo>
                  <a:pt x="6889" y="7182"/>
                  <a:pt x="6524" y="8876"/>
                  <a:pt x="5654" y="8876"/>
                </a:cubicBezTo>
                <a:cubicBezTo>
                  <a:pt x="5348" y="8876"/>
                  <a:pt x="4980" y="8667"/>
                  <a:pt x="4544" y="8102"/>
                </a:cubicBezTo>
                <a:cubicBezTo>
                  <a:pt x="3785" y="7104"/>
                  <a:pt x="3153" y="6690"/>
                  <a:pt x="2627" y="6690"/>
                </a:cubicBezTo>
                <a:cubicBezTo>
                  <a:pt x="52" y="6690"/>
                  <a:pt x="1" y="16595"/>
                  <a:pt x="1" y="16595"/>
                </a:cubicBezTo>
                <a:lnTo>
                  <a:pt x="17629" y="16570"/>
                </a:lnTo>
                <a:cubicBezTo>
                  <a:pt x="17629" y="16570"/>
                  <a:pt x="18888" y="10472"/>
                  <a:pt x="16839" y="8324"/>
                </a:cubicBezTo>
                <a:cubicBezTo>
                  <a:pt x="16365" y="7813"/>
                  <a:pt x="15879" y="7620"/>
                  <a:pt x="15416" y="7620"/>
                </a:cubicBezTo>
                <a:cubicBezTo>
                  <a:pt x="14939" y="7620"/>
                  <a:pt x="14487" y="7826"/>
                  <a:pt x="14098" y="8102"/>
                </a:cubicBezTo>
                <a:cubicBezTo>
                  <a:pt x="13951" y="8214"/>
                  <a:pt x="13786" y="8264"/>
                  <a:pt x="13625" y="8264"/>
                </a:cubicBezTo>
                <a:cubicBezTo>
                  <a:pt x="13219" y="8264"/>
                  <a:pt x="12839" y="7944"/>
                  <a:pt x="12839" y="7484"/>
                </a:cubicBezTo>
                <a:cubicBezTo>
                  <a:pt x="12938" y="5065"/>
                  <a:pt x="12814" y="1460"/>
                  <a:pt x="11407" y="572"/>
                </a:cubicBezTo>
                <a:cubicBezTo>
                  <a:pt x="10818" y="205"/>
                  <a:pt x="10280" y="1"/>
                  <a:pt x="97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0" name="Google Shape;400;p34"/>
          <p:cNvSpPr/>
          <p:nvPr/>
        </p:nvSpPr>
        <p:spPr>
          <a:xfrm flipH="1">
            <a:off x="2079599" y="6580065"/>
            <a:ext cx="1622603" cy="1665870"/>
          </a:xfrm>
          <a:custGeom>
            <a:avLst/>
            <a:gdLst/>
            <a:ahLst/>
            <a:cxnLst/>
            <a:rect l="l" t="t" r="r" b="b"/>
            <a:pathLst>
              <a:path w="13876" h="14246" fill="none" extrusionOk="0">
                <a:moveTo>
                  <a:pt x="2025" y="14246"/>
                </a:moveTo>
                <a:cubicBezTo>
                  <a:pt x="1334" y="13110"/>
                  <a:pt x="0" y="10839"/>
                  <a:pt x="1037" y="9654"/>
                </a:cubicBezTo>
                <a:cubicBezTo>
                  <a:pt x="1902" y="8642"/>
                  <a:pt x="3704" y="10617"/>
                  <a:pt x="5160" y="11678"/>
                </a:cubicBezTo>
                <a:cubicBezTo>
                  <a:pt x="5432" y="11876"/>
                  <a:pt x="5728" y="11382"/>
                  <a:pt x="5580" y="10987"/>
                </a:cubicBezTo>
                <a:cubicBezTo>
                  <a:pt x="4667" y="8395"/>
                  <a:pt x="2642" y="2173"/>
                  <a:pt x="4667" y="988"/>
                </a:cubicBezTo>
                <a:cubicBezTo>
                  <a:pt x="6370" y="0"/>
                  <a:pt x="7876" y="3852"/>
                  <a:pt x="8691" y="6568"/>
                </a:cubicBezTo>
                <a:cubicBezTo>
                  <a:pt x="8889" y="7210"/>
                  <a:pt x="9555" y="7185"/>
                  <a:pt x="9703" y="6518"/>
                </a:cubicBezTo>
                <a:cubicBezTo>
                  <a:pt x="10049" y="4889"/>
                  <a:pt x="10567" y="4148"/>
                  <a:pt x="10938" y="3802"/>
                </a:cubicBezTo>
                <a:cubicBezTo>
                  <a:pt x="11185" y="3556"/>
                  <a:pt x="11580" y="3531"/>
                  <a:pt x="11851" y="3728"/>
                </a:cubicBezTo>
                <a:cubicBezTo>
                  <a:pt x="13802" y="5160"/>
                  <a:pt x="13876" y="11925"/>
                  <a:pt x="13826" y="1422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4689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5" name="Google Shape;405;p34"/>
          <p:cNvSpPr/>
          <p:nvPr/>
        </p:nvSpPr>
        <p:spPr>
          <a:xfrm rot="5769038">
            <a:off x="941304" y="-1083310"/>
            <a:ext cx="1051144" cy="341092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7" name="Google Shape;407;p34"/>
          <p:cNvSpPr/>
          <p:nvPr/>
        </p:nvSpPr>
        <p:spPr>
          <a:xfrm rot="5001423" flipH="1">
            <a:off x="12129430" y="-1593517"/>
            <a:ext cx="1103229" cy="4404902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8" name="Google Shape;408;p34"/>
          <p:cNvSpPr/>
          <p:nvPr/>
        </p:nvSpPr>
        <p:spPr>
          <a:xfrm>
            <a:off x="7803040" y="7917600"/>
            <a:ext cx="3899040" cy="40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537" name="Google Shape;537;p34"/>
          <p:cNvSpPr txBox="1"/>
          <p:nvPr/>
        </p:nvSpPr>
        <p:spPr>
          <a:xfrm>
            <a:off x="14377200" y="6152280"/>
            <a:ext cx="2194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endParaRPr sz="3584"/>
          </a:p>
          <a:p>
            <a:endParaRPr sz="3584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17" name="Google Shape;617;p34"/>
          <p:cNvSpPr/>
          <p:nvPr/>
        </p:nvSpPr>
        <p:spPr>
          <a:xfrm>
            <a:off x="-98459" y="2807242"/>
            <a:ext cx="406117" cy="1621517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618" name="Google Shape;618;p34"/>
          <p:cNvSpPr/>
          <p:nvPr/>
        </p:nvSpPr>
        <p:spPr>
          <a:xfrm rot="1315102">
            <a:off x="195815" y="3388836"/>
            <a:ext cx="260446" cy="103989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619" name="Google Shape;619;p34"/>
          <p:cNvGrpSpPr/>
          <p:nvPr/>
        </p:nvGrpSpPr>
        <p:grpSpPr>
          <a:xfrm>
            <a:off x="11887200" y="6316957"/>
            <a:ext cx="2508038" cy="1975880"/>
            <a:chOff x="2976202" y="-101378"/>
            <a:chExt cx="4841851" cy="5060811"/>
          </a:xfrm>
        </p:grpSpPr>
        <p:sp>
          <p:nvSpPr>
            <p:cNvPr id="620" name="Google Shape;620;p34"/>
            <p:cNvSpPr/>
            <p:nvPr/>
          </p:nvSpPr>
          <p:spPr>
            <a:xfrm>
              <a:off x="4736005" y="4426495"/>
              <a:ext cx="879932" cy="260696"/>
            </a:xfrm>
            <a:custGeom>
              <a:avLst/>
              <a:gdLst/>
              <a:ahLst/>
              <a:cxnLst/>
              <a:rect l="l" t="t" r="r" b="b"/>
              <a:pathLst>
                <a:path w="14632" h="4335" extrusionOk="0">
                  <a:moveTo>
                    <a:pt x="5213" y="1"/>
                  </a:moveTo>
                  <a:cubicBezTo>
                    <a:pt x="2332" y="1"/>
                    <a:pt x="219" y="628"/>
                    <a:pt x="0" y="668"/>
                  </a:cubicBezTo>
                  <a:lnTo>
                    <a:pt x="428" y="590"/>
                  </a:lnTo>
                  <a:cubicBezTo>
                    <a:pt x="3607" y="3498"/>
                    <a:pt x="6705" y="4335"/>
                    <a:pt x="9192" y="4335"/>
                  </a:cubicBezTo>
                  <a:cubicBezTo>
                    <a:pt x="12429" y="4335"/>
                    <a:pt x="14632" y="2918"/>
                    <a:pt x="14632" y="2808"/>
                  </a:cubicBezTo>
                  <a:cubicBezTo>
                    <a:pt x="11449" y="579"/>
                    <a:pt x="7978" y="1"/>
                    <a:pt x="5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4764090" y="4461976"/>
              <a:ext cx="847157" cy="223711"/>
            </a:xfrm>
            <a:custGeom>
              <a:avLst/>
              <a:gdLst/>
              <a:ahLst/>
              <a:cxnLst/>
              <a:rect l="l" t="t" r="r" b="b"/>
              <a:pathLst>
                <a:path w="14087" h="3720" extrusionOk="0">
                  <a:moveTo>
                    <a:pt x="0" y="0"/>
                  </a:moveTo>
                  <a:lnTo>
                    <a:pt x="0" y="0"/>
                  </a:lnTo>
                  <a:cubicBezTo>
                    <a:pt x="3155" y="2889"/>
                    <a:pt x="6229" y="3719"/>
                    <a:pt x="8701" y="3719"/>
                  </a:cubicBezTo>
                  <a:cubicBezTo>
                    <a:pt x="11655" y="3719"/>
                    <a:pt x="13748" y="2532"/>
                    <a:pt x="14087" y="2257"/>
                  </a:cubicBezTo>
                  <a:cubicBezTo>
                    <a:pt x="11674" y="1790"/>
                    <a:pt x="9223" y="1090"/>
                    <a:pt x="6810" y="623"/>
                  </a:cubicBezTo>
                  <a:cubicBezTo>
                    <a:pt x="4553" y="233"/>
                    <a:pt x="2257" y="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4860009" y="4494691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1" y="1"/>
                    <a:pt x="1" y="351"/>
                    <a:pt x="234" y="351"/>
                  </a:cubicBezTo>
                  <a:cubicBezTo>
                    <a:pt x="468" y="351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4946607" y="451808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78" y="40"/>
                    <a:pt x="78" y="40"/>
                    <a:pt x="39" y="79"/>
                  </a:cubicBezTo>
                  <a:lnTo>
                    <a:pt x="39" y="157"/>
                  </a:lnTo>
                  <a:cubicBezTo>
                    <a:pt x="1" y="157"/>
                    <a:pt x="1" y="196"/>
                    <a:pt x="39" y="234"/>
                  </a:cubicBezTo>
                  <a:cubicBezTo>
                    <a:pt x="1" y="234"/>
                    <a:pt x="1" y="273"/>
                    <a:pt x="39" y="273"/>
                  </a:cubicBezTo>
                  <a:cubicBezTo>
                    <a:pt x="39" y="312"/>
                    <a:pt x="39" y="312"/>
                    <a:pt x="78" y="312"/>
                  </a:cubicBezTo>
                  <a:cubicBezTo>
                    <a:pt x="78" y="351"/>
                    <a:pt x="117" y="351"/>
                    <a:pt x="117" y="351"/>
                  </a:cubicBezTo>
                  <a:lnTo>
                    <a:pt x="273" y="351"/>
                  </a:lnTo>
                  <a:cubicBezTo>
                    <a:pt x="312" y="312"/>
                    <a:pt x="312" y="273"/>
                    <a:pt x="312" y="273"/>
                  </a:cubicBezTo>
                  <a:lnTo>
                    <a:pt x="351" y="196"/>
                  </a:lnTo>
                  <a:cubicBezTo>
                    <a:pt x="351" y="157"/>
                    <a:pt x="351" y="157"/>
                    <a:pt x="351" y="118"/>
                  </a:cubicBezTo>
                  <a:cubicBezTo>
                    <a:pt x="351" y="118"/>
                    <a:pt x="351" y="79"/>
                    <a:pt x="351" y="79"/>
                  </a:cubicBezTo>
                  <a:cubicBezTo>
                    <a:pt x="351" y="40"/>
                    <a:pt x="312" y="40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4925559" y="454851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56" y="1"/>
                  </a:moveTo>
                  <a:cubicBezTo>
                    <a:pt x="117" y="1"/>
                    <a:pt x="78" y="40"/>
                    <a:pt x="78" y="40"/>
                  </a:cubicBezTo>
                  <a:lnTo>
                    <a:pt x="39" y="79"/>
                  </a:lnTo>
                  <a:cubicBezTo>
                    <a:pt x="39" y="79"/>
                    <a:pt x="39" y="118"/>
                    <a:pt x="39" y="156"/>
                  </a:cubicBezTo>
                  <a:cubicBezTo>
                    <a:pt x="39" y="156"/>
                    <a:pt x="39" y="156"/>
                    <a:pt x="39" y="195"/>
                  </a:cubicBezTo>
                  <a:cubicBezTo>
                    <a:pt x="0" y="195"/>
                    <a:pt x="0" y="234"/>
                    <a:pt x="39" y="234"/>
                  </a:cubicBezTo>
                  <a:cubicBezTo>
                    <a:pt x="39" y="273"/>
                    <a:pt x="39" y="273"/>
                    <a:pt x="39" y="273"/>
                  </a:cubicBezTo>
                  <a:lnTo>
                    <a:pt x="39" y="312"/>
                  </a:lnTo>
                  <a:lnTo>
                    <a:pt x="78" y="351"/>
                  </a:lnTo>
                  <a:lnTo>
                    <a:pt x="234" y="351"/>
                  </a:lnTo>
                  <a:cubicBezTo>
                    <a:pt x="273" y="351"/>
                    <a:pt x="273" y="351"/>
                    <a:pt x="312" y="312"/>
                  </a:cubicBezTo>
                  <a:cubicBezTo>
                    <a:pt x="312" y="312"/>
                    <a:pt x="351" y="273"/>
                    <a:pt x="351" y="273"/>
                  </a:cubicBezTo>
                  <a:cubicBezTo>
                    <a:pt x="351" y="234"/>
                    <a:pt x="351" y="234"/>
                    <a:pt x="351" y="195"/>
                  </a:cubicBezTo>
                  <a:cubicBezTo>
                    <a:pt x="351" y="195"/>
                    <a:pt x="351" y="156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273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4923213" y="4501727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4934880" y="4485369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6" y="0"/>
                  </a:moveTo>
                  <a:cubicBezTo>
                    <a:pt x="1" y="39"/>
                    <a:pt x="1" y="311"/>
                    <a:pt x="196" y="350"/>
                  </a:cubicBezTo>
                  <a:cubicBezTo>
                    <a:pt x="351" y="311"/>
                    <a:pt x="351" y="39"/>
                    <a:pt x="1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5019133" y="4522775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56" y="1"/>
                  </a:moveTo>
                  <a:cubicBezTo>
                    <a:pt x="1" y="1"/>
                    <a:pt x="1" y="273"/>
                    <a:pt x="156" y="312"/>
                  </a:cubicBezTo>
                  <a:cubicBezTo>
                    <a:pt x="351" y="273"/>
                    <a:pt x="351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4981727" y="456024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78" y="39"/>
                    <a:pt x="39" y="39"/>
                    <a:pt x="39" y="78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95"/>
                    <a:pt x="0" y="234"/>
                    <a:pt x="0" y="234"/>
                  </a:cubicBezTo>
                  <a:lnTo>
                    <a:pt x="39" y="273"/>
                  </a:lnTo>
                  <a:cubicBezTo>
                    <a:pt x="39" y="312"/>
                    <a:pt x="78" y="312"/>
                    <a:pt x="117" y="312"/>
                  </a:cubicBezTo>
                  <a:lnTo>
                    <a:pt x="117" y="351"/>
                  </a:lnTo>
                  <a:lnTo>
                    <a:pt x="312" y="351"/>
                  </a:lnTo>
                  <a:cubicBezTo>
                    <a:pt x="312" y="351"/>
                    <a:pt x="350" y="312"/>
                    <a:pt x="350" y="312"/>
                  </a:cubicBezTo>
                  <a:cubicBezTo>
                    <a:pt x="389" y="273"/>
                    <a:pt x="389" y="273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56"/>
                    <a:pt x="389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5033205" y="459536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56"/>
                    <a:pt x="0" y="195"/>
                    <a:pt x="0" y="234"/>
                  </a:cubicBezTo>
                  <a:lnTo>
                    <a:pt x="39" y="272"/>
                  </a:lnTo>
                  <a:cubicBezTo>
                    <a:pt x="39" y="272"/>
                    <a:pt x="78" y="311"/>
                    <a:pt x="117" y="311"/>
                  </a:cubicBezTo>
                  <a:lnTo>
                    <a:pt x="156" y="350"/>
                  </a:lnTo>
                  <a:lnTo>
                    <a:pt x="312" y="350"/>
                  </a:lnTo>
                  <a:lnTo>
                    <a:pt x="351" y="311"/>
                  </a:lnTo>
                  <a:cubicBezTo>
                    <a:pt x="351" y="272"/>
                    <a:pt x="351" y="272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17"/>
                    <a:pt x="389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5091719" y="4618754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2"/>
                    <a:pt x="234" y="312"/>
                  </a:cubicBezTo>
                  <a:cubicBezTo>
                    <a:pt x="467" y="312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5126779" y="45859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7" y="0"/>
                  </a:moveTo>
                  <a:cubicBezTo>
                    <a:pt x="1" y="39"/>
                    <a:pt x="1" y="312"/>
                    <a:pt x="157" y="351"/>
                  </a:cubicBezTo>
                  <a:cubicBezTo>
                    <a:pt x="351" y="312"/>
                    <a:pt x="351" y="39"/>
                    <a:pt x="15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5096349" y="4563187"/>
              <a:ext cx="23514" cy="22852"/>
            </a:xfrm>
            <a:custGeom>
              <a:avLst/>
              <a:gdLst/>
              <a:ahLst/>
              <a:cxnLst/>
              <a:rect l="l" t="t" r="r" b="b"/>
              <a:pathLst>
                <a:path w="391" h="380" extrusionOk="0">
                  <a:moveTo>
                    <a:pt x="118" y="0"/>
                  </a:moveTo>
                  <a:cubicBezTo>
                    <a:pt x="108" y="0"/>
                    <a:pt x="98" y="10"/>
                    <a:pt x="79" y="29"/>
                  </a:cubicBezTo>
                  <a:cubicBezTo>
                    <a:pt x="79" y="29"/>
                    <a:pt x="40" y="29"/>
                    <a:pt x="40" y="68"/>
                  </a:cubicBezTo>
                  <a:cubicBezTo>
                    <a:pt x="40" y="68"/>
                    <a:pt x="1" y="68"/>
                    <a:pt x="1" y="107"/>
                  </a:cubicBezTo>
                  <a:lnTo>
                    <a:pt x="1" y="146"/>
                  </a:lnTo>
                  <a:cubicBezTo>
                    <a:pt x="1" y="185"/>
                    <a:pt x="1" y="224"/>
                    <a:pt x="1" y="224"/>
                  </a:cubicBezTo>
                  <a:lnTo>
                    <a:pt x="40" y="263"/>
                  </a:lnTo>
                  <a:cubicBezTo>
                    <a:pt x="79" y="302"/>
                    <a:pt x="79" y="302"/>
                    <a:pt x="118" y="302"/>
                  </a:cubicBezTo>
                  <a:lnTo>
                    <a:pt x="118" y="341"/>
                  </a:lnTo>
                  <a:lnTo>
                    <a:pt x="196" y="379"/>
                  </a:lnTo>
                  <a:lnTo>
                    <a:pt x="273" y="379"/>
                  </a:lnTo>
                  <a:cubicBezTo>
                    <a:pt x="312" y="379"/>
                    <a:pt x="351" y="341"/>
                    <a:pt x="351" y="302"/>
                  </a:cubicBezTo>
                  <a:cubicBezTo>
                    <a:pt x="390" y="302"/>
                    <a:pt x="390" y="263"/>
                    <a:pt x="390" y="263"/>
                  </a:cubicBezTo>
                  <a:lnTo>
                    <a:pt x="390" y="185"/>
                  </a:lnTo>
                  <a:cubicBezTo>
                    <a:pt x="390" y="185"/>
                    <a:pt x="390" y="146"/>
                    <a:pt x="390" y="107"/>
                  </a:cubicBezTo>
                  <a:lnTo>
                    <a:pt x="351" y="68"/>
                  </a:lnTo>
                  <a:cubicBezTo>
                    <a:pt x="351" y="68"/>
                    <a:pt x="312" y="29"/>
                    <a:pt x="312" y="29"/>
                  </a:cubicBezTo>
                  <a:lnTo>
                    <a:pt x="157" y="29"/>
                  </a:lnTo>
                  <a:cubicBezTo>
                    <a:pt x="137" y="10"/>
                    <a:pt x="127" y="0"/>
                    <a:pt x="11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5082337" y="4569622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5175971" y="463276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5232080" y="4630421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96" y="1"/>
                  </a:moveTo>
                  <a:cubicBezTo>
                    <a:pt x="1" y="1"/>
                    <a:pt x="1" y="273"/>
                    <a:pt x="196" y="312"/>
                  </a:cubicBezTo>
                  <a:cubicBezTo>
                    <a:pt x="351" y="273"/>
                    <a:pt x="351" y="1"/>
                    <a:pt x="1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5302320" y="4630421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39" y="1"/>
                    <a:pt x="39" y="40"/>
                    <a:pt x="39" y="40"/>
                  </a:cubicBezTo>
                  <a:cubicBezTo>
                    <a:pt x="0" y="79"/>
                    <a:pt x="0" y="79"/>
                    <a:pt x="0" y="118"/>
                  </a:cubicBezTo>
                  <a:lnTo>
                    <a:pt x="0" y="156"/>
                  </a:lnTo>
                  <a:cubicBezTo>
                    <a:pt x="0" y="195"/>
                    <a:pt x="0" y="195"/>
                    <a:pt x="0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156" y="351"/>
                  </a:lnTo>
                  <a:lnTo>
                    <a:pt x="234" y="351"/>
                  </a:lnTo>
                  <a:cubicBezTo>
                    <a:pt x="273" y="351"/>
                    <a:pt x="312" y="312"/>
                    <a:pt x="351" y="273"/>
                  </a:cubicBezTo>
                  <a:cubicBezTo>
                    <a:pt x="351" y="273"/>
                    <a:pt x="351" y="234"/>
                    <a:pt x="351" y="234"/>
                  </a:cubicBezTo>
                  <a:lnTo>
                    <a:pt x="351" y="195"/>
                  </a:lnTo>
                  <a:cubicBezTo>
                    <a:pt x="351" y="156"/>
                    <a:pt x="351" y="118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195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5276581" y="466085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95" y="1"/>
                  </a:moveTo>
                  <a:cubicBezTo>
                    <a:pt x="0" y="1"/>
                    <a:pt x="0" y="351"/>
                    <a:pt x="195" y="351"/>
                  </a:cubicBezTo>
                  <a:cubicBezTo>
                    <a:pt x="428" y="351"/>
                    <a:pt x="428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5365525" y="4651529"/>
              <a:ext cx="28084" cy="21108"/>
            </a:xfrm>
            <a:custGeom>
              <a:avLst/>
              <a:gdLst/>
              <a:ahLst/>
              <a:cxnLst/>
              <a:rect l="l" t="t" r="r" b="b"/>
              <a:pathLst>
                <a:path w="467" h="351" extrusionOk="0">
                  <a:moveTo>
                    <a:pt x="234" y="0"/>
                  </a:moveTo>
                  <a:cubicBezTo>
                    <a:pt x="0" y="0"/>
                    <a:pt x="0" y="350"/>
                    <a:pt x="234" y="350"/>
                  </a:cubicBezTo>
                  <a:cubicBezTo>
                    <a:pt x="467" y="350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5351453" y="461406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1" y="39"/>
                    <a:pt x="1" y="78"/>
                    <a:pt x="1" y="117"/>
                  </a:cubicBezTo>
                  <a:lnTo>
                    <a:pt x="1" y="156"/>
                  </a:lnTo>
                  <a:cubicBezTo>
                    <a:pt x="1" y="156"/>
                    <a:pt x="1" y="195"/>
                    <a:pt x="1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78" y="351"/>
                  </a:lnTo>
                  <a:lnTo>
                    <a:pt x="312" y="351"/>
                  </a:lnTo>
                  <a:cubicBezTo>
                    <a:pt x="312" y="312"/>
                    <a:pt x="312" y="312"/>
                    <a:pt x="351" y="273"/>
                  </a:cubicBezTo>
                  <a:cubicBezTo>
                    <a:pt x="351" y="273"/>
                    <a:pt x="351" y="234"/>
                    <a:pt x="390" y="234"/>
                  </a:cubicBezTo>
                  <a:lnTo>
                    <a:pt x="390" y="195"/>
                  </a:lnTo>
                  <a:cubicBezTo>
                    <a:pt x="390" y="156"/>
                    <a:pt x="390" y="117"/>
                    <a:pt x="390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5412312" y="4628076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0" y="1"/>
                    <a:pt x="0" y="351"/>
                    <a:pt x="234" y="351"/>
                  </a:cubicBezTo>
                  <a:cubicBezTo>
                    <a:pt x="467" y="351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5454408" y="4618754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5515267" y="4607028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3097920" y="4024355"/>
              <a:ext cx="748892" cy="493789"/>
            </a:xfrm>
            <a:custGeom>
              <a:avLst/>
              <a:gdLst/>
              <a:ahLst/>
              <a:cxnLst/>
              <a:rect l="l" t="t" r="r" b="b"/>
              <a:pathLst>
                <a:path w="12453" h="8211" extrusionOk="0">
                  <a:moveTo>
                    <a:pt x="12452" y="0"/>
                  </a:moveTo>
                  <a:lnTo>
                    <a:pt x="12180" y="350"/>
                  </a:lnTo>
                  <a:cubicBezTo>
                    <a:pt x="12106" y="350"/>
                    <a:pt x="12033" y="349"/>
                    <a:pt x="11961" y="349"/>
                  </a:cubicBezTo>
                  <a:cubicBezTo>
                    <a:pt x="2223" y="349"/>
                    <a:pt x="1" y="8056"/>
                    <a:pt x="117" y="8211"/>
                  </a:cubicBezTo>
                  <a:cubicBezTo>
                    <a:pt x="8015" y="7238"/>
                    <a:pt x="12179" y="351"/>
                    <a:pt x="12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104896" y="4045343"/>
              <a:ext cx="723153" cy="468170"/>
            </a:xfrm>
            <a:custGeom>
              <a:avLst/>
              <a:gdLst/>
              <a:ahLst/>
              <a:cxnLst/>
              <a:rect l="l" t="t" r="r" b="b"/>
              <a:pathLst>
                <a:path w="12025" h="7785" extrusionOk="0">
                  <a:moveTo>
                    <a:pt x="11870" y="1"/>
                  </a:moveTo>
                  <a:cubicBezTo>
                    <a:pt x="2580" y="1"/>
                    <a:pt x="117" y="6971"/>
                    <a:pt x="1" y="7784"/>
                  </a:cubicBezTo>
                  <a:cubicBezTo>
                    <a:pt x="2180" y="6461"/>
                    <a:pt x="4437" y="5410"/>
                    <a:pt x="6538" y="4087"/>
                  </a:cubicBezTo>
                  <a:cubicBezTo>
                    <a:pt x="8484" y="2881"/>
                    <a:pt x="10313" y="1519"/>
                    <a:pt x="12025" y="1"/>
                  </a:cubicBezTo>
                  <a:cubicBezTo>
                    <a:pt x="11973" y="1"/>
                    <a:pt x="11922" y="1"/>
                    <a:pt x="11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706331" y="407817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0" y="39"/>
                    <a:pt x="0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629115" y="411558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1"/>
                  </a:moveTo>
                  <a:cubicBezTo>
                    <a:pt x="39" y="1"/>
                    <a:pt x="0" y="40"/>
                    <a:pt x="0" y="79"/>
                  </a:cubicBezTo>
                  <a:lnTo>
                    <a:pt x="0" y="118"/>
                  </a:lnTo>
                  <a:cubicBezTo>
                    <a:pt x="0" y="118"/>
                    <a:pt x="0" y="156"/>
                    <a:pt x="0" y="195"/>
                  </a:cubicBezTo>
                  <a:lnTo>
                    <a:pt x="39" y="273"/>
                  </a:lnTo>
                  <a:cubicBezTo>
                    <a:pt x="39" y="273"/>
                    <a:pt x="39" y="312"/>
                    <a:pt x="78" y="312"/>
                  </a:cubicBezTo>
                  <a:cubicBezTo>
                    <a:pt x="78" y="351"/>
                    <a:pt x="78" y="351"/>
                    <a:pt x="117" y="351"/>
                  </a:cubicBezTo>
                  <a:cubicBezTo>
                    <a:pt x="117" y="390"/>
                    <a:pt x="156" y="390"/>
                    <a:pt x="195" y="390"/>
                  </a:cubicBezTo>
                  <a:lnTo>
                    <a:pt x="273" y="390"/>
                  </a:lnTo>
                  <a:cubicBezTo>
                    <a:pt x="311" y="390"/>
                    <a:pt x="311" y="351"/>
                    <a:pt x="350" y="312"/>
                  </a:cubicBezTo>
                  <a:lnTo>
                    <a:pt x="350" y="273"/>
                  </a:lnTo>
                  <a:cubicBezTo>
                    <a:pt x="350" y="273"/>
                    <a:pt x="350" y="234"/>
                    <a:pt x="350" y="195"/>
                  </a:cubicBezTo>
                  <a:lnTo>
                    <a:pt x="350" y="156"/>
                  </a:lnTo>
                  <a:lnTo>
                    <a:pt x="311" y="118"/>
                  </a:lnTo>
                  <a:cubicBezTo>
                    <a:pt x="311" y="79"/>
                    <a:pt x="311" y="79"/>
                    <a:pt x="273" y="40"/>
                  </a:cubicBez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3619733" y="408052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0"/>
                  </a:moveTo>
                  <a:lnTo>
                    <a:pt x="39" y="39"/>
                  </a:lnTo>
                  <a:lnTo>
                    <a:pt x="39" y="78"/>
                  </a:lnTo>
                  <a:cubicBezTo>
                    <a:pt x="39" y="78"/>
                    <a:pt x="39" y="39"/>
                    <a:pt x="78" y="39"/>
                  </a:cubicBezTo>
                  <a:cubicBezTo>
                    <a:pt x="78" y="0"/>
                    <a:pt x="117" y="0"/>
                    <a:pt x="117" y="0"/>
                  </a:cubicBezTo>
                  <a:close/>
                  <a:moveTo>
                    <a:pt x="39" y="78"/>
                  </a:moveTo>
                  <a:cubicBezTo>
                    <a:pt x="1" y="117"/>
                    <a:pt x="1" y="117"/>
                    <a:pt x="39" y="156"/>
                  </a:cubicBezTo>
                  <a:cubicBezTo>
                    <a:pt x="1" y="156"/>
                    <a:pt x="1" y="195"/>
                    <a:pt x="39" y="195"/>
                  </a:cubicBezTo>
                  <a:cubicBezTo>
                    <a:pt x="1" y="195"/>
                    <a:pt x="1" y="234"/>
                    <a:pt x="39" y="234"/>
                  </a:cubicBezTo>
                  <a:cubicBezTo>
                    <a:pt x="39" y="272"/>
                    <a:pt x="78" y="311"/>
                    <a:pt x="78" y="311"/>
                  </a:cubicBezTo>
                  <a:lnTo>
                    <a:pt x="234" y="311"/>
                  </a:lnTo>
                  <a:lnTo>
                    <a:pt x="273" y="350"/>
                  </a:lnTo>
                  <a:lnTo>
                    <a:pt x="312" y="350"/>
                  </a:lnTo>
                  <a:lnTo>
                    <a:pt x="312" y="272"/>
                  </a:lnTo>
                  <a:lnTo>
                    <a:pt x="312" y="234"/>
                  </a:lnTo>
                  <a:lnTo>
                    <a:pt x="312" y="195"/>
                  </a:lnTo>
                  <a:cubicBezTo>
                    <a:pt x="351" y="156"/>
                    <a:pt x="351" y="156"/>
                    <a:pt x="312" y="156"/>
                  </a:cubicBezTo>
                  <a:lnTo>
                    <a:pt x="312" y="117"/>
                  </a:lnTo>
                  <a:lnTo>
                    <a:pt x="273" y="78"/>
                  </a:lnTo>
                  <a:lnTo>
                    <a:pt x="117" y="78"/>
                  </a:lnTo>
                  <a:cubicBezTo>
                    <a:pt x="78" y="78"/>
                    <a:pt x="78" y="117"/>
                    <a:pt x="39" y="117"/>
                  </a:cubicBezTo>
                  <a:lnTo>
                    <a:pt x="39" y="78"/>
                  </a:lnTo>
                  <a:close/>
                  <a:moveTo>
                    <a:pt x="39" y="311"/>
                  </a:moveTo>
                  <a:lnTo>
                    <a:pt x="39" y="350"/>
                  </a:lnTo>
                  <a:cubicBezTo>
                    <a:pt x="78" y="350"/>
                    <a:pt x="117" y="389"/>
                    <a:pt x="117" y="389"/>
                  </a:cubicBezTo>
                  <a:lnTo>
                    <a:pt x="156" y="389"/>
                  </a:lnTo>
                  <a:cubicBezTo>
                    <a:pt x="195" y="389"/>
                    <a:pt x="234" y="389"/>
                    <a:pt x="234" y="350"/>
                  </a:cubicBezTo>
                  <a:lnTo>
                    <a:pt x="78" y="350"/>
                  </a:lnTo>
                  <a:lnTo>
                    <a:pt x="39" y="31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3654853" y="4113239"/>
              <a:ext cx="23454" cy="18823"/>
            </a:xfrm>
            <a:custGeom>
              <a:avLst/>
              <a:gdLst/>
              <a:ahLst/>
              <a:cxnLst/>
              <a:rect l="l" t="t" r="r" b="b"/>
              <a:pathLst>
                <a:path w="390" h="313" extrusionOk="0">
                  <a:moveTo>
                    <a:pt x="195" y="1"/>
                  </a:moveTo>
                  <a:cubicBezTo>
                    <a:pt x="0" y="40"/>
                    <a:pt x="0" y="312"/>
                    <a:pt x="195" y="312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3654853" y="4132002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1"/>
                    <a:pt x="234" y="311"/>
                  </a:cubicBezTo>
                  <a:cubicBezTo>
                    <a:pt x="467" y="311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3570601" y="416008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1"/>
                    <a:pt x="195" y="350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572946" y="4106263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lnTo>
                    <a:pt x="78" y="39"/>
                  </a:lnTo>
                  <a:cubicBezTo>
                    <a:pt x="78" y="39"/>
                    <a:pt x="39" y="39"/>
                    <a:pt x="39" y="78"/>
                  </a:cubicBezTo>
                  <a:cubicBezTo>
                    <a:pt x="39" y="78"/>
                    <a:pt x="0" y="78"/>
                    <a:pt x="0" y="117"/>
                  </a:cubicBezTo>
                  <a:cubicBezTo>
                    <a:pt x="0" y="117"/>
                    <a:pt x="0" y="156"/>
                    <a:pt x="0" y="156"/>
                  </a:cubicBezTo>
                  <a:cubicBezTo>
                    <a:pt x="0" y="195"/>
                    <a:pt x="0" y="195"/>
                    <a:pt x="0" y="234"/>
                  </a:cubicBezTo>
                  <a:lnTo>
                    <a:pt x="0" y="273"/>
                  </a:lnTo>
                  <a:cubicBezTo>
                    <a:pt x="0" y="311"/>
                    <a:pt x="39" y="311"/>
                    <a:pt x="39" y="350"/>
                  </a:cubicBezTo>
                  <a:lnTo>
                    <a:pt x="234" y="350"/>
                  </a:lnTo>
                  <a:cubicBezTo>
                    <a:pt x="273" y="350"/>
                    <a:pt x="312" y="311"/>
                    <a:pt x="312" y="311"/>
                  </a:cubicBezTo>
                  <a:cubicBezTo>
                    <a:pt x="312" y="311"/>
                    <a:pt x="350" y="273"/>
                    <a:pt x="350" y="273"/>
                  </a:cubicBezTo>
                  <a:cubicBezTo>
                    <a:pt x="350" y="234"/>
                    <a:pt x="350" y="234"/>
                    <a:pt x="350" y="195"/>
                  </a:cubicBezTo>
                  <a:cubicBezTo>
                    <a:pt x="350" y="156"/>
                    <a:pt x="350" y="156"/>
                    <a:pt x="350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56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512087" y="4115584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lnTo>
                    <a:pt x="117" y="40"/>
                  </a:lnTo>
                  <a:cubicBezTo>
                    <a:pt x="78" y="40"/>
                    <a:pt x="78" y="40"/>
                    <a:pt x="39" y="79"/>
                  </a:cubicBezTo>
                  <a:cubicBezTo>
                    <a:pt x="39" y="79"/>
                    <a:pt x="1" y="79"/>
                    <a:pt x="1" y="118"/>
                  </a:cubicBezTo>
                  <a:cubicBezTo>
                    <a:pt x="1" y="118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51"/>
                  </a:cubicBezTo>
                  <a:lnTo>
                    <a:pt x="195" y="351"/>
                  </a:lnTo>
                  <a:lnTo>
                    <a:pt x="273" y="312"/>
                  </a:lnTo>
                  <a:cubicBezTo>
                    <a:pt x="273" y="312"/>
                    <a:pt x="312" y="312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234"/>
                    <a:pt x="390" y="195"/>
                    <a:pt x="390" y="156"/>
                  </a:cubicBezTo>
                  <a:cubicBezTo>
                    <a:pt x="390" y="156"/>
                    <a:pt x="390" y="118"/>
                    <a:pt x="390" y="118"/>
                  </a:cubicBezTo>
                  <a:lnTo>
                    <a:pt x="390" y="79"/>
                  </a:lnTo>
                  <a:cubicBezTo>
                    <a:pt x="351" y="40"/>
                    <a:pt x="351" y="1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3451228" y="4141323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1" y="40"/>
                    <a:pt x="1" y="312"/>
                    <a:pt x="195" y="312"/>
                  </a:cubicBezTo>
                  <a:cubicBezTo>
                    <a:pt x="351" y="312"/>
                    <a:pt x="351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3448882" y="418582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3484003" y="4181134"/>
              <a:ext cx="23454" cy="20507"/>
            </a:xfrm>
            <a:custGeom>
              <a:avLst/>
              <a:gdLst/>
              <a:ahLst/>
              <a:cxnLst/>
              <a:rect l="l" t="t" r="r" b="b"/>
              <a:pathLst>
                <a:path w="390" h="341" extrusionOk="0">
                  <a:moveTo>
                    <a:pt x="195" y="0"/>
                  </a:moveTo>
                  <a:lnTo>
                    <a:pt x="117" y="39"/>
                  </a:lnTo>
                  <a:lnTo>
                    <a:pt x="39" y="39"/>
                  </a:lnTo>
                  <a:cubicBezTo>
                    <a:pt x="39" y="78"/>
                    <a:pt x="1" y="78"/>
                    <a:pt x="1" y="117"/>
                  </a:cubicBezTo>
                  <a:cubicBezTo>
                    <a:pt x="1" y="117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12"/>
                  </a:cubicBezTo>
                  <a:lnTo>
                    <a:pt x="117" y="312"/>
                  </a:lnTo>
                  <a:cubicBezTo>
                    <a:pt x="137" y="331"/>
                    <a:pt x="146" y="341"/>
                    <a:pt x="156" y="341"/>
                  </a:cubicBezTo>
                  <a:cubicBezTo>
                    <a:pt x="166" y="341"/>
                    <a:pt x="176" y="331"/>
                    <a:pt x="195" y="312"/>
                  </a:cubicBezTo>
                  <a:lnTo>
                    <a:pt x="273" y="312"/>
                  </a:lnTo>
                  <a:cubicBezTo>
                    <a:pt x="273" y="312"/>
                    <a:pt x="312" y="273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195"/>
                    <a:pt x="390" y="195"/>
                    <a:pt x="351" y="156"/>
                  </a:cubicBezTo>
                  <a:cubicBezTo>
                    <a:pt x="390" y="156"/>
                    <a:pt x="390" y="117"/>
                    <a:pt x="351" y="78"/>
                  </a:cubicBezTo>
                  <a:lnTo>
                    <a:pt x="351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491039" y="4169407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0" y="1"/>
                    <a:pt x="0" y="273"/>
                    <a:pt x="195" y="312"/>
                  </a:cubicBezTo>
                  <a:cubicBezTo>
                    <a:pt x="351" y="273"/>
                    <a:pt x="351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378702" y="4183479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3341236" y="4223230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3289759" y="4268273"/>
              <a:ext cx="21108" cy="20567"/>
            </a:xfrm>
            <a:custGeom>
              <a:avLst/>
              <a:gdLst/>
              <a:ahLst/>
              <a:cxnLst/>
              <a:rect l="l" t="t" r="r" b="b"/>
              <a:pathLst>
                <a:path w="351" h="342" extrusionOk="0">
                  <a:moveTo>
                    <a:pt x="210" y="1"/>
                  </a:moveTo>
                  <a:cubicBezTo>
                    <a:pt x="195" y="1"/>
                    <a:pt x="176" y="11"/>
                    <a:pt x="156" y="30"/>
                  </a:cubicBezTo>
                  <a:lnTo>
                    <a:pt x="79" y="30"/>
                  </a:lnTo>
                  <a:cubicBezTo>
                    <a:pt x="79" y="30"/>
                    <a:pt x="40" y="69"/>
                    <a:pt x="40" y="69"/>
                  </a:cubicBezTo>
                  <a:cubicBezTo>
                    <a:pt x="1" y="69"/>
                    <a:pt x="1" y="108"/>
                    <a:pt x="1" y="108"/>
                  </a:cubicBezTo>
                  <a:cubicBezTo>
                    <a:pt x="1" y="147"/>
                    <a:pt x="1" y="147"/>
                    <a:pt x="1" y="186"/>
                  </a:cubicBezTo>
                  <a:cubicBezTo>
                    <a:pt x="1" y="186"/>
                    <a:pt x="1" y="225"/>
                    <a:pt x="1" y="264"/>
                  </a:cubicBezTo>
                  <a:lnTo>
                    <a:pt x="1" y="302"/>
                  </a:lnTo>
                  <a:cubicBezTo>
                    <a:pt x="1" y="302"/>
                    <a:pt x="40" y="341"/>
                    <a:pt x="40" y="341"/>
                  </a:cubicBezTo>
                  <a:lnTo>
                    <a:pt x="195" y="341"/>
                  </a:lnTo>
                  <a:lnTo>
                    <a:pt x="234" y="302"/>
                  </a:lnTo>
                  <a:lnTo>
                    <a:pt x="312" y="302"/>
                  </a:lnTo>
                  <a:cubicBezTo>
                    <a:pt x="312" y="264"/>
                    <a:pt x="351" y="264"/>
                    <a:pt x="351" y="264"/>
                  </a:cubicBezTo>
                  <a:cubicBezTo>
                    <a:pt x="351" y="225"/>
                    <a:pt x="351" y="186"/>
                    <a:pt x="351" y="186"/>
                  </a:cubicBezTo>
                  <a:cubicBezTo>
                    <a:pt x="351" y="147"/>
                    <a:pt x="351" y="147"/>
                    <a:pt x="351" y="108"/>
                  </a:cubicBezTo>
                  <a:lnTo>
                    <a:pt x="351" y="69"/>
                  </a:lnTo>
                  <a:cubicBezTo>
                    <a:pt x="351" y="30"/>
                    <a:pt x="312" y="30"/>
                    <a:pt x="273" y="30"/>
                  </a:cubicBezTo>
                  <a:lnTo>
                    <a:pt x="234" y="30"/>
                  </a:lnTo>
                  <a:cubicBezTo>
                    <a:pt x="234" y="11"/>
                    <a:pt x="224" y="1"/>
                    <a:pt x="21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3285068" y="4230266"/>
              <a:ext cx="23514" cy="21108"/>
            </a:xfrm>
            <a:custGeom>
              <a:avLst/>
              <a:gdLst/>
              <a:ahLst/>
              <a:cxnLst/>
              <a:rect l="l" t="t" r="r" b="b"/>
              <a:pathLst>
                <a:path w="391" h="351" extrusionOk="0">
                  <a:moveTo>
                    <a:pt x="195" y="1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3224269" y="4300447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261674" y="431451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18" y="0"/>
                  </a:moveTo>
                  <a:cubicBezTo>
                    <a:pt x="118" y="39"/>
                    <a:pt x="79" y="39"/>
                    <a:pt x="79" y="39"/>
                  </a:cubicBezTo>
                  <a:lnTo>
                    <a:pt x="40" y="78"/>
                  </a:lnTo>
                  <a:cubicBezTo>
                    <a:pt x="1" y="117"/>
                    <a:pt x="1" y="117"/>
                    <a:pt x="40" y="156"/>
                  </a:cubicBezTo>
                  <a:cubicBezTo>
                    <a:pt x="1" y="195"/>
                    <a:pt x="1" y="195"/>
                    <a:pt x="40" y="234"/>
                  </a:cubicBezTo>
                  <a:lnTo>
                    <a:pt x="40" y="273"/>
                  </a:lnTo>
                  <a:cubicBezTo>
                    <a:pt x="40" y="273"/>
                    <a:pt x="40" y="312"/>
                    <a:pt x="79" y="312"/>
                  </a:cubicBezTo>
                  <a:lnTo>
                    <a:pt x="273" y="312"/>
                  </a:lnTo>
                  <a:cubicBezTo>
                    <a:pt x="312" y="273"/>
                    <a:pt x="312" y="273"/>
                    <a:pt x="351" y="273"/>
                  </a:cubicBezTo>
                  <a:lnTo>
                    <a:pt x="390" y="195"/>
                  </a:lnTo>
                  <a:cubicBezTo>
                    <a:pt x="390" y="195"/>
                    <a:pt x="390" y="156"/>
                    <a:pt x="390" y="156"/>
                  </a:cubicBezTo>
                  <a:cubicBezTo>
                    <a:pt x="390" y="117"/>
                    <a:pt x="390" y="117"/>
                    <a:pt x="390" y="78"/>
                  </a:cubicBezTo>
                  <a:lnTo>
                    <a:pt x="390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3205506" y="4347294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6" y="0"/>
                  </a:moveTo>
                  <a:cubicBezTo>
                    <a:pt x="1" y="39"/>
                    <a:pt x="1" y="312"/>
                    <a:pt x="156" y="350"/>
                  </a:cubicBezTo>
                  <a:cubicBezTo>
                    <a:pt x="351" y="312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3184458" y="4380069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1" y="39"/>
                    <a:pt x="1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3144707" y="442920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0"/>
                  </a:cubicBezTo>
                  <a:cubicBezTo>
                    <a:pt x="389" y="312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3458264" y="3570979"/>
              <a:ext cx="793394" cy="420662"/>
            </a:xfrm>
            <a:custGeom>
              <a:avLst/>
              <a:gdLst/>
              <a:ahLst/>
              <a:cxnLst/>
              <a:rect l="l" t="t" r="r" b="b"/>
              <a:pathLst>
                <a:path w="13193" h="6995" extrusionOk="0">
                  <a:moveTo>
                    <a:pt x="2157" y="1"/>
                  </a:moveTo>
                  <a:cubicBezTo>
                    <a:pt x="868" y="1"/>
                    <a:pt x="26" y="238"/>
                    <a:pt x="0" y="301"/>
                  </a:cubicBezTo>
                  <a:cubicBezTo>
                    <a:pt x="4709" y="6683"/>
                    <a:pt x="12764" y="6917"/>
                    <a:pt x="13192" y="6994"/>
                  </a:cubicBezTo>
                  <a:lnTo>
                    <a:pt x="12764" y="6917"/>
                  </a:lnTo>
                  <a:cubicBezTo>
                    <a:pt x="9525" y="1043"/>
                    <a:pt x="4859" y="1"/>
                    <a:pt x="2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3462955" y="3571039"/>
              <a:ext cx="760619" cy="413566"/>
            </a:xfrm>
            <a:custGeom>
              <a:avLst/>
              <a:gdLst/>
              <a:ahLst/>
              <a:cxnLst/>
              <a:rect l="l" t="t" r="r" b="b"/>
              <a:pathLst>
                <a:path w="12648" h="6877" extrusionOk="0">
                  <a:moveTo>
                    <a:pt x="2070" y="0"/>
                  </a:moveTo>
                  <a:cubicBezTo>
                    <a:pt x="979" y="0"/>
                    <a:pt x="214" y="171"/>
                    <a:pt x="0" y="261"/>
                  </a:cubicBezTo>
                  <a:cubicBezTo>
                    <a:pt x="2179" y="1468"/>
                    <a:pt x="4242" y="2907"/>
                    <a:pt x="6421" y="4114"/>
                  </a:cubicBezTo>
                  <a:cubicBezTo>
                    <a:pt x="8406" y="5203"/>
                    <a:pt x="10507" y="6137"/>
                    <a:pt x="12647" y="6877"/>
                  </a:cubicBezTo>
                  <a:cubicBezTo>
                    <a:pt x="9409" y="1037"/>
                    <a:pt x="4755" y="0"/>
                    <a:pt x="2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120558" y="3897946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047972" y="3848814"/>
              <a:ext cx="23454" cy="23454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95" y="1"/>
                  </a:moveTo>
                  <a:cubicBezTo>
                    <a:pt x="156" y="40"/>
                    <a:pt x="117" y="40"/>
                    <a:pt x="117" y="40"/>
                  </a:cubicBezTo>
                  <a:lnTo>
                    <a:pt x="79" y="117"/>
                  </a:lnTo>
                  <a:cubicBezTo>
                    <a:pt x="40" y="117"/>
                    <a:pt x="40" y="156"/>
                    <a:pt x="40" y="156"/>
                  </a:cubicBezTo>
                  <a:cubicBezTo>
                    <a:pt x="1" y="195"/>
                    <a:pt x="1" y="273"/>
                    <a:pt x="40" y="312"/>
                  </a:cubicBezTo>
                  <a:cubicBezTo>
                    <a:pt x="40" y="312"/>
                    <a:pt x="40" y="351"/>
                    <a:pt x="79" y="351"/>
                  </a:cubicBezTo>
                  <a:lnTo>
                    <a:pt x="117" y="390"/>
                  </a:lnTo>
                  <a:lnTo>
                    <a:pt x="234" y="390"/>
                  </a:lnTo>
                  <a:cubicBezTo>
                    <a:pt x="273" y="390"/>
                    <a:pt x="273" y="390"/>
                    <a:pt x="312" y="351"/>
                  </a:cubicBezTo>
                  <a:lnTo>
                    <a:pt x="351" y="273"/>
                  </a:lnTo>
                  <a:cubicBezTo>
                    <a:pt x="351" y="273"/>
                    <a:pt x="390" y="234"/>
                    <a:pt x="390" y="234"/>
                  </a:cubicBezTo>
                  <a:cubicBezTo>
                    <a:pt x="390" y="195"/>
                    <a:pt x="390" y="156"/>
                    <a:pt x="390" y="117"/>
                  </a:cubicBezTo>
                  <a:cubicBezTo>
                    <a:pt x="390" y="78"/>
                    <a:pt x="351" y="40"/>
                    <a:pt x="351" y="40"/>
                  </a:cubicBezTo>
                  <a:lnTo>
                    <a:pt x="312" y="40"/>
                  </a:lnTo>
                  <a:cubicBezTo>
                    <a:pt x="273" y="40"/>
                    <a:pt x="273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080747" y="3830111"/>
              <a:ext cx="18763" cy="18763"/>
            </a:xfrm>
            <a:custGeom>
              <a:avLst/>
              <a:gdLst/>
              <a:ahLst/>
              <a:cxnLst/>
              <a:rect l="l" t="t" r="r" b="b"/>
              <a:pathLst>
                <a:path w="312" h="312" extrusionOk="0">
                  <a:moveTo>
                    <a:pt x="78" y="0"/>
                  </a:moveTo>
                  <a:lnTo>
                    <a:pt x="39" y="39"/>
                  </a:lnTo>
                  <a:cubicBezTo>
                    <a:pt x="78" y="39"/>
                    <a:pt x="78" y="0"/>
                    <a:pt x="117" y="0"/>
                  </a:cubicBezTo>
                  <a:close/>
                  <a:moveTo>
                    <a:pt x="117" y="0"/>
                  </a:moveTo>
                  <a:cubicBezTo>
                    <a:pt x="117" y="0"/>
                    <a:pt x="78" y="39"/>
                    <a:pt x="78" y="39"/>
                  </a:cubicBezTo>
                  <a:cubicBezTo>
                    <a:pt x="39" y="39"/>
                    <a:pt x="39" y="78"/>
                    <a:pt x="39" y="78"/>
                  </a:cubicBez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39" y="273"/>
                    <a:pt x="39" y="273"/>
                  </a:cubicBezTo>
                  <a:lnTo>
                    <a:pt x="39" y="234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234" y="312"/>
                  </a:lnTo>
                  <a:lnTo>
                    <a:pt x="273" y="273"/>
                  </a:lnTo>
                  <a:cubicBezTo>
                    <a:pt x="312" y="273"/>
                    <a:pt x="312" y="234"/>
                    <a:pt x="312" y="234"/>
                  </a:cubicBezTo>
                  <a:cubicBezTo>
                    <a:pt x="312" y="195"/>
                    <a:pt x="312" y="195"/>
                    <a:pt x="312" y="195"/>
                  </a:cubicBezTo>
                  <a:cubicBezTo>
                    <a:pt x="312" y="156"/>
                    <a:pt x="312" y="156"/>
                    <a:pt x="312" y="156"/>
                  </a:cubicBezTo>
                  <a:lnTo>
                    <a:pt x="312" y="117"/>
                  </a:lnTo>
                  <a:lnTo>
                    <a:pt x="312" y="78"/>
                  </a:lnTo>
                  <a:lnTo>
                    <a:pt x="273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066735" y="387220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50" y="312"/>
                    <a:pt x="35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050318" y="388393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982483" y="382307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4031615" y="3795592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37" y="0"/>
                  </a:moveTo>
                  <a:cubicBezTo>
                    <a:pt x="117" y="0"/>
                    <a:pt x="98" y="10"/>
                    <a:pt x="78" y="30"/>
                  </a:cubicBezTo>
                  <a:cubicBezTo>
                    <a:pt x="39" y="30"/>
                    <a:pt x="39" y="30"/>
                    <a:pt x="0" y="68"/>
                  </a:cubicBezTo>
                  <a:cubicBezTo>
                    <a:pt x="0" y="107"/>
                    <a:pt x="0" y="146"/>
                    <a:pt x="0" y="185"/>
                  </a:cubicBezTo>
                  <a:lnTo>
                    <a:pt x="0" y="224"/>
                  </a:lnTo>
                  <a:cubicBezTo>
                    <a:pt x="0" y="224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89" y="263"/>
                    <a:pt x="389" y="263"/>
                    <a:pt x="389" y="224"/>
                  </a:cubicBezTo>
                  <a:lnTo>
                    <a:pt x="389" y="185"/>
                  </a:lnTo>
                  <a:cubicBezTo>
                    <a:pt x="389" y="146"/>
                    <a:pt x="351" y="107"/>
                    <a:pt x="351" y="107"/>
                  </a:cubicBezTo>
                  <a:lnTo>
                    <a:pt x="312" y="107"/>
                  </a:lnTo>
                  <a:lnTo>
                    <a:pt x="273" y="68"/>
                  </a:lnTo>
                  <a:cubicBezTo>
                    <a:pt x="234" y="30"/>
                    <a:pt x="234" y="30"/>
                    <a:pt x="195" y="30"/>
                  </a:cubicBezTo>
                  <a:cubicBezTo>
                    <a:pt x="175" y="10"/>
                    <a:pt x="156" y="0"/>
                    <a:pt x="13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3991804" y="3748204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18" y="0"/>
                  </a:moveTo>
                  <a:cubicBezTo>
                    <a:pt x="79" y="0"/>
                    <a:pt x="79" y="39"/>
                    <a:pt x="40" y="39"/>
                  </a:cubicBezTo>
                  <a:lnTo>
                    <a:pt x="40" y="78"/>
                  </a:lnTo>
                  <a:cubicBezTo>
                    <a:pt x="1" y="117"/>
                    <a:pt x="1" y="156"/>
                    <a:pt x="40" y="156"/>
                  </a:cubicBezTo>
                  <a:lnTo>
                    <a:pt x="40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8" y="312"/>
                  </a:lnTo>
                  <a:cubicBezTo>
                    <a:pt x="156" y="351"/>
                    <a:pt x="156" y="351"/>
                    <a:pt x="195" y="351"/>
                  </a:cubicBezTo>
                  <a:lnTo>
                    <a:pt x="234" y="351"/>
                  </a:lnTo>
                  <a:cubicBezTo>
                    <a:pt x="254" y="370"/>
                    <a:pt x="263" y="380"/>
                    <a:pt x="273" y="380"/>
                  </a:cubicBezTo>
                  <a:cubicBezTo>
                    <a:pt x="283" y="380"/>
                    <a:pt x="293" y="370"/>
                    <a:pt x="312" y="351"/>
                  </a:cubicBezTo>
                  <a:cubicBezTo>
                    <a:pt x="351" y="351"/>
                    <a:pt x="351" y="351"/>
                    <a:pt x="351" y="312"/>
                  </a:cubicBez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90" y="156"/>
                    <a:pt x="351" y="117"/>
                    <a:pt x="351" y="78"/>
                  </a:cubicBezTo>
                  <a:lnTo>
                    <a:pt x="312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940326" y="3708393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3900575" y="372950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2"/>
                    <a:pt x="195" y="311"/>
                  </a:cubicBezTo>
                  <a:cubicBezTo>
                    <a:pt x="389" y="272"/>
                    <a:pt x="389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923969" y="375578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56" y="1"/>
                  </a:moveTo>
                  <a:cubicBezTo>
                    <a:pt x="146" y="1"/>
                    <a:pt x="136" y="11"/>
                    <a:pt x="117" y="30"/>
                  </a:cubicBezTo>
                  <a:lnTo>
                    <a:pt x="0" y="30"/>
                  </a:lnTo>
                  <a:lnTo>
                    <a:pt x="0" y="69"/>
                  </a:lnTo>
                  <a:cubicBezTo>
                    <a:pt x="0" y="108"/>
                    <a:pt x="0" y="147"/>
                    <a:pt x="0" y="186"/>
                  </a:cubicBezTo>
                  <a:lnTo>
                    <a:pt x="0" y="225"/>
                  </a:lnTo>
                  <a:cubicBezTo>
                    <a:pt x="0" y="225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51" y="263"/>
                    <a:pt x="389" y="263"/>
                    <a:pt x="389" y="225"/>
                  </a:cubicBezTo>
                  <a:lnTo>
                    <a:pt x="389" y="186"/>
                  </a:lnTo>
                  <a:cubicBezTo>
                    <a:pt x="351" y="147"/>
                    <a:pt x="351" y="108"/>
                    <a:pt x="351" y="108"/>
                  </a:cubicBezTo>
                  <a:lnTo>
                    <a:pt x="312" y="108"/>
                  </a:lnTo>
                  <a:lnTo>
                    <a:pt x="234" y="30"/>
                  </a:lnTo>
                  <a:lnTo>
                    <a:pt x="195" y="30"/>
                  </a:lnTo>
                  <a:cubicBezTo>
                    <a:pt x="175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935635" y="375758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867800" y="3668642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816323" y="3654570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56" y="1"/>
                  </a:moveTo>
                  <a:cubicBezTo>
                    <a:pt x="0" y="40"/>
                    <a:pt x="0" y="312"/>
                    <a:pt x="156" y="312"/>
                  </a:cubicBezTo>
                  <a:cubicBezTo>
                    <a:pt x="350" y="312"/>
                    <a:pt x="350" y="40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748427" y="362883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18" y="1"/>
                  </a:moveTo>
                  <a:cubicBezTo>
                    <a:pt x="79" y="40"/>
                    <a:pt x="79" y="40"/>
                    <a:pt x="40" y="40"/>
                  </a:cubicBezTo>
                  <a:lnTo>
                    <a:pt x="40" y="79"/>
                  </a:lnTo>
                  <a:cubicBezTo>
                    <a:pt x="1" y="117"/>
                    <a:pt x="1" y="156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40" y="273"/>
                    <a:pt x="40" y="273"/>
                  </a:cubicBezTo>
                  <a:lnTo>
                    <a:pt x="118" y="351"/>
                  </a:lnTo>
                  <a:lnTo>
                    <a:pt x="156" y="351"/>
                  </a:lnTo>
                  <a:cubicBezTo>
                    <a:pt x="176" y="370"/>
                    <a:pt x="195" y="380"/>
                    <a:pt x="215" y="380"/>
                  </a:cubicBezTo>
                  <a:cubicBezTo>
                    <a:pt x="234" y="380"/>
                    <a:pt x="254" y="370"/>
                    <a:pt x="273" y="351"/>
                  </a:cubicBezTo>
                  <a:lnTo>
                    <a:pt x="351" y="351"/>
                  </a:lnTo>
                  <a:lnTo>
                    <a:pt x="390" y="312"/>
                  </a:ln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51" y="156"/>
                    <a:pt x="351" y="117"/>
                    <a:pt x="351" y="117"/>
                  </a:cubicBezTo>
                  <a:lnTo>
                    <a:pt x="312" y="40"/>
                  </a:lnTo>
                  <a:cubicBezTo>
                    <a:pt x="273" y="40"/>
                    <a:pt x="273" y="40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781202" y="3610128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0"/>
                    <a:pt x="1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692259" y="35890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3696950" y="362883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17" y="1"/>
                  </a:moveTo>
                  <a:cubicBezTo>
                    <a:pt x="79" y="1"/>
                    <a:pt x="79" y="40"/>
                    <a:pt x="40" y="40"/>
                  </a:cubicBezTo>
                  <a:lnTo>
                    <a:pt x="1" y="79"/>
                  </a:ln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7" y="312"/>
                  </a:lnTo>
                  <a:cubicBezTo>
                    <a:pt x="117" y="351"/>
                    <a:pt x="156" y="351"/>
                    <a:pt x="156" y="351"/>
                  </a:cubicBezTo>
                  <a:lnTo>
                    <a:pt x="312" y="351"/>
                  </a:lnTo>
                  <a:cubicBezTo>
                    <a:pt x="312" y="351"/>
                    <a:pt x="351" y="351"/>
                    <a:pt x="351" y="312"/>
                  </a:cubicBezTo>
                  <a:lnTo>
                    <a:pt x="390" y="273"/>
                  </a:lnTo>
                  <a:cubicBezTo>
                    <a:pt x="390" y="273"/>
                    <a:pt x="390" y="234"/>
                    <a:pt x="429" y="195"/>
                  </a:cubicBezTo>
                  <a:lnTo>
                    <a:pt x="429" y="156"/>
                  </a:lnTo>
                  <a:cubicBezTo>
                    <a:pt x="390" y="117"/>
                    <a:pt x="390" y="117"/>
                    <a:pt x="351" y="79"/>
                  </a:cubicBezTo>
                  <a:lnTo>
                    <a:pt x="273" y="40"/>
                  </a:ln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638436" y="3596056"/>
              <a:ext cx="25799" cy="18823"/>
            </a:xfrm>
            <a:custGeom>
              <a:avLst/>
              <a:gdLst/>
              <a:ahLst/>
              <a:cxnLst/>
              <a:rect l="l" t="t" r="r" b="b"/>
              <a:pathLst>
                <a:path w="429" h="313" extrusionOk="0">
                  <a:moveTo>
                    <a:pt x="234" y="1"/>
                  </a:moveTo>
                  <a:cubicBezTo>
                    <a:pt x="1" y="1"/>
                    <a:pt x="1" y="312"/>
                    <a:pt x="234" y="312"/>
                  </a:cubicBezTo>
                  <a:cubicBezTo>
                    <a:pt x="429" y="312"/>
                    <a:pt x="429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3601030" y="359377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39"/>
                    <a:pt x="0" y="311"/>
                    <a:pt x="195" y="311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537826" y="358438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39"/>
                    <a:pt x="1" y="312"/>
                    <a:pt x="195" y="312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5906101" y="-101378"/>
              <a:ext cx="1558584" cy="4914437"/>
            </a:xfrm>
            <a:custGeom>
              <a:avLst/>
              <a:gdLst/>
              <a:ahLst/>
              <a:cxnLst/>
              <a:rect l="l" t="t" r="r" b="b"/>
              <a:pathLst>
                <a:path w="25917" h="81720" fill="none" extrusionOk="0">
                  <a:moveTo>
                    <a:pt x="12297" y="80435"/>
                  </a:moveTo>
                  <a:cubicBezTo>
                    <a:pt x="12297" y="80435"/>
                    <a:pt x="23543" y="74053"/>
                    <a:pt x="20897" y="65025"/>
                  </a:cubicBezTo>
                  <a:cubicBezTo>
                    <a:pt x="18212" y="55997"/>
                    <a:pt x="15838" y="56581"/>
                    <a:pt x="20897" y="50471"/>
                  </a:cubicBezTo>
                  <a:cubicBezTo>
                    <a:pt x="25916" y="44362"/>
                    <a:pt x="25566" y="42300"/>
                    <a:pt x="22259" y="34828"/>
                  </a:cubicBezTo>
                  <a:cubicBezTo>
                    <a:pt x="18951" y="27318"/>
                    <a:pt x="25683" y="19924"/>
                    <a:pt x="21636" y="14515"/>
                  </a:cubicBezTo>
                  <a:cubicBezTo>
                    <a:pt x="17550" y="9106"/>
                    <a:pt x="3697" y="0"/>
                    <a:pt x="8444" y="9768"/>
                  </a:cubicBezTo>
                  <a:cubicBezTo>
                    <a:pt x="13153" y="19535"/>
                    <a:pt x="18445" y="21053"/>
                    <a:pt x="13153" y="30470"/>
                  </a:cubicBezTo>
                  <a:cubicBezTo>
                    <a:pt x="7900" y="39926"/>
                    <a:pt x="0" y="48720"/>
                    <a:pt x="6538" y="54441"/>
                  </a:cubicBezTo>
                  <a:cubicBezTo>
                    <a:pt x="13036" y="60161"/>
                    <a:pt x="4242" y="66815"/>
                    <a:pt x="5020" y="74287"/>
                  </a:cubicBezTo>
                  <a:cubicBezTo>
                    <a:pt x="5837" y="81719"/>
                    <a:pt x="12297" y="80435"/>
                    <a:pt x="12297" y="80435"/>
                  </a:cubicBezTo>
                  <a:close/>
                </a:path>
              </a:pathLst>
            </a:custGeom>
            <a:noFill/>
            <a:ln w="1750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5838326" y="1155496"/>
              <a:ext cx="860808" cy="343697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rgbClr val="94C8B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256984" y="3942328"/>
              <a:ext cx="4561069" cy="1017106"/>
            </a:xfrm>
            <a:custGeom>
              <a:avLst/>
              <a:gdLst/>
              <a:ahLst/>
              <a:cxnLst/>
              <a:rect l="l" t="t" r="r" b="b"/>
              <a:pathLst>
                <a:path w="75844" h="16913" extrusionOk="0">
                  <a:moveTo>
                    <a:pt x="11505" y="1"/>
                  </a:moveTo>
                  <a:cubicBezTo>
                    <a:pt x="10926" y="1"/>
                    <a:pt x="10347" y="14"/>
                    <a:pt x="9768" y="41"/>
                  </a:cubicBezTo>
                  <a:cubicBezTo>
                    <a:pt x="6499" y="158"/>
                    <a:pt x="3231" y="469"/>
                    <a:pt x="1" y="936"/>
                  </a:cubicBezTo>
                  <a:lnTo>
                    <a:pt x="546" y="3582"/>
                  </a:lnTo>
                  <a:cubicBezTo>
                    <a:pt x="4515" y="2412"/>
                    <a:pt x="8634" y="1690"/>
                    <a:pt x="12740" y="1690"/>
                  </a:cubicBezTo>
                  <a:cubicBezTo>
                    <a:pt x="14913" y="1690"/>
                    <a:pt x="17083" y="1893"/>
                    <a:pt x="19224" y="2337"/>
                  </a:cubicBezTo>
                  <a:cubicBezTo>
                    <a:pt x="22298" y="2999"/>
                    <a:pt x="25295" y="4049"/>
                    <a:pt x="28097" y="5450"/>
                  </a:cubicBezTo>
                  <a:cubicBezTo>
                    <a:pt x="29536" y="6112"/>
                    <a:pt x="30937" y="6851"/>
                    <a:pt x="32299" y="7668"/>
                  </a:cubicBezTo>
                  <a:lnTo>
                    <a:pt x="33311" y="8252"/>
                  </a:lnTo>
                  <a:cubicBezTo>
                    <a:pt x="33661" y="8446"/>
                    <a:pt x="33972" y="8641"/>
                    <a:pt x="34323" y="8874"/>
                  </a:cubicBezTo>
                  <a:cubicBezTo>
                    <a:pt x="35023" y="9303"/>
                    <a:pt x="35724" y="9731"/>
                    <a:pt x="36424" y="10120"/>
                  </a:cubicBezTo>
                  <a:cubicBezTo>
                    <a:pt x="39304" y="11793"/>
                    <a:pt x="42339" y="13194"/>
                    <a:pt x="45491" y="14245"/>
                  </a:cubicBezTo>
                  <a:cubicBezTo>
                    <a:pt x="47086" y="14789"/>
                    <a:pt x="48721" y="15217"/>
                    <a:pt x="50355" y="15607"/>
                  </a:cubicBezTo>
                  <a:cubicBezTo>
                    <a:pt x="52028" y="15996"/>
                    <a:pt x="53663" y="16307"/>
                    <a:pt x="55375" y="16502"/>
                  </a:cubicBezTo>
                  <a:cubicBezTo>
                    <a:pt x="57583" y="16782"/>
                    <a:pt x="59816" y="16912"/>
                    <a:pt x="62059" y="16912"/>
                  </a:cubicBezTo>
                  <a:cubicBezTo>
                    <a:pt x="66655" y="16912"/>
                    <a:pt x="71293" y="16366"/>
                    <a:pt x="75843" y="15451"/>
                  </a:cubicBezTo>
                  <a:lnTo>
                    <a:pt x="72964" y="6968"/>
                  </a:lnTo>
                  <a:cubicBezTo>
                    <a:pt x="67594" y="9731"/>
                    <a:pt x="61679" y="11248"/>
                    <a:pt x="55608" y="11482"/>
                  </a:cubicBezTo>
                  <a:cubicBezTo>
                    <a:pt x="55273" y="11490"/>
                    <a:pt x="54939" y="11494"/>
                    <a:pt x="54604" y="11494"/>
                  </a:cubicBezTo>
                  <a:cubicBezTo>
                    <a:pt x="48761" y="11494"/>
                    <a:pt x="43008" y="10210"/>
                    <a:pt x="37708" y="7707"/>
                  </a:cubicBezTo>
                  <a:cubicBezTo>
                    <a:pt x="37008" y="7357"/>
                    <a:pt x="36307" y="7007"/>
                    <a:pt x="35607" y="6656"/>
                  </a:cubicBezTo>
                  <a:cubicBezTo>
                    <a:pt x="35257" y="6462"/>
                    <a:pt x="34867" y="6267"/>
                    <a:pt x="34478" y="6112"/>
                  </a:cubicBezTo>
                  <a:lnTo>
                    <a:pt x="33389" y="5567"/>
                  </a:lnTo>
                  <a:cubicBezTo>
                    <a:pt x="31910" y="4866"/>
                    <a:pt x="30431" y="4244"/>
                    <a:pt x="28914" y="3621"/>
                  </a:cubicBezTo>
                  <a:cubicBezTo>
                    <a:pt x="25878" y="2376"/>
                    <a:pt x="22726" y="1442"/>
                    <a:pt x="19536" y="780"/>
                  </a:cubicBezTo>
                  <a:cubicBezTo>
                    <a:pt x="17940" y="469"/>
                    <a:pt x="16306" y="236"/>
                    <a:pt x="14671" y="119"/>
                  </a:cubicBezTo>
                  <a:cubicBezTo>
                    <a:pt x="13616" y="44"/>
                    <a:pt x="12561" y="1"/>
                    <a:pt x="1150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4583858" y="3254415"/>
              <a:ext cx="110052" cy="816788"/>
            </a:xfrm>
            <a:custGeom>
              <a:avLst/>
              <a:gdLst/>
              <a:ahLst/>
              <a:cxnLst/>
              <a:rect l="l" t="t" r="r" b="b"/>
              <a:pathLst>
                <a:path w="1830" h="13582" fill="none" extrusionOk="0">
                  <a:moveTo>
                    <a:pt x="1830" y="1"/>
                  </a:moveTo>
                  <a:lnTo>
                    <a:pt x="1" y="1358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373256" y="4037946"/>
              <a:ext cx="213007" cy="55567"/>
            </a:xfrm>
            <a:custGeom>
              <a:avLst/>
              <a:gdLst/>
              <a:ahLst/>
              <a:cxnLst/>
              <a:rect l="l" t="t" r="r" b="b"/>
              <a:pathLst>
                <a:path w="3542" h="924" extrusionOk="0">
                  <a:moveTo>
                    <a:pt x="1264" y="0"/>
                  </a:moveTo>
                  <a:cubicBezTo>
                    <a:pt x="1096" y="0"/>
                    <a:pt x="996" y="36"/>
                    <a:pt x="1012" y="124"/>
                  </a:cubicBezTo>
                  <a:cubicBezTo>
                    <a:pt x="1047" y="299"/>
                    <a:pt x="1207" y="442"/>
                    <a:pt x="1408" y="442"/>
                  </a:cubicBezTo>
                  <a:cubicBezTo>
                    <a:pt x="1431" y="442"/>
                    <a:pt x="1455" y="440"/>
                    <a:pt x="1479" y="436"/>
                  </a:cubicBezTo>
                  <a:lnTo>
                    <a:pt x="1479" y="436"/>
                  </a:lnTo>
                  <a:cubicBezTo>
                    <a:pt x="1479" y="436"/>
                    <a:pt x="1" y="903"/>
                    <a:pt x="584" y="903"/>
                  </a:cubicBezTo>
                  <a:cubicBezTo>
                    <a:pt x="797" y="903"/>
                    <a:pt x="1215" y="923"/>
                    <a:pt x="1672" y="923"/>
                  </a:cubicBezTo>
                  <a:cubicBezTo>
                    <a:pt x="2473" y="923"/>
                    <a:pt x="3393" y="860"/>
                    <a:pt x="3542" y="514"/>
                  </a:cubicBezTo>
                  <a:cubicBezTo>
                    <a:pt x="3542" y="514"/>
                    <a:pt x="1905" y="0"/>
                    <a:pt x="1264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965310" y="3326941"/>
              <a:ext cx="107706" cy="819133"/>
            </a:xfrm>
            <a:custGeom>
              <a:avLst/>
              <a:gdLst/>
              <a:ahLst/>
              <a:cxnLst/>
              <a:rect l="l" t="t" r="r" b="b"/>
              <a:pathLst>
                <a:path w="1791" h="13621" fill="none" extrusionOk="0">
                  <a:moveTo>
                    <a:pt x="1791" y="1"/>
                  </a:moveTo>
                  <a:lnTo>
                    <a:pt x="1" y="1362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757895" y="4111855"/>
              <a:ext cx="207474" cy="57311"/>
            </a:xfrm>
            <a:custGeom>
              <a:avLst/>
              <a:gdLst/>
              <a:ahLst/>
              <a:cxnLst/>
              <a:rect l="l" t="t" r="r" b="b"/>
              <a:pathLst>
                <a:path w="3450" h="953" extrusionOk="0">
                  <a:moveTo>
                    <a:pt x="1141" y="0"/>
                  </a:moveTo>
                  <a:cubicBezTo>
                    <a:pt x="1010" y="0"/>
                    <a:pt x="938" y="30"/>
                    <a:pt x="959" y="102"/>
                  </a:cubicBezTo>
                  <a:cubicBezTo>
                    <a:pt x="959" y="294"/>
                    <a:pt x="1117" y="433"/>
                    <a:pt x="1282" y="433"/>
                  </a:cubicBezTo>
                  <a:cubicBezTo>
                    <a:pt x="1306" y="433"/>
                    <a:pt x="1330" y="430"/>
                    <a:pt x="1354" y="424"/>
                  </a:cubicBezTo>
                  <a:lnTo>
                    <a:pt x="1354" y="424"/>
                  </a:lnTo>
                  <a:cubicBezTo>
                    <a:pt x="1141" y="495"/>
                    <a:pt x="1" y="884"/>
                    <a:pt x="531" y="919"/>
                  </a:cubicBezTo>
                  <a:cubicBezTo>
                    <a:pt x="758" y="919"/>
                    <a:pt x="1256" y="953"/>
                    <a:pt x="1778" y="953"/>
                  </a:cubicBezTo>
                  <a:cubicBezTo>
                    <a:pt x="2510" y="953"/>
                    <a:pt x="3291" y="886"/>
                    <a:pt x="3450" y="569"/>
                  </a:cubicBezTo>
                  <a:cubicBezTo>
                    <a:pt x="3450" y="569"/>
                    <a:pt x="1719" y="0"/>
                    <a:pt x="1141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4534725" y="3050850"/>
              <a:ext cx="337071" cy="358660"/>
            </a:xfrm>
            <a:custGeom>
              <a:avLst/>
              <a:gdLst/>
              <a:ahLst/>
              <a:cxnLst/>
              <a:rect l="l" t="t" r="r" b="b"/>
              <a:pathLst>
                <a:path w="5605" h="5964" extrusionOk="0">
                  <a:moveTo>
                    <a:pt x="195" y="0"/>
                  </a:moveTo>
                  <a:cubicBezTo>
                    <a:pt x="195" y="0"/>
                    <a:pt x="1" y="5215"/>
                    <a:pt x="2141" y="5915"/>
                  </a:cubicBezTo>
                  <a:cubicBezTo>
                    <a:pt x="2244" y="5948"/>
                    <a:pt x="2345" y="5963"/>
                    <a:pt x="2444" y="5963"/>
                  </a:cubicBezTo>
                  <a:cubicBezTo>
                    <a:pt x="4340" y="5963"/>
                    <a:pt x="5271" y="189"/>
                    <a:pt x="5604" y="78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5065980" y="3329286"/>
              <a:ext cx="42156" cy="35180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0" y="1"/>
                  </a:moveTo>
                  <a:cubicBezTo>
                    <a:pt x="0" y="40"/>
                    <a:pt x="0" y="546"/>
                    <a:pt x="350" y="585"/>
                  </a:cubicBezTo>
                  <a:cubicBezTo>
                    <a:pt x="701" y="546"/>
                    <a:pt x="701" y="40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5108076" y="3259106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2" y="0"/>
                  </a:moveTo>
                  <a:cubicBezTo>
                    <a:pt x="273" y="0"/>
                    <a:pt x="234" y="0"/>
                    <a:pt x="195" y="39"/>
                  </a:cubicBezTo>
                  <a:cubicBezTo>
                    <a:pt x="117" y="78"/>
                    <a:pt x="78" y="117"/>
                    <a:pt x="39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39" y="428"/>
                    <a:pt x="39" y="506"/>
                    <a:pt x="78" y="545"/>
                  </a:cubicBezTo>
                  <a:lnTo>
                    <a:pt x="156" y="584"/>
                  </a:lnTo>
                  <a:cubicBezTo>
                    <a:pt x="195" y="623"/>
                    <a:pt x="234" y="623"/>
                    <a:pt x="312" y="623"/>
                  </a:cubicBezTo>
                  <a:lnTo>
                    <a:pt x="429" y="623"/>
                  </a:lnTo>
                  <a:cubicBezTo>
                    <a:pt x="468" y="623"/>
                    <a:pt x="506" y="623"/>
                    <a:pt x="545" y="584"/>
                  </a:cubicBezTo>
                  <a:cubicBezTo>
                    <a:pt x="623" y="584"/>
                    <a:pt x="701" y="506"/>
                    <a:pt x="740" y="428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40" y="195"/>
                    <a:pt x="701" y="117"/>
                    <a:pt x="662" y="117"/>
                  </a:cubicBezTo>
                  <a:lnTo>
                    <a:pt x="623" y="39"/>
                  </a:lnTo>
                  <a:cubicBezTo>
                    <a:pt x="545" y="39"/>
                    <a:pt x="50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5016787" y="3240403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78"/>
                    <a:pt x="1" y="584"/>
                    <a:pt x="351" y="623"/>
                  </a:cubicBezTo>
                  <a:cubicBezTo>
                    <a:pt x="740" y="584"/>
                    <a:pt x="740" y="78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5096349" y="3184235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5117458" y="3104673"/>
              <a:ext cx="49192" cy="37466"/>
            </a:xfrm>
            <a:custGeom>
              <a:avLst/>
              <a:gdLst/>
              <a:ahLst/>
              <a:cxnLst/>
              <a:rect l="l" t="t" r="r" b="b"/>
              <a:pathLst>
                <a:path w="818" h="623" extrusionOk="0">
                  <a:moveTo>
                    <a:pt x="428" y="0"/>
                  </a:moveTo>
                  <a:cubicBezTo>
                    <a:pt x="0" y="0"/>
                    <a:pt x="0" y="623"/>
                    <a:pt x="428" y="623"/>
                  </a:cubicBezTo>
                  <a:cubicBezTo>
                    <a:pt x="817" y="623"/>
                    <a:pt x="81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4757054" y="3149114"/>
              <a:ext cx="42156" cy="37526"/>
            </a:xfrm>
            <a:custGeom>
              <a:avLst/>
              <a:gdLst/>
              <a:ahLst/>
              <a:cxnLst/>
              <a:rect l="l" t="t" r="r" b="b"/>
              <a:pathLst>
                <a:path w="701" h="624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01" y="584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658789" y="3130411"/>
              <a:ext cx="44502" cy="37466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89" y="0"/>
                  </a:moveTo>
                  <a:cubicBezTo>
                    <a:pt x="0" y="39"/>
                    <a:pt x="0" y="584"/>
                    <a:pt x="389" y="623"/>
                  </a:cubicBezTo>
                  <a:cubicBezTo>
                    <a:pt x="740" y="584"/>
                    <a:pt x="740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721933" y="3202937"/>
              <a:ext cx="44562" cy="37526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12" y="0"/>
                  </a:moveTo>
                  <a:cubicBezTo>
                    <a:pt x="234" y="0"/>
                    <a:pt x="195" y="0"/>
                    <a:pt x="195" y="39"/>
                  </a:cubicBezTo>
                  <a:cubicBezTo>
                    <a:pt x="156" y="39"/>
                    <a:pt x="118" y="39"/>
                    <a:pt x="79" y="78"/>
                  </a:cubicBezTo>
                  <a:cubicBezTo>
                    <a:pt x="40" y="117"/>
                    <a:pt x="40" y="156"/>
                    <a:pt x="1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1" y="429"/>
                    <a:pt x="40" y="506"/>
                    <a:pt x="79" y="545"/>
                  </a:cubicBezTo>
                  <a:lnTo>
                    <a:pt x="118" y="584"/>
                  </a:lnTo>
                  <a:cubicBezTo>
                    <a:pt x="156" y="584"/>
                    <a:pt x="234" y="623"/>
                    <a:pt x="273" y="623"/>
                  </a:cubicBezTo>
                  <a:lnTo>
                    <a:pt x="429" y="623"/>
                  </a:lnTo>
                  <a:cubicBezTo>
                    <a:pt x="468" y="623"/>
                    <a:pt x="507" y="623"/>
                    <a:pt x="546" y="584"/>
                  </a:cubicBezTo>
                  <a:cubicBezTo>
                    <a:pt x="585" y="584"/>
                    <a:pt x="623" y="545"/>
                    <a:pt x="623" y="545"/>
                  </a:cubicBezTo>
                  <a:cubicBezTo>
                    <a:pt x="662" y="506"/>
                    <a:pt x="701" y="467"/>
                    <a:pt x="701" y="429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01" y="156"/>
                    <a:pt x="701" y="117"/>
                    <a:pt x="662" y="78"/>
                  </a:cubicBezTo>
                  <a:lnTo>
                    <a:pt x="585" y="39"/>
                  </a:ln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89218" y="3273118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1" y="1"/>
                  </a:moveTo>
                  <a:cubicBezTo>
                    <a:pt x="272" y="1"/>
                    <a:pt x="234" y="1"/>
                    <a:pt x="195" y="40"/>
                  </a:cubicBezTo>
                  <a:cubicBezTo>
                    <a:pt x="156" y="40"/>
                    <a:pt x="117" y="79"/>
                    <a:pt x="78" y="118"/>
                  </a:cubicBezTo>
                  <a:cubicBezTo>
                    <a:pt x="78" y="118"/>
                    <a:pt x="39" y="157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0" y="468"/>
                    <a:pt x="39" y="507"/>
                    <a:pt x="78" y="546"/>
                  </a:cubicBezTo>
                  <a:lnTo>
                    <a:pt x="156" y="585"/>
                  </a:lnTo>
                  <a:cubicBezTo>
                    <a:pt x="195" y="623"/>
                    <a:pt x="234" y="623"/>
                    <a:pt x="311" y="623"/>
                  </a:cubicBezTo>
                  <a:lnTo>
                    <a:pt x="428" y="623"/>
                  </a:lnTo>
                  <a:cubicBezTo>
                    <a:pt x="506" y="623"/>
                    <a:pt x="584" y="585"/>
                    <a:pt x="662" y="546"/>
                  </a:cubicBezTo>
                  <a:cubicBezTo>
                    <a:pt x="700" y="507"/>
                    <a:pt x="700" y="468"/>
                    <a:pt x="700" y="429"/>
                  </a:cubicBezTo>
                  <a:cubicBezTo>
                    <a:pt x="739" y="390"/>
                    <a:pt x="739" y="351"/>
                    <a:pt x="739" y="312"/>
                  </a:cubicBezTo>
                  <a:lnTo>
                    <a:pt x="739" y="234"/>
                  </a:lnTo>
                  <a:cubicBezTo>
                    <a:pt x="739" y="195"/>
                    <a:pt x="700" y="118"/>
                    <a:pt x="662" y="118"/>
                  </a:cubicBezTo>
                  <a:lnTo>
                    <a:pt x="623" y="40"/>
                  </a:lnTo>
                  <a:cubicBezTo>
                    <a:pt x="545" y="1"/>
                    <a:pt x="506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670456" y="3345704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45"/>
                    <a:pt x="351" y="623"/>
                  </a:cubicBezTo>
                  <a:cubicBezTo>
                    <a:pt x="740" y="545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4871736" y="2978264"/>
              <a:ext cx="344047" cy="435215"/>
            </a:xfrm>
            <a:custGeom>
              <a:avLst/>
              <a:gdLst/>
              <a:ahLst/>
              <a:cxnLst/>
              <a:rect l="l" t="t" r="r" b="b"/>
              <a:pathLst>
                <a:path w="5721" h="7237" extrusionOk="0">
                  <a:moveTo>
                    <a:pt x="5487" y="1"/>
                  </a:moveTo>
                  <a:lnTo>
                    <a:pt x="0" y="1285"/>
                  </a:lnTo>
                  <a:cubicBezTo>
                    <a:pt x="0" y="1285"/>
                    <a:pt x="1342" y="7236"/>
                    <a:pt x="3249" y="7236"/>
                  </a:cubicBezTo>
                  <a:cubicBezTo>
                    <a:pt x="3370" y="7236"/>
                    <a:pt x="3494" y="7212"/>
                    <a:pt x="3619" y="7161"/>
                  </a:cubicBezTo>
                  <a:cubicBezTo>
                    <a:pt x="5721" y="6305"/>
                    <a:pt x="5487" y="1"/>
                    <a:pt x="5487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3066107" y="1259474"/>
              <a:ext cx="375859" cy="297741"/>
            </a:xfrm>
            <a:custGeom>
              <a:avLst/>
              <a:gdLst/>
              <a:ahLst/>
              <a:cxnLst/>
              <a:rect l="l" t="t" r="r" b="b"/>
              <a:pathLst>
                <a:path w="6250" h="4951" extrusionOk="0">
                  <a:moveTo>
                    <a:pt x="501" y="0"/>
                  </a:moveTo>
                  <a:cubicBezTo>
                    <a:pt x="227" y="0"/>
                    <a:pt x="1" y="352"/>
                    <a:pt x="996" y="2393"/>
                  </a:cubicBezTo>
                  <a:cubicBezTo>
                    <a:pt x="1674" y="3952"/>
                    <a:pt x="3178" y="4950"/>
                    <a:pt x="4815" y="4950"/>
                  </a:cubicBezTo>
                  <a:cubicBezTo>
                    <a:pt x="5058" y="4950"/>
                    <a:pt x="5303" y="4928"/>
                    <a:pt x="5549" y="4883"/>
                  </a:cubicBezTo>
                  <a:cubicBezTo>
                    <a:pt x="6249" y="3288"/>
                    <a:pt x="4887" y="1148"/>
                    <a:pt x="4887" y="1148"/>
                  </a:cubicBezTo>
                  <a:lnTo>
                    <a:pt x="801" y="97"/>
                  </a:lnTo>
                  <a:cubicBezTo>
                    <a:pt x="801" y="97"/>
                    <a:pt x="64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976202" y="1054645"/>
              <a:ext cx="383858" cy="550018"/>
            </a:xfrm>
            <a:custGeom>
              <a:avLst/>
              <a:gdLst/>
              <a:ahLst/>
              <a:cxnLst/>
              <a:rect l="l" t="t" r="r" b="b"/>
              <a:pathLst>
                <a:path w="6383" h="9146" extrusionOk="0">
                  <a:moveTo>
                    <a:pt x="3697" y="1"/>
                  </a:moveTo>
                  <a:cubicBezTo>
                    <a:pt x="3697" y="1"/>
                    <a:pt x="1246" y="156"/>
                    <a:pt x="623" y="3542"/>
                  </a:cubicBezTo>
                  <a:cubicBezTo>
                    <a:pt x="0" y="6888"/>
                    <a:pt x="2569" y="9145"/>
                    <a:pt x="2569" y="9145"/>
                  </a:cubicBezTo>
                  <a:cubicBezTo>
                    <a:pt x="3425" y="5137"/>
                    <a:pt x="6382" y="4554"/>
                    <a:pt x="6382" y="4554"/>
                  </a:cubicBezTo>
                  <a:cubicBezTo>
                    <a:pt x="6304" y="2803"/>
                    <a:pt x="3697" y="1"/>
                    <a:pt x="3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3198530" y="763881"/>
              <a:ext cx="3670673" cy="3289642"/>
            </a:xfrm>
            <a:custGeom>
              <a:avLst/>
              <a:gdLst/>
              <a:ahLst/>
              <a:cxnLst/>
              <a:rect l="l" t="t" r="r" b="b"/>
              <a:pathLst>
                <a:path w="61038" h="54702" extrusionOk="0">
                  <a:moveTo>
                    <a:pt x="7503" y="1"/>
                  </a:moveTo>
                  <a:cubicBezTo>
                    <a:pt x="4345" y="1"/>
                    <a:pt x="1383" y="1823"/>
                    <a:pt x="0" y="4836"/>
                  </a:cubicBezTo>
                  <a:cubicBezTo>
                    <a:pt x="0" y="4836"/>
                    <a:pt x="1518" y="11218"/>
                    <a:pt x="3386" y="12618"/>
                  </a:cubicBezTo>
                  <a:cubicBezTo>
                    <a:pt x="5253" y="13980"/>
                    <a:pt x="6265" y="20596"/>
                    <a:pt x="8405" y="27133"/>
                  </a:cubicBezTo>
                  <a:cubicBezTo>
                    <a:pt x="10507" y="33671"/>
                    <a:pt x="13892" y="38379"/>
                    <a:pt x="23893" y="39663"/>
                  </a:cubicBezTo>
                  <a:cubicBezTo>
                    <a:pt x="25326" y="39852"/>
                    <a:pt x="26660" y="39934"/>
                    <a:pt x="27896" y="39934"/>
                  </a:cubicBezTo>
                  <a:cubicBezTo>
                    <a:pt x="35319" y="39934"/>
                    <a:pt x="39242" y="36984"/>
                    <a:pt x="40276" y="36550"/>
                  </a:cubicBezTo>
                  <a:cubicBezTo>
                    <a:pt x="40347" y="36519"/>
                    <a:pt x="40426" y="36505"/>
                    <a:pt x="40510" y="36505"/>
                  </a:cubicBezTo>
                  <a:cubicBezTo>
                    <a:pt x="41801" y="36505"/>
                    <a:pt x="44513" y="39968"/>
                    <a:pt x="46229" y="41648"/>
                  </a:cubicBezTo>
                  <a:cubicBezTo>
                    <a:pt x="48058" y="43399"/>
                    <a:pt x="56814" y="54373"/>
                    <a:pt x="58020" y="54684"/>
                  </a:cubicBezTo>
                  <a:cubicBezTo>
                    <a:pt x="58065" y="54696"/>
                    <a:pt x="58104" y="54701"/>
                    <a:pt x="58138" y="54701"/>
                  </a:cubicBezTo>
                  <a:cubicBezTo>
                    <a:pt x="59004" y="54701"/>
                    <a:pt x="56192" y="50988"/>
                    <a:pt x="56191" y="50987"/>
                  </a:cubicBezTo>
                  <a:lnTo>
                    <a:pt x="56191" y="50987"/>
                  </a:lnTo>
                  <a:cubicBezTo>
                    <a:pt x="56192" y="50988"/>
                    <a:pt x="58682" y="53283"/>
                    <a:pt x="60044" y="53750"/>
                  </a:cubicBezTo>
                  <a:cubicBezTo>
                    <a:pt x="60127" y="53781"/>
                    <a:pt x="60193" y="53796"/>
                    <a:pt x="60245" y="53796"/>
                  </a:cubicBezTo>
                  <a:cubicBezTo>
                    <a:pt x="61037" y="53796"/>
                    <a:pt x="58294" y="50366"/>
                    <a:pt x="58293" y="50365"/>
                  </a:cubicBezTo>
                  <a:lnTo>
                    <a:pt x="58293" y="50365"/>
                  </a:lnTo>
                  <a:cubicBezTo>
                    <a:pt x="58294" y="50366"/>
                    <a:pt x="60153" y="52576"/>
                    <a:pt x="60741" y="52576"/>
                  </a:cubicBezTo>
                  <a:cubicBezTo>
                    <a:pt x="60885" y="52576"/>
                    <a:pt x="60953" y="52444"/>
                    <a:pt x="60900" y="52116"/>
                  </a:cubicBezTo>
                  <a:cubicBezTo>
                    <a:pt x="60627" y="50404"/>
                    <a:pt x="41715" y="28495"/>
                    <a:pt x="41715" y="28495"/>
                  </a:cubicBezTo>
                  <a:cubicBezTo>
                    <a:pt x="41715" y="28495"/>
                    <a:pt x="31442" y="17833"/>
                    <a:pt x="21753" y="7754"/>
                  </a:cubicBezTo>
                  <a:cubicBezTo>
                    <a:pt x="18562" y="4330"/>
                    <a:pt x="14515" y="1800"/>
                    <a:pt x="10040" y="400"/>
                  </a:cubicBezTo>
                  <a:cubicBezTo>
                    <a:pt x="9198" y="130"/>
                    <a:pt x="8344" y="1"/>
                    <a:pt x="7503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3198530" y="764843"/>
              <a:ext cx="1596049" cy="966169"/>
            </a:xfrm>
            <a:custGeom>
              <a:avLst/>
              <a:gdLst/>
              <a:ahLst/>
              <a:cxnLst/>
              <a:rect l="l" t="t" r="r" b="b"/>
              <a:pathLst>
                <a:path w="26540" h="16066" extrusionOk="0">
                  <a:moveTo>
                    <a:pt x="7527" y="0"/>
                  </a:moveTo>
                  <a:cubicBezTo>
                    <a:pt x="4360" y="0"/>
                    <a:pt x="1387" y="1800"/>
                    <a:pt x="0" y="4820"/>
                  </a:cubicBezTo>
                  <a:cubicBezTo>
                    <a:pt x="0" y="4820"/>
                    <a:pt x="1557" y="11202"/>
                    <a:pt x="3424" y="12602"/>
                  </a:cubicBezTo>
                  <a:cubicBezTo>
                    <a:pt x="4125" y="13147"/>
                    <a:pt x="4670" y="14354"/>
                    <a:pt x="5215" y="16066"/>
                  </a:cubicBezTo>
                  <a:cubicBezTo>
                    <a:pt x="6460" y="15365"/>
                    <a:pt x="7433" y="14315"/>
                    <a:pt x="8055" y="13031"/>
                  </a:cubicBezTo>
                  <a:cubicBezTo>
                    <a:pt x="8685" y="13383"/>
                    <a:pt x="9274" y="13531"/>
                    <a:pt x="9819" y="13531"/>
                  </a:cubicBezTo>
                  <a:cubicBezTo>
                    <a:pt x="12641" y="13531"/>
                    <a:pt x="14281" y="9567"/>
                    <a:pt x="14281" y="9567"/>
                  </a:cubicBezTo>
                  <a:cubicBezTo>
                    <a:pt x="17268" y="12316"/>
                    <a:pt x="20272" y="13269"/>
                    <a:pt x="22965" y="13269"/>
                  </a:cubicBezTo>
                  <a:cubicBezTo>
                    <a:pt x="24237" y="13269"/>
                    <a:pt x="25440" y="13056"/>
                    <a:pt x="26539" y="12719"/>
                  </a:cubicBezTo>
                  <a:lnTo>
                    <a:pt x="21792" y="7777"/>
                  </a:lnTo>
                  <a:cubicBezTo>
                    <a:pt x="18562" y="4353"/>
                    <a:pt x="14515" y="1784"/>
                    <a:pt x="10040" y="384"/>
                  </a:cubicBezTo>
                  <a:cubicBezTo>
                    <a:pt x="9206" y="124"/>
                    <a:pt x="8360" y="0"/>
                    <a:pt x="7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626769" y="1439946"/>
              <a:ext cx="2504005" cy="1557922"/>
            </a:xfrm>
            <a:custGeom>
              <a:avLst/>
              <a:gdLst/>
              <a:ahLst/>
              <a:cxnLst/>
              <a:rect l="l" t="t" r="r" b="b"/>
              <a:pathLst>
                <a:path w="41638" h="25906" extrusionOk="0">
                  <a:moveTo>
                    <a:pt x="12510" y="0"/>
                  </a:moveTo>
                  <a:cubicBezTo>
                    <a:pt x="8960" y="0"/>
                    <a:pt x="5321" y="1062"/>
                    <a:pt x="3386" y="3789"/>
                  </a:cubicBezTo>
                  <a:cubicBezTo>
                    <a:pt x="0" y="8575"/>
                    <a:pt x="3969" y="12778"/>
                    <a:pt x="7277" y="18732"/>
                  </a:cubicBezTo>
                  <a:cubicBezTo>
                    <a:pt x="9983" y="23514"/>
                    <a:pt x="13655" y="25905"/>
                    <a:pt x="19302" y="25905"/>
                  </a:cubicBezTo>
                  <a:cubicBezTo>
                    <a:pt x="20639" y="25905"/>
                    <a:pt x="22087" y="25771"/>
                    <a:pt x="23660" y="25503"/>
                  </a:cubicBezTo>
                  <a:cubicBezTo>
                    <a:pt x="31909" y="24063"/>
                    <a:pt x="41638" y="22079"/>
                    <a:pt x="41638" y="22079"/>
                  </a:cubicBezTo>
                  <a:cubicBezTo>
                    <a:pt x="36073" y="13089"/>
                    <a:pt x="23854" y="3867"/>
                    <a:pt x="19729" y="1610"/>
                  </a:cubicBezTo>
                  <a:cubicBezTo>
                    <a:pt x="17919" y="629"/>
                    <a:pt x="15241" y="0"/>
                    <a:pt x="12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781202" y="1239508"/>
              <a:ext cx="175601" cy="217698"/>
            </a:xfrm>
            <a:custGeom>
              <a:avLst/>
              <a:gdLst/>
              <a:ahLst/>
              <a:cxnLst/>
              <a:rect l="l" t="t" r="r" b="b"/>
              <a:pathLst>
                <a:path w="2920" h="3620" fill="none" extrusionOk="0">
                  <a:moveTo>
                    <a:pt x="2919" y="1"/>
                  </a:moveTo>
                  <a:cubicBezTo>
                    <a:pt x="2919" y="1752"/>
                    <a:pt x="1713" y="3270"/>
                    <a:pt x="1" y="362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785893" y="1220805"/>
              <a:ext cx="81967" cy="133445"/>
            </a:xfrm>
            <a:custGeom>
              <a:avLst/>
              <a:gdLst/>
              <a:ahLst/>
              <a:cxnLst/>
              <a:rect l="l" t="t" r="r" b="b"/>
              <a:pathLst>
                <a:path w="1363" h="2219" fill="none" extrusionOk="0">
                  <a:moveTo>
                    <a:pt x="1285" y="1"/>
                  </a:moveTo>
                  <a:cubicBezTo>
                    <a:pt x="1362" y="935"/>
                    <a:pt x="856" y="1830"/>
                    <a:pt x="0" y="2219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537826" y="1522696"/>
              <a:ext cx="65610" cy="91349"/>
            </a:xfrm>
            <a:custGeom>
              <a:avLst/>
              <a:gdLst/>
              <a:ahLst/>
              <a:cxnLst/>
              <a:rect l="l" t="t" r="r" b="b"/>
              <a:pathLst>
                <a:path w="1091" h="1519" fill="none" extrusionOk="0">
                  <a:moveTo>
                    <a:pt x="1090" y="0"/>
                  </a:moveTo>
                  <a:cubicBezTo>
                    <a:pt x="1090" y="662"/>
                    <a:pt x="623" y="1285"/>
                    <a:pt x="1" y="1518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495730" y="1468872"/>
              <a:ext cx="58514" cy="58574"/>
            </a:xfrm>
            <a:custGeom>
              <a:avLst/>
              <a:gdLst/>
              <a:ahLst/>
              <a:cxnLst/>
              <a:rect l="l" t="t" r="r" b="b"/>
              <a:pathLst>
                <a:path w="973" h="974" fill="none" extrusionOk="0">
                  <a:moveTo>
                    <a:pt x="973" y="0"/>
                  </a:moveTo>
                  <a:cubicBezTo>
                    <a:pt x="778" y="429"/>
                    <a:pt x="428" y="779"/>
                    <a:pt x="0" y="973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4235180" y="1298022"/>
              <a:ext cx="266830" cy="100730"/>
            </a:xfrm>
            <a:custGeom>
              <a:avLst/>
              <a:gdLst/>
              <a:ahLst/>
              <a:cxnLst/>
              <a:rect l="l" t="t" r="r" b="b"/>
              <a:pathLst>
                <a:path w="4437" h="1675" fill="none" extrusionOk="0">
                  <a:moveTo>
                    <a:pt x="4437" y="857"/>
                  </a:moveTo>
                  <a:cubicBezTo>
                    <a:pt x="2958" y="1674"/>
                    <a:pt x="1090" y="1324"/>
                    <a:pt x="1" y="1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272646" y="1237223"/>
              <a:ext cx="114742" cy="32775"/>
            </a:xfrm>
            <a:custGeom>
              <a:avLst/>
              <a:gdLst/>
              <a:ahLst/>
              <a:cxnLst/>
              <a:rect l="l" t="t" r="r" b="b"/>
              <a:pathLst>
                <a:path w="1908" h="545" fill="none" extrusionOk="0">
                  <a:moveTo>
                    <a:pt x="1907" y="117"/>
                  </a:moveTo>
                  <a:cubicBezTo>
                    <a:pt x="1323" y="545"/>
                    <a:pt x="545" y="506"/>
                    <a:pt x="0" y="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5980972" y="2646004"/>
              <a:ext cx="60919" cy="58514"/>
            </a:xfrm>
            <a:custGeom>
              <a:avLst/>
              <a:gdLst/>
              <a:ahLst/>
              <a:cxnLst/>
              <a:rect l="l" t="t" r="r" b="b"/>
              <a:pathLst>
                <a:path w="1013" h="973" extrusionOk="0">
                  <a:moveTo>
                    <a:pt x="506" y="0"/>
                  </a:moveTo>
                  <a:cubicBezTo>
                    <a:pt x="428" y="39"/>
                    <a:pt x="351" y="78"/>
                    <a:pt x="312" y="117"/>
                  </a:cubicBezTo>
                  <a:lnTo>
                    <a:pt x="156" y="234"/>
                  </a:lnTo>
                  <a:cubicBezTo>
                    <a:pt x="117" y="272"/>
                    <a:pt x="78" y="311"/>
                    <a:pt x="78" y="389"/>
                  </a:cubicBezTo>
                  <a:cubicBezTo>
                    <a:pt x="0" y="467"/>
                    <a:pt x="0" y="584"/>
                    <a:pt x="78" y="700"/>
                  </a:cubicBezTo>
                  <a:cubicBezTo>
                    <a:pt x="78" y="739"/>
                    <a:pt x="117" y="817"/>
                    <a:pt x="156" y="856"/>
                  </a:cubicBezTo>
                  <a:lnTo>
                    <a:pt x="234" y="895"/>
                  </a:lnTo>
                  <a:cubicBezTo>
                    <a:pt x="312" y="934"/>
                    <a:pt x="389" y="973"/>
                    <a:pt x="467" y="973"/>
                  </a:cubicBezTo>
                  <a:lnTo>
                    <a:pt x="584" y="973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95" y="739"/>
                  </a:lnTo>
                  <a:cubicBezTo>
                    <a:pt x="934" y="700"/>
                    <a:pt x="973" y="662"/>
                    <a:pt x="973" y="584"/>
                  </a:cubicBezTo>
                  <a:cubicBezTo>
                    <a:pt x="1012" y="545"/>
                    <a:pt x="1012" y="506"/>
                    <a:pt x="1012" y="428"/>
                  </a:cubicBezTo>
                  <a:cubicBezTo>
                    <a:pt x="1012" y="389"/>
                    <a:pt x="1012" y="311"/>
                    <a:pt x="973" y="272"/>
                  </a:cubicBezTo>
                  <a:cubicBezTo>
                    <a:pt x="973" y="234"/>
                    <a:pt x="934" y="156"/>
                    <a:pt x="895" y="117"/>
                  </a:cubicBezTo>
                  <a:lnTo>
                    <a:pt x="817" y="78"/>
                  </a:lnTo>
                  <a:cubicBezTo>
                    <a:pt x="740" y="39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846752" y="1852670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830335" y="17028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977792" y="178477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968410" y="195562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3886503" y="203753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3806941" y="1922850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1"/>
                  </a:moveTo>
                  <a:cubicBezTo>
                    <a:pt x="1" y="40"/>
                    <a:pt x="1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052663" y="208666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78"/>
                    <a:pt x="1" y="818"/>
                    <a:pt x="506" y="857"/>
                  </a:cubicBezTo>
                  <a:cubicBezTo>
                    <a:pt x="1012" y="818"/>
                    <a:pt x="1012" y="78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127534" y="192285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078402" y="185267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9"/>
                    <a:pt x="506" y="856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345172" y="210771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2" y="818"/>
                    <a:pt x="1012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169691" y="214752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031615" y="22972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186048" y="238855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6" y="1"/>
                  </a:moveTo>
                  <a:cubicBezTo>
                    <a:pt x="1" y="39"/>
                    <a:pt x="1" y="779"/>
                    <a:pt x="506" y="818"/>
                  </a:cubicBezTo>
                  <a:cubicBezTo>
                    <a:pt x="1012" y="779"/>
                    <a:pt x="1012" y="3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289003" y="2496201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441151" y="2266897"/>
              <a:ext cx="51538" cy="58514"/>
            </a:xfrm>
            <a:custGeom>
              <a:avLst/>
              <a:gdLst/>
              <a:ahLst/>
              <a:cxnLst/>
              <a:rect l="l" t="t" r="r" b="b"/>
              <a:pathLst>
                <a:path w="857" h="973" extrusionOk="0">
                  <a:moveTo>
                    <a:pt x="311" y="0"/>
                  </a:moveTo>
                  <a:cubicBezTo>
                    <a:pt x="234" y="0"/>
                    <a:pt x="195" y="39"/>
                    <a:pt x="117" y="117"/>
                  </a:cubicBezTo>
                  <a:lnTo>
                    <a:pt x="78" y="195"/>
                  </a:lnTo>
                  <a:cubicBezTo>
                    <a:pt x="39" y="272"/>
                    <a:pt x="0" y="311"/>
                    <a:pt x="0" y="389"/>
                  </a:cubicBezTo>
                  <a:lnTo>
                    <a:pt x="0" y="545"/>
                  </a:lnTo>
                  <a:cubicBezTo>
                    <a:pt x="0" y="584"/>
                    <a:pt x="0" y="662"/>
                    <a:pt x="39" y="700"/>
                  </a:cubicBezTo>
                  <a:cubicBezTo>
                    <a:pt x="78" y="817"/>
                    <a:pt x="156" y="895"/>
                    <a:pt x="273" y="934"/>
                  </a:cubicBezTo>
                  <a:cubicBezTo>
                    <a:pt x="311" y="973"/>
                    <a:pt x="389" y="973"/>
                    <a:pt x="428" y="973"/>
                  </a:cubicBezTo>
                  <a:lnTo>
                    <a:pt x="545" y="973"/>
                  </a:lnTo>
                  <a:cubicBezTo>
                    <a:pt x="623" y="934"/>
                    <a:pt x="662" y="895"/>
                    <a:pt x="740" y="856"/>
                  </a:cubicBezTo>
                  <a:lnTo>
                    <a:pt x="778" y="778"/>
                  </a:lnTo>
                  <a:cubicBezTo>
                    <a:pt x="817" y="700"/>
                    <a:pt x="856" y="623"/>
                    <a:pt x="856" y="545"/>
                  </a:cubicBezTo>
                  <a:lnTo>
                    <a:pt x="856" y="428"/>
                  </a:lnTo>
                  <a:cubicBezTo>
                    <a:pt x="856" y="350"/>
                    <a:pt x="856" y="311"/>
                    <a:pt x="817" y="272"/>
                  </a:cubicBezTo>
                  <a:cubicBezTo>
                    <a:pt x="778" y="156"/>
                    <a:pt x="701" y="78"/>
                    <a:pt x="584" y="39"/>
                  </a:cubicBezTo>
                  <a:cubicBezTo>
                    <a:pt x="545" y="0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523059" y="245645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8"/>
                    <a:pt x="545" y="856"/>
                  </a:cubicBezTo>
                  <a:cubicBezTo>
                    <a:pt x="1051" y="778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677492" y="247046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13222" y="2460059"/>
              <a:ext cx="51538" cy="57251"/>
            </a:xfrm>
            <a:custGeom>
              <a:avLst/>
              <a:gdLst/>
              <a:ahLst/>
              <a:cxnLst/>
              <a:rect l="l" t="t" r="r" b="b"/>
              <a:pathLst>
                <a:path w="857" h="952" extrusionOk="0">
                  <a:moveTo>
                    <a:pt x="495" y="1"/>
                  </a:moveTo>
                  <a:cubicBezTo>
                    <a:pt x="476" y="1"/>
                    <a:pt x="454" y="5"/>
                    <a:pt x="428" y="18"/>
                  </a:cubicBezTo>
                  <a:lnTo>
                    <a:pt x="312" y="18"/>
                  </a:lnTo>
                  <a:cubicBezTo>
                    <a:pt x="234" y="18"/>
                    <a:pt x="195" y="57"/>
                    <a:pt x="117" y="96"/>
                  </a:cubicBezTo>
                  <a:lnTo>
                    <a:pt x="78" y="212"/>
                  </a:lnTo>
                  <a:cubicBezTo>
                    <a:pt x="39" y="251"/>
                    <a:pt x="0" y="329"/>
                    <a:pt x="0" y="407"/>
                  </a:cubicBezTo>
                  <a:lnTo>
                    <a:pt x="0" y="563"/>
                  </a:lnTo>
                  <a:cubicBezTo>
                    <a:pt x="0" y="602"/>
                    <a:pt x="0" y="640"/>
                    <a:pt x="39" y="718"/>
                  </a:cubicBezTo>
                  <a:cubicBezTo>
                    <a:pt x="78" y="757"/>
                    <a:pt x="78" y="796"/>
                    <a:pt x="117" y="835"/>
                  </a:cubicBezTo>
                  <a:cubicBezTo>
                    <a:pt x="156" y="874"/>
                    <a:pt x="234" y="913"/>
                    <a:pt x="273" y="952"/>
                  </a:cubicBezTo>
                  <a:lnTo>
                    <a:pt x="545" y="952"/>
                  </a:lnTo>
                  <a:cubicBezTo>
                    <a:pt x="623" y="952"/>
                    <a:pt x="701" y="913"/>
                    <a:pt x="740" y="874"/>
                  </a:cubicBezTo>
                  <a:lnTo>
                    <a:pt x="779" y="757"/>
                  </a:lnTo>
                  <a:cubicBezTo>
                    <a:pt x="857" y="718"/>
                    <a:pt x="857" y="640"/>
                    <a:pt x="857" y="563"/>
                  </a:cubicBezTo>
                  <a:lnTo>
                    <a:pt x="857" y="407"/>
                  </a:lnTo>
                  <a:cubicBezTo>
                    <a:pt x="857" y="368"/>
                    <a:pt x="857" y="329"/>
                    <a:pt x="818" y="251"/>
                  </a:cubicBezTo>
                  <a:cubicBezTo>
                    <a:pt x="779" y="135"/>
                    <a:pt x="701" y="57"/>
                    <a:pt x="584" y="18"/>
                  </a:cubicBezTo>
                  <a:cubicBezTo>
                    <a:pt x="558" y="18"/>
                    <a:pt x="532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951298" y="242602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5016787" y="2505583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78"/>
                    <a:pt x="1" y="817"/>
                    <a:pt x="546" y="856"/>
                  </a:cubicBezTo>
                  <a:cubicBezTo>
                    <a:pt x="1052" y="817"/>
                    <a:pt x="1052" y="78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5248497" y="257107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5292939" y="2503237"/>
              <a:ext cx="51538" cy="56229"/>
            </a:xfrm>
            <a:custGeom>
              <a:avLst/>
              <a:gdLst/>
              <a:ahLst/>
              <a:cxnLst/>
              <a:rect l="l" t="t" r="r" b="b"/>
              <a:pathLst>
                <a:path w="857" h="935" extrusionOk="0">
                  <a:moveTo>
                    <a:pt x="312" y="0"/>
                  </a:moveTo>
                  <a:cubicBezTo>
                    <a:pt x="234" y="0"/>
                    <a:pt x="195" y="39"/>
                    <a:pt x="117" y="78"/>
                  </a:cubicBezTo>
                  <a:lnTo>
                    <a:pt x="79" y="195"/>
                  </a:lnTo>
                  <a:cubicBezTo>
                    <a:pt x="40" y="234"/>
                    <a:pt x="1" y="312"/>
                    <a:pt x="1" y="389"/>
                  </a:cubicBezTo>
                  <a:lnTo>
                    <a:pt x="1" y="506"/>
                  </a:lnTo>
                  <a:cubicBezTo>
                    <a:pt x="1" y="584"/>
                    <a:pt x="40" y="623"/>
                    <a:pt x="40" y="701"/>
                  </a:cubicBezTo>
                  <a:cubicBezTo>
                    <a:pt x="79" y="740"/>
                    <a:pt x="117" y="779"/>
                    <a:pt x="156" y="817"/>
                  </a:cubicBezTo>
                  <a:cubicBezTo>
                    <a:pt x="156" y="856"/>
                    <a:pt x="234" y="895"/>
                    <a:pt x="273" y="895"/>
                  </a:cubicBezTo>
                  <a:cubicBezTo>
                    <a:pt x="312" y="934"/>
                    <a:pt x="390" y="934"/>
                    <a:pt x="429" y="934"/>
                  </a:cubicBezTo>
                  <a:lnTo>
                    <a:pt x="546" y="934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18" y="740"/>
                  </a:lnTo>
                  <a:cubicBezTo>
                    <a:pt x="857" y="701"/>
                    <a:pt x="857" y="623"/>
                    <a:pt x="857" y="545"/>
                  </a:cubicBezTo>
                  <a:lnTo>
                    <a:pt x="857" y="428"/>
                  </a:lnTo>
                  <a:cubicBezTo>
                    <a:pt x="857" y="351"/>
                    <a:pt x="857" y="312"/>
                    <a:pt x="818" y="234"/>
                  </a:cubicBezTo>
                  <a:cubicBezTo>
                    <a:pt x="818" y="195"/>
                    <a:pt x="779" y="156"/>
                    <a:pt x="740" y="117"/>
                  </a:cubicBezTo>
                  <a:cubicBezTo>
                    <a:pt x="701" y="78"/>
                    <a:pt x="662" y="39"/>
                    <a:pt x="584" y="39"/>
                  </a:cubicBez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576126" y="2606193"/>
              <a:ext cx="60859" cy="56229"/>
            </a:xfrm>
            <a:custGeom>
              <a:avLst/>
              <a:gdLst/>
              <a:ahLst/>
              <a:cxnLst/>
              <a:rect l="l" t="t" r="r" b="b"/>
              <a:pathLst>
                <a:path w="1012" h="935" extrusionOk="0">
                  <a:moveTo>
                    <a:pt x="467" y="0"/>
                  </a:moveTo>
                  <a:cubicBezTo>
                    <a:pt x="389" y="0"/>
                    <a:pt x="350" y="39"/>
                    <a:pt x="312" y="78"/>
                  </a:cubicBezTo>
                  <a:lnTo>
                    <a:pt x="156" y="195"/>
                  </a:lnTo>
                  <a:cubicBezTo>
                    <a:pt x="117" y="234"/>
                    <a:pt x="78" y="312"/>
                    <a:pt x="39" y="351"/>
                  </a:cubicBezTo>
                  <a:cubicBezTo>
                    <a:pt x="39" y="390"/>
                    <a:pt x="0" y="467"/>
                    <a:pt x="39" y="506"/>
                  </a:cubicBezTo>
                  <a:cubicBezTo>
                    <a:pt x="0" y="584"/>
                    <a:pt x="39" y="623"/>
                    <a:pt x="39" y="662"/>
                  </a:cubicBezTo>
                  <a:cubicBezTo>
                    <a:pt x="78" y="740"/>
                    <a:pt x="117" y="779"/>
                    <a:pt x="156" y="818"/>
                  </a:cubicBezTo>
                  <a:lnTo>
                    <a:pt x="234" y="896"/>
                  </a:lnTo>
                  <a:cubicBezTo>
                    <a:pt x="312" y="934"/>
                    <a:pt x="350" y="934"/>
                    <a:pt x="428" y="934"/>
                  </a:cubicBezTo>
                  <a:lnTo>
                    <a:pt x="545" y="934"/>
                  </a:lnTo>
                  <a:cubicBezTo>
                    <a:pt x="623" y="934"/>
                    <a:pt x="701" y="896"/>
                    <a:pt x="740" y="818"/>
                  </a:cubicBezTo>
                  <a:lnTo>
                    <a:pt x="895" y="701"/>
                  </a:lnTo>
                  <a:cubicBezTo>
                    <a:pt x="934" y="662"/>
                    <a:pt x="973" y="623"/>
                    <a:pt x="973" y="584"/>
                  </a:cubicBezTo>
                  <a:cubicBezTo>
                    <a:pt x="1012" y="506"/>
                    <a:pt x="1012" y="467"/>
                    <a:pt x="1012" y="390"/>
                  </a:cubicBezTo>
                  <a:cubicBezTo>
                    <a:pt x="1012" y="312"/>
                    <a:pt x="973" y="195"/>
                    <a:pt x="895" y="117"/>
                  </a:cubicBezTo>
                  <a:lnTo>
                    <a:pt x="817" y="39"/>
                  </a:lnTo>
                  <a:cubicBezTo>
                    <a:pt x="740" y="0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417002" y="259681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1"/>
                  </a:moveTo>
                  <a:cubicBezTo>
                    <a:pt x="0" y="40"/>
                    <a:pt x="0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5756298" y="2631932"/>
              <a:ext cx="67955" cy="51538"/>
            </a:xfrm>
            <a:custGeom>
              <a:avLst/>
              <a:gdLst/>
              <a:ahLst/>
              <a:cxnLst/>
              <a:rect l="l" t="t" r="r" b="b"/>
              <a:pathLst>
                <a:path w="1130" h="857" extrusionOk="0">
                  <a:moveTo>
                    <a:pt x="545" y="1"/>
                  </a:moveTo>
                  <a:cubicBezTo>
                    <a:pt x="1" y="1"/>
                    <a:pt x="1" y="857"/>
                    <a:pt x="545" y="857"/>
                  </a:cubicBezTo>
                  <a:cubicBezTo>
                    <a:pt x="1129" y="818"/>
                    <a:pt x="1129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873326" y="271618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737595" y="2718530"/>
              <a:ext cx="67895" cy="51538"/>
            </a:xfrm>
            <a:custGeom>
              <a:avLst/>
              <a:gdLst/>
              <a:ahLst/>
              <a:cxnLst/>
              <a:rect l="l" t="t" r="r" b="b"/>
              <a:pathLst>
                <a:path w="1129" h="857" extrusionOk="0">
                  <a:moveTo>
                    <a:pt x="584" y="0"/>
                  </a:moveTo>
                  <a:cubicBezTo>
                    <a:pt x="0" y="0"/>
                    <a:pt x="0" y="856"/>
                    <a:pt x="584" y="856"/>
                  </a:cubicBezTo>
                  <a:cubicBezTo>
                    <a:pt x="1129" y="856"/>
                    <a:pt x="112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459099" y="276531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5194674" y="277704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12" y="817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126779" y="2844879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7" y="40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62"/>
                    <a:pt x="40" y="701"/>
                  </a:cubicBezTo>
                  <a:cubicBezTo>
                    <a:pt x="40" y="740"/>
                    <a:pt x="79" y="818"/>
                    <a:pt x="118" y="857"/>
                  </a:cubicBezTo>
                  <a:cubicBezTo>
                    <a:pt x="157" y="896"/>
                    <a:pt x="195" y="896"/>
                    <a:pt x="273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35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234"/>
                    <a:pt x="740" y="79"/>
                    <a:pt x="585" y="40"/>
                  </a:cubicBezTo>
                  <a:cubicBezTo>
                    <a:pt x="546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4829579" y="282148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4689218" y="275828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4590894" y="2887035"/>
              <a:ext cx="58574" cy="51538"/>
            </a:xfrm>
            <a:custGeom>
              <a:avLst/>
              <a:gdLst/>
              <a:ahLst/>
              <a:cxnLst/>
              <a:rect l="l" t="t" r="r" b="b"/>
              <a:pathLst>
                <a:path w="974" h="857" extrusionOk="0">
                  <a:moveTo>
                    <a:pt x="429" y="0"/>
                  </a:moveTo>
                  <a:cubicBezTo>
                    <a:pt x="351" y="0"/>
                    <a:pt x="312" y="0"/>
                    <a:pt x="234" y="39"/>
                  </a:cubicBezTo>
                  <a:cubicBezTo>
                    <a:pt x="156" y="78"/>
                    <a:pt x="78" y="156"/>
                    <a:pt x="40" y="273"/>
                  </a:cubicBezTo>
                  <a:cubicBezTo>
                    <a:pt x="1" y="311"/>
                    <a:pt x="1" y="389"/>
                    <a:pt x="1" y="428"/>
                  </a:cubicBezTo>
                  <a:lnTo>
                    <a:pt x="1" y="545"/>
                  </a:lnTo>
                  <a:cubicBezTo>
                    <a:pt x="1" y="623"/>
                    <a:pt x="40" y="662"/>
                    <a:pt x="117" y="739"/>
                  </a:cubicBezTo>
                  <a:lnTo>
                    <a:pt x="195" y="778"/>
                  </a:lnTo>
                  <a:cubicBezTo>
                    <a:pt x="234" y="817"/>
                    <a:pt x="312" y="856"/>
                    <a:pt x="390" y="856"/>
                  </a:cubicBezTo>
                  <a:lnTo>
                    <a:pt x="545" y="856"/>
                  </a:lnTo>
                  <a:cubicBezTo>
                    <a:pt x="584" y="856"/>
                    <a:pt x="662" y="856"/>
                    <a:pt x="701" y="817"/>
                  </a:cubicBezTo>
                  <a:cubicBezTo>
                    <a:pt x="740" y="817"/>
                    <a:pt x="779" y="778"/>
                    <a:pt x="818" y="739"/>
                  </a:cubicBezTo>
                  <a:cubicBezTo>
                    <a:pt x="857" y="701"/>
                    <a:pt x="896" y="662"/>
                    <a:pt x="935" y="584"/>
                  </a:cubicBezTo>
                  <a:cubicBezTo>
                    <a:pt x="935" y="545"/>
                    <a:pt x="973" y="467"/>
                    <a:pt x="973" y="428"/>
                  </a:cubicBezTo>
                  <a:lnTo>
                    <a:pt x="973" y="311"/>
                  </a:lnTo>
                  <a:cubicBezTo>
                    <a:pt x="935" y="234"/>
                    <a:pt x="896" y="195"/>
                    <a:pt x="857" y="117"/>
                  </a:cubicBezTo>
                  <a:lnTo>
                    <a:pt x="779" y="39"/>
                  </a:lnTo>
                  <a:cubicBezTo>
                    <a:pt x="701" y="39"/>
                    <a:pt x="62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4420043" y="281210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4286658" y="275828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167345" y="255706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51" y="817"/>
                    <a:pt x="1051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052663" y="240725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394304" y="266236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4586203" y="272322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7"/>
                    <a:pt x="507" y="856"/>
                  </a:cubicBezTo>
                  <a:cubicBezTo>
                    <a:pt x="1013" y="817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4633050" y="2589835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4855318" y="2627241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40"/>
                    <a:pt x="157" y="79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1" y="623"/>
                    <a:pt x="1" y="662"/>
                    <a:pt x="40" y="740"/>
                  </a:cubicBezTo>
                  <a:cubicBezTo>
                    <a:pt x="79" y="818"/>
                    <a:pt x="157" y="896"/>
                    <a:pt x="234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74"/>
                    <a:pt x="662" y="935"/>
                    <a:pt x="701" y="857"/>
                  </a:cubicBezTo>
                  <a:lnTo>
                    <a:pt x="779" y="779"/>
                  </a:lnTo>
                  <a:cubicBezTo>
                    <a:pt x="818" y="740"/>
                    <a:pt x="857" y="662"/>
                    <a:pt x="857" y="584"/>
                  </a:cubicBezTo>
                  <a:lnTo>
                    <a:pt x="857" y="429"/>
                  </a:lnTo>
                  <a:cubicBezTo>
                    <a:pt x="857" y="390"/>
                    <a:pt x="818" y="312"/>
                    <a:pt x="818" y="273"/>
                  </a:cubicBezTo>
                  <a:cubicBezTo>
                    <a:pt x="779" y="156"/>
                    <a:pt x="662" y="79"/>
                    <a:pt x="585" y="40"/>
                  </a:cubicBezTo>
                  <a:cubicBezTo>
                    <a:pt x="507" y="40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972346" y="2559406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108076" y="2646004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78"/>
                    <a:pt x="1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5161899" y="2528976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39"/>
                    <a:pt x="1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5019133" y="273488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977037" y="289401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4750017" y="2879999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864700" y="2727851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721933" y="266470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39"/>
                    <a:pt x="1" y="779"/>
                    <a:pt x="546" y="856"/>
                  </a:cubicBezTo>
                  <a:cubicBezTo>
                    <a:pt x="1051" y="779"/>
                    <a:pt x="1051" y="39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768780" y="254533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4501950" y="258514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7" y="0"/>
                  </a:moveTo>
                  <a:cubicBezTo>
                    <a:pt x="1" y="39"/>
                    <a:pt x="1" y="779"/>
                    <a:pt x="507" y="817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406031" y="2434380"/>
              <a:ext cx="51538" cy="59536"/>
            </a:xfrm>
            <a:custGeom>
              <a:avLst/>
              <a:gdLst/>
              <a:ahLst/>
              <a:cxnLst/>
              <a:rect l="l" t="t" r="r" b="b"/>
              <a:pathLst>
                <a:path w="857" h="990" extrusionOk="0">
                  <a:moveTo>
                    <a:pt x="488" y="1"/>
                  </a:moveTo>
                  <a:cubicBezTo>
                    <a:pt x="471" y="1"/>
                    <a:pt x="451" y="5"/>
                    <a:pt x="429" y="17"/>
                  </a:cubicBezTo>
                  <a:lnTo>
                    <a:pt x="312" y="17"/>
                  </a:lnTo>
                  <a:cubicBezTo>
                    <a:pt x="234" y="17"/>
                    <a:pt x="195" y="56"/>
                    <a:pt x="117" y="95"/>
                  </a:cubicBezTo>
                  <a:lnTo>
                    <a:pt x="78" y="211"/>
                  </a:lnTo>
                  <a:cubicBezTo>
                    <a:pt x="39" y="250"/>
                    <a:pt x="0" y="328"/>
                    <a:pt x="0" y="406"/>
                  </a:cubicBezTo>
                  <a:lnTo>
                    <a:pt x="0" y="562"/>
                  </a:lnTo>
                  <a:cubicBezTo>
                    <a:pt x="0" y="600"/>
                    <a:pt x="0" y="639"/>
                    <a:pt x="39" y="717"/>
                  </a:cubicBezTo>
                  <a:cubicBezTo>
                    <a:pt x="78" y="756"/>
                    <a:pt x="78" y="795"/>
                    <a:pt x="117" y="834"/>
                  </a:cubicBezTo>
                  <a:cubicBezTo>
                    <a:pt x="156" y="873"/>
                    <a:pt x="234" y="912"/>
                    <a:pt x="273" y="951"/>
                  </a:cubicBezTo>
                  <a:cubicBezTo>
                    <a:pt x="312" y="951"/>
                    <a:pt x="390" y="990"/>
                    <a:pt x="429" y="990"/>
                  </a:cubicBezTo>
                  <a:lnTo>
                    <a:pt x="545" y="990"/>
                  </a:lnTo>
                  <a:cubicBezTo>
                    <a:pt x="623" y="951"/>
                    <a:pt x="701" y="912"/>
                    <a:pt x="740" y="873"/>
                  </a:cubicBezTo>
                  <a:lnTo>
                    <a:pt x="818" y="795"/>
                  </a:lnTo>
                  <a:cubicBezTo>
                    <a:pt x="857" y="717"/>
                    <a:pt x="857" y="639"/>
                    <a:pt x="857" y="562"/>
                  </a:cubicBezTo>
                  <a:lnTo>
                    <a:pt x="857" y="445"/>
                  </a:lnTo>
                  <a:cubicBezTo>
                    <a:pt x="857" y="367"/>
                    <a:pt x="857" y="328"/>
                    <a:pt x="818" y="250"/>
                  </a:cubicBezTo>
                  <a:cubicBezTo>
                    <a:pt x="818" y="211"/>
                    <a:pt x="779" y="172"/>
                    <a:pt x="740" y="134"/>
                  </a:cubicBezTo>
                  <a:cubicBezTo>
                    <a:pt x="701" y="95"/>
                    <a:pt x="662" y="56"/>
                    <a:pt x="584" y="56"/>
                  </a:cubicBezTo>
                  <a:cubicBezTo>
                    <a:pt x="557" y="28"/>
                    <a:pt x="529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312397" y="2269182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153273" y="223646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8"/>
                    <a:pt x="507" y="856"/>
                  </a:cubicBezTo>
                  <a:cubicBezTo>
                    <a:pt x="1013" y="778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952053" y="2191966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153273" y="2032842"/>
              <a:ext cx="60919" cy="56229"/>
            </a:xfrm>
            <a:custGeom>
              <a:avLst/>
              <a:gdLst/>
              <a:ahLst/>
              <a:cxnLst/>
              <a:rect l="l" t="t" r="r" b="b"/>
              <a:pathLst>
                <a:path w="1013" h="935" extrusionOk="0">
                  <a:moveTo>
                    <a:pt x="468" y="1"/>
                  </a:moveTo>
                  <a:cubicBezTo>
                    <a:pt x="390" y="1"/>
                    <a:pt x="312" y="40"/>
                    <a:pt x="273" y="117"/>
                  </a:cubicBezTo>
                  <a:lnTo>
                    <a:pt x="118" y="234"/>
                  </a:lnTo>
                  <a:cubicBezTo>
                    <a:pt x="79" y="273"/>
                    <a:pt x="40" y="312"/>
                    <a:pt x="40" y="351"/>
                  </a:cubicBezTo>
                  <a:cubicBezTo>
                    <a:pt x="1" y="390"/>
                    <a:pt x="1" y="468"/>
                    <a:pt x="1" y="507"/>
                  </a:cubicBezTo>
                  <a:cubicBezTo>
                    <a:pt x="1" y="584"/>
                    <a:pt x="1" y="623"/>
                    <a:pt x="40" y="701"/>
                  </a:cubicBezTo>
                  <a:cubicBezTo>
                    <a:pt x="40" y="740"/>
                    <a:pt x="79" y="779"/>
                    <a:pt x="118" y="818"/>
                  </a:cubicBezTo>
                  <a:lnTo>
                    <a:pt x="195" y="896"/>
                  </a:lnTo>
                  <a:cubicBezTo>
                    <a:pt x="273" y="935"/>
                    <a:pt x="351" y="935"/>
                    <a:pt x="429" y="935"/>
                  </a:cubicBezTo>
                  <a:lnTo>
                    <a:pt x="546" y="935"/>
                  </a:lnTo>
                  <a:cubicBezTo>
                    <a:pt x="623" y="935"/>
                    <a:pt x="662" y="896"/>
                    <a:pt x="740" y="857"/>
                  </a:cubicBezTo>
                  <a:lnTo>
                    <a:pt x="857" y="701"/>
                  </a:lnTo>
                  <a:cubicBezTo>
                    <a:pt x="896" y="662"/>
                    <a:pt x="935" y="623"/>
                    <a:pt x="974" y="584"/>
                  </a:cubicBezTo>
                  <a:cubicBezTo>
                    <a:pt x="1013" y="468"/>
                    <a:pt x="1013" y="351"/>
                    <a:pt x="974" y="234"/>
                  </a:cubicBezTo>
                  <a:cubicBezTo>
                    <a:pt x="935" y="195"/>
                    <a:pt x="896" y="156"/>
                    <a:pt x="857" y="117"/>
                  </a:cubicBezTo>
                  <a:lnTo>
                    <a:pt x="779" y="40"/>
                  </a:lnTo>
                  <a:cubicBezTo>
                    <a:pt x="740" y="1"/>
                    <a:pt x="662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4251598" y="199309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347517" y="2379174"/>
              <a:ext cx="58574" cy="60919"/>
            </a:xfrm>
            <a:custGeom>
              <a:avLst/>
              <a:gdLst/>
              <a:ahLst/>
              <a:cxnLst/>
              <a:rect l="l" t="t" r="r" b="b"/>
              <a:pathLst>
                <a:path w="974" h="1013" extrusionOk="0">
                  <a:moveTo>
                    <a:pt x="429" y="1"/>
                  </a:moveTo>
                  <a:cubicBezTo>
                    <a:pt x="390" y="1"/>
                    <a:pt x="312" y="1"/>
                    <a:pt x="273" y="40"/>
                  </a:cubicBezTo>
                  <a:cubicBezTo>
                    <a:pt x="195" y="40"/>
                    <a:pt x="156" y="79"/>
                    <a:pt x="117" y="118"/>
                  </a:cubicBezTo>
                  <a:lnTo>
                    <a:pt x="78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40" y="623"/>
                    <a:pt x="40" y="662"/>
                    <a:pt x="117" y="740"/>
                  </a:cubicBezTo>
                  <a:lnTo>
                    <a:pt x="234" y="857"/>
                  </a:lnTo>
                  <a:cubicBezTo>
                    <a:pt x="273" y="896"/>
                    <a:pt x="312" y="935"/>
                    <a:pt x="390" y="974"/>
                  </a:cubicBezTo>
                  <a:cubicBezTo>
                    <a:pt x="429" y="974"/>
                    <a:pt x="468" y="1013"/>
                    <a:pt x="545" y="1013"/>
                  </a:cubicBezTo>
                  <a:cubicBezTo>
                    <a:pt x="584" y="1013"/>
                    <a:pt x="662" y="974"/>
                    <a:pt x="701" y="974"/>
                  </a:cubicBezTo>
                  <a:cubicBezTo>
                    <a:pt x="740" y="935"/>
                    <a:pt x="779" y="896"/>
                    <a:pt x="818" y="857"/>
                  </a:cubicBezTo>
                  <a:lnTo>
                    <a:pt x="896" y="779"/>
                  </a:lnTo>
                  <a:cubicBezTo>
                    <a:pt x="935" y="701"/>
                    <a:pt x="973" y="662"/>
                    <a:pt x="973" y="585"/>
                  </a:cubicBezTo>
                  <a:lnTo>
                    <a:pt x="973" y="468"/>
                  </a:lnTo>
                  <a:cubicBezTo>
                    <a:pt x="935" y="390"/>
                    <a:pt x="896" y="312"/>
                    <a:pt x="857" y="273"/>
                  </a:cubicBezTo>
                  <a:lnTo>
                    <a:pt x="740" y="118"/>
                  </a:lnTo>
                  <a:cubicBezTo>
                    <a:pt x="701" y="79"/>
                    <a:pt x="623" y="40"/>
                    <a:pt x="584" y="40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195429" y="229029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4534725" y="233238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5299975" y="263427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9"/>
                    <a:pt x="506" y="857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634640" y="2716184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8"/>
                    <a:pt x="545" y="857"/>
                  </a:cubicBezTo>
                  <a:cubicBezTo>
                    <a:pt x="1051" y="818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487183" y="2685755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6" y="39"/>
                    <a:pt x="117" y="78"/>
                  </a:cubicBezTo>
                  <a:lnTo>
                    <a:pt x="39" y="195"/>
                  </a:lnTo>
                  <a:cubicBezTo>
                    <a:pt x="1" y="234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23"/>
                    <a:pt x="39" y="701"/>
                  </a:cubicBezTo>
                  <a:cubicBezTo>
                    <a:pt x="39" y="740"/>
                    <a:pt x="78" y="779"/>
                    <a:pt x="117" y="818"/>
                  </a:cubicBezTo>
                  <a:cubicBezTo>
                    <a:pt x="156" y="857"/>
                    <a:pt x="195" y="896"/>
                    <a:pt x="273" y="934"/>
                  </a:cubicBezTo>
                  <a:cubicBezTo>
                    <a:pt x="312" y="934"/>
                    <a:pt x="351" y="973"/>
                    <a:pt x="429" y="973"/>
                  </a:cubicBezTo>
                  <a:lnTo>
                    <a:pt x="545" y="973"/>
                  </a:lnTo>
                  <a:cubicBezTo>
                    <a:pt x="623" y="934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351"/>
                    <a:pt x="818" y="312"/>
                    <a:pt x="818" y="234"/>
                  </a:cubicBezTo>
                  <a:cubicBezTo>
                    <a:pt x="779" y="156"/>
                    <a:pt x="701" y="78"/>
                    <a:pt x="584" y="39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5342071" y="2704458"/>
              <a:ext cx="63265" cy="49253"/>
            </a:xfrm>
            <a:custGeom>
              <a:avLst/>
              <a:gdLst/>
              <a:ahLst/>
              <a:cxnLst/>
              <a:rect l="l" t="t" r="r" b="b"/>
              <a:pathLst>
                <a:path w="1052" h="819" extrusionOk="0">
                  <a:moveTo>
                    <a:pt x="546" y="1"/>
                  </a:moveTo>
                  <a:cubicBezTo>
                    <a:pt x="1" y="40"/>
                    <a:pt x="1" y="779"/>
                    <a:pt x="546" y="818"/>
                  </a:cubicBezTo>
                  <a:cubicBezTo>
                    <a:pt x="1052" y="779"/>
                    <a:pt x="1052" y="40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5349107" y="279340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2" y="818"/>
                    <a:pt x="1012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5220413" y="285426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6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5206341" y="266470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5545697" y="2765317"/>
              <a:ext cx="65550" cy="51538"/>
            </a:xfrm>
            <a:custGeom>
              <a:avLst/>
              <a:gdLst/>
              <a:ahLst/>
              <a:cxnLst/>
              <a:rect l="l" t="t" r="r" b="b"/>
              <a:pathLst>
                <a:path w="1090" h="857" extrusionOk="0">
                  <a:moveTo>
                    <a:pt x="545" y="1"/>
                  </a:moveTo>
                  <a:cubicBezTo>
                    <a:pt x="0" y="1"/>
                    <a:pt x="0" y="857"/>
                    <a:pt x="545" y="857"/>
                  </a:cubicBezTo>
                  <a:cubicBezTo>
                    <a:pt x="1090" y="857"/>
                    <a:pt x="109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937981" y="2655325"/>
              <a:ext cx="308986" cy="322999"/>
            </a:xfrm>
            <a:custGeom>
              <a:avLst/>
              <a:gdLst/>
              <a:ahLst/>
              <a:cxnLst/>
              <a:rect l="l" t="t" r="r" b="b"/>
              <a:pathLst>
                <a:path w="5138" h="5371" fill="none" extrusionOk="0">
                  <a:moveTo>
                    <a:pt x="5137" y="5371"/>
                  </a:moveTo>
                  <a:cubicBezTo>
                    <a:pt x="2686" y="4476"/>
                    <a:pt x="740" y="2491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069020" y="2667052"/>
              <a:ext cx="149863" cy="184923"/>
            </a:xfrm>
            <a:custGeom>
              <a:avLst/>
              <a:gdLst/>
              <a:ahLst/>
              <a:cxnLst/>
              <a:rect l="l" t="t" r="r" b="b"/>
              <a:pathLst>
                <a:path w="2492" h="3075" fill="none" extrusionOk="0">
                  <a:moveTo>
                    <a:pt x="2491" y="3074"/>
                  </a:moveTo>
                  <a:cubicBezTo>
                    <a:pt x="1324" y="2413"/>
                    <a:pt x="429" y="1323"/>
                    <a:pt x="1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40781" y="2032842"/>
              <a:ext cx="159184" cy="428299"/>
            </a:xfrm>
            <a:custGeom>
              <a:avLst/>
              <a:gdLst/>
              <a:ahLst/>
              <a:cxnLst/>
              <a:rect l="l" t="t" r="r" b="b"/>
              <a:pathLst>
                <a:path w="2647" h="7122" fill="none" extrusionOk="0">
                  <a:moveTo>
                    <a:pt x="2647" y="7122"/>
                  </a:moveTo>
                  <a:cubicBezTo>
                    <a:pt x="1363" y="4943"/>
                    <a:pt x="468" y="2530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57809" y="2103083"/>
              <a:ext cx="103016" cy="243437"/>
            </a:xfrm>
            <a:custGeom>
              <a:avLst/>
              <a:gdLst/>
              <a:ahLst/>
              <a:cxnLst/>
              <a:rect l="l" t="t" r="r" b="b"/>
              <a:pathLst>
                <a:path w="1713" h="4048" fill="none" extrusionOk="0">
                  <a:moveTo>
                    <a:pt x="1713" y="4047"/>
                  </a:moveTo>
                  <a:cubicBezTo>
                    <a:pt x="895" y="2802"/>
                    <a:pt x="312" y="1440"/>
                    <a:pt x="0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462955" y="939963"/>
              <a:ext cx="266830" cy="259854"/>
            </a:xfrm>
            <a:custGeom>
              <a:avLst/>
              <a:gdLst/>
              <a:ahLst/>
              <a:cxnLst/>
              <a:rect l="l" t="t" r="r" b="b"/>
              <a:pathLst>
                <a:path w="4437" h="4321" extrusionOk="0">
                  <a:moveTo>
                    <a:pt x="4086" y="1"/>
                  </a:moveTo>
                  <a:cubicBezTo>
                    <a:pt x="3970" y="1"/>
                    <a:pt x="3853" y="118"/>
                    <a:pt x="3853" y="234"/>
                  </a:cubicBezTo>
                  <a:cubicBezTo>
                    <a:pt x="3853" y="935"/>
                    <a:pt x="3775" y="1674"/>
                    <a:pt x="3619" y="2375"/>
                  </a:cubicBezTo>
                  <a:cubicBezTo>
                    <a:pt x="3541" y="2686"/>
                    <a:pt x="3386" y="2958"/>
                    <a:pt x="3191" y="3231"/>
                  </a:cubicBezTo>
                  <a:cubicBezTo>
                    <a:pt x="2997" y="3464"/>
                    <a:pt x="2724" y="3581"/>
                    <a:pt x="2452" y="3581"/>
                  </a:cubicBezTo>
                  <a:cubicBezTo>
                    <a:pt x="2412" y="3586"/>
                    <a:pt x="2372" y="3588"/>
                    <a:pt x="2333" y="3588"/>
                  </a:cubicBezTo>
                  <a:cubicBezTo>
                    <a:pt x="2071" y="3588"/>
                    <a:pt x="1843" y="3478"/>
                    <a:pt x="1674" y="3309"/>
                  </a:cubicBezTo>
                  <a:cubicBezTo>
                    <a:pt x="1401" y="3075"/>
                    <a:pt x="1207" y="2842"/>
                    <a:pt x="1051" y="2530"/>
                  </a:cubicBezTo>
                  <a:cubicBezTo>
                    <a:pt x="740" y="1869"/>
                    <a:pt x="506" y="1168"/>
                    <a:pt x="389" y="468"/>
                  </a:cubicBezTo>
                  <a:cubicBezTo>
                    <a:pt x="389" y="390"/>
                    <a:pt x="312" y="312"/>
                    <a:pt x="195" y="312"/>
                  </a:cubicBezTo>
                  <a:cubicBezTo>
                    <a:pt x="78" y="312"/>
                    <a:pt x="0" y="429"/>
                    <a:pt x="0" y="507"/>
                  </a:cubicBezTo>
                  <a:cubicBezTo>
                    <a:pt x="39" y="1285"/>
                    <a:pt x="195" y="2063"/>
                    <a:pt x="506" y="2803"/>
                  </a:cubicBezTo>
                  <a:cubicBezTo>
                    <a:pt x="662" y="3192"/>
                    <a:pt x="895" y="3542"/>
                    <a:pt x="1207" y="3815"/>
                  </a:cubicBezTo>
                  <a:cubicBezTo>
                    <a:pt x="1557" y="4126"/>
                    <a:pt x="2024" y="4320"/>
                    <a:pt x="2491" y="4320"/>
                  </a:cubicBezTo>
                  <a:cubicBezTo>
                    <a:pt x="2958" y="4281"/>
                    <a:pt x="3425" y="4048"/>
                    <a:pt x="3697" y="3698"/>
                  </a:cubicBezTo>
                  <a:cubicBezTo>
                    <a:pt x="3970" y="3348"/>
                    <a:pt x="4164" y="2958"/>
                    <a:pt x="4242" y="2530"/>
                  </a:cubicBezTo>
                  <a:cubicBezTo>
                    <a:pt x="4398" y="1791"/>
                    <a:pt x="4436" y="974"/>
                    <a:pt x="4320" y="196"/>
                  </a:cubicBezTo>
                  <a:cubicBezTo>
                    <a:pt x="4281" y="79"/>
                    <a:pt x="4203" y="1"/>
                    <a:pt x="408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5997329" y="2814449"/>
              <a:ext cx="877647" cy="1242681"/>
            </a:xfrm>
            <a:custGeom>
              <a:avLst/>
              <a:gdLst/>
              <a:ahLst/>
              <a:cxnLst/>
              <a:rect l="l" t="t" r="r" b="b"/>
              <a:pathLst>
                <a:path w="14594" h="20664" fill="none" extrusionOk="0">
                  <a:moveTo>
                    <a:pt x="1" y="1"/>
                  </a:moveTo>
                  <a:cubicBezTo>
                    <a:pt x="3892" y="4476"/>
                    <a:pt x="8406" y="9963"/>
                    <a:pt x="12220" y="14516"/>
                  </a:cubicBezTo>
                  <a:cubicBezTo>
                    <a:pt x="13153" y="15527"/>
                    <a:pt x="13932" y="16695"/>
                    <a:pt x="14515" y="17979"/>
                  </a:cubicBezTo>
                  <a:cubicBezTo>
                    <a:pt x="14593" y="18173"/>
                    <a:pt x="14438" y="18407"/>
                    <a:pt x="14204" y="18407"/>
                  </a:cubicBezTo>
                  <a:cubicBezTo>
                    <a:pt x="13737" y="18290"/>
                    <a:pt x="13270" y="17979"/>
                    <a:pt x="12959" y="17590"/>
                  </a:cubicBezTo>
                  <a:cubicBezTo>
                    <a:pt x="9457" y="13815"/>
                    <a:pt x="6071" y="9885"/>
                    <a:pt x="2841" y="5799"/>
                  </a:cubicBezTo>
                  <a:lnTo>
                    <a:pt x="11830" y="16695"/>
                  </a:lnTo>
                  <a:cubicBezTo>
                    <a:pt x="12414" y="17395"/>
                    <a:pt x="13270" y="18251"/>
                    <a:pt x="13582" y="19146"/>
                  </a:cubicBezTo>
                  <a:cubicBezTo>
                    <a:pt x="13659" y="19341"/>
                    <a:pt x="13465" y="19574"/>
                    <a:pt x="13270" y="19535"/>
                  </a:cubicBezTo>
                  <a:cubicBezTo>
                    <a:pt x="12297" y="19380"/>
                    <a:pt x="11286" y="18563"/>
                    <a:pt x="10663" y="17862"/>
                  </a:cubicBezTo>
                  <a:cubicBezTo>
                    <a:pt x="7122" y="13971"/>
                    <a:pt x="3697" y="9924"/>
                    <a:pt x="429" y="5760"/>
                  </a:cubicBezTo>
                  <a:cubicBezTo>
                    <a:pt x="2530" y="8212"/>
                    <a:pt x="4631" y="10741"/>
                    <a:pt x="6655" y="13270"/>
                  </a:cubicBezTo>
                  <a:cubicBezTo>
                    <a:pt x="8328" y="15294"/>
                    <a:pt x="10274" y="17512"/>
                    <a:pt x="11480" y="19886"/>
                  </a:cubicBezTo>
                  <a:cubicBezTo>
                    <a:pt x="11636" y="20158"/>
                    <a:pt x="11714" y="20664"/>
                    <a:pt x="11441" y="20430"/>
                  </a:cubicBezTo>
                  <a:cubicBezTo>
                    <a:pt x="10896" y="20041"/>
                    <a:pt x="6071" y="15177"/>
                    <a:pt x="1285" y="9457"/>
                  </a:cubicBezTo>
                </a:path>
              </a:pathLst>
            </a:custGeom>
            <a:noFill/>
            <a:ln w="8750" cap="rnd" cmpd="sng">
              <a:solidFill>
                <a:schemeClr val="dk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67" y="3727307"/>
            <a:ext cx="12476436" cy="255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1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399" grpId="0" animBg="1"/>
      <p:bldP spid="400" grpId="0" animBg="1"/>
      <p:bldP spid="407" grpId="0" animBg="1"/>
      <p:bldP spid="408" grpId="0" animBg="1"/>
      <p:bldP spid="617" grpId="0" animBg="1"/>
      <p:bldP spid="6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Nhóm 29">
            <a:extLst>
              <a:ext uri="{FF2B5EF4-FFF2-40B4-BE49-F238E27FC236}">
                <a16:creationId xmlns:a16="http://schemas.microsoft.com/office/drawing/2014/main" id="{7222EA56-83E7-4D77-9FAF-BD0E684B206C}"/>
              </a:ext>
            </a:extLst>
          </p:cNvPr>
          <p:cNvGrpSpPr/>
          <p:nvPr/>
        </p:nvGrpSpPr>
        <p:grpSpPr>
          <a:xfrm>
            <a:off x="797325" y="3061563"/>
            <a:ext cx="13577616" cy="5508653"/>
            <a:chOff x="498328" y="1647252"/>
            <a:chExt cx="8486010" cy="3442908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E390D754-AC9D-473E-8823-D83A44F18D9E}"/>
                </a:ext>
              </a:extLst>
            </p:cNvPr>
            <p:cNvGrpSpPr/>
            <p:nvPr/>
          </p:nvGrpSpPr>
          <p:grpSpPr>
            <a:xfrm>
              <a:off x="498328" y="1647252"/>
              <a:ext cx="8267011" cy="3442908"/>
              <a:chOff x="422128" y="1616772"/>
              <a:chExt cx="8267011" cy="3442908"/>
            </a:xfrm>
          </p:grpSpPr>
          <p:grpSp>
            <p:nvGrpSpPr>
              <p:cNvPr id="12" name="Nhóm 11">
                <a:extLst>
                  <a:ext uri="{FF2B5EF4-FFF2-40B4-BE49-F238E27FC236}">
                    <a16:creationId xmlns:a16="http://schemas.microsoft.com/office/drawing/2014/main" id="{6362E998-7992-4FFC-B8CC-973034DCCA9E}"/>
                  </a:ext>
                </a:extLst>
              </p:cNvPr>
              <p:cNvGrpSpPr/>
              <p:nvPr/>
            </p:nvGrpSpPr>
            <p:grpSpPr>
              <a:xfrm>
                <a:off x="422128" y="1744196"/>
                <a:ext cx="8267011" cy="3315484"/>
                <a:chOff x="1130046" y="1834035"/>
                <a:chExt cx="6962394" cy="2585564"/>
              </a:xfrm>
            </p:grpSpPr>
            <p:pic>
              <p:nvPicPr>
                <p:cNvPr id="5" name="Hình ảnh 4">
                  <a:extLst>
                    <a:ext uri="{FF2B5EF4-FFF2-40B4-BE49-F238E27FC236}">
                      <a16:creationId xmlns:a16="http://schemas.microsoft.com/office/drawing/2014/main" id="{0BDA8CF8-A9F2-43ED-8FD4-CB823C6A68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30046" y="2415902"/>
                  <a:ext cx="4724762" cy="1731055"/>
                </a:xfrm>
                <a:prstGeom prst="rect">
                  <a:avLst/>
                </a:prstGeom>
              </p:spPr>
            </p:pic>
            <p:pic>
              <p:nvPicPr>
                <p:cNvPr id="7" name="Hình ảnh 6" descr="Ảnh có chứa lều&#10;&#10;Mô tả được tạo tự động">
                  <a:extLst>
                    <a:ext uri="{FF2B5EF4-FFF2-40B4-BE49-F238E27FC236}">
                      <a16:creationId xmlns:a16="http://schemas.microsoft.com/office/drawing/2014/main" id="{EB383246-9783-4058-A22D-74F530EC9C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2828"/>
                <a:stretch/>
              </p:blipFill>
              <p:spPr>
                <a:xfrm>
                  <a:off x="3277441" y="1834035"/>
                  <a:ext cx="4814999" cy="2585564"/>
                </a:xfrm>
                <a:prstGeom prst="rect">
                  <a:avLst/>
                </a:prstGeom>
              </p:spPr>
            </p:pic>
            <p:pic>
              <p:nvPicPr>
                <p:cNvPr id="9" name="Hình ảnh 8">
                  <a:extLst>
                    <a:ext uri="{FF2B5EF4-FFF2-40B4-BE49-F238E27FC236}">
                      <a16:creationId xmlns:a16="http://schemas.microsoft.com/office/drawing/2014/main" id="{26D7C109-2D9C-4809-9336-FA2FA8F0D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19259"/>
                <a:stretch/>
              </p:blipFill>
              <p:spPr>
                <a:xfrm>
                  <a:off x="3373421" y="1834035"/>
                  <a:ext cx="863299" cy="647545"/>
                </a:xfrm>
                <a:prstGeom prst="rect">
                  <a:avLst/>
                </a:prstGeom>
              </p:spPr>
            </p:pic>
          </p:grpSp>
          <p:pic>
            <p:nvPicPr>
              <p:cNvPr id="13" name="Hình ảnh 12" descr="Ảnh có chứa áo sơ mi&#10;&#10;Mô tả được tạo tự động">
                <a:extLst>
                  <a:ext uri="{FF2B5EF4-FFF2-40B4-BE49-F238E27FC236}">
                    <a16:creationId xmlns:a16="http://schemas.microsoft.com/office/drawing/2014/main" id="{18B64B78-3E9E-47E7-820C-0C971C778B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4017" b="49101"/>
              <a:stretch/>
            </p:blipFill>
            <p:spPr>
              <a:xfrm rot="1948644">
                <a:off x="5114589" y="1616772"/>
                <a:ext cx="663425" cy="1415501"/>
              </a:xfrm>
              <a:prstGeom prst="rect">
                <a:avLst/>
              </a:prstGeom>
            </p:spPr>
          </p:pic>
        </p:grpSp>
        <p:pic>
          <p:nvPicPr>
            <p:cNvPr id="1026" name="Picture 2" descr="Flag clipart free images - ClipartBarn">
              <a:extLst>
                <a:ext uri="{FF2B5EF4-FFF2-40B4-BE49-F238E27FC236}">
                  <a16:creationId xmlns:a16="http://schemas.microsoft.com/office/drawing/2014/main" id="{5942D513-62A1-49B0-92FE-FF14D902C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47" y="3985447"/>
              <a:ext cx="652291" cy="69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1B4E25B0-4E68-4AAD-BA6F-598FD6E60875}"/>
              </a:ext>
            </a:extLst>
          </p:cNvPr>
          <p:cNvGrpSpPr/>
          <p:nvPr/>
        </p:nvGrpSpPr>
        <p:grpSpPr>
          <a:xfrm>
            <a:off x="999827" y="5839770"/>
            <a:ext cx="2397532" cy="1355963"/>
            <a:chOff x="523807" y="3383150"/>
            <a:chExt cx="1498458" cy="847477"/>
          </a:xfrm>
        </p:grpSpPr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6B035AA6-0F33-484B-9A15-5DC4B30CE405}"/>
                </a:ext>
              </a:extLst>
            </p:cNvPr>
            <p:cNvGrpSpPr/>
            <p:nvPr/>
          </p:nvGrpSpPr>
          <p:grpSpPr>
            <a:xfrm>
              <a:off x="1009816" y="3726322"/>
              <a:ext cx="388494" cy="504305"/>
              <a:chOff x="2853856" y="304942"/>
              <a:chExt cx="388494" cy="504305"/>
            </a:xfrm>
          </p:grpSpPr>
          <p:sp>
            <p:nvSpPr>
              <p:cNvPr id="2" name="Google Shape;3301;p75">
                <a:extLst>
                  <a:ext uri="{FF2B5EF4-FFF2-40B4-BE49-F238E27FC236}">
                    <a16:creationId xmlns:a16="http://schemas.microsoft.com/office/drawing/2014/main" id="{28A6C172-D39B-4F5F-9B04-D9B708A0652D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 cap="flat" cmpd="sng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9391676-2B0B-45AA-A18F-E9F0A65AE3A8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C00000"/>
                    </a:solidFill>
                    <a:ea typeface="+mn-ea"/>
                  </a:rPr>
                  <a:t>1</a:t>
                </a:r>
                <a:endParaRPr lang="vi-VN" sz="2880" b="1">
                  <a:solidFill>
                    <a:srgbClr val="C00000"/>
                  </a:solidFill>
                  <a:ea typeface="+mn-ea"/>
                </a:endParaRPr>
              </a:p>
            </p:txBody>
          </p:sp>
        </p:grp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496FA336-559D-4679-A178-0E3D5BB097B7}"/>
                </a:ext>
              </a:extLst>
            </p:cNvPr>
            <p:cNvSpPr txBox="1"/>
            <p:nvPr/>
          </p:nvSpPr>
          <p:spPr>
            <a:xfrm>
              <a:off x="523807" y="3383150"/>
              <a:ext cx="1498458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Đặt Vấn đề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41DF4E0B-A6CB-408E-883E-619776E2E42C}"/>
              </a:ext>
            </a:extLst>
          </p:cNvPr>
          <p:cNvGrpSpPr/>
          <p:nvPr/>
        </p:nvGrpSpPr>
        <p:grpSpPr>
          <a:xfrm>
            <a:off x="2892815" y="4544501"/>
            <a:ext cx="2194535" cy="1373331"/>
            <a:chOff x="1808009" y="2574086"/>
            <a:chExt cx="1371585" cy="858332"/>
          </a:xfrm>
        </p:grpSpPr>
        <p:grpSp>
          <p:nvGrpSpPr>
            <p:cNvPr id="18" name="Nhóm 17">
              <a:extLst>
                <a:ext uri="{FF2B5EF4-FFF2-40B4-BE49-F238E27FC236}">
                  <a16:creationId xmlns:a16="http://schemas.microsoft.com/office/drawing/2014/main" id="{7238D55C-45BB-404E-98A0-A238163E67F8}"/>
                </a:ext>
              </a:extLst>
            </p:cNvPr>
            <p:cNvGrpSpPr/>
            <p:nvPr/>
          </p:nvGrpSpPr>
          <p:grpSpPr>
            <a:xfrm>
              <a:off x="2279664" y="2928113"/>
              <a:ext cx="388494" cy="504305"/>
              <a:chOff x="2853856" y="304942"/>
              <a:chExt cx="388494" cy="504305"/>
            </a:xfrm>
          </p:grpSpPr>
          <p:sp>
            <p:nvSpPr>
              <p:cNvPr id="19" name="Google Shape;3301;p75">
                <a:extLst>
                  <a:ext uri="{FF2B5EF4-FFF2-40B4-BE49-F238E27FC236}">
                    <a16:creationId xmlns:a16="http://schemas.microsoft.com/office/drawing/2014/main" id="{D79049FB-971A-4919-8B16-11722A094F42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B9190C2-569A-4ACD-9426-6326A8CF0ED7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93C47D">
                        <a:lumMod val="75000"/>
                      </a:srgbClr>
                    </a:solidFill>
                    <a:ea typeface="+mn-ea"/>
                  </a:rPr>
                  <a:t>2</a:t>
                </a:r>
                <a:endParaRPr lang="vi-VN" sz="2880" b="1">
                  <a:solidFill>
                    <a:srgbClr val="93C47D">
                      <a:lumMod val="75000"/>
                    </a:srgbClr>
                  </a:solidFill>
                  <a:ea typeface="+mn-ea"/>
                </a:endParaRPr>
              </a:p>
            </p:txBody>
          </p:sp>
        </p:grp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798FA826-D170-4561-AE57-5CF830AF40B5}"/>
                </a:ext>
              </a:extLst>
            </p:cNvPr>
            <p:cNvSpPr txBox="1"/>
            <p:nvPr/>
          </p:nvSpPr>
          <p:spPr>
            <a:xfrm>
              <a:off x="1808009" y="2574086"/>
              <a:ext cx="1371585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67A64B"/>
                  </a:solidFill>
                  <a:latin typeface="SVN-A Love Of Thunder" panose="02040603050506020204" pitchFamily="18" charset="0"/>
                  <a:ea typeface="+mn-ea"/>
                </a:rPr>
                <a:t>Nội dung 1</a:t>
              </a:r>
              <a:endParaRPr lang="vi-VN" sz="2800">
                <a:solidFill>
                  <a:srgbClr val="67A64B"/>
                </a:solidFill>
                <a:ea typeface="+mn-ea"/>
              </a:endParaRPr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F8EF8365-CC70-4291-95AA-82BC25688B38}"/>
              </a:ext>
            </a:extLst>
          </p:cNvPr>
          <p:cNvGrpSpPr/>
          <p:nvPr/>
        </p:nvGrpSpPr>
        <p:grpSpPr>
          <a:xfrm>
            <a:off x="4911808" y="2297294"/>
            <a:ext cx="2345372" cy="1280323"/>
            <a:chOff x="3069878" y="1169583"/>
            <a:chExt cx="1465857" cy="800202"/>
          </a:xfrm>
        </p:grpSpPr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id="{1AEB73B1-9D5C-4FE1-8787-C9D771BD3B22}"/>
                </a:ext>
              </a:extLst>
            </p:cNvPr>
            <p:cNvGrpSpPr/>
            <p:nvPr/>
          </p:nvGrpSpPr>
          <p:grpSpPr>
            <a:xfrm>
              <a:off x="3566872" y="1465480"/>
              <a:ext cx="388494" cy="504305"/>
              <a:chOff x="2853856" y="304942"/>
              <a:chExt cx="388494" cy="504305"/>
            </a:xfrm>
          </p:grpSpPr>
          <p:sp>
            <p:nvSpPr>
              <p:cNvPr id="22" name="Google Shape;3301;p75">
                <a:extLst>
                  <a:ext uri="{FF2B5EF4-FFF2-40B4-BE49-F238E27FC236}">
                    <a16:creationId xmlns:a16="http://schemas.microsoft.com/office/drawing/2014/main" id="{FBD5F376-4194-4077-8B3E-778DD73F5E1E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27416A3-206D-4819-B723-EA6CDA38D6E4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0070C0"/>
                    </a:solidFill>
                    <a:ea typeface="+mn-ea"/>
                  </a:rPr>
                  <a:t>3</a:t>
                </a:r>
                <a:endParaRPr lang="vi-VN" sz="2880" b="1">
                  <a:solidFill>
                    <a:srgbClr val="0070C0"/>
                  </a:solidFill>
                  <a:ea typeface="+mn-ea"/>
                </a:endParaRPr>
              </a:p>
            </p:txBody>
          </p:sp>
        </p:grp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78701DEF-3F50-43E7-8A15-43DA525DE270}"/>
                </a:ext>
              </a:extLst>
            </p:cNvPr>
            <p:cNvSpPr txBox="1"/>
            <p:nvPr/>
          </p:nvSpPr>
          <p:spPr>
            <a:xfrm>
              <a:off x="3069878" y="1169583"/>
              <a:ext cx="1465857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0070C0"/>
                  </a:solidFill>
                  <a:latin typeface="SVN-A Love Of Thunder" panose="02040603050506020204" pitchFamily="18" charset="0"/>
                  <a:ea typeface="+mn-ea"/>
                </a:rPr>
                <a:t>Nội dung 2</a:t>
              </a:r>
              <a:endParaRPr lang="vi-VN" sz="2800">
                <a:solidFill>
                  <a:srgbClr val="0070C0"/>
                </a:solidFill>
                <a:ea typeface="+mn-ea"/>
              </a:endParaRPr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A24EB4A5-4BD4-4DB3-BD16-E088327F8E4E}"/>
              </a:ext>
            </a:extLst>
          </p:cNvPr>
          <p:cNvGrpSpPr/>
          <p:nvPr/>
        </p:nvGrpSpPr>
        <p:grpSpPr>
          <a:xfrm>
            <a:off x="8595774" y="2055407"/>
            <a:ext cx="2635351" cy="1414231"/>
            <a:chOff x="5372357" y="1018404"/>
            <a:chExt cx="1647094" cy="883894"/>
          </a:xfrm>
        </p:grpSpPr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1B6736D2-6869-41D8-8F9D-FB9B69331CDD}"/>
                </a:ext>
              </a:extLst>
            </p:cNvPr>
            <p:cNvGrpSpPr/>
            <p:nvPr/>
          </p:nvGrpSpPr>
          <p:grpSpPr>
            <a:xfrm>
              <a:off x="6001658" y="1397993"/>
              <a:ext cx="388494" cy="504305"/>
              <a:chOff x="2853856" y="304942"/>
              <a:chExt cx="388494" cy="504305"/>
            </a:xfrm>
          </p:grpSpPr>
          <p:sp>
            <p:nvSpPr>
              <p:cNvPr id="25" name="Google Shape;3301;p75">
                <a:extLst>
                  <a:ext uri="{FF2B5EF4-FFF2-40B4-BE49-F238E27FC236}">
                    <a16:creationId xmlns:a16="http://schemas.microsoft.com/office/drawing/2014/main" id="{7189DB9B-403F-4D4D-A412-813F8DF2DFB6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5D6F5CA-9CB1-436A-87E3-A5B0C963E40C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FFC000"/>
                    </a:solidFill>
                    <a:ea typeface="+mn-ea"/>
                  </a:rPr>
                  <a:t>4</a:t>
                </a:r>
                <a:endParaRPr lang="vi-VN" sz="2880" b="1">
                  <a:solidFill>
                    <a:srgbClr val="FFC000"/>
                  </a:solidFill>
                  <a:ea typeface="+mn-ea"/>
                </a:endParaRP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A237A643-3045-4B07-B5D2-FE933C436960}"/>
                </a:ext>
              </a:extLst>
            </p:cNvPr>
            <p:cNvSpPr txBox="1"/>
            <p:nvPr/>
          </p:nvSpPr>
          <p:spPr>
            <a:xfrm>
              <a:off x="5372357" y="1018404"/>
              <a:ext cx="1647094" cy="327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2800">
                  <a:solidFill>
                    <a:srgbClr val="FFC000"/>
                  </a:solidFill>
                  <a:latin typeface="SVN-A Love Of Thunder" panose="02040603050506020204" pitchFamily="18" charset="0"/>
                  <a:ea typeface="+mn-ea"/>
                </a:rPr>
                <a:t>Vận dụng</a:t>
              </a:r>
              <a:endParaRPr lang="vi-VN" sz="2800" dirty="0">
                <a:solidFill>
                  <a:srgbClr val="FFC000"/>
                </a:solidFill>
                <a:ea typeface="+mn-ea"/>
              </a:endParaRP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2A23DB11-774E-43C2-8270-C492F50315F6}"/>
              </a:ext>
            </a:extLst>
          </p:cNvPr>
          <p:cNvGrpSpPr/>
          <p:nvPr/>
        </p:nvGrpSpPr>
        <p:grpSpPr>
          <a:xfrm>
            <a:off x="12162143" y="5477059"/>
            <a:ext cx="1921074" cy="1609928"/>
            <a:chOff x="7601338" y="3156935"/>
            <a:chExt cx="1200671" cy="1006205"/>
          </a:xfrm>
        </p:grpSpPr>
        <p:grpSp>
          <p:nvGrpSpPr>
            <p:cNvPr id="27" name="Nhóm 26">
              <a:extLst>
                <a:ext uri="{FF2B5EF4-FFF2-40B4-BE49-F238E27FC236}">
                  <a16:creationId xmlns:a16="http://schemas.microsoft.com/office/drawing/2014/main" id="{C23B94F2-F6D2-4455-A98F-C359B4C18615}"/>
                </a:ext>
              </a:extLst>
            </p:cNvPr>
            <p:cNvGrpSpPr/>
            <p:nvPr/>
          </p:nvGrpSpPr>
          <p:grpSpPr>
            <a:xfrm>
              <a:off x="8007427" y="3658835"/>
              <a:ext cx="388494" cy="504305"/>
              <a:chOff x="2853856" y="304942"/>
              <a:chExt cx="388494" cy="504305"/>
            </a:xfrm>
          </p:grpSpPr>
          <p:sp>
            <p:nvSpPr>
              <p:cNvPr id="28" name="Google Shape;3301;p75">
                <a:extLst>
                  <a:ext uri="{FF2B5EF4-FFF2-40B4-BE49-F238E27FC236}">
                    <a16:creationId xmlns:a16="http://schemas.microsoft.com/office/drawing/2014/main" id="{9D9AC7C9-DFA5-40E7-A700-912D40E7BB50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7030A0"/>
              </a:solidFill>
              <a:ln w="952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9A87334F-4A09-4268-A6F9-3B092FF1E21D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7030A0"/>
                    </a:solidFill>
                    <a:ea typeface="+mn-ea"/>
                  </a:rPr>
                  <a:t>5</a:t>
                </a:r>
                <a:endParaRPr lang="vi-VN" sz="2880" b="1">
                  <a:solidFill>
                    <a:srgbClr val="7030A0"/>
                  </a:solidFill>
                  <a:ea typeface="+mn-ea"/>
                </a:endParaRP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624D263F-8FB9-4E9C-94F1-C65C6EA692BC}"/>
                </a:ext>
              </a:extLst>
            </p:cNvPr>
            <p:cNvSpPr txBox="1"/>
            <p:nvPr/>
          </p:nvSpPr>
          <p:spPr>
            <a:xfrm>
              <a:off x="7601338" y="3156935"/>
              <a:ext cx="1200671" cy="40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3584">
                  <a:solidFill>
                    <a:srgbClr val="7030A0"/>
                  </a:solidFill>
                  <a:latin typeface="SVN-A Love Of Thunder" panose="02040603050506020204" pitchFamily="18" charset="0"/>
                  <a:ea typeface="+mn-ea"/>
                </a:rPr>
                <a:t>BTVN</a:t>
              </a:r>
              <a:endParaRPr lang="vi-VN" sz="3584" dirty="0">
                <a:solidFill>
                  <a:srgbClr val="7030A0"/>
                </a:solidFill>
                <a:ea typeface="+mn-ea"/>
              </a:endParaRPr>
            </a:p>
          </p:txBody>
        </p:sp>
      </p:grpSp>
      <p:sp>
        <p:nvSpPr>
          <p:cNvPr id="42" name="Freeform 16">
            <a:extLst>
              <a:ext uri="{FF2B5EF4-FFF2-40B4-BE49-F238E27FC236}">
                <a16:creationId xmlns:a16="http://schemas.microsoft.com/office/drawing/2014/main" id="{8069FCFE-879B-4A08-9DDC-A7A90FCB2403}"/>
              </a:ext>
            </a:extLst>
          </p:cNvPr>
          <p:cNvSpPr/>
          <p:nvPr/>
        </p:nvSpPr>
        <p:spPr>
          <a:xfrm rot="10800000">
            <a:off x="-4839595" y="-1847533"/>
            <a:ext cx="19507200" cy="4632960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7FA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463005">
              <a:defRPr/>
            </a:pPr>
            <a:endParaRPr lang="en-IN" sz="3584" dirty="0">
              <a:solidFill>
                <a:srgbClr val="F3F3F3"/>
              </a:solidFill>
              <a:latin typeface="Arial"/>
            </a:endParaRPr>
          </a:p>
        </p:txBody>
      </p:sp>
      <p:grpSp>
        <p:nvGrpSpPr>
          <p:cNvPr id="43" name="Google Shape;1157;p29">
            <a:extLst>
              <a:ext uri="{FF2B5EF4-FFF2-40B4-BE49-F238E27FC236}">
                <a16:creationId xmlns:a16="http://schemas.microsoft.com/office/drawing/2014/main" id="{E24FC1B6-2CCB-4A2E-B4E4-9EFB7C885AA0}"/>
              </a:ext>
            </a:extLst>
          </p:cNvPr>
          <p:cNvGrpSpPr/>
          <p:nvPr/>
        </p:nvGrpSpPr>
        <p:grpSpPr>
          <a:xfrm>
            <a:off x="2540658" y="3017933"/>
            <a:ext cx="1111800" cy="713840"/>
            <a:chOff x="2649900" y="674200"/>
            <a:chExt cx="694875" cy="446150"/>
          </a:xfrm>
        </p:grpSpPr>
        <p:sp>
          <p:nvSpPr>
            <p:cNvPr id="44" name="Google Shape;1158;p29">
              <a:extLst>
                <a:ext uri="{FF2B5EF4-FFF2-40B4-BE49-F238E27FC236}">
                  <a16:creationId xmlns:a16="http://schemas.microsoft.com/office/drawing/2014/main" id="{1F451014-53DA-4550-9830-C0D2778456D7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5" name="Google Shape;1159;p29">
              <a:extLst>
                <a:ext uri="{FF2B5EF4-FFF2-40B4-BE49-F238E27FC236}">
                  <a16:creationId xmlns:a16="http://schemas.microsoft.com/office/drawing/2014/main" id="{C989824F-9108-43B2-8B4A-71D7B4EC754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6" name="Google Shape;1160;p29">
              <a:extLst>
                <a:ext uri="{FF2B5EF4-FFF2-40B4-BE49-F238E27FC236}">
                  <a16:creationId xmlns:a16="http://schemas.microsoft.com/office/drawing/2014/main" id="{220FD0F1-B068-4FE4-8B35-B10077AA2967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7" name="Google Shape;1161;p29">
              <a:extLst>
                <a:ext uri="{FF2B5EF4-FFF2-40B4-BE49-F238E27FC236}">
                  <a16:creationId xmlns:a16="http://schemas.microsoft.com/office/drawing/2014/main" id="{5B9D361B-EEB8-46FD-A479-40313B4AF745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8" name="Google Shape;1162;p29">
              <a:extLst>
                <a:ext uri="{FF2B5EF4-FFF2-40B4-BE49-F238E27FC236}">
                  <a16:creationId xmlns:a16="http://schemas.microsoft.com/office/drawing/2014/main" id="{BC976488-029B-479D-9727-85D59E7399BD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9" name="Google Shape;1163;p29">
              <a:extLst>
                <a:ext uri="{FF2B5EF4-FFF2-40B4-BE49-F238E27FC236}">
                  <a16:creationId xmlns:a16="http://schemas.microsoft.com/office/drawing/2014/main" id="{190C4B81-5ED4-42EE-88F5-25B9B9DD2F58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0" name="Google Shape;1164;p29">
              <a:extLst>
                <a:ext uri="{FF2B5EF4-FFF2-40B4-BE49-F238E27FC236}">
                  <a16:creationId xmlns:a16="http://schemas.microsoft.com/office/drawing/2014/main" id="{DCCD5592-7C31-4E1B-9C87-694661BB0C82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1" name="Google Shape;1165;p29">
              <a:extLst>
                <a:ext uri="{FF2B5EF4-FFF2-40B4-BE49-F238E27FC236}">
                  <a16:creationId xmlns:a16="http://schemas.microsoft.com/office/drawing/2014/main" id="{1C9D0F2E-C65B-4656-B219-0B2E487E79F0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2" name="Google Shape;1166;p29">
              <a:extLst>
                <a:ext uri="{FF2B5EF4-FFF2-40B4-BE49-F238E27FC236}">
                  <a16:creationId xmlns:a16="http://schemas.microsoft.com/office/drawing/2014/main" id="{B21B7280-83BE-479D-96D3-075E27126B5A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3" name="Google Shape;1167;p29">
              <a:extLst>
                <a:ext uri="{FF2B5EF4-FFF2-40B4-BE49-F238E27FC236}">
                  <a16:creationId xmlns:a16="http://schemas.microsoft.com/office/drawing/2014/main" id="{9021122F-99C5-406F-A4C6-F6AD0287A81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4" name="Google Shape;1168;p29">
              <a:extLst>
                <a:ext uri="{FF2B5EF4-FFF2-40B4-BE49-F238E27FC236}">
                  <a16:creationId xmlns:a16="http://schemas.microsoft.com/office/drawing/2014/main" id="{E50D0DF9-9393-400F-8A94-796E994B1A18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5" name="Google Shape;1169;p29">
              <a:extLst>
                <a:ext uri="{FF2B5EF4-FFF2-40B4-BE49-F238E27FC236}">
                  <a16:creationId xmlns:a16="http://schemas.microsoft.com/office/drawing/2014/main" id="{84ECFE2D-352C-4EB5-952E-C629856C56BB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6" name="Google Shape;1170;p29">
              <a:extLst>
                <a:ext uri="{FF2B5EF4-FFF2-40B4-BE49-F238E27FC236}">
                  <a16:creationId xmlns:a16="http://schemas.microsoft.com/office/drawing/2014/main" id="{F413152E-3DE0-4ACF-A9A0-49FE54A7FE0F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7" name="Google Shape;1171;p29">
              <a:extLst>
                <a:ext uri="{FF2B5EF4-FFF2-40B4-BE49-F238E27FC236}">
                  <a16:creationId xmlns:a16="http://schemas.microsoft.com/office/drawing/2014/main" id="{54DE45F6-98BD-4450-8BF7-A167068ED3C3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8" name="Google Shape;1172;p29">
              <a:extLst>
                <a:ext uri="{FF2B5EF4-FFF2-40B4-BE49-F238E27FC236}">
                  <a16:creationId xmlns:a16="http://schemas.microsoft.com/office/drawing/2014/main" id="{74F8FD59-5439-414F-9F9F-7E0EAC5BCA98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grpSp>
        <p:nvGrpSpPr>
          <p:cNvPr id="59" name="Google Shape;1157;p29">
            <a:extLst>
              <a:ext uri="{FF2B5EF4-FFF2-40B4-BE49-F238E27FC236}">
                <a16:creationId xmlns:a16="http://schemas.microsoft.com/office/drawing/2014/main" id="{6E1936FF-2C63-4EE4-B7A1-9ABD4C92BA10}"/>
              </a:ext>
            </a:extLst>
          </p:cNvPr>
          <p:cNvGrpSpPr/>
          <p:nvPr/>
        </p:nvGrpSpPr>
        <p:grpSpPr>
          <a:xfrm>
            <a:off x="11925252" y="3608635"/>
            <a:ext cx="1111800" cy="713840"/>
            <a:chOff x="2649900" y="674200"/>
            <a:chExt cx="694875" cy="446150"/>
          </a:xfrm>
        </p:grpSpPr>
        <p:sp>
          <p:nvSpPr>
            <p:cNvPr id="60" name="Google Shape;1158;p29">
              <a:extLst>
                <a:ext uri="{FF2B5EF4-FFF2-40B4-BE49-F238E27FC236}">
                  <a16:creationId xmlns:a16="http://schemas.microsoft.com/office/drawing/2014/main" id="{566B12B5-26CD-48F1-BD29-48C0D265D96A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1" name="Google Shape;1159;p29">
              <a:extLst>
                <a:ext uri="{FF2B5EF4-FFF2-40B4-BE49-F238E27FC236}">
                  <a16:creationId xmlns:a16="http://schemas.microsoft.com/office/drawing/2014/main" id="{F9C974A7-4842-4010-A233-B0A5A463835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2" name="Google Shape;1160;p29">
              <a:extLst>
                <a:ext uri="{FF2B5EF4-FFF2-40B4-BE49-F238E27FC236}">
                  <a16:creationId xmlns:a16="http://schemas.microsoft.com/office/drawing/2014/main" id="{1FFB628C-B752-4D73-967B-42C7D60200A0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3" name="Google Shape;1161;p29">
              <a:extLst>
                <a:ext uri="{FF2B5EF4-FFF2-40B4-BE49-F238E27FC236}">
                  <a16:creationId xmlns:a16="http://schemas.microsoft.com/office/drawing/2014/main" id="{C0DE72D6-535D-4873-9EC3-BDB4FB58DB99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4" name="Google Shape;1162;p29">
              <a:extLst>
                <a:ext uri="{FF2B5EF4-FFF2-40B4-BE49-F238E27FC236}">
                  <a16:creationId xmlns:a16="http://schemas.microsoft.com/office/drawing/2014/main" id="{6E71F63F-627E-4397-B602-C7E91CCD9BF3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5" name="Google Shape;1163;p29">
              <a:extLst>
                <a:ext uri="{FF2B5EF4-FFF2-40B4-BE49-F238E27FC236}">
                  <a16:creationId xmlns:a16="http://schemas.microsoft.com/office/drawing/2014/main" id="{10E93ED7-98EE-4195-ABD3-D185038D00C0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6" name="Google Shape;1164;p29">
              <a:extLst>
                <a:ext uri="{FF2B5EF4-FFF2-40B4-BE49-F238E27FC236}">
                  <a16:creationId xmlns:a16="http://schemas.microsoft.com/office/drawing/2014/main" id="{83B00B97-F15E-4B2F-A0EB-CE1B4EB32D4C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7" name="Google Shape;1165;p29">
              <a:extLst>
                <a:ext uri="{FF2B5EF4-FFF2-40B4-BE49-F238E27FC236}">
                  <a16:creationId xmlns:a16="http://schemas.microsoft.com/office/drawing/2014/main" id="{3E64EA9A-9724-45A1-9A9A-F417BBBD298D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8" name="Google Shape;1166;p29">
              <a:extLst>
                <a:ext uri="{FF2B5EF4-FFF2-40B4-BE49-F238E27FC236}">
                  <a16:creationId xmlns:a16="http://schemas.microsoft.com/office/drawing/2014/main" id="{AB224373-D949-47EE-856E-DD2147217EEC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9" name="Google Shape;1167;p29">
              <a:extLst>
                <a:ext uri="{FF2B5EF4-FFF2-40B4-BE49-F238E27FC236}">
                  <a16:creationId xmlns:a16="http://schemas.microsoft.com/office/drawing/2014/main" id="{45F0F21E-9E0E-4D14-81E5-7ECB8860A80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0" name="Google Shape;1168;p29">
              <a:extLst>
                <a:ext uri="{FF2B5EF4-FFF2-40B4-BE49-F238E27FC236}">
                  <a16:creationId xmlns:a16="http://schemas.microsoft.com/office/drawing/2014/main" id="{6CE56AFE-EF44-4233-A41D-571A61A9EF4A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1" name="Google Shape;1169;p29">
              <a:extLst>
                <a:ext uri="{FF2B5EF4-FFF2-40B4-BE49-F238E27FC236}">
                  <a16:creationId xmlns:a16="http://schemas.microsoft.com/office/drawing/2014/main" id="{D9643161-DA1D-4CE6-BFC9-993AE5206563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2" name="Google Shape;1170;p29">
              <a:extLst>
                <a:ext uri="{FF2B5EF4-FFF2-40B4-BE49-F238E27FC236}">
                  <a16:creationId xmlns:a16="http://schemas.microsoft.com/office/drawing/2014/main" id="{2C6B9ED2-8CE6-4B8A-8492-59492362A872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3" name="Google Shape;1171;p29">
              <a:extLst>
                <a:ext uri="{FF2B5EF4-FFF2-40B4-BE49-F238E27FC236}">
                  <a16:creationId xmlns:a16="http://schemas.microsoft.com/office/drawing/2014/main" id="{0AFA57F3-3C40-4338-86D1-F12411914795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4" name="Google Shape;1172;p29">
              <a:extLst>
                <a:ext uri="{FF2B5EF4-FFF2-40B4-BE49-F238E27FC236}">
                  <a16:creationId xmlns:a16="http://schemas.microsoft.com/office/drawing/2014/main" id="{A16815B0-97CE-4F7E-B10A-BD66AC085BB0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BAE2F7CE-9D52-403A-AD80-D0BDB6FAEE91}"/>
              </a:ext>
            </a:extLst>
          </p:cNvPr>
          <p:cNvSpPr txBox="1"/>
          <p:nvPr/>
        </p:nvSpPr>
        <p:spPr>
          <a:xfrm>
            <a:off x="1678087" y="303366"/>
            <a:ext cx="116395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63005">
              <a:defRPr/>
            </a:pPr>
            <a:r>
              <a:rPr lang="en-US" sz="5760" b="1">
                <a:solidFill>
                  <a:srgbClr val="3B5D80"/>
                </a:solidFill>
                <a:latin typeface="SVN-Segoe Print" panose="020B0606040200020203" pitchFamily="34" charset="0"/>
                <a:ea typeface="+mn-ea"/>
              </a:rPr>
              <a:t>ĐƯỜNG LÊN ĐỈNH OLYMPIA</a:t>
            </a:r>
            <a:endParaRPr lang="vi-VN" sz="5760" b="1">
              <a:solidFill>
                <a:srgbClr val="3B5D80"/>
              </a:solidFill>
              <a:latin typeface="Patrick Hand" panose="00000500000000000000" pitchFamily="2" charset="0"/>
              <a:ea typeface="+mn-ea"/>
            </a:endParaRPr>
          </a:p>
        </p:txBody>
      </p:sp>
      <p:pic>
        <p:nvPicPr>
          <p:cNvPr id="1032" name="Picture 8" descr="Sticker By LittlefieldGIF for iOS &amp; Android | GIPHY">
            <a:extLst>
              <a:ext uri="{FF2B5EF4-FFF2-40B4-BE49-F238E27FC236}">
                <a16:creationId xmlns:a16="http://schemas.microsoft.com/office/drawing/2014/main" id="{7813BB85-6954-45A4-827F-CCB39E0C33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31" y="-2359802"/>
            <a:ext cx="7068277" cy="49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86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theme/theme1.xml><?xml version="1.0" encoding="utf-8"?>
<a:theme xmlns:a="http://schemas.openxmlformats.org/drawingml/2006/main" name="Workout for Kids by Slidesgo">
  <a:themeElements>
    <a:clrScheme name="Simple Light">
      <a:dk1>
        <a:srgbClr val="282828"/>
      </a:dk1>
      <a:lt1>
        <a:srgbClr val="FFDFC6"/>
      </a:lt1>
      <a:dk2>
        <a:srgbClr val="FFF6ED"/>
      </a:dk2>
      <a:lt2>
        <a:srgbClr val="97C9BA"/>
      </a:lt2>
      <a:accent1>
        <a:srgbClr val="818529"/>
      </a:accent1>
      <a:accent2>
        <a:srgbClr val="124947"/>
      </a:accent2>
      <a:accent3>
        <a:srgbClr val="F9C45E"/>
      </a:accent3>
      <a:accent4>
        <a:srgbClr val="F2A040"/>
      </a:accent4>
      <a:accent5>
        <a:srgbClr val="F28485"/>
      </a:accent5>
      <a:accent6>
        <a:srgbClr val="456CA3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962</Words>
  <Application>Microsoft Office PowerPoint</Application>
  <PresentationFormat>Custom</PresentationFormat>
  <Paragraphs>164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Tahoma</vt:lpstr>
      <vt:lpstr>Arial</vt:lpstr>
      <vt:lpstr>Cambria Math</vt:lpstr>
      <vt:lpstr>Patrick Hand</vt:lpstr>
      <vt:lpstr>Maven Pro</vt:lpstr>
      <vt:lpstr>Times New Roman</vt:lpstr>
      <vt:lpstr>Indie Flower</vt:lpstr>
      <vt:lpstr>SVN-A Love Of Thunder</vt:lpstr>
      <vt:lpstr>Montserrat</vt:lpstr>
      <vt:lpstr>SVN-Segoe Print</vt:lpstr>
      <vt:lpstr>VNI-Times</vt:lpstr>
      <vt:lpstr>Workout for Kids by Slidesgo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Lũy thừa với số mũ tự nhiên (T1).</vt:lpstr>
      <vt:lpstr>PowerPoint Presentation</vt:lpstr>
      <vt:lpstr>PowerPoint Presentation</vt:lpstr>
      <vt:lpstr>PowerPoint Presentation</vt:lpstr>
      <vt:lpstr>PowerPoint Presentation</vt:lpstr>
      <vt:lpstr>Vận Dụng</vt:lpstr>
      <vt:lpstr>Vận Dụng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Workout for Kids</dc:title>
  <dc:creator>Admin</dc:creator>
  <cp:lastModifiedBy>Hà Chi Nguyễn</cp:lastModifiedBy>
  <cp:revision>94</cp:revision>
  <dcterms:modified xsi:type="dcterms:W3CDTF">2024-02-22T13:50:36Z</dcterms:modified>
</cp:coreProperties>
</file>