
<file path=[Content_Types].xml><?xml version="1.0" encoding="utf-8"?>
<Types xmlns="http://schemas.openxmlformats.org/package/2006/content-types">
  <Default Extension="bin" ContentType="application/vnd.ms-office.activeX"/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activeX/activeX1.xml" ContentType="application/vnd.ms-office.activeX+xml"/>
  <Override PartName="/ppt/activeX/activeX2.xml" ContentType="application/vnd.ms-office.activeX+xml"/>
  <Override PartName="/ppt/media/audio3.wav" ContentType="audio/wav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embeddings/oleObject19.bin" ContentType="application/vnd.openxmlformats-officedocument.oleObject"/>
  <Override PartName="/ppt/embeddings/oleObject20.bin" ContentType="application/vnd.openxmlformats-officedocument.oleObject"/>
  <Override PartName="/ppt/embeddings/oleObject21.bin" ContentType="application/vnd.openxmlformats-officedocument.oleObject"/>
  <Override PartName="/ppt/embeddings/oleObject22.bin" ContentType="application/vnd.openxmlformats-officedocument.oleObject"/>
  <Override PartName="/ppt/embeddings/oleObject23.bin" ContentType="application/vnd.openxmlformats-officedocument.oleObject"/>
  <Override PartName="/ppt/embeddings/oleObject24.bin" ContentType="application/vnd.openxmlformats-officedocument.oleObject"/>
  <Override PartName="/ppt/embeddings/oleObject25.bin" ContentType="application/vnd.openxmlformats-officedocument.oleObject"/>
  <Override PartName="/ppt/embeddings/oleObject26.bin" ContentType="application/vnd.openxmlformats-officedocument.oleObject"/>
  <Override PartName="/ppt/embeddings/oleObject27.bin" ContentType="application/vnd.openxmlformats-officedocument.oleObject"/>
  <Override PartName="/ppt/embeddings/oleObject28.bin" ContentType="application/vnd.openxmlformats-officedocument.oleObject"/>
  <Override PartName="/ppt/embeddings/oleObject29.bin" ContentType="application/vnd.openxmlformats-officedocument.oleObject"/>
  <Override PartName="/ppt/embeddings/oleObject30.bin" ContentType="application/vnd.openxmlformats-officedocument.oleObject"/>
  <Override PartName="/ppt/embeddings/oleObject31.bin" ContentType="application/vnd.openxmlformats-officedocument.oleObject"/>
  <Override PartName="/ppt/embeddings/oleObject32.bin" ContentType="application/vnd.openxmlformats-officedocument.oleObject"/>
  <Override PartName="/ppt/embeddings/oleObject33.bin" ContentType="application/vnd.openxmlformats-officedocument.oleObject"/>
  <Override PartName="/ppt/embeddings/oleObject34.bin" ContentType="application/vnd.openxmlformats-officedocument.oleObject"/>
  <Override PartName="/ppt/embeddings/oleObject35.bin" ContentType="application/vnd.openxmlformats-officedocument.oleObject"/>
  <Override PartName="/ppt/embeddings/oleObject36.bin" ContentType="application/vnd.openxmlformats-officedocument.oleObject"/>
  <Override PartName="/ppt/embeddings/oleObject37.bin" ContentType="application/vnd.openxmlformats-officedocument.oleObject"/>
  <Override PartName="/ppt/embeddings/oleObject38.bin" ContentType="application/vnd.openxmlformats-officedocument.oleObject"/>
  <Override PartName="/ppt/embeddings/oleObject39.bin" ContentType="application/vnd.openxmlformats-officedocument.oleObject"/>
  <Override PartName="/ppt/embeddings/oleObject40.bin" ContentType="application/vnd.openxmlformats-officedocument.oleObject"/>
  <Override PartName="/ppt/embeddings/oleObject41.bin" ContentType="application/vnd.openxmlformats-officedocument.oleObject"/>
  <Override PartName="/ppt/embeddings/oleObject42.bin" ContentType="application/vnd.openxmlformats-officedocument.oleObject"/>
  <Override PartName="/ppt/embeddings/oleObject43.bin" ContentType="application/vnd.openxmlformats-officedocument.oleObject"/>
  <Override PartName="/ppt/embeddings/oleObject44.bin" ContentType="application/vnd.openxmlformats-officedocument.oleObject"/>
  <Override PartName="/ppt/embeddings/oleObject45.bin" ContentType="application/vnd.openxmlformats-officedocument.oleObject"/>
  <Override PartName="/ppt/embeddings/oleObject46.bin" ContentType="application/vnd.openxmlformats-officedocument.oleObject"/>
  <Override PartName="/ppt/embeddings/oleObject47.bin" ContentType="application/vnd.openxmlformats-officedocument.oleObject"/>
  <Override PartName="/ppt/embeddings/oleObject48.bin" ContentType="application/vnd.openxmlformats-officedocument.oleObject"/>
  <Override PartName="/ppt/embeddings/oleObject49.bin" ContentType="application/vnd.openxmlformats-officedocument.oleObject"/>
  <Override PartName="/ppt/embeddings/oleObject50.bin" ContentType="application/vnd.openxmlformats-officedocument.oleObject"/>
  <Override PartName="/ppt/embeddings/oleObject51.bin" ContentType="application/vnd.openxmlformats-officedocument.oleObject"/>
  <Override PartName="/ppt/embeddings/oleObject52.bin" ContentType="application/vnd.openxmlformats-officedocument.oleObject"/>
  <Override PartName="/ppt/embeddings/oleObject53.bin" ContentType="application/vnd.openxmlformats-officedocument.oleObject"/>
  <Override PartName="/ppt/embeddings/oleObject54.bin" ContentType="application/vnd.openxmlformats-officedocument.oleObject"/>
  <Override PartName="/ppt/embeddings/oleObject55.bin" ContentType="application/vnd.openxmlformats-officedocument.oleObject"/>
  <Override PartName="/ppt/embeddings/oleObject56.bin" ContentType="application/vnd.openxmlformats-officedocument.oleObject"/>
  <Override PartName="/ppt/embeddings/oleObject57.bin" ContentType="application/vnd.openxmlformats-officedocument.oleObject"/>
  <Override PartName="/ppt/embeddings/oleObject58.bin" ContentType="application/vnd.openxmlformats-officedocument.oleObject"/>
  <Override PartName="/ppt/embeddings/oleObject59.bin" ContentType="application/vnd.openxmlformats-officedocument.oleObject"/>
  <Override PartName="/ppt/embeddings/oleObject60.bin" ContentType="application/vnd.openxmlformats-officedocument.oleObject"/>
  <Override PartName="/ppt/embeddings/oleObject61.bin" ContentType="application/vnd.openxmlformats-officedocument.oleObject"/>
  <Override PartName="/ppt/embeddings/oleObject62.bin" ContentType="application/vnd.openxmlformats-officedocument.oleObject"/>
  <Override PartName="/ppt/embeddings/oleObject63.bin" ContentType="application/vnd.openxmlformats-officedocument.oleObject"/>
  <Override PartName="/ppt/embeddings/oleObject64.bin" ContentType="application/vnd.openxmlformats-officedocument.oleObject"/>
  <Override PartName="/ppt/embeddings/oleObject65.bin" ContentType="application/vnd.openxmlformats-officedocument.oleObject"/>
  <Override PartName="/ppt/embeddings/oleObject66.bin" ContentType="application/vnd.openxmlformats-officedocument.oleObject"/>
  <Override PartName="/ppt/embeddings/oleObject67.bin" ContentType="application/vnd.openxmlformats-officedocument.oleObject"/>
  <Override PartName="/ppt/embeddings/oleObject68.bin" ContentType="application/vnd.openxmlformats-officedocument.oleObject"/>
  <Override PartName="/ppt/embeddings/oleObject69.bin" ContentType="application/vnd.openxmlformats-officedocument.oleObject"/>
  <Override PartName="/ppt/embeddings/oleObject70.bin" ContentType="application/vnd.openxmlformats-officedocument.oleObject"/>
  <Override PartName="/ppt/embeddings/oleObject71.bin" ContentType="application/vnd.openxmlformats-officedocument.oleObject"/>
  <Override PartName="/ppt/embeddings/oleObject72.bin" ContentType="application/vnd.openxmlformats-officedocument.oleObject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9f803ba951ca4763" Type="http://schemas.microsoft.com/office/2007/relationships/ui/extensibility" Target="customUI/customUI14.xml"/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5" r:id="rId1"/>
    <p:sldMasterId id="2147483797" r:id="rId2"/>
    <p:sldMasterId id="2147483809" r:id="rId3"/>
    <p:sldMasterId id="2147483821" r:id="rId4"/>
    <p:sldMasterId id="2147483833" r:id="rId5"/>
    <p:sldMasterId id="2147483846" r:id="rId6"/>
    <p:sldMasterId id="2147483859" r:id="rId7"/>
    <p:sldMasterId id="2147483876" r:id="rId8"/>
  </p:sldMasterIdLst>
  <p:notesMasterIdLst>
    <p:notesMasterId r:id="rId32"/>
  </p:notesMasterIdLst>
  <p:sldIdLst>
    <p:sldId id="602" r:id="rId9"/>
    <p:sldId id="350" r:id="rId10"/>
    <p:sldId id="1156" r:id="rId11"/>
    <p:sldId id="1157" r:id="rId12"/>
    <p:sldId id="1158" r:id="rId13"/>
    <p:sldId id="1159" r:id="rId14"/>
    <p:sldId id="1161" r:id="rId15"/>
    <p:sldId id="1162" r:id="rId16"/>
    <p:sldId id="1163" r:id="rId17"/>
    <p:sldId id="1164" r:id="rId18"/>
    <p:sldId id="1165" r:id="rId19"/>
    <p:sldId id="1154" r:id="rId20"/>
    <p:sldId id="257" r:id="rId21"/>
    <p:sldId id="263" r:id="rId22"/>
    <p:sldId id="278" r:id="rId23"/>
    <p:sldId id="1167" r:id="rId24"/>
    <p:sldId id="1170" r:id="rId25"/>
    <p:sldId id="1153" r:id="rId26"/>
    <p:sldId id="1171" r:id="rId27"/>
    <p:sldId id="1166" r:id="rId28"/>
    <p:sldId id="286" r:id="rId29"/>
    <p:sldId id="266" r:id="rId30"/>
    <p:sldId id="1152" r:id="rId31"/>
  </p:sldIdLst>
  <p:sldSz cx="9147175" cy="5145088"/>
  <p:notesSz cx="6858000" cy="9144000"/>
  <p:defaultTextStyle>
    <a:defPPr>
      <a:defRPr lang="en-US"/>
    </a:defPPr>
    <a:lvl1pPr marL="0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46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91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837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783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729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1" userDrawn="1">
          <p15:clr>
            <a:srgbClr val="A4A3A4"/>
          </p15:clr>
        </p15:guide>
        <p15:guide id="2" pos="288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53" autoAdjust="0"/>
    <p:restoredTop sz="94660"/>
  </p:normalViewPr>
  <p:slideViewPr>
    <p:cSldViewPr snapToGrid="0">
      <p:cViewPr varScale="1">
        <p:scale>
          <a:sx n="59" d="100"/>
          <a:sy n="59" d="100"/>
        </p:scale>
        <p:origin x="186" y="72"/>
      </p:cViewPr>
      <p:guideLst>
        <p:guide orient="horz" pos="1621"/>
        <p:guide pos="28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theme" Target="theme/theme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wmf"/><Relationship Id="rId1" Type="http://schemas.openxmlformats.org/officeDocument/2006/relationships/image" Target="../media/image76.wmf"/><Relationship Id="rId6" Type="http://schemas.openxmlformats.org/officeDocument/2006/relationships/image" Target="../media/image81.wmf"/><Relationship Id="rId5" Type="http://schemas.openxmlformats.org/officeDocument/2006/relationships/image" Target="../media/image80.wmf"/><Relationship Id="rId4" Type="http://schemas.openxmlformats.org/officeDocument/2006/relationships/image" Target="../media/image79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4.wmf"/><Relationship Id="rId2" Type="http://schemas.openxmlformats.org/officeDocument/2006/relationships/image" Target="../media/image83.wmf"/><Relationship Id="rId1" Type="http://schemas.openxmlformats.org/officeDocument/2006/relationships/image" Target="../media/image82.wmf"/><Relationship Id="rId4" Type="http://schemas.openxmlformats.org/officeDocument/2006/relationships/image" Target="../media/image85.wmf"/></Relationships>
</file>

<file path=ppt/drawings/_rels/vmlDrawing12.vml.rels><?xml version="1.0" encoding="UTF-8" standalone="yes"?>
<Relationships xmlns="http://schemas.openxmlformats.org/package/2006/relationships"><Relationship Id="rId8" Type="http://schemas.openxmlformats.org/officeDocument/2006/relationships/image" Target="../media/image94.wmf"/><Relationship Id="rId3" Type="http://schemas.openxmlformats.org/officeDocument/2006/relationships/image" Target="../media/image89.wmf"/><Relationship Id="rId7" Type="http://schemas.openxmlformats.org/officeDocument/2006/relationships/image" Target="../media/image93.wmf"/><Relationship Id="rId2" Type="http://schemas.openxmlformats.org/officeDocument/2006/relationships/image" Target="../media/image88.wmf"/><Relationship Id="rId1" Type="http://schemas.openxmlformats.org/officeDocument/2006/relationships/image" Target="../media/image87.wmf"/><Relationship Id="rId6" Type="http://schemas.openxmlformats.org/officeDocument/2006/relationships/image" Target="../media/image92.wmf"/><Relationship Id="rId5" Type="http://schemas.openxmlformats.org/officeDocument/2006/relationships/image" Target="../media/image91.wmf"/><Relationship Id="rId10" Type="http://schemas.openxmlformats.org/officeDocument/2006/relationships/image" Target="../media/image96.wmf"/><Relationship Id="rId4" Type="http://schemas.openxmlformats.org/officeDocument/2006/relationships/image" Target="../media/image90.wmf"/><Relationship Id="rId9" Type="http://schemas.openxmlformats.org/officeDocument/2006/relationships/image" Target="../media/image95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wmf"/><Relationship Id="rId2" Type="http://schemas.openxmlformats.org/officeDocument/2006/relationships/image" Target="../media/image99.wmf"/><Relationship Id="rId1" Type="http://schemas.openxmlformats.org/officeDocument/2006/relationships/image" Target="../media/image98.wmf"/><Relationship Id="rId6" Type="http://schemas.openxmlformats.org/officeDocument/2006/relationships/image" Target="../media/image103.wmf"/><Relationship Id="rId5" Type="http://schemas.openxmlformats.org/officeDocument/2006/relationships/image" Target="../media/image102.wmf"/><Relationship Id="rId4" Type="http://schemas.openxmlformats.org/officeDocument/2006/relationships/image" Target="../media/image10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0.wmf"/><Relationship Id="rId2" Type="http://schemas.openxmlformats.org/officeDocument/2006/relationships/image" Target="../media/image29.wmf"/><Relationship Id="rId1" Type="http://schemas.openxmlformats.org/officeDocument/2006/relationships/image" Target="../media/image28.wmf"/><Relationship Id="rId5" Type="http://schemas.openxmlformats.org/officeDocument/2006/relationships/image" Target="../media/image32.wmf"/><Relationship Id="rId4" Type="http://schemas.openxmlformats.org/officeDocument/2006/relationships/image" Target="../media/image31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6.wmf"/><Relationship Id="rId7" Type="http://schemas.openxmlformats.org/officeDocument/2006/relationships/image" Target="../media/image40.wmf"/><Relationship Id="rId2" Type="http://schemas.openxmlformats.org/officeDocument/2006/relationships/image" Target="../media/image35.wmf"/><Relationship Id="rId1" Type="http://schemas.openxmlformats.org/officeDocument/2006/relationships/image" Target="../media/image34.wmf"/><Relationship Id="rId6" Type="http://schemas.openxmlformats.org/officeDocument/2006/relationships/image" Target="../media/image39.wmf"/><Relationship Id="rId5" Type="http://schemas.openxmlformats.org/officeDocument/2006/relationships/image" Target="../media/image38.emf"/><Relationship Id="rId4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3" Type="http://schemas.openxmlformats.org/officeDocument/2006/relationships/image" Target="../media/image43.wmf"/><Relationship Id="rId7" Type="http://schemas.openxmlformats.org/officeDocument/2006/relationships/image" Target="../media/image47.e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emf"/><Relationship Id="rId4" Type="http://schemas.openxmlformats.org/officeDocument/2006/relationships/image" Target="../media/image44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emf"/><Relationship Id="rId5" Type="http://schemas.openxmlformats.org/officeDocument/2006/relationships/image" Target="../media/image53.wmf"/><Relationship Id="rId4" Type="http://schemas.openxmlformats.org/officeDocument/2006/relationships/image" Target="../media/image5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56.wmf"/><Relationship Id="rId2" Type="http://schemas.openxmlformats.org/officeDocument/2006/relationships/image" Target="../media/image55.wmf"/><Relationship Id="rId1" Type="http://schemas.openxmlformats.org/officeDocument/2006/relationships/image" Target="../media/image54.wmf"/><Relationship Id="rId4" Type="http://schemas.openxmlformats.org/officeDocument/2006/relationships/image" Target="../media/image5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Relationship Id="rId6" Type="http://schemas.openxmlformats.org/officeDocument/2006/relationships/image" Target="../media/image64.wmf"/><Relationship Id="rId5" Type="http://schemas.openxmlformats.org/officeDocument/2006/relationships/image" Target="../media/image63.wmf"/><Relationship Id="rId4" Type="http://schemas.openxmlformats.org/officeDocument/2006/relationships/image" Target="../media/image62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67.wmf"/><Relationship Id="rId2" Type="http://schemas.openxmlformats.org/officeDocument/2006/relationships/image" Target="../media/image66.wmf"/><Relationship Id="rId1" Type="http://schemas.openxmlformats.org/officeDocument/2006/relationships/image" Target="../media/image65.wmf"/><Relationship Id="rId5" Type="http://schemas.openxmlformats.org/officeDocument/2006/relationships/image" Target="../media/image69.wmf"/><Relationship Id="rId4" Type="http://schemas.openxmlformats.org/officeDocument/2006/relationships/image" Target="../media/image6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image" Target="../media/image71.wmf"/><Relationship Id="rId1" Type="http://schemas.openxmlformats.org/officeDocument/2006/relationships/image" Target="../media/image70.wmf"/><Relationship Id="rId6" Type="http://schemas.openxmlformats.org/officeDocument/2006/relationships/image" Target="../media/image75.wmf"/><Relationship Id="rId5" Type="http://schemas.openxmlformats.org/officeDocument/2006/relationships/image" Target="../media/image74.wmf"/><Relationship Id="rId4" Type="http://schemas.openxmlformats.org/officeDocument/2006/relationships/image" Target="../media/image7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A302E-F875-4D05-98BE-0C99CF48E77B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82D6AA-C7D9-4823-957C-196A8D718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4476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4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91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837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783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729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674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620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566" algn="l" defTabSz="685891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CÓ THỂ THIẾT KẾ KIỂU CÁC NHỮNG KHÔNG GHI THÔNG TIN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0586A8-FAC1-4B77-9CC9-E1C8A40D9305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6392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979B6-8E7C-4E90-8C9D-F537DFD708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7328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85A5A26-9E1E-4D82-A44C-140BD11D8A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398" y="842032"/>
            <a:ext cx="6860381" cy="1791253"/>
          </a:xfrm>
          <a:prstGeom prst="rect">
            <a:avLst/>
          </a:prstGeom>
        </p:spPr>
        <p:txBody>
          <a:bodyPr anchor="b"/>
          <a:lstStyle>
            <a:lvl1pPr algn="ctr">
              <a:defRPr sz="450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9D29AA89-AC34-425B-AE8B-3509C2F12B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398" y="2702364"/>
            <a:ext cx="6860381" cy="124220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/>
            </a:lvl1pPr>
            <a:lvl2pPr marL="342946" indent="0" algn="ctr">
              <a:buNone/>
              <a:defRPr sz="1500"/>
            </a:lvl2pPr>
            <a:lvl3pPr marL="685891" indent="0" algn="ctr">
              <a:buNone/>
              <a:defRPr sz="1350"/>
            </a:lvl3pPr>
            <a:lvl4pPr marL="1028837" indent="0" algn="ctr">
              <a:buNone/>
              <a:defRPr sz="1200"/>
            </a:lvl4pPr>
            <a:lvl5pPr marL="1371783" indent="0" algn="ctr">
              <a:buNone/>
              <a:defRPr sz="1200"/>
            </a:lvl5pPr>
            <a:lvl6pPr marL="1714729" indent="0" algn="ctr">
              <a:buNone/>
              <a:defRPr sz="1200"/>
            </a:lvl6pPr>
            <a:lvl7pPr marL="2057674" indent="0" algn="ctr">
              <a:buNone/>
              <a:defRPr sz="1200"/>
            </a:lvl7pPr>
            <a:lvl8pPr marL="2400620" indent="0" algn="ctr">
              <a:buNone/>
              <a:defRPr sz="1200"/>
            </a:lvl8pPr>
            <a:lvl9pPr marL="2743566" indent="0" algn="ctr">
              <a:buNone/>
              <a:defRPr sz="12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E19EA0F-3C1E-4349-92E0-B336E471BC9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D5C9A7B-A42A-4269-AE04-176302EF7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B79CD11-387B-47BF-918C-59573A6B5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4980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26C995F-C98C-440C-BF3C-F9D5438F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273930"/>
            <a:ext cx="7889439" cy="994479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7E34A9E-FD05-4CA6-A052-FC80CD6A5D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868" y="1369643"/>
            <a:ext cx="7889439" cy="3264511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07ACA2F-32D4-4092-9C44-7BE5CF03EE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A9FFAA2-DC8D-4ECD-8641-F5A8F141D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24F1B3A3-FFC9-44F7-AA89-4C43C0068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72506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9933DC53-545C-4BBF-BBAB-9EA33D657D8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5948" y="273928"/>
            <a:ext cx="1972359" cy="4360224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E2BA859-5A4E-49C5-910A-6DDCEFEEFE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2A9A3C0-0DF9-46CB-886A-F83B5D0DAA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2A752C1-8446-4D15-8881-546790DBE8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BCA5CD5F-8CEB-4E5E-AAB2-6A421D8FE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62431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5518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16520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432096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0696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317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5356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7555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4565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BF501E1-0B9E-4F30-BFE7-9D77F0AFBD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273930"/>
            <a:ext cx="7889439" cy="994479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E7343BE-2F26-476E-BE81-462F109E84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868" y="1369643"/>
            <a:ext cx="7889439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33AC8A8-2F72-4960-86C5-B3CCDC84F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F935E13-B45E-403F-B30A-6C5D5F6D4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91BDF54-7CE4-4F24-AAF7-B2574CF82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006108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9614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219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9/3/2022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6772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8179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40910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40049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1392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9622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63309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774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2AE7BB2-CE84-42CA-A129-B5B0868DF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104" y="1282701"/>
            <a:ext cx="7889439" cy="2140213"/>
          </a:xfrm>
          <a:prstGeom prst="rect">
            <a:avLst/>
          </a:prstGeom>
        </p:spPr>
        <p:txBody>
          <a:bodyPr anchor="b"/>
          <a:lstStyle>
            <a:lvl1pPr>
              <a:defRPr sz="4501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1AF67FF-A4E1-448C-A308-BDB927BF4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9" cy="11254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83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7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72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6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62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BF5D710-4010-4656-9CEA-FEA7A469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129B4C8-3B73-4DB4-95F9-F8C16DBDDA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5375C4F-3CCF-4E3D-92D0-D1BED201B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57927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204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3373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4689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CC9BF1-ADED-402F-8152-8551E6B2B97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9459A8-E146-456A-9A5D-4112EA58600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990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8373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683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3340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6783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86482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498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30B1AC-05FF-41E2-9F6B-D9F831E7CF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273930"/>
            <a:ext cx="7889439" cy="994479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DBEFB3EF-1B11-423C-BAF6-3687B6B69C5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869" y="1369643"/>
            <a:ext cx="3887549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10079EC-3C1D-4881-A3CF-0B05EEDF2D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30758" y="1369643"/>
            <a:ext cx="3887549" cy="326451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CA2D2E9-BF71-4D6C-A785-A7653D4834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10D407A-BD0F-452D-95F1-266F65753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B5DDC777-A57D-4E7C-93BD-53C9BF4FE0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58485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2649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6349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3365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72803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2BAAA-6138-4509-9622-3800F9742AF5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B2A850-AA02-4D8A-BB6A-BAA5677E80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4025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54731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213322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8207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05516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4474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AAED1D9-4B8F-419D-BA2F-08F8CA016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59" y="273930"/>
            <a:ext cx="7889439" cy="994479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644C2DF3-551A-4915-89D7-BC6D80C1D6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061" y="1261262"/>
            <a:ext cx="3869683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D238B1DC-B409-4F1E-9D6E-E611AAECF4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061" y="1879386"/>
            <a:ext cx="3869683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B8C5609-AFBA-4771-8C4B-78BD8885A3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30757" y="1261262"/>
            <a:ext cx="3888741" cy="618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342946" indent="0">
              <a:buNone/>
              <a:defRPr sz="1500" b="1"/>
            </a:lvl2pPr>
            <a:lvl3pPr marL="685891" indent="0">
              <a:buNone/>
              <a:defRPr sz="1350" b="1"/>
            </a:lvl3pPr>
            <a:lvl4pPr marL="1028837" indent="0">
              <a:buNone/>
              <a:defRPr sz="1200" b="1"/>
            </a:lvl4pPr>
            <a:lvl5pPr marL="1371783" indent="0">
              <a:buNone/>
              <a:defRPr sz="1200" b="1"/>
            </a:lvl5pPr>
            <a:lvl6pPr marL="1714729" indent="0">
              <a:buNone/>
              <a:defRPr sz="1200" b="1"/>
            </a:lvl6pPr>
            <a:lvl7pPr marL="2057674" indent="0">
              <a:buNone/>
              <a:defRPr sz="1200" b="1"/>
            </a:lvl7pPr>
            <a:lvl8pPr marL="2400620" indent="0">
              <a:buNone/>
              <a:defRPr sz="1200" b="1"/>
            </a:lvl8pPr>
            <a:lvl9pPr marL="2743566" indent="0">
              <a:buNone/>
              <a:defRPr sz="12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45BD86AB-8AC7-4524-A367-80F8E59EF28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5152F50D-8250-4F06-A8BE-9501838C2E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BF3A4593-0471-45CC-93C9-658D0A00B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D80D3BE2-24FF-4277-AA7F-A66AE7733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862825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35323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10533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75831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8293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98981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801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60" y="206043"/>
            <a:ext cx="8232457" cy="8575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360" y="1200523"/>
            <a:ext cx="4040002" cy="33990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9814" y="1200523"/>
            <a:ext cx="4040002" cy="16423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9814" y="2957235"/>
            <a:ext cx="4040002" cy="164237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9">
            <a:extLst>
              <a:ext uri="{FF2B5EF4-FFF2-40B4-BE49-F238E27FC236}">
                <a16:creationId xmlns:a16="http://schemas.microsoft.com/office/drawing/2014/main" id="{9A4A5046-1724-0F0D-A87D-B1F8AAAFA2D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0">
            <a:extLst>
              <a:ext uri="{FF2B5EF4-FFF2-40B4-BE49-F238E27FC236}">
                <a16:creationId xmlns:a16="http://schemas.microsoft.com/office/drawing/2014/main" id="{6A79CAA4-EAA9-6A34-73A6-DA2B7CAEAD4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6646D017-A6FF-49C0-7640-552E84FCF43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39F4964-2095-434E-B910-8FF1A093C6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77662"/>
      </p:ext>
    </p:extLst>
  </p:cSld>
  <p:clrMapOvr>
    <a:masterClrMapping/>
  </p:clrMapOvr>
  <p:transition>
    <p:wheel spokes="8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7AB60A-AA35-4D9E-9B6A-5B51E19D212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9834416"/>
      </p:ext>
    </p:extLst>
  </p:cSld>
  <p:clrMapOvr>
    <a:masterClrMapping/>
  </p:clrMapOvr>
  <p:transition>
    <p:wheel spokes="8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88C337-58E9-400A-B0E4-689AD8618A1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606876"/>
      </p:ext>
    </p:extLst>
  </p:cSld>
  <p:clrMapOvr>
    <a:masterClrMapping/>
  </p:clrMapOvr>
  <p:transition>
    <p:wheel spokes="8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B3F6B3-8E22-4040-831D-663242DF4AE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81219469"/>
      </p:ext>
    </p:extLst>
  </p:cSld>
  <p:clrMapOvr>
    <a:masterClrMapping/>
  </p:clrMapOvr>
  <p:transition>
    <p:wheel spokes="8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269A633C-C947-4372-AB43-14C3E5327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868" y="273930"/>
            <a:ext cx="7889439" cy="994479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DA7B6DF-1404-46E7-A6C1-09BC2423A73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BB810F4-134F-4892-90D1-58BA532EF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4E7DB0FE-F693-40A7-8EB4-9B7F999D9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02723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4D8BA7-58ED-4E69-A299-8CE9828140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73310035"/>
      </p:ext>
    </p:extLst>
  </p:cSld>
  <p:clrMapOvr>
    <a:masterClrMapping/>
  </p:clrMapOvr>
  <p:transition>
    <p:wheel spokes="8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BBED2C-825F-49B4-B70C-355919468DD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656353"/>
      </p:ext>
    </p:extLst>
  </p:cSld>
  <p:clrMapOvr>
    <a:masterClrMapping/>
  </p:clrMapOvr>
  <p:transition>
    <p:wheel spokes="8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B2D6B3-1C7D-46E9-A003-F09362ECD854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013361"/>
      </p:ext>
    </p:extLst>
  </p:cSld>
  <p:clrMapOvr>
    <a:masterClrMapping/>
  </p:clrMapOvr>
  <p:transition>
    <p:wheel spokes="8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5F06F1-3B2F-4A8F-9DC4-40D51EF26D7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7813704"/>
      </p:ext>
    </p:extLst>
  </p:cSld>
  <p:clrMapOvr>
    <a:masterClrMapping/>
  </p:clrMapOvr>
  <p:transition>
    <p:wheel spokes="8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B2AF-CB68-40B2-9C60-CB458F2A2A0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9810709"/>
      </p:ext>
    </p:extLst>
  </p:cSld>
  <p:clrMapOvr>
    <a:masterClrMapping/>
  </p:clrMapOvr>
  <p:transition>
    <p:wheel spokes="8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FD8F2E-A3A1-475C-B918-08DFB8288B8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8173889"/>
      </p:ext>
    </p:extLst>
  </p:cSld>
  <p:clrMapOvr>
    <a:masterClrMapping/>
  </p:clrMapOvr>
  <p:transition>
    <p:wheel spokes="8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490A0-B86E-42E7-B4B6-E88FBDE9B38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4431390"/>
      </p:ext>
    </p:extLst>
  </p:cSld>
  <p:clrMapOvr>
    <a:masterClrMapping/>
  </p:clrMapOvr>
  <p:transition>
    <p:wheel spokes="8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DBF0EF-9D8A-46CE-AFF4-2C660E61488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86411111"/>
      </p:ext>
    </p:extLst>
  </p:cSld>
  <p:clrMapOvr>
    <a:masterClrMapping/>
  </p:clrMapOvr>
  <p:transition>
    <p:wheel spokes="8"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ctrTitle"/>
          </p:nvPr>
        </p:nvSpPr>
        <p:spPr>
          <a:xfrm>
            <a:off x="3313752" y="1203021"/>
            <a:ext cx="2519674" cy="733126"/>
          </a:xfrm>
          <a:prstGeom prst="rect">
            <a:avLst/>
          </a:prstGeom>
        </p:spPr>
        <p:txBody>
          <a:bodyPr spcFirstLastPara="1" wrap="square" lIns="68578" tIns="68578" rIns="68578" bIns="68578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Permanent Marker"/>
              <a:buNone/>
              <a:defRPr sz="2400"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Font typeface="Permanent Marker"/>
              <a:buNone/>
              <a:defRPr sz="3000"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557125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42584" y="1886532"/>
            <a:ext cx="6688871" cy="1697610"/>
          </a:xfrm>
        </p:spPr>
        <p:txBody>
          <a:bodyPr anchor="b">
            <a:normAutofit/>
          </a:bodyPr>
          <a:lstStyle>
            <a:lvl1pPr>
              <a:defRPr sz="405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42584" y="3584141"/>
            <a:ext cx="6688871" cy="84497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9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9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6"/>
          <p:cNvSpPr/>
          <p:nvPr/>
        </p:nvSpPr>
        <p:spPr bwMode="auto">
          <a:xfrm>
            <a:off x="0" y="3243859"/>
            <a:ext cx="1308943" cy="584122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3398204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497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C4C3D944-0C82-4F07-A39D-B11C5BFD80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3223DC7F-CD69-4FE6-A143-32D4F05DC3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B027F317-D0F8-403E-82E9-A7C73D767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776610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5369" y="468227"/>
            <a:ext cx="6686086" cy="960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42583" y="1600694"/>
            <a:ext cx="6688872" cy="283409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74921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1544539"/>
            <a:ext cx="6688871" cy="1101940"/>
          </a:xfrm>
        </p:spPr>
        <p:txBody>
          <a:bodyPr anchor="b"/>
          <a:lstStyle>
            <a:lvl1pPr algn="l">
              <a:defRPr sz="300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584" y="2648414"/>
            <a:ext cx="6688871" cy="645499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2384368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2433856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9468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42583" y="1600694"/>
            <a:ext cx="3236521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94933" y="1595159"/>
            <a:ext cx="3236521" cy="283409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591019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20086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05295" y="1479984"/>
            <a:ext cx="2995589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42584" y="1912315"/>
            <a:ext cx="3258301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31927" y="1477562"/>
            <a:ext cx="3000292" cy="432330"/>
          </a:xfrm>
        </p:spPr>
        <p:txBody>
          <a:bodyPr anchor="b">
            <a:noAutofit/>
          </a:bodyPr>
          <a:lstStyle>
            <a:lvl1pPr marL="0" indent="0">
              <a:buNone/>
              <a:defRPr sz="1800" b="0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377084" y="1909893"/>
            <a:ext cx="3255135" cy="2516322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591019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44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8281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3950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334669"/>
            <a:ext cx="2629812" cy="732460"/>
          </a:xfrm>
        </p:spPr>
        <p:txBody>
          <a:bodyPr anchor="b"/>
          <a:lstStyle>
            <a:lvl1pPr algn="l">
              <a:defRPr sz="15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3906" y="334670"/>
            <a:ext cx="3887549" cy="4062476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584" y="1199330"/>
            <a:ext cx="2629812" cy="3197814"/>
          </a:xfrm>
        </p:spPr>
        <p:txBody>
          <a:bodyPr/>
          <a:lstStyle>
            <a:lvl1pPr marL="0" indent="0">
              <a:buNone/>
              <a:defRPr sz="105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8630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3601561"/>
            <a:ext cx="6688872" cy="425185"/>
          </a:xfrm>
        </p:spPr>
        <p:txBody>
          <a:bodyPr anchor="b">
            <a:normAutofit/>
          </a:bodyPr>
          <a:lstStyle>
            <a:lvl1pPr algn="l">
              <a:defRPr sz="1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42583" y="476371"/>
            <a:ext cx="6688872" cy="2892120"/>
          </a:xfrm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91" indent="0">
              <a:buNone/>
              <a:defRPr sz="1200"/>
            </a:lvl2pPr>
            <a:lvl3pPr marL="685983" indent="0">
              <a:buNone/>
              <a:defRPr sz="1200"/>
            </a:lvl3pPr>
            <a:lvl4pPr marL="1028974" indent="0">
              <a:buNone/>
              <a:defRPr sz="1200"/>
            </a:lvl4pPr>
            <a:lvl5pPr marL="1371966" indent="0">
              <a:buNone/>
              <a:defRPr sz="1200"/>
            </a:lvl5pPr>
            <a:lvl6pPr marL="1714957" indent="0">
              <a:buNone/>
              <a:defRPr sz="1200"/>
            </a:lvl6pPr>
            <a:lvl7pPr marL="2057949" indent="0">
              <a:buNone/>
              <a:defRPr sz="1200"/>
            </a:lvl7pPr>
            <a:lvl8pPr marL="2400940" indent="0">
              <a:buNone/>
              <a:defRPr sz="1200"/>
            </a:lvl8pPr>
            <a:lvl9pPr marL="2743932" indent="0">
              <a:buNone/>
              <a:defRPr sz="1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584" y="4026746"/>
            <a:ext cx="6688872" cy="370398"/>
          </a:xfrm>
        </p:spPr>
        <p:txBody>
          <a:bodyPr>
            <a:normAutofit/>
          </a:bodyPr>
          <a:lstStyle>
            <a:lvl1pPr marL="0" indent="0">
              <a:buNone/>
              <a:defRPr sz="900"/>
            </a:lvl1pPr>
            <a:lvl2pPr marL="342991" indent="0">
              <a:buNone/>
              <a:defRPr sz="900"/>
            </a:lvl2pPr>
            <a:lvl3pPr marL="685983" indent="0">
              <a:buNone/>
              <a:defRPr sz="750"/>
            </a:lvl3pPr>
            <a:lvl4pPr marL="1028974" indent="0">
              <a:buNone/>
              <a:defRPr sz="675"/>
            </a:lvl4pPr>
            <a:lvl5pPr marL="1371966" indent="0">
              <a:buNone/>
              <a:defRPr sz="675"/>
            </a:lvl5pPr>
            <a:lvl6pPr marL="1714957" indent="0">
              <a:buNone/>
              <a:defRPr sz="675"/>
            </a:lvl6pPr>
            <a:lvl7pPr marL="2057949" indent="0">
              <a:buNone/>
              <a:defRPr sz="675"/>
            </a:lvl7pPr>
            <a:lvl8pPr marL="2400940" indent="0">
              <a:buNone/>
              <a:defRPr sz="675"/>
            </a:lvl8pPr>
            <a:lvl9pPr marL="2743932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3684932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998" y="3738470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402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457341"/>
            <a:ext cx="6688871" cy="2338502"/>
          </a:xfrm>
        </p:spPr>
        <p:txBody>
          <a:bodyPr anchor="ctr">
            <a:normAutofit/>
          </a:bodyPr>
          <a:lstStyle>
            <a:lvl1pPr algn="l">
              <a:defRPr sz="360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584" y="3266543"/>
            <a:ext cx="6688871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2384368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2433856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73719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8204" y="457341"/>
            <a:ext cx="6297630" cy="2172370"/>
          </a:xfrm>
        </p:spPr>
        <p:txBody>
          <a:bodyPr anchor="ctr">
            <a:normAutofit/>
          </a:bodyPr>
          <a:lstStyle>
            <a:lvl1pPr algn="l">
              <a:defRPr sz="360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57112" y="2629712"/>
            <a:ext cx="5654378" cy="285838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342991" indent="0">
              <a:buFontTx/>
              <a:buNone/>
              <a:defRPr/>
            </a:lvl2pPr>
            <a:lvl3pPr marL="685983" indent="0">
              <a:buFontTx/>
              <a:buNone/>
              <a:defRPr/>
            </a:lvl3pPr>
            <a:lvl4pPr marL="1028974" indent="0">
              <a:buFontTx/>
              <a:buNone/>
              <a:defRPr/>
            </a:lvl4pPr>
            <a:lvl5pPr marL="13719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584" y="3266543"/>
            <a:ext cx="6688871" cy="1167258"/>
          </a:xfrm>
        </p:spPr>
        <p:txBody>
          <a:bodyPr anchor="ctr">
            <a:normAutofit/>
          </a:bodyPr>
          <a:lstStyle>
            <a:lvl1pPr marL="0" indent="0" algn="l">
              <a:buNone/>
              <a:defRPr sz="135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342991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3" y="2384368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398998" y="2433856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851381" y="486154"/>
            <a:ext cx="457359" cy="438717"/>
          </a:xfrm>
          <a:prstGeom prst="rect">
            <a:avLst/>
          </a:prstGeom>
        </p:spPr>
        <p:txBody>
          <a:bodyPr vert="horz" lIns="68601" tIns="34301" rIns="68601" bIns="34301" rtlCol="0" anchor="ctr">
            <a:noAutofit/>
          </a:bodyPr>
          <a:lstStyle/>
          <a:p>
            <a:pPr lvl="0"/>
            <a:r>
              <a:rPr lang="en-US" sz="600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339033" y="2179652"/>
            <a:ext cx="457359" cy="438717"/>
          </a:xfrm>
          <a:prstGeom prst="rect">
            <a:avLst/>
          </a:prstGeom>
        </p:spPr>
        <p:txBody>
          <a:bodyPr vert="horz" lIns="68601" tIns="34301" rIns="68601" bIns="34301" rtlCol="0" anchor="ctr">
            <a:noAutofit/>
          </a:bodyPr>
          <a:lstStyle/>
          <a:p>
            <a:pPr lvl="0"/>
            <a:r>
              <a:rPr lang="en-US" sz="600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261607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F12606AF-9B15-4107-944C-AA6CCCFA98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F9A464-4A0C-404A-AC9F-57A3EFEEE5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8741" y="740799"/>
            <a:ext cx="4630757" cy="3656347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17BC54C0-EAA1-45E9-B6BF-4267FD8049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05C16A0-2B1B-4070-98A3-461ECE2999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8D196E3-3B17-45EB-BBFC-B1CC8D7DE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6B72552E-1219-40FD-BE4D-3E8C5BFEA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3876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1829365"/>
            <a:ext cx="6688872" cy="2044265"/>
          </a:xfrm>
        </p:spPr>
        <p:txBody>
          <a:bodyPr anchor="b">
            <a:normAutofit/>
          </a:bodyPr>
          <a:lstStyle>
            <a:lvl1pPr algn="l">
              <a:defRPr sz="360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584" y="3887400"/>
            <a:ext cx="6688872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3684932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998" y="3738470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1012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38204" y="457341"/>
            <a:ext cx="6297630" cy="2172370"/>
          </a:xfrm>
        </p:spPr>
        <p:txBody>
          <a:bodyPr anchor="ctr">
            <a:normAutofit/>
          </a:bodyPr>
          <a:lstStyle>
            <a:lvl1pPr algn="l">
              <a:defRPr sz="3601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583" y="3258556"/>
            <a:ext cx="6688872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91" indent="0">
              <a:buFontTx/>
              <a:buNone/>
              <a:defRPr/>
            </a:lvl2pPr>
            <a:lvl3pPr marL="685983" indent="0">
              <a:buFontTx/>
              <a:buNone/>
              <a:defRPr/>
            </a:lvl3pPr>
            <a:lvl4pPr marL="1028974" indent="0">
              <a:buFontTx/>
              <a:buNone/>
              <a:defRPr/>
            </a:lvl4pPr>
            <a:lvl5pPr marL="13719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584" y="3887400"/>
            <a:ext cx="6688872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3143" y="3684932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998" y="3738470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851381" y="486154"/>
            <a:ext cx="457359" cy="438717"/>
          </a:xfrm>
          <a:prstGeom prst="rect">
            <a:avLst/>
          </a:prstGeom>
        </p:spPr>
        <p:txBody>
          <a:bodyPr vert="horz" lIns="68601" tIns="34301" rIns="68601" bIns="34301" rtlCol="0" anchor="ctr">
            <a:noAutofit/>
          </a:bodyPr>
          <a:lstStyle/>
          <a:p>
            <a:pPr lvl="0"/>
            <a:r>
              <a:rPr lang="en-US" sz="600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339033" y="2179652"/>
            <a:ext cx="457359" cy="438717"/>
          </a:xfrm>
          <a:prstGeom prst="rect">
            <a:avLst/>
          </a:prstGeom>
        </p:spPr>
        <p:txBody>
          <a:bodyPr vert="horz" lIns="68601" tIns="34301" rIns="68601" bIns="34301" rtlCol="0" anchor="ctr">
            <a:noAutofit/>
          </a:bodyPr>
          <a:lstStyle/>
          <a:p>
            <a:pPr lvl="0"/>
            <a:r>
              <a:rPr lang="en-US" sz="6002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491428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2584" y="470700"/>
            <a:ext cx="6688871" cy="2160682"/>
          </a:xfrm>
        </p:spPr>
        <p:txBody>
          <a:bodyPr anchor="ctr">
            <a:normAutofit/>
          </a:bodyPr>
          <a:lstStyle>
            <a:lvl1pPr algn="l">
              <a:defRPr sz="3601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942583" y="3258556"/>
            <a:ext cx="6688872" cy="628844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1800">
                <a:solidFill>
                  <a:schemeClr val="accent1"/>
                </a:solidFill>
              </a:defRPr>
            </a:lvl1pPr>
            <a:lvl2pPr marL="342991" indent="0">
              <a:buFontTx/>
              <a:buNone/>
              <a:defRPr/>
            </a:lvl2pPr>
            <a:lvl3pPr marL="685983" indent="0">
              <a:buFontTx/>
              <a:buNone/>
              <a:defRPr/>
            </a:lvl3pPr>
            <a:lvl4pPr marL="1028974" indent="0">
              <a:buFontTx/>
              <a:buNone/>
              <a:defRPr/>
            </a:lvl4pPr>
            <a:lvl5pPr marL="1371966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2584" y="3887400"/>
            <a:ext cx="6688872" cy="547385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3143" y="3684932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98998" y="3738470"/>
            <a:ext cx="585028" cy="273928"/>
          </a:xfrm>
        </p:spPr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65807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9867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3530" y="470700"/>
            <a:ext cx="1656276" cy="3964086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42583" y="470700"/>
            <a:ext cx="4859437" cy="396408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3143" y="535947"/>
            <a:ext cx="1191809" cy="380590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4272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397" y="842032"/>
            <a:ext cx="6860381" cy="1791253"/>
          </a:xfrm>
        </p:spPr>
        <p:txBody>
          <a:bodyPr anchor="b"/>
          <a:lstStyle>
            <a:lvl1pPr algn="ctr"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397" y="2702363"/>
            <a:ext cx="6860381" cy="1242205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91" indent="0" algn="ctr">
              <a:buNone/>
              <a:defRPr sz="1500"/>
            </a:lvl2pPr>
            <a:lvl3pPr marL="685983" indent="0" algn="ctr">
              <a:buNone/>
              <a:defRPr sz="1350"/>
            </a:lvl3pPr>
            <a:lvl4pPr marL="1028974" indent="0" algn="ctr">
              <a:buNone/>
              <a:defRPr sz="1200"/>
            </a:lvl4pPr>
            <a:lvl5pPr marL="1371966" indent="0" algn="ctr">
              <a:buNone/>
              <a:defRPr sz="1200"/>
            </a:lvl5pPr>
            <a:lvl6pPr marL="1714957" indent="0" algn="ctr">
              <a:buNone/>
              <a:defRPr sz="1200"/>
            </a:lvl6pPr>
            <a:lvl7pPr marL="2057949" indent="0" algn="ctr">
              <a:buNone/>
              <a:defRPr sz="1200"/>
            </a:lvl7pPr>
            <a:lvl8pPr marL="2400940" indent="0" algn="ctr">
              <a:buNone/>
              <a:defRPr sz="1200"/>
            </a:lvl8pPr>
            <a:lvl9pPr marL="2743932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76788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6875415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4104" y="1282700"/>
            <a:ext cx="7889438" cy="2140213"/>
          </a:xfrm>
        </p:spPr>
        <p:txBody>
          <a:bodyPr anchor="b"/>
          <a:lstStyle>
            <a:lvl1pPr>
              <a:defRPr sz="45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4104" y="3443160"/>
            <a:ext cx="7889438" cy="1125488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9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97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9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9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9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9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5889017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86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0758" y="1369642"/>
            <a:ext cx="3887549" cy="3264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459030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273929"/>
            <a:ext cx="7889438" cy="99447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060" y="1261261"/>
            <a:ext cx="3869683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060" y="1879386"/>
            <a:ext cx="3869683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0757" y="1261261"/>
            <a:ext cx="3888741" cy="61812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91" indent="0">
              <a:buNone/>
              <a:defRPr sz="1500" b="1"/>
            </a:lvl2pPr>
            <a:lvl3pPr marL="685983" indent="0">
              <a:buNone/>
              <a:defRPr sz="1350" b="1"/>
            </a:lvl3pPr>
            <a:lvl4pPr marL="1028974" indent="0">
              <a:buNone/>
              <a:defRPr sz="1200" b="1"/>
            </a:lvl4pPr>
            <a:lvl5pPr marL="1371966" indent="0">
              <a:buNone/>
              <a:defRPr sz="1200" b="1"/>
            </a:lvl5pPr>
            <a:lvl6pPr marL="1714957" indent="0">
              <a:buNone/>
              <a:defRPr sz="1200" b="1"/>
            </a:lvl6pPr>
            <a:lvl7pPr marL="2057949" indent="0">
              <a:buNone/>
              <a:defRPr sz="1200" b="1"/>
            </a:lvl7pPr>
            <a:lvl8pPr marL="2400940" indent="0">
              <a:buNone/>
              <a:defRPr sz="1200" b="1"/>
            </a:lvl8pPr>
            <a:lvl9pPr marL="2743932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0757" y="1879386"/>
            <a:ext cx="3888741" cy="27642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33862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EFDD8C5-F8CF-4CFE-BF92-46424A1F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060" y="343007"/>
            <a:ext cx="2950202" cy="1200521"/>
          </a:xfrm>
          <a:prstGeom prst="rect">
            <a:avLst/>
          </a:prstGeom>
        </p:spPr>
        <p:txBody>
          <a:bodyPr anchor="b"/>
          <a:lstStyle>
            <a:lvl1pPr>
              <a:defRPr sz="24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8FBFB9BB-9C34-4929-83CD-9F451283B3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8741" y="740799"/>
            <a:ext cx="4630757" cy="365634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342946" indent="0">
              <a:buNone/>
              <a:defRPr sz="2100"/>
            </a:lvl2pPr>
            <a:lvl3pPr marL="685891" indent="0">
              <a:buNone/>
              <a:defRPr sz="1800"/>
            </a:lvl3pPr>
            <a:lvl4pPr marL="1028837" indent="0">
              <a:buNone/>
              <a:defRPr sz="1500"/>
            </a:lvl4pPr>
            <a:lvl5pPr marL="1371783" indent="0">
              <a:buNone/>
              <a:defRPr sz="1500"/>
            </a:lvl5pPr>
            <a:lvl6pPr marL="1714729" indent="0">
              <a:buNone/>
              <a:defRPr sz="1500"/>
            </a:lvl6pPr>
            <a:lvl7pPr marL="2057674" indent="0">
              <a:buNone/>
              <a:defRPr sz="1500"/>
            </a:lvl7pPr>
            <a:lvl8pPr marL="2400620" indent="0">
              <a:buNone/>
              <a:defRPr sz="1500"/>
            </a:lvl8pPr>
            <a:lvl9pPr marL="2743566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2440EC9B-8F3B-46C2-86F0-7CCAFC6AC4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  <a:lvl2pPr marL="342946" indent="0">
              <a:buNone/>
              <a:defRPr sz="1050"/>
            </a:lvl2pPr>
            <a:lvl3pPr marL="685891" indent="0">
              <a:buNone/>
              <a:defRPr sz="900"/>
            </a:lvl3pPr>
            <a:lvl4pPr marL="1028837" indent="0">
              <a:buNone/>
              <a:defRPr sz="750"/>
            </a:lvl4pPr>
            <a:lvl5pPr marL="1371783" indent="0">
              <a:buNone/>
              <a:defRPr sz="750"/>
            </a:lvl5pPr>
            <a:lvl6pPr marL="1714729" indent="0">
              <a:buNone/>
              <a:defRPr sz="750"/>
            </a:lvl6pPr>
            <a:lvl7pPr marL="2057674" indent="0">
              <a:buNone/>
              <a:defRPr sz="750"/>
            </a:lvl7pPr>
            <a:lvl8pPr marL="2400620" indent="0">
              <a:buNone/>
              <a:defRPr sz="750"/>
            </a:lvl8pPr>
            <a:lvl9pPr marL="2743566" indent="0">
              <a:buNone/>
              <a:defRPr sz="75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A46FD68-0F77-4C6D-8CCB-39EFF995CE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869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23826EFD-B1DE-4A85-AE1B-D7753FBF5E74}" type="datetimeFigureOut">
              <a:rPr lang="vi-VN" smtClean="0"/>
              <a:t>03/09/2022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0F638A94-120C-4D33-9BA6-9C96732B0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FA9D051-66FF-4C7F-B8DE-E3A4486DD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/>
          <a:lstStyle/>
          <a:p>
            <a:fld id="{140AED18-E33F-4EFB-B218-ADD4D38F819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064946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427183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26498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8741" y="740798"/>
            <a:ext cx="4630757" cy="3656347"/>
          </a:xfrm>
        </p:spPr>
        <p:txBody>
          <a:bodyPr/>
          <a:lstStyle>
            <a:lvl1pPr>
              <a:defRPr sz="2401"/>
            </a:lvl1pPr>
            <a:lvl2pPr>
              <a:defRPr sz="2101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53432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060" y="343006"/>
            <a:ext cx="2950202" cy="1200521"/>
          </a:xfrm>
        </p:spPr>
        <p:txBody>
          <a:bodyPr anchor="b"/>
          <a:lstStyle>
            <a:lvl1pPr>
              <a:defRPr sz="240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8741" y="740798"/>
            <a:ext cx="4630757" cy="3656347"/>
          </a:xfrm>
        </p:spPr>
        <p:txBody>
          <a:bodyPr anchor="t"/>
          <a:lstStyle>
            <a:lvl1pPr marL="0" indent="0">
              <a:buNone/>
              <a:defRPr sz="2401"/>
            </a:lvl1pPr>
            <a:lvl2pPr marL="342991" indent="0">
              <a:buNone/>
              <a:defRPr sz="2101"/>
            </a:lvl2pPr>
            <a:lvl3pPr marL="685983" indent="0">
              <a:buNone/>
              <a:defRPr sz="1800"/>
            </a:lvl3pPr>
            <a:lvl4pPr marL="1028974" indent="0">
              <a:buNone/>
              <a:defRPr sz="1500"/>
            </a:lvl4pPr>
            <a:lvl5pPr marL="1371966" indent="0">
              <a:buNone/>
              <a:defRPr sz="1500"/>
            </a:lvl5pPr>
            <a:lvl6pPr marL="1714957" indent="0">
              <a:buNone/>
              <a:defRPr sz="1500"/>
            </a:lvl6pPr>
            <a:lvl7pPr marL="2057949" indent="0">
              <a:buNone/>
              <a:defRPr sz="1500"/>
            </a:lvl7pPr>
            <a:lvl8pPr marL="2400940" indent="0">
              <a:buNone/>
              <a:defRPr sz="1500"/>
            </a:lvl8pPr>
            <a:lvl9pPr marL="2743932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060" y="1543526"/>
            <a:ext cx="2950202" cy="2859574"/>
          </a:xfrm>
        </p:spPr>
        <p:txBody>
          <a:bodyPr/>
          <a:lstStyle>
            <a:lvl1pPr marL="0" indent="0">
              <a:buNone/>
              <a:defRPr sz="1200"/>
            </a:lvl1pPr>
            <a:lvl2pPr marL="342991" indent="0">
              <a:buNone/>
              <a:defRPr sz="1050"/>
            </a:lvl2pPr>
            <a:lvl3pPr marL="685983" indent="0">
              <a:buNone/>
              <a:defRPr sz="900"/>
            </a:lvl3pPr>
            <a:lvl4pPr marL="1028974" indent="0">
              <a:buNone/>
              <a:defRPr sz="750"/>
            </a:lvl4pPr>
            <a:lvl5pPr marL="1371966" indent="0">
              <a:buNone/>
              <a:defRPr sz="750"/>
            </a:lvl5pPr>
            <a:lvl6pPr marL="1714957" indent="0">
              <a:buNone/>
              <a:defRPr sz="750"/>
            </a:lvl6pPr>
            <a:lvl7pPr marL="2057949" indent="0">
              <a:buNone/>
              <a:defRPr sz="750"/>
            </a:lvl7pPr>
            <a:lvl8pPr marL="2400940" indent="0">
              <a:buNone/>
              <a:defRPr sz="750"/>
            </a:lvl8pPr>
            <a:lvl9pPr marL="2743932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994044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52118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5947" y="273928"/>
            <a:ext cx="1972360" cy="436022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868" y="273928"/>
            <a:ext cx="5802739" cy="43602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95162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7175" cy="514508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5239" y="-23363"/>
            <a:ext cx="980708" cy="1189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349090"/>
      </p:ext>
    </p:extLst>
  </p:cSld>
  <p:clrMapOvr>
    <a:masterClrMapping/>
  </p:clrMapOvr>
  <p:transition spd="slow" advTm="0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9147175" cy="514508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226812009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/>
        </p:nvGrpSpPr>
        <p:grpSpPr>
          <a:xfrm>
            <a:off x="8002552" y="4105870"/>
            <a:ext cx="1122603" cy="1143738"/>
            <a:chOff x="-46800" y="206536"/>
            <a:chExt cx="6530780" cy="6654858"/>
          </a:xfrm>
        </p:grpSpPr>
        <p:sp>
          <p:nvSpPr>
            <p:cNvPr id="16" name="AutoShape 2"/>
            <p:cNvSpPr>
              <a:spLocks/>
            </p:cNvSpPr>
            <p:nvPr userDrawn="1"/>
          </p:nvSpPr>
          <p:spPr bwMode="auto">
            <a:xfrm>
              <a:off x="1038879" y="1027357"/>
              <a:ext cx="4354650" cy="5834037"/>
            </a:xfrm>
            <a:custGeom>
              <a:avLst/>
              <a:gdLst>
                <a:gd name="T0" fmla="*/ 1048398 w 20607"/>
                <a:gd name="T1" fmla="*/ 3881437 h 21337"/>
                <a:gd name="T2" fmla="*/ 1133597 w 20607"/>
                <a:gd name="T3" fmla="*/ 2299356 h 21337"/>
                <a:gd name="T4" fmla="*/ 4077 w 20607"/>
                <a:gd name="T5" fmla="*/ 1625921 h 21337"/>
                <a:gd name="T6" fmla="*/ 1229481 w 20607"/>
                <a:gd name="T7" fmla="*/ 1901335 h 21337"/>
                <a:gd name="T8" fmla="*/ 1282765 w 20607"/>
                <a:gd name="T9" fmla="*/ 901188 h 21337"/>
                <a:gd name="T10" fmla="*/ 749920 w 20607"/>
                <a:gd name="T11" fmla="*/ 248127 h 21337"/>
                <a:gd name="T12" fmla="*/ 1346735 w 20607"/>
                <a:gd name="T13" fmla="*/ 574657 h 21337"/>
                <a:gd name="T14" fmla="*/ 1794240 w 20607"/>
                <a:gd name="T15" fmla="*/ 3092 h 21337"/>
                <a:gd name="T16" fmla="*/ 1527818 w 20607"/>
                <a:gd name="T17" fmla="*/ 758387 h 21337"/>
                <a:gd name="T18" fmla="*/ 1762185 w 20607"/>
                <a:gd name="T19" fmla="*/ 1952452 h 21337"/>
                <a:gd name="T20" fmla="*/ 2891705 w 20607"/>
                <a:gd name="T21" fmla="*/ 1472752 h 21337"/>
                <a:gd name="T22" fmla="*/ 1826155 w 20607"/>
                <a:gd name="T23" fmla="*/ 2278982 h 21337"/>
                <a:gd name="T24" fmla="*/ 1836840 w 20607"/>
                <a:gd name="T25" fmla="*/ 3881437 h 21337"/>
                <a:gd name="T26" fmla="*/ 1048398 w 20607"/>
                <a:gd name="T27" fmla="*/ 3881437 h 21337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20607" h="21337">
                  <a:moveTo>
                    <a:pt x="7457" y="21337"/>
                  </a:moveTo>
                  <a:cubicBezTo>
                    <a:pt x="7457" y="21337"/>
                    <a:pt x="10109" y="14324"/>
                    <a:pt x="8063" y="12640"/>
                  </a:cubicBezTo>
                  <a:cubicBezTo>
                    <a:pt x="4425" y="9779"/>
                    <a:pt x="-425" y="9050"/>
                    <a:pt x="29" y="8938"/>
                  </a:cubicBezTo>
                  <a:cubicBezTo>
                    <a:pt x="2909" y="8377"/>
                    <a:pt x="7532" y="11238"/>
                    <a:pt x="8745" y="10452"/>
                  </a:cubicBezTo>
                  <a:cubicBezTo>
                    <a:pt x="9730" y="9835"/>
                    <a:pt x="9882" y="6301"/>
                    <a:pt x="9124" y="4954"/>
                  </a:cubicBezTo>
                  <a:cubicBezTo>
                    <a:pt x="7684" y="2317"/>
                    <a:pt x="4122" y="1364"/>
                    <a:pt x="5334" y="1364"/>
                  </a:cubicBezTo>
                  <a:cubicBezTo>
                    <a:pt x="7002" y="1364"/>
                    <a:pt x="9276" y="3439"/>
                    <a:pt x="9579" y="3159"/>
                  </a:cubicBezTo>
                  <a:cubicBezTo>
                    <a:pt x="9958" y="2934"/>
                    <a:pt x="12004" y="-263"/>
                    <a:pt x="12762" y="17"/>
                  </a:cubicBezTo>
                  <a:cubicBezTo>
                    <a:pt x="12989" y="129"/>
                    <a:pt x="10867" y="1756"/>
                    <a:pt x="10867" y="4169"/>
                  </a:cubicBezTo>
                  <a:cubicBezTo>
                    <a:pt x="10867" y="6525"/>
                    <a:pt x="11246" y="11294"/>
                    <a:pt x="12534" y="10733"/>
                  </a:cubicBezTo>
                  <a:cubicBezTo>
                    <a:pt x="14732" y="9723"/>
                    <a:pt x="19052" y="7984"/>
                    <a:pt x="20568" y="8096"/>
                  </a:cubicBezTo>
                  <a:cubicBezTo>
                    <a:pt x="21175" y="8152"/>
                    <a:pt x="14429" y="10116"/>
                    <a:pt x="12989" y="12528"/>
                  </a:cubicBezTo>
                  <a:cubicBezTo>
                    <a:pt x="11777" y="14548"/>
                    <a:pt x="12459" y="20663"/>
                    <a:pt x="13065" y="21337"/>
                  </a:cubicBezTo>
                  <a:lnTo>
                    <a:pt x="7457" y="21337"/>
                  </a:lnTo>
                  <a:close/>
                </a:path>
              </a:pathLst>
            </a:custGeom>
            <a:solidFill>
              <a:srgbClr val="BECE37"/>
            </a:soli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7" name="AutoShape 3"/>
            <p:cNvSpPr>
              <a:spLocks/>
            </p:cNvSpPr>
            <p:nvPr userDrawn="1"/>
          </p:nvSpPr>
          <p:spPr bwMode="auto">
            <a:xfrm>
              <a:off x="3806766" y="2948175"/>
              <a:ext cx="417570" cy="598914"/>
            </a:xfrm>
            <a:custGeom>
              <a:avLst/>
              <a:gdLst>
                <a:gd name="T0" fmla="*/ 152974 w 9894"/>
                <a:gd name="T1" fmla="*/ 398445 h 21600"/>
                <a:gd name="T2" fmla="*/ 78481 w 9894"/>
                <a:gd name="T3" fmla="*/ 0 h 21600"/>
                <a:gd name="T4" fmla="*/ 152974 w 9894"/>
                <a:gd name="T5" fmla="*/ 398445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894" h="21600">
                  <a:moveTo>
                    <a:pt x="5448" y="21599"/>
                  </a:moveTo>
                  <a:cubicBezTo>
                    <a:pt x="5448" y="21599"/>
                    <a:pt x="-4783" y="19938"/>
                    <a:pt x="2795" y="0"/>
                  </a:cubicBezTo>
                  <a:cubicBezTo>
                    <a:pt x="2795" y="0"/>
                    <a:pt x="16817" y="14399"/>
                    <a:pt x="544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8" name="AutoShape 4"/>
            <p:cNvSpPr>
              <a:spLocks/>
            </p:cNvSpPr>
            <p:nvPr userDrawn="1"/>
          </p:nvSpPr>
          <p:spPr bwMode="auto">
            <a:xfrm>
              <a:off x="4513054" y="2616506"/>
              <a:ext cx="393709" cy="615616"/>
            </a:xfrm>
            <a:custGeom>
              <a:avLst/>
              <a:gdLst>
                <a:gd name="T0" fmla="*/ 97733 w 9611"/>
                <a:gd name="T1" fmla="*/ 409556 h 21600"/>
                <a:gd name="T2" fmla="*/ 140549 w 9611"/>
                <a:gd name="T3" fmla="*/ 0 h 21600"/>
                <a:gd name="T4" fmla="*/ 97733 w 9611"/>
                <a:gd name="T5" fmla="*/ 409556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9611" h="21600">
                  <a:moveTo>
                    <a:pt x="3586" y="21599"/>
                  </a:moveTo>
                  <a:cubicBezTo>
                    <a:pt x="3586" y="21599"/>
                    <a:pt x="-5446" y="17280"/>
                    <a:pt x="5157" y="0"/>
                  </a:cubicBezTo>
                  <a:cubicBezTo>
                    <a:pt x="5157" y="0"/>
                    <a:pt x="16153" y="18900"/>
                    <a:pt x="3586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AutoShape 5"/>
            <p:cNvSpPr>
              <a:spLocks/>
            </p:cNvSpPr>
            <p:nvPr userDrawn="1"/>
          </p:nvSpPr>
          <p:spPr bwMode="auto">
            <a:xfrm>
              <a:off x="5073790" y="2334945"/>
              <a:ext cx="465291" cy="722991"/>
            </a:xfrm>
            <a:custGeom>
              <a:avLst/>
              <a:gdLst>
                <a:gd name="T0" fmla="*/ 64632 w 10585"/>
                <a:gd name="T1" fmla="*/ 480990 h 21600"/>
                <a:gd name="T2" fmla="*/ 257359 w 10585"/>
                <a:gd name="T3" fmla="*/ 0 h 21600"/>
                <a:gd name="T4" fmla="*/ 64632 w 10585"/>
                <a:gd name="T5" fmla="*/ 480990 h 2160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0585" h="21600">
                  <a:moveTo>
                    <a:pt x="2210" y="21599"/>
                  </a:moveTo>
                  <a:cubicBezTo>
                    <a:pt x="2210" y="21599"/>
                    <a:pt x="-5844" y="11489"/>
                    <a:pt x="8800" y="0"/>
                  </a:cubicBezTo>
                  <a:cubicBezTo>
                    <a:pt x="8800" y="0"/>
                    <a:pt x="15756" y="19761"/>
                    <a:pt x="2210" y="21599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0" name="AutoShape 6"/>
            <p:cNvSpPr>
              <a:spLocks/>
            </p:cNvSpPr>
            <p:nvPr userDrawn="1"/>
          </p:nvSpPr>
          <p:spPr bwMode="auto">
            <a:xfrm>
              <a:off x="5732356" y="2649912"/>
              <a:ext cx="751624" cy="405638"/>
            </a:xfrm>
            <a:custGeom>
              <a:avLst/>
              <a:gdLst>
                <a:gd name="T0" fmla="*/ 778 w 19937"/>
                <a:gd name="T1" fmla="*/ 168005 h 14258"/>
                <a:gd name="T2" fmla="*/ 500037 w 19937"/>
                <a:gd name="T3" fmla="*/ 24909 h 14258"/>
                <a:gd name="T4" fmla="*/ 372570 w 19937"/>
                <a:gd name="T5" fmla="*/ 178226 h 14258"/>
                <a:gd name="T6" fmla="*/ 778 w 19937"/>
                <a:gd name="T7" fmla="*/ 168005 h 14258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937" h="14258">
                  <a:moveTo>
                    <a:pt x="31" y="8876"/>
                  </a:moveTo>
                  <a:cubicBezTo>
                    <a:pt x="31" y="8876"/>
                    <a:pt x="-1663" y="-4084"/>
                    <a:pt x="19936" y="1316"/>
                  </a:cubicBezTo>
                  <a:cubicBezTo>
                    <a:pt x="19936" y="1316"/>
                    <a:pt x="17819" y="4016"/>
                    <a:pt x="14854" y="9416"/>
                  </a:cubicBezTo>
                  <a:cubicBezTo>
                    <a:pt x="11889" y="14276"/>
                    <a:pt x="2995" y="17515"/>
                    <a:pt x="31" y="8876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1" name="AutoShape 7"/>
            <p:cNvSpPr>
              <a:spLocks/>
            </p:cNvSpPr>
            <p:nvPr userDrawn="1"/>
          </p:nvSpPr>
          <p:spPr bwMode="auto">
            <a:xfrm>
              <a:off x="5488973" y="3346656"/>
              <a:ext cx="649021" cy="372233"/>
            </a:xfrm>
            <a:custGeom>
              <a:avLst/>
              <a:gdLst>
                <a:gd name="T0" fmla="*/ 101230 w 19438"/>
                <a:gd name="T1" fmla="*/ 0 h 16645"/>
                <a:gd name="T2" fmla="*/ 431800 w 19438"/>
                <a:gd name="T3" fmla="*/ 207330 h 16645"/>
                <a:gd name="T4" fmla="*/ 47916 w 19438"/>
                <a:gd name="T5" fmla="*/ 165864 h 16645"/>
                <a:gd name="T6" fmla="*/ 101230 w 19438"/>
                <a:gd name="T7" fmla="*/ 0 h 16645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438" h="16645">
                  <a:moveTo>
                    <a:pt x="4557" y="0"/>
                  </a:moveTo>
                  <a:cubicBezTo>
                    <a:pt x="4557" y="0"/>
                    <a:pt x="17038" y="2090"/>
                    <a:pt x="19438" y="13935"/>
                  </a:cubicBezTo>
                  <a:cubicBezTo>
                    <a:pt x="19438" y="13935"/>
                    <a:pt x="11277" y="21599"/>
                    <a:pt x="2157" y="11148"/>
                  </a:cubicBezTo>
                  <a:cubicBezTo>
                    <a:pt x="-2162" y="5574"/>
                    <a:pt x="717" y="696"/>
                    <a:pt x="4557" y="0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2" name="AutoShape 8"/>
            <p:cNvSpPr>
              <a:spLocks/>
            </p:cNvSpPr>
            <p:nvPr userDrawn="1"/>
          </p:nvSpPr>
          <p:spPr bwMode="auto">
            <a:xfrm>
              <a:off x="5042770" y="3675939"/>
              <a:ext cx="529716" cy="503469"/>
            </a:xfrm>
            <a:custGeom>
              <a:avLst/>
              <a:gdLst>
                <a:gd name="T0" fmla="*/ 36000 w 20049"/>
                <a:gd name="T1" fmla="*/ 28683 h 18650"/>
                <a:gd name="T2" fmla="*/ 257485 w 20049"/>
                <a:gd name="T3" fmla="*/ 59305 h 18650"/>
                <a:gd name="T4" fmla="*/ 352425 w 20049"/>
                <a:gd name="T5" fmla="*/ 334944 h 18650"/>
                <a:gd name="T6" fmla="*/ 25453 w 20049"/>
                <a:gd name="T7" fmla="*/ 181813 h 18650"/>
                <a:gd name="T8" fmla="*/ 36000 w 20049"/>
                <a:gd name="T9" fmla="*/ 28683 h 1865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49" h="18650">
                  <a:moveTo>
                    <a:pt x="2048" y="1597"/>
                  </a:moveTo>
                  <a:cubicBezTo>
                    <a:pt x="2048" y="1597"/>
                    <a:pt x="8649" y="-2950"/>
                    <a:pt x="14648" y="3302"/>
                  </a:cubicBezTo>
                  <a:cubicBezTo>
                    <a:pt x="20049" y="8986"/>
                    <a:pt x="18848" y="15807"/>
                    <a:pt x="20049" y="18649"/>
                  </a:cubicBezTo>
                  <a:cubicBezTo>
                    <a:pt x="20049" y="18649"/>
                    <a:pt x="6848" y="16944"/>
                    <a:pt x="1448" y="10123"/>
                  </a:cubicBezTo>
                  <a:cubicBezTo>
                    <a:pt x="-1551" y="6144"/>
                    <a:pt x="848" y="3302"/>
                    <a:pt x="2048" y="15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3" name="AutoShape 9"/>
            <p:cNvSpPr>
              <a:spLocks/>
            </p:cNvSpPr>
            <p:nvPr userDrawn="1"/>
          </p:nvSpPr>
          <p:spPr bwMode="auto">
            <a:xfrm>
              <a:off x="4577480" y="4007607"/>
              <a:ext cx="563121" cy="474837"/>
            </a:xfrm>
            <a:custGeom>
              <a:avLst/>
              <a:gdLst>
                <a:gd name="T0" fmla="*/ 31648 w 16064"/>
                <a:gd name="T1" fmla="*/ 10489 h 17680"/>
                <a:gd name="T2" fmla="*/ 288894 w 16064"/>
                <a:gd name="T3" fmla="*/ 81587 h 17680"/>
                <a:gd name="T4" fmla="*/ 374627 w 16064"/>
                <a:gd name="T5" fmla="*/ 315180 h 17680"/>
                <a:gd name="T6" fmla="*/ 31648 w 16064"/>
                <a:gd name="T7" fmla="*/ 10489 h 1768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6064" h="17680">
                  <a:moveTo>
                    <a:pt x="1357" y="587"/>
                  </a:moveTo>
                  <a:cubicBezTo>
                    <a:pt x="1357" y="587"/>
                    <a:pt x="8710" y="-2255"/>
                    <a:pt x="12387" y="4566"/>
                  </a:cubicBezTo>
                  <a:cubicBezTo>
                    <a:pt x="16063" y="10818"/>
                    <a:pt x="14685" y="15366"/>
                    <a:pt x="16063" y="17639"/>
                  </a:cubicBezTo>
                  <a:cubicBezTo>
                    <a:pt x="16063" y="17639"/>
                    <a:pt x="-5536" y="19345"/>
                    <a:pt x="1357" y="587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4" name="AutoShape 10"/>
            <p:cNvSpPr>
              <a:spLocks/>
            </p:cNvSpPr>
            <p:nvPr userDrawn="1"/>
          </p:nvSpPr>
          <p:spPr bwMode="auto">
            <a:xfrm>
              <a:off x="1874018" y="2948175"/>
              <a:ext cx="393709" cy="553577"/>
            </a:xfrm>
            <a:custGeom>
              <a:avLst/>
              <a:gdLst>
                <a:gd name="T0" fmla="*/ 64765 w 12554"/>
                <a:gd name="T1" fmla="*/ 358088 h 19439"/>
                <a:gd name="T2" fmla="*/ 257911 w 12554"/>
                <a:gd name="T3" fmla="*/ 0 h 19439"/>
                <a:gd name="T4" fmla="*/ 257911 w 12554"/>
                <a:gd name="T5" fmla="*/ 173928 h 19439"/>
                <a:gd name="T6" fmla="*/ 64765 w 12554"/>
                <a:gd name="T7" fmla="*/ 358088 h 1943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554" h="19439">
                  <a:moveTo>
                    <a:pt x="3104" y="18900"/>
                  </a:moveTo>
                  <a:cubicBezTo>
                    <a:pt x="3104" y="18900"/>
                    <a:pt x="-8210" y="10260"/>
                    <a:pt x="12361" y="0"/>
                  </a:cubicBezTo>
                  <a:cubicBezTo>
                    <a:pt x="12361" y="0"/>
                    <a:pt x="11847" y="4320"/>
                    <a:pt x="12361" y="9180"/>
                  </a:cubicBezTo>
                  <a:cubicBezTo>
                    <a:pt x="13389" y="13500"/>
                    <a:pt x="10304" y="21599"/>
                    <a:pt x="3104" y="189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5" name="AutoShape 11"/>
            <p:cNvSpPr>
              <a:spLocks/>
            </p:cNvSpPr>
            <p:nvPr userDrawn="1"/>
          </p:nvSpPr>
          <p:spPr bwMode="auto">
            <a:xfrm>
              <a:off x="1384866" y="2673773"/>
              <a:ext cx="391322" cy="627546"/>
            </a:xfrm>
            <a:custGeom>
              <a:avLst/>
              <a:gdLst>
                <a:gd name="T0" fmla="*/ 37685 w 13741"/>
                <a:gd name="T1" fmla="*/ 369406 h 20925"/>
                <a:gd name="T2" fmla="*/ 102314 w 13741"/>
                <a:gd name="T3" fmla="*/ 61554 h 20925"/>
                <a:gd name="T4" fmla="*/ 220770 w 13741"/>
                <a:gd name="T5" fmla="*/ 0 h 20925"/>
                <a:gd name="T6" fmla="*/ 188465 w 13741"/>
                <a:gd name="T7" fmla="*/ 400193 h 20925"/>
                <a:gd name="T8" fmla="*/ 37685 w 13741"/>
                <a:gd name="T9" fmla="*/ 369406 h 209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741" h="20925">
                  <a:moveTo>
                    <a:pt x="1989" y="18514"/>
                  </a:moveTo>
                  <a:cubicBezTo>
                    <a:pt x="1989" y="18514"/>
                    <a:pt x="-4263" y="10800"/>
                    <a:pt x="5400" y="3085"/>
                  </a:cubicBezTo>
                  <a:cubicBezTo>
                    <a:pt x="7673" y="1542"/>
                    <a:pt x="11652" y="0"/>
                    <a:pt x="11652" y="0"/>
                  </a:cubicBezTo>
                  <a:cubicBezTo>
                    <a:pt x="11652" y="0"/>
                    <a:pt x="17337" y="15942"/>
                    <a:pt x="9947" y="20057"/>
                  </a:cubicBezTo>
                  <a:cubicBezTo>
                    <a:pt x="7105" y="21599"/>
                    <a:pt x="3694" y="21085"/>
                    <a:pt x="1989" y="18514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AutoShape 12"/>
            <p:cNvSpPr>
              <a:spLocks/>
            </p:cNvSpPr>
            <p:nvPr userDrawn="1"/>
          </p:nvSpPr>
          <p:spPr bwMode="auto">
            <a:xfrm>
              <a:off x="740616" y="2583101"/>
              <a:ext cx="408024" cy="641863"/>
            </a:xfrm>
            <a:custGeom>
              <a:avLst/>
              <a:gdLst>
                <a:gd name="T0" fmla="*/ 147495 w 14722"/>
                <a:gd name="T1" fmla="*/ 426471 h 21125"/>
                <a:gd name="T2" fmla="*/ 39866 w 14722"/>
                <a:gd name="T3" fmla="*/ 152298 h 21125"/>
                <a:gd name="T4" fmla="*/ 125977 w 14722"/>
                <a:gd name="T5" fmla="*/ 0 h 21125"/>
                <a:gd name="T6" fmla="*/ 201319 w 14722"/>
                <a:gd name="T7" fmla="*/ 111687 h 21125"/>
                <a:gd name="T8" fmla="*/ 147495 w 14722"/>
                <a:gd name="T9" fmla="*/ 426471 h 2112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722" h="21125">
                  <a:moveTo>
                    <a:pt x="7999" y="21097"/>
                  </a:moveTo>
                  <a:cubicBezTo>
                    <a:pt x="2162" y="21600"/>
                    <a:pt x="-3092" y="15069"/>
                    <a:pt x="2162" y="7534"/>
                  </a:cubicBezTo>
                  <a:cubicBezTo>
                    <a:pt x="6832" y="0"/>
                    <a:pt x="6832" y="0"/>
                    <a:pt x="6832" y="0"/>
                  </a:cubicBezTo>
                  <a:cubicBezTo>
                    <a:pt x="6832" y="0"/>
                    <a:pt x="9167" y="3516"/>
                    <a:pt x="10918" y="5525"/>
                  </a:cubicBezTo>
                  <a:cubicBezTo>
                    <a:pt x="14421" y="10046"/>
                    <a:pt x="18507" y="21097"/>
                    <a:pt x="7999" y="2109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7" name="AutoShape 13"/>
            <p:cNvSpPr>
              <a:spLocks/>
            </p:cNvSpPr>
            <p:nvPr userDrawn="1"/>
          </p:nvSpPr>
          <p:spPr bwMode="auto">
            <a:xfrm>
              <a:off x="-46800" y="3172469"/>
              <a:ext cx="782643" cy="379392"/>
            </a:xfrm>
            <a:custGeom>
              <a:avLst/>
              <a:gdLst>
                <a:gd name="T0" fmla="*/ 520184 w 21189"/>
                <a:gd name="T1" fmla="*/ 157142 h 15674"/>
                <a:gd name="T2" fmla="*/ 95544 w 21189"/>
                <a:gd name="T3" fmla="*/ 34366 h 15674"/>
                <a:gd name="T4" fmla="*/ 0 w 21189"/>
                <a:gd name="T5" fmla="*/ 105980 h 15674"/>
                <a:gd name="T6" fmla="*/ 244143 w 21189"/>
                <a:gd name="T7" fmla="*/ 249208 h 15674"/>
                <a:gd name="T8" fmla="*/ 520184 w 21189"/>
                <a:gd name="T9" fmla="*/ 157142 h 156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9" h="15674">
                  <a:moveTo>
                    <a:pt x="21168" y="9758"/>
                  </a:moveTo>
                  <a:cubicBezTo>
                    <a:pt x="21168" y="9758"/>
                    <a:pt x="12959" y="-5489"/>
                    <a:pt x="3888" y="2134"/>
                  </a:cubicBezTo>
                  <a:cubicBezTo>
                    <a:pt x="3888" y="2134"/>
                    <a:pt x="1296" y="5311"/>
                    <a:pt x="0" y="6581"/>
                  </a:cubicBezTo>
                  <a:cubicBezTo>
                    <a:pt x="0" y="6581"/>
                    <a:pt x="4320" y="14840"/>
                    <a:pt x="9935" y="15475"/>
                  </a:cubicBezTo>
                  <a:cubicBezTo>
                    <a:pt x="15119" y="16111"/>
                    <a:pt x="21599" y="15475"/>
                    <a:pt x="21168" y="9758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8" name="AutoShape 14"/>
            <p:cNvSpPr>
              <a:spLocks/>
            </p:cNvSpPr>
            <p:nvPr userDrawn="1"/>
          </p:nvSpPr>
          <p:spPr bwMode="auto">
            <a:xfrm>
              <a:off x="611766" y="3652078"/>
              <a:ext cx="613230" cy="560735"/>
            </a:xfrm>
            <a:custGeom>
              <a:avLst/>
              <a:gdLst>
                <a:gd name="T0" fmla="*/ 295532 w 20364"/>
                <a:gd name="T1" fmla="*/ 1467 h 21100"/>
                <a:gd name="T2" fmla="*/ 73868 w 20364"/>
                <a:gd name="T3" fmla="*/ 187256 h 21100"/>
                <a:gd name="T4" fmla="*/ 0 w 20364"/>
                <a:gd name="T5" fmla="*/ 373044 h 21100"/>
                <a:gd name="T6" fmla="*/ 401075 w 20364"/>
                <a:gd name="T7" fmla="*/ 197581 h 21100"/>
                <a:gd name="T8" fmla="*/ 295532 w 20364"/>
                <a:gd name="T9" fmla="*/ 1467 h 211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364" h="21100">
                  <a:moveTo>
                    <a:pt x="14751" y="83"/>
                  </a:moveTo>
                  <a:cubicBezTo>
                    <a:pt x="12117" y="83"/>
                    <a:pt x="4214" y="2418"/>
                    <a:pt x="3687" y="10591"/>
                  </a:cubicBezTo>
                  <a:cubicBezTo>
                    <a:pt x="2634" y="18181"/>
                    <a:pt x="0" y="21099"/>
                    <a:pt x="0" y="21099"/>
                  </a:cubicBezTo>
                  <a:cubicBezTo>
                    <a:pt x="0" y="21099"/>
                    <a:pt x="18439" y="19932"/>
                    <a:pt x="20019" y="11175"/>
                  </a:cubicBezTo>
                  <a:cubicBezTo>
                    <a:pt x="21599" y="1835"/>
                    <a:pt x="17385" y="-500"/>
                    <a:pt x="14751" y="83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AutoShape 15"/>
            <p:cNvSpPr>
              <a:spLocks/>
            </p:cNvSpPr>
            <p:nvPr userDrawn="1"/>
          </p:nvSpPr>
          <p:spPr bwMode="auto">
            <a:xfrm>
              <a:off x="1315667" y="3947955"/>
              <a:ext cx="529716" cy="596527"/>
            </a:xfrm>
            <a:custGeom>
              <a:avLst/>
              <a:gdLst>
                <a:gd name="T0" fmla="*/ 245334 w 11653"/>
                <a:gd name="T1" fmla="*/ 19646 h 19110"/>
                <a:gd name="T2" fmla="*/ 31151 w 11653"/>
                <a:gd name="T3" fmla="*/ 396875 h 19110"/>
                <a:gd name="T4" fmla="*/ 245334 w 11653"/>
                <a:gd name="T5" fmla="*/ 19646 h 1911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1653" h="19110">
                  <a:moveTo>
                    <a:pt x="8112" y="946"/>
                  </a:moveTo>
                  <a:cubicBezTo>
                    <a:pt x="3863" y="-2490"/>
                    <a:pt x="-2510" y="3400"/>
                    <a:pt x="1030" y="19110"/>
                  </a:cubicBezTo>
                  <a:cubicBezTo>
                    <a:pt x="1030" y="19110"/>
                    <a:pt x="19090" y="10273"/>
                    <a:pt x="8112" y="946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0" name="AutoShape 16"/>
            <p:cNvSpPr>
              <a:spLocks/>
            </p:cNvSpPr>
            <p:nvPr userDrawn="1"/>
          </p:nvSpPr>
          <p:spPr bwMode="auto">
            <a:xfrm>
              <a:off x="3663600" y="206536"/>
              <a:ext cx="472449" cy="703902"/>
            </a:xfrm>
            <a:custGeom>
              <a:avLst/>
              <a:gdLst>
                <a:gd name="T0" fmla="*/ 67128 w 13523"/>
                <a:gd name="T1" fmla="*/ 449800 h 18670"/>
                <a:gd name="T2" fmla="*/ 270092 w 13523"/>
                <a:gd name="T3" fmla="*/ 0 h 18670"/>
                <a:gd name="T4" fmla="*/ 312814 w 13523"/>
                <a:gd name="T5" fmla="*/ 173780 h 18670"/>
                <a:gd name="T6" fmla="*/ 67128 w 13523"/>
                <a:gd name="T7" fmla="*/ 449800 h 1867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3523" h="18670">
                  <a:moveTo>
                    <a:pt x="2888" y="17932"/>
                  </a:moveTo>
                  <a:cubicBezTo>
                    <a:pt x="2888" y="17932"/>
                    <a:pt x="-7682" y="8558"/>
                    <a:pt x="11620" y="0"/>
                  </a:cubicBezTo>
                  <a:cubicBezTo>
                    <a:pt x="11620" y="0"/>
                    <a:pt x="12998" y="3260"/>
                    <a:pt x="13458" y="6928"/>
                  </a:cubicBezTo>
                  <a:cubicBezTo>
                    <a:pt x="13917" y="10596"/>
                    <a:pt x="12079" y="21599"/>
                    <a:pt x="2888" y="17932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1" name="AutoShape 17"/>
            <p:cNvSpPr>
              <a:spLocks/>
            </p:cNvSpPr>
            <p:nvPr userDrawn="1"/>
          </p:nvSpPr>
          <p:spPr bwMode="auto">
            <a:xfrm>
              <a:off x="3083775" y="440375"/>
              <a:ext cx="424727" cy="665724"/>
            </a:xfrm>
            <a:custGeom>
              <a:avLst/>
              <a:gdLst>
                <a:gd name="T0" fmla="*/ 251649 w 16246"/>
                <a:gd name="T1" fmla="*/ 413107 h 20641"/>
                <a:gd name="T2" fmla="*/ 144297 w 16246"/>
                <a:gd name="T3" fmla="*/ 110830 h 20641"/>
                <a:gd name="T4" fmla="*/ 4766 w 16246"/>
                <a:gd name="T5" fmla="*/ 0 h 20641"/>
                <a:gd name="T6" fmla="*/ 4766 w 16246"/>
                <a:gd name="T7" fmla="*/ 191426 h 20641"/>
                <a:gd name="T8" fmla="*/ 101369 w 16246"/>
                <a:gd name="T9" fmla="*/ 433256 h 20641"/>
                <a:gd name="T10" fmla="*/ 251649 w 16246"/>
                <a:gd name="T11" fmla="*/ 413107 h 2064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6246" h="20641">
                  <a:moveTo>
                    <a:pt x="14468" y="19252"/>
                  </a:moveTo>
                  <a:cubicBezTo>
                    <a:pt x="14468" y="19252"/>
                    <a:pt x="21257" y="11739"/>
                    <a:pt x="8296" y="5165"/>
                  </a:cubicBezTo>
                  <a:cubicBezTo>
                    <a:pt x="1508" y="1408"/>
                    <a:pt x="274" y="0"/>
                    <a:pt x="274" y="0"/>
                  </a:cubicBezTo>
                  <a:cubicBezTo>
                    <a:pt x="274" y="0"/>
                    <a:pt x="-343" y="6573"/>
                    <a:pt x="274" y="8921"/>
                  </a:cubicBezTo>
                  <a:cubicBezTo>
                    <a:pt x="274" y="11269"/>
                    <a:pt x="-343" y="17843"/>
                    <a:pt x="5828" y="20191"/>
                  </a:cubicBezTo>
                  <a:cubicBezTo>
                    <a:pt x="10148" y="21600"/>
                    <a:pt x="14468" y="19252"/>
                    <a:pt x="14468" y="19252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AutoShape 18"/>
            <p:cNvSpPr>
              <a:spLocks/>
            </p:cNvSpPr>
            <p:nvPr userDrawn="1"/>
          </p:nvSpPr>
          <p:spPr bwMode="auto">
            <a:xfrm>
              <a:off x="3842558" y="1046446"/>
              <a:ext cx="689585" cy="377005"/>
            </a:xfrm>
            <a:custGeom>
              <a:avLst/>
              <a:gdLst>
                <a:gd name="T0" fmla="*/ 20914 w 19743"/>
                <a:gd name="T1" fmla="*/ 65328 h 11814"/>
                <a:gd name="T2" fmla="*/ 458764 w 19743"/>
                <a:gd name="T3" fmla="*/ 197832 h 11814"/>
                <a:gd name="T4" fmla="*/ 52959 w 19743"/>
                <a:gd name="T5" fmla="*/ 208023 h 11814"/>
                <a:gd name="T6" fmla="*/ 20914 w 19743"/>
                <a:gd name="T7" fmla="*/ 65328 h 11814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743" h="11814">
                  <a:moveTo>
                    <a:pt x="900" y="3077"/>
                  </a:moveTo>
                  <a:cubicBezTo>
                    <a:pt x="900" y="3077"/>
                    <a:pt x="12389" y="-7002"/>
                    <a:pt x="19742" y="9318"/>
                  </a:cubicBezTo>
                  <a:cubicBezTo>
                    <a:pt x="19742" y="9318"/>
                    <a:pt x="11011" y="14598"/>
                    <a:pt x="2279" y="9798"/>
                  </a:cubicBezTo>
                  <a:cubicBezTo>
                    <a:pt x="-1857" y="7878"/>
                    <a:pt x="900" y="4038"/>
                    <a:pt x="900" y="3077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AutoShape 19"/>
            <p:cNvSpPr>
              <a:spLocks/>
            </p:cNvSpPr>
            <p:nvPr userDrawn="1"/>
          </p:nvSpPr>
          <p:spPr bwMode="auto">
            <a:xfrm>
              <a:off x="3506115" y="1638202"/>
              <a:ext cx="739693" cy="353144"/>
            </a:xfrm>
            <a:custGeom>
              <a:avLst/>
              <a:gdLst>
                <a:gd name="T0" fmla="*/ 767 w 21174"/>
                <a:gd name="T1" fmla="*/ 120504 h 12449"/>
                <a:gd name="T2" fmla="*/ 492102 w 21174"/>
                <a:gd name="T3" fmla="*/ 59337 h 12449"/>
                <a:gd name="T4" fmla="*/ 342563 w 21174"/>
                <a:gd name="T5" fmla="*/ 161251 h 12449"/>
                <a:gd name="T6" fmla="*/ 767 w 21174"/>
                <a:gd name="T7" fmla="*/ 120504 h 1244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174" h="12449">
                  <a:moveTo>
                    <a:pt x="33" y="6385"/>
                  </a:moveTo>
                  <a:cubicBezTo>
                    <a:pt x="-426" y="3685"/>
                    <a:pt x="3710" y="-4415"/>
                    <a:pt x="21173" y="3144"/>
                  </a:cubicBezTo>
                  <a:cubicBezTo>
                    <a:pt x="21173" y="3144"/>
                    <a:pt x="17037" y="6925"/>
                    <a:pt x="14739" y="8544"/>
                  </a:cubicBezTo>
                  <a:cubicBezTo>
                    <a:pt x="12442" y="10704"/>
                    <a:pt x="493" y="17184"/>
                    <a:pt x="33" y="6385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AutoShape 20"/>
            <p:cNvSpPr>
              <a:spLocks/>
            </p:cNvSpPr>
            <p:nvPr userDrawn="1"/>
          </p:nvSpPr>
          <p:spPr bwMode="auto">
            <a:xfrm>
              <a:off x="3539521" y="2201323"/>
              <a:ext cx="653794" cy="508241"/>
            </a:xfrm>
            <a:custGeom>
              <a:avLst/>
              <a:gdLst>
                <a:gd name="T0" fmla="*/ 1930 w 21180"/>
                <a:gd name="T1" fmla="*/ 193334 h 18889"/>
                <a:gd name="T2" fmla="*/ 361042 w 21180"/>
                <a:gd name="T3" fmla="*/ 0 h 18889"/>
                <a:gd name="T4" fmla="*/ 434954 w 21180"/>
                <a:gd name="T5" fmla="*/ 0 h 18889"/>
                <a:gd name="T6" fmla="*/ 244843 w 21180"/>
                <a:gd name="T7" fmla="*/ 315438 h 18889"/>
                <a:gd name="T8" fmla="*/ 1930 w 21180"/>
                <a:gd name="T9" fmla="*/ 193334 h 188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180" h="18889">
                  <a:moveTo>
                    <a:pt x="94" y="10800"/>
                  </a:moveTo>
                  <a:cubicBezTo>
                    <a:pt x="-420" y="7957"/>
                    <a:pt x="608" y="0"/>
                    <a:pt x="17580" y="0"/>
                  </a:cubicBezTo>
                  <a:cubicBezTo>
                    <a:pt x="17580" y="0"/>
                    <a:pt x="20151" y="568"/>
                    <a:pt x="21179" y="0"/>
                  </a:cubicBezTo>
                  <a:cubicBezTo>
                    <a:pt x="21179" y="0"/>
                    <a:pt x="18094" y="13073"/>
                    <a:pt x="11922" y="17621"/>
                  </a:cubicBezTo>
                  <a:cubicBezTo>
                    <a:pt x="5751" y="21599"/>
                    <a:pt x="608" y="15347"/>
                    <a:pt x="94" y="10800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AutoShape 21"/>
            <p:cNvSpPr>
              <a:spLocks/>
            </p:cNvSpPr>
            <p:nvPr userDrawn="1"/>
          </p:nvSpPr>
          <p:spPr bwMode="auto">
            <a:xfrm>
              <a:off x="2165123" y="2473340"/>
              <a:ext cx="734921" cy="427113"/>
            </a:xfrm>
            <a:custGeom>
              <a:avLst/>
              <a:gdLst>
                <a:gd name="T0" fmla="*/ 486225 w 20815"/>
                <a:gd name="T1" fmla="*/ 156920 h 18748"/>
                <a:gd name="T2" fmla="*/ 158536 w 20815"/>
                <a:gd name="T3" fmla="*/ 3441 h 18748"/>
                <a:gd name="T4" fmla="*/ 0 w 20815"/>
                <a:gd name="T5" fmla="*/ 23902 h 18748"/>
                <a:gd name="T6" fmla="*/ 253695 w 20815"/>
                <a:gd name="T7" fmla="*/ 279691 h 18748"/>
                <a:gd name="T8" fmla="*/ 486225 w 20815"/>
                <a:gd name="T9" fmla="*/ 156920 h 187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815" h="18748">
                  <a:moveTo>
                    <a:pt x="20699" y="10353"/>
                  </a:moveTo>
                  <a:cubicBezTo>
                    <a:pt x="20699" y="10353"/>
                    <a:pt x="19799" y="-1797"/>
                    <a:pt x="6749" y="227"/>
                  </a:cubicBezTo>
                  <a:cubicBezTo>
                    <a:pt x="6749" y="227"/>
                    <a:pt x="899" y="2252"/>
                    <a:pt x="0" y="1577"/>
                  </a:cubicBezTo>
                  <a:cubicBezTo>
                    <a:pt x="0" y="1577"/>
                    <a:pt x="4499" y="16428"/>
                    <a:pt x="10800" y="18453"/>
                  </a:cubicBezTo>
                  <a:cubicBezTo>
                    <a:pt x="17099" y="19803"/>
                    <a:pt x="21600" y="16428"/>
                    <a:pt x="20699" y="1035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AutoShape 22"/>
            <p:cNvSpPr>
              <a:spLocks/>
            </p:cNvSpPr>
            <p:nvPr userDrawn="1"/>
          </p:nvSpPr>
          <p:spPr bwMode="auto">
            <a:xfrm>
              <a:off x="1826296" y="1860109"/>
              <a:ext cx="668110" cy="331670"/>
            </a:xfrm>
            <a:custGeom>
              <a:avLst/>
              <a:gdLst>
                <a:gd name="T0" fmla="*/ 436645 w 20033"/>
                <a:gd name="T1" fmla="*/ 72419 h 15680"/>
                <a:gd name="T2" fmla="*/ 74531 w 20033"/>
                <a:gd name="T3" fmla="*/ 42022 h 15680"/>
                <a:gd name="T4" fmla="*/ 0 w 20033"/>
                <a:gd name="T5" fmla="*/ 143361 h 15680"/>
                <a:gd name="T6" fmla="*/ 202336 w 20033"/>
                <a:gd name="T7" fmla="*/ 204155 h 15680"/>
                <a:gd name="T8" fmla="*/ 436645 w 20033"/>
                <a:gd name="T9" fmla="*/ 72419 h 1568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0033" h="15680">
                  <a:moveTo>
                    <a:pt x="19679" y="5146"/>
                  </a:moveTo>
                  <a:cubicBezTo>
                    <a:pt x="17760" y="826"/>
                    <a:pt x="10559" y="-2773"/>
                    <a:pt x="3359" y="2986"/>
                  </a:cubicBezTo>
                  <a:cubicBezTo>
                    <a:pt x="479" y="5866"/>
                    <a:pt x="0" y="10187"/>
                    <a:pt x="0" y="10187"/>
                  </a:cubicBezTo>
                  <a:cubicBezTo>
                    <a:pt x="0" y="10187"/>
                    <a:pt x="6239" y="12346"/>
                    <a:pt x="9119" y="14507"/>
                  </a:cubicBezTo>
                  <a:cubicBezTo>
                    <a:pt x="15360" y="18827"/>
                    <a:pt x="21600" y="10187"/>
                    <a:pt x="19679" y="5146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AutoShape 23"/>
            <p:cNvSpPr>
              <a:spLocks/>
            </p:cNvSpPr>
            <p:nvPr userDrawn="1"/>
          </p:nvSpPr>
          <p:spPr bwMode="auto">
            <a:xfrm>
              <a:off x="1642565" y="822152"/>
              <a:ext cx="458133" cy="544033"/>
            </a:xfrm>
            <a:custGeom>
              <a:avLst/>
              <a:gdLst>
                <a:gd name="T0" fmla="*/ 269324 w 15070"/>
                <a:gd name="T1" fmla="*/ 347181 h 19631"/>
                <a:gd name="T2" fmla="*/ 194752 w 15070"/>
                <a:gd name="T3" fmla="*/ 91893 h 19631"/>
                <a:gd name="T4" fmla="*/ 34909 w 15070"/>
                <a:gd name="T5" fmla="*/ 0 h 19631"/>
                <a:gd name="T6" fmla="*/ 45568 w 15070"/>
                <a:gd name="T7" fmla="*/ 275699 h 19631"/>
                <a:gd name="T8" fmla="*/ 269324 w 15070"/>
                <a:gd name="T9" fmla="*/ 347181 h 196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070" h="19631">
                  <a:moveTo>
                    <a:pt x="13316" y="18830"/>
                  </a:moveTo>
                  <a:cubicBezTo>
                    <a:pt x="13316" y="18830"/>
                    <a:pt x="19111" y="9415"/>
                    <a:pt x="9629" y="4984"/>
                  </a:cubicBezTo>
                  <a:cubicBezTo>
                    <a:pt x="2780" y="1661"/>
                    <a:pt x="1726" y="0"/>
                    <a:pt x="1726" y="0"/>
                  </a:cubicBezTo>
                  <a:cubicBezTo>
                    <a:pt x="1726" y="0"/>
                    <a:pt x="-2488" y="8307"/>
                    <a:pt x="2253" y="14953"/>
                  </a:cubicBezTo>
                  <a:cubicBezTo>
                    <a:pt x="6994" y="21599"/>
                    <a:pt x="11736" y="19384"/>
                    <a:pt x="13316" y="18830"/>
                  </a:cubicBezTo>
                  <a:close/>
                </a:path>
              </a:pathLst>
            </a:custGeom>
            <a:gradFill rotWithShape="1">
              <a:gsLst>
                <a:gs pos="0">
                  <a:sysClr val="window" lastClr="FFFFFF"/>
                </a:gs>
                <a:gs pos="100000">
                  <a:srgbClr val="D9D9D9"/>
                </a:gs>
              </a:gsLst>
              <a:lin ang="5400000" scaled="1"/>
            </a:gradFill>
            <a:ln w="12700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AutoShape 24"/>
            <p:cNvSpPr>
              <a:spLocks/>
            </p:cNvSpPr>
            <p:nvPr userDrawn="1"/>
          </p:nvSpPr>
          <p:spPr bwMode="auto">
            <a:xfrm>
              <a:off x="2356011" y="755341"/>
              <a:ext cx="489153" cy="670496"/>
            </a:xfrm>
            <a:custGeom>
              <a:avLst/>
              <a:gdLst>
                <a:gd name="T0" fmla="*/ 72915 w 15376"/>
                <a:gd name="T1" fmla="*/ 419155 h 20489"/>
                <a:gd name="T2" fmla="*/ 51643 w 15376"/>
                <a:gd name="T3" fmla="*/ 173784 h 20489"/>
                <a:gd name="T4" fmla="*/ 253666 w 15376"/>
                <a:gd name="T5" fmla="*/ 0 h 20489"/>
                <a:gd name="T6" fmla="*/ 296188 w 15376"/>
                <a:gd name="T7" fmla="*/ 388478 h 20489"/>
                <a:gd name="T8" fmla="*/ 72915 w 15376"/>
                <a:gd name="T9" fmla="*/ 419155 h 2048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376" h="20489">
                  <a:moveTo>
                    <a:pt x="3445" y="19252"/>
                  </a:moveTo>
                  <a:cubicBezTo>
                    <a:pt x="3445" y="19252"/>
                    <a:pt x="-3587" y="13147"/>
                    <a:pt x="2440" y="7982"/>
                  </a:cubicBezTo>
                  <a:cubicBezTo>
                    <a:pt x="8468" y="2347"/>
                    <a:pt x="11985" y="1878"/>
                    <a:pt x="11985" y="0"/>
                  </a:cubicBezTo>
                  <a:cubicBezTo>
                    <a:pt x="11985" y="0"/>
                    <a:pt x="18013" y="14086"/>
                    <a:pt x="13994" y="17843"/>
                  </a:cubicBezTo>
                  <a:cubicBezTo>
                    <a:pt x="10478" y="21599"/>
                    <a:pt x="5957" y="20660"/>
                    <a:pt x="3445" y="19252"/>
                  </a:cubicBezTo>
                  <a:close/>
                </a:path>
              </a:pathLst>
            </a:custGeom>
            <a:solidFill>
              <a:srgbClr val="FFBF53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39" name="AutoShape 25"/>
            <p:cNvSpPr>
              <a:spLocks/>
            </p:cNvSpPr>
            <p:nvPr userDrawn="1"/>
          </p:nvSpPr>
          <p:spPr bwMode="auto">
            <a:xfrm>
              <a:off x="4567936" y="1602409"/>
              <a:ext cx="541646" cy="672882"/>
            </a:xfrm>
            <a:custGeom>
              <a:avLst/>
              <a:gdLst>
                <a:gd name="T0" fmla="*/ 21227 w 16671"/>
                <a:gd name="T1" fmla="*/ 388836 h 20543"/>
                <a:gd name="T2" fmla="*/ 106113 w 16671"/>
                <a:gd name="T3" fmla="*/ 122777 h 20543"/>
                <a:gd name="T4" fmla="*/ 339567 w 16671"/>
                <a:gd name="T5" fmla="*/ 0 h 20543"/>
                <a:gd name="T6" fmla="*/ 307727 w 16671"/>
                <a:gd name="T7" fmla="*/ 399079 h 20543"/>
                <a:gd name="T8" fmla="*/ 21227 w 16671"/>
                <a:gd name="T9" fmla="*/ 388836 h 2054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671" h="20543">
                  <a:moveTo>
                    <a:pt x="982" y="17843"/>
                  </a:moveTo>
                  <a:cubicBezTo>
                    <a:pt x="982" y="17843"/>
                    <a:pt x="-2945" y="8921"/>
                    <a:pt x="4909" y="5634"/>
                  </a:cubicBezTo>
                  <a:cubicBezTo>
                    <a:pt x="13255" y="2347"/>
                    <a:pt x="15709" y="0"/>
                    <a:pt x="15709" y="0"/>
                  </a:cubicBezTo>
                  <a:cubicBezTo>
                    <a:pt x="15709" y="0"/>
                    <a:pt x="18654" y="15026"/>
                    <a:pt x="14236" y="18313"/>
                  </a:cubicBezTo>
                  <a:cubicBezTo>
                    <a:pt x="9327" y="21130"/>
                    <a:pt x="3436" y="21599"/>
                    <a:pt x="982" y="17843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AutoShape 26"/>
            <p:cNvSpPr>
              <a:spLocks/>
            </p:cNvSpPr>
            <p:nvPr userDrawn="1"/>
          </p:nvSpPr>
          <p:spPr bwMode="auto">
            <a:xfrm>
              <a:off x="4577480" y="647966"/>
              <a:ext cx="410411" cy="629933"/>
            </a:xfrm>
            <a:custGeom>
              <a:avLst/>
              <a:gdLst>
                <a:gd name="T0" fmla="*/ 128757 w 19262"/>
                <a:gd name="T1" fmla="*/ 419100 h 21600"/>
                <a:gd name="T2" fmla="*/ 2055 w 19262"/>
                <a:gd name="T3" fmla="*/ 214653 h 21600"/>
                <a:gd name="T4" fmla="*/ 139318 w 19262"/>
                <a:gd name="T5" fmla="*/ 0 h 21600"/>
                <a:gd name="T6" fmla="*/ 266019 w 19262"/>
                <a:gd name="T7" fmla="*/ 204428 h 21600"/>
                <a:gd name="T8" fmla="*/ 128757 w 19262"/>
                <a:gd name="T9" fmla="*/ 419100 h 216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9262" h="21600">
                  <a:moveTo>
                    <a:pt x="9083" y="21600"/>
                  </a:moveTo>
                  <a:cubicBezTo>
                    <a:pt x="9083" y="21600"/>
                    <a:pt x="-1344" y="16331"/>
                    <a:pt x="145" y="11063"/>
                  </a:cubicBezTo>
                  <a:cubicBezTo>
                    <a:pt x="1635" y="5795"/>
                    <a:pt x="9828" y="1580"/>
                    <a:pt x="9828" y="0"/>
                  </a:cubicBezTo>
                  <a:cubicBezTo>
                    <a:pt x="9828" y="0"/>
                    <a:pt x="18021" y="6848"/>
                    <a:pt x="18766" y="10536"/>
                  </a:cubicBezTo>
                  <a:cubicBezTo>
                    <a:pt x="20256" y="13697"/>
                    <a:pt x="18766" y="21073"/>
                    <a:pt x="9083" y="21600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AutoShape 27"/>
            <p:cNvSpPr>
              <a:spLocks/>
            </p:cNvSpPr>
            <p:nvPr userDrawn="1"/>
          </p:nvSpPr>
          <p:spPr bwMode="auto">
            <a:xfrm>
              <a:off x="1000701" y="1836248"/>
              <a:ext cx="436659" cy="639477"/>
            </a:xfrm>
            <a:custGeom>
              <a:avLst/>
              <a:gdLst>
                <a:gd name="T0" fmla="*/ 177114 w 12174"/>
                <a:gd name="T1" fmla="*/ 425430 h 21600"/>
                <a:gd name="T2" fmla="*/ 91182 w 12174"/>
                <a:gd name="T3" fmla="*/ 0 h 21600"/>
                <a:gd name="T4" fmla="*/ 209330 w 12174"/>
                <a:gd name="T5" fmla="*/ 111425 h 21600"/>
                <a:gd name="T6" fmla="*/ 177114 w 12174"/>
                <a:gd name="T7" fmla="*/ 425430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2174" h="21600">
                  <a:moveTo>
                    <a:pt x="7422" y="21599"/>
                  </a:moveTo>
                  <a:cubicBezTo>
                    <a:pt x="7422" y="21599"/>
                    <a:pt x="-6528" y="17485"/>
                    <a:pt x="3821" y="0"/>
                  </a:cubicBezTo>
                  <a:cubicBezTo>
                    <a:pt x="3821" y="0"/>
                    <a:pt x="5622" y="3085"/>
                    <a:pt x="8772" y="5657"/>
                  </a:cubicBezTo>
                  <a:cubicBezTo>
                    <a:pt x="11921" y="8228"/>
                    <a:pt x="15071" y="21599"/>
                    <a:pt x="7422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AutoShape 28"/>
            <p:cNvSpPr>
              <a:spLocks/>
            </p:cNvSpPr>
            <p:nvPr userDrawn="1"/>
          </p:nvSpPr>
          <p:spPr bwMode="auto">
            <a:xfrm>
              <a:off x="167950" y="1967485"/>
              <a:ext cx="510627" cy="672882"/>
            </a:xfrm>
            <a:custGeom>
              <a:avLst/>
              <a:gdLst>
                <a:gd name="T0" fmla="*/ 144509 w 11872"/>
                <a:gd name="T1" fmla="*/ 447654 h 21600"/>
                <a:gd name="T2" fmla="*/ 80582 w 11872"/>
                <a:gd name="T3" fmla="*/ 0 h 21600"/>
                <a:gd name="T4" fmla="*/ 165828 w 11872"/>
                <a:gd name="T5" fmla="*/ 71213 h 21600"/>
                <a:gd name="T6" fmla="*/ 144509 w 11872"/>
                <a:gd name="T7" fmla="*/ 44765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872" h="21600">
                  <a:moveTo>
                    <a:pt x="5050" y="21599"/>
                  </a:moveTo>
                  <a:cubicBezTo>
                    <a:pt x="5050" y="21599"/>
                    <a:pt x="-4632" y="15218"/>
                    <a:pt x="2816" y="0"/>
                  </a:cubicBezTo>
                  <a:cubicBezTo>
                    <a:pt x="2816" y="0"/>
                    <a:pt x="4305" y="2454"/>
                    <a:pt x="5795" y="3436"/>
                  </a:cubicBezTo>
                  <a:cubicBezTo>
                    <a:pt x="10636" y="7363"/>
                    <a:pt x="16968" y="17181"/>
                    <a:pt x="5050" y="21599"/>
                  </a:cubicBezTo>
                  <a:close/>
                </a:path>
              </a:pathLst>
            </a:custGeom>
            <a:solidFill>
              <a:srgbClr val="02B3C5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AutoShape 29"/>
            <p:cNvSpPr>
              <a:spLocks/>
            </p:cNvSpPr>
            <p:nvPr userDrawn="1"/>
          </p:nvSpPr>
          <p:spPr bwMode="auto">
            <a:xfrm>
              <a:off x="1077057" y="1036903"/>
              <a:ext cx="422342" cy="582210"/>
            </a:xfrm>
            <a:custGeom>
              <a:avLst/>
              <a:gdLst>
                <a:gd name="T0" fmla="*/ 188209 w 11448"/>
                <a:gd name="T1" fmla="*/ 387332 h 21600"/>
                <a:gd name="T2" fmla="*/ 60994 w 11448"/>
                <a:gd name="T3" fmla="*/ 0 h 21600"/>
                <a:gd name="T4" fmla="*/ 145796 w 11448"/>
                <a:gd name="T5" fmla="*/ 91727 h 21600"/>
                <a:gd name="T6" fmla="*/ 188209 w 11448"/>
                <a:gd name="T7" fmla="*/ 387332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1448" h="21600">
                  <a:moveTo>
                    <a:pt x="7668" y="21599"/>
                  </a:moveTo>
                  <a:cubicBezTo>
                    <a:pt x="7668" y="21599"/>
                    <a:pt x="-5291" y="21599"/>
                    <a:pt x="2485" y="0"/>
                  </a:cubicBezTo>
                  <a:cubicBezTo>
                    <a:pt x="2485" y="0"/>
                    <a:pt x="4212" y="3978"/>
                    <a:pt x="5940" y="5115"/>
                  </a:cubicBezTo>
                  <a:cubicBezTo>
                    <a:pt x="7668" y="6252"/>
                    <a:pt x="16308" y="17621"/>
                    <a:pt x="7668" y="21599"/>
                  </a:cubicBezTo>
                  <a:close/>
                </a:path>
              </a:pathLst>
            </a:custGeom>
            <a:solidFill>
              <a:srgbClr val="F07474"/>
            </a:solidFill>
            <a:ln w="28575" cap="flat" cmpd="sng">
              <a:solidFill>
                <a:sysClr val="window" lastClr="FFFFFF"/>
              </a:solidFill>
              <a:round/>
              <a:headEnd/>
              <a:tailEnd/>
            </a:ln>
            <a:effectLst>
              <a:outerShdw dist="63500" dir="8100000" algn="ctr" rotWithShape="0">
                <a:srgbClr val="000000">
                  <a:alpha val="25000"/>
                </a:srgbClr>
              </a:outerShdw>
            </a:effectLst>
          </p:spPr>
          <p:txBody>
            <a:bodyPr anchor="ctr"/>
            <a:lstStyle/>
            <a:p>
              <a:pPr marL="0" marR="0" lvl="0" indent="0" defTabSz="685799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3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46" name="AutoShape 16"/>
          <p:cNvSpPr>
            <a:spLocks/>
          </p:cNvSpPr>
          <p:nvPr userDrawn="1"/>
        </p:nvSpPr>
        <p:spPr bwMode="auto">
          <a:xfrm>
            <a:off x="478472" y="176367"/>
            <a:ext cx="165088" cy="245924"/>
          </a:xfrm>
          <a:custGeom>
            <a:avLst/>
            <a:gdLst>
              <a:gd name="T0" fmla="*/ 67128 w 13523"/>
              <a:gd name="T1" fmla="*/ 449800 h 18670"/>
              <a:gd name="T2" fmla="*/ 270092 w 13523"/>
              <a:gd name="T3" fmla="*/ 0 h 18670"/>
              <a:gd name="T4" fmla="*/ 312814 w 13523"/>
              <a:gd name="T5" fmla="*/ 173780 h 18670"/>
              <a:gd name="T6" fmla="*/ 67128 w 13523"/>
              <a:gd name="T7" fmla="*/ 449800 h 1867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523" h="18670">
                <a:moveTo>
                  <a:pt x="2888" y="17932"/>
                </a:moveTo>
                <a:cubicBezTo>
                  <a:pt x="2888" y="17932"/>
                  <a:pt x="-7682" y="8558"/>
                  <a:pt x="11620" y="0"/>
                </a:cubicBezTo>
                <a:cubicBezTo>
                  <a:pt x="11620" y="0"/>
                  <a:pt x="12998" y="3260"/>
                  <a:pt x="13458" y="6928"/>
                </a:cubicBezTo>
                <a:cubicBezTo>
                  <a:pt x="13917" y="10596"/>
                  <a:pt x="12079" y="21599"/>
                  <a:pt x="2888" y="17932"/>
                </a:cubicBezTo>
                <a:close/>
              </a:path>
            </a:pathLst>
          </a:custGeom>
          <a:solidFill>
            <a:srgbClr val="F07474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68589" tIns="34295" rIns="68589" bIns="34295" anchor="ctr"/>
          <a:lstStyle/>
          <a:p>
            <a:pPr marL="0" marR="0" lvl="0" indent="0" defTabSz="6857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7" name="AutoShape 17"/>
          <p:cNvSpPr>
            <a:spLocks/>
          </p:cNvSpPr>
          <p:nvPr userDrawn="1"/>
        </p:nvSpPr>
        <p:spPr bwMode="auto">
          <a:xfrm>
            <a:off x="275862" y="258064"/>
            <a:ext cx="148414" cy="232586"/>
          </a:xfrm>
          <a:custGeom>
            <a:avLst/>
            <a:gdLst>
              <a:gd name="T0" fmla="*/ 251649 w 16246"/>
              <a:gd name="T1" fmla="*/ 413107 h 20641"/>
              <a:gd name="T2" fmla="*/ 144297 w 16246"/>
              <a:gd name="T3" fmla="*/ 110830 h 20641"/>
              <a:gd name="T4" fmla="*/ 4766 w 16246"/>
              <a:gd name="T5" fmla="*/ 0 h 20641"/>
              <a:gd name="T6" fmla="*/ 4766 w 16246"/>
              <a:gd name="T7" fmla="*/ 191426 h 20641"/>
              <a:gd name="T8" fmla="*/ 101369 w 16246"/>
              <a:gd name="T9" fmla="*/ 433256 h 20641"/>
              <a:gd name="T10" fmla="*/ 251649 w 16246"/>
              <a:gd name="T11" fmla="*/ 413107 h 20641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246" h="20641">
                <a:moveTo>
                  <a:pt x="14468" y="19252"/>
                </a:moveTo>
                <a:cubicBezTo>
                  <a:pt x="14468" y="19252"/>
                  <a:pt x="21257" y="11739"/>
                  <a:pt x="8296" y="5165"/>
                </a:cubicBezTo>
                <a:cubicBezTo>
                  <a:pt x="1508" y="1408"/>
                  <a:pt x="274" y="0"/>
                  <a:pt x="274" y="0"/>
                </a:cubicBezTo>
                <a:cubicBezTo>
                  <a:pt x="274" y="0"/>
                  <a:pt x="-343" y="6573"/>
                  <a:pt x="274" y="8921"/>
                </a:cubicBezTo>
                <a:cubicBezTo>
                  <a:pt x="274" y="11269"/>
                  <a:pt x="-343" y="17843"/>
                  <a:pt x="5828" y="20191"/>
                </a:cubicBezTo>
                <a:cubicBezTo>
                  <a:pt x="10148" y="21600"/>
                  <a:pt x="14468" y="19252"/>
                  <a:pt x="14468" y="19252"/>
                </a:cubicBezTo>
                <a:close/>
              </a:path>
            </a:pathLst>
          </a:custGeom>
          <a:solidFill>
            <a:srgbClr val="02B3C5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68589" tIns="34295" rIns="68589" bIns="34295" anchor="ctr"/>
          <a:lstStyle/>
          <a:p>
            <a:pPr marL="0" marR="0" lvl="0" indent="0" defTabSz="6857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8" name="AutoShape 18"/>
          <p:cNvSpPr>
            <a:spLocks/>
          </p:cNvSpPr>
          <p:nvPr userDrawn="1"/>
        </p:nvSpPr>
        <p:spPr bwMode="auto">
          <a:xfrm>
            <a:off x="541006" y="469809"/>
            <a:ext cx="240964" cy="131715"/>
          </a:xfrm>
          <a:custGeom>
            <a:avLst/>
            <a:gdLst>
              <a:gd name="T0" fmla="*/ 20914 w 19743"/>
              <a:gd name="T1" fmla="*/ 65328 h 11814"/>
              <a:gd name="T2" fmla="*/ 458764 w 19743"/>
              <a:gd name="T3" fmla="*/ 197832 h 11814"/>
              <a:gd name="T4" fmla="*/ 52959 w 19743"/>
              <a:gd name="T5" fmla="*/ 208023 h 11814"/>
              <a:gd name="T6" fmla="*/ 20914 w 19743"/>
              <a:gd name="T7" fmla="*/ 65328 h 11814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9743" h="11814">
                <a:moveTo>
                  <a:pt x="900" y="3077"/>
                </a:moveTo>
                <a:cubicBezTo>
                  <a:pt x="900" y="3077"/>
                  <a:pt x="12389" y="-7002"/>
                  <a:pt x="19742" y="9318"/>
                </a:cubicBezTo>
                <a:cubicBezTo>
                  <a:pt x="19742" y="9318"/>
                  <a:pt x="11011" y="14598"/>
                  <a:pt x="2279" y="9798"/>
                </a:cubicBezTo>
                <a:cubicBezTo>
                  <a:pt x="-1857" y="7878"/>
                  <a:pt x="900" y="4038"/>
                  <a:pt x="900" y="3077"/>
                </a:cubicBezTo>
                <a:close/>
              </a:path>
            </a:pathLst>
          </a:custGeom>
          <a:solidFill>
            <a:srgbClr val="FFBF53"/>
          </a:solidFill>
          <a:ln w="28575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68589" tIns="34295" rIns="68589" bIns="34295" anchor="ctr"/>
          <a:lstStyle/>
          <a:p>
            <a:pPr marL="0" marR="0" lvl="0" indent="0" defTabSz="6857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9" name="AutoShape 15"/>
          <p:cNvSpPr>
            <a:spLocks/>
          </p:cNvSpPr>
          <p:nvPr userDrawn="1"/>
        </p:nvSpPr>
        <p:spPr bwMode="auto">
          <a:xfrm>
            <a:off x="823569" y="147751"/>
            <a:ext cx="134623" cy="151578"/>
          </a:xfrm>
          <a:custGeom>
            <a:avLst/>
            <a:gdLst>
              <a:gd name="T0" fmla="*/ 245334 w 11653"/>
              <a:gd name="T1" fmla="*/ 19646 h 19110"/>
              <a:gd name="T2" fmla="*/ 31151 w 11653"/>
              <a:gd name="T3" fmla="*/ 396875 h 19110"/>
              <a:gd name="T4" fmla="*/ 245334 w 11653"/>
              <a:gd name="T5" fmla="*/ 19646 h 1911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653" h="19110">
                <a:moveTo>
                  <a:pt x="8112" y="946"/>
                </a:moveTo>
                <a:cubicBezTo>
                  <a:pt x="3863" y="-2490"/>
                  <a:pt x="-2510" y="3400"/>
                  <a:pt x="1030" y="19110"/>
                </a:cubicBezTo>
                <a:cubicBezTo>
                  <a:pt x="1030" y="19110"/>
                  <a:pt x="19090" y="10273"/>
                  <a:pt x="8112" y="946"/>
                </a:cubicBezTo>
                <a:close/>
              </a:path>
            </a:pathLst>
          </a:custGeom>
          <a:gradFill rotWithShape="1">
            <a:gsLst>
              <a:gs pos="0">
                <a:sysClr val="window" lastClr="FFFFFF"/>
              </a:gs>
              <a:gs pos="100000">
                <a:srgbClr val="D9D9D9"/>
              </a:gs>
            </a:gsLst>
            <a:lin ang="5400000" scaled="1"/>
          </a:gradFill>
          <a:ln w="12700" cap="flat" cmpd="sng">
            <a:solidFill>
              <a:sysClr val="window" lastClr="FFFFFF"/>
            </a:solidFill>
            <a:round/>
            <a:headEnd/>
            <a:tailEnd/>
          </a:ln>
          <a:effectLst>
            <a:outerShdw dist="63500" dir="8100000" algn="ctr" rotWithShape="0">
              <a:srgbClr val="000000">
                <a:alpha val="25000"/>
              </a:srgbClr>
            </a:outerShdw>
          </a:effectLst>
        </p:spPr>
        <p:txBody>
          <a:bodyPr lIns="68589" tIns="34295" rIns="68589" bIns="34295" anchor="ctr"/>
          <a:lstStyle/>
          <a:p>
            <a:pPr marL="0" marR="0" lvl="0" indent="0" defTabSz="685799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3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668670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47" grpId="0" animBg="1"/>
      <p:bldP spid="48" grpId="0" animBg="1"/>
      <p:bldP spid="49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18" Type="http://schemas.openxmlformats.org/officeDocument/2006/relationships/image" Target="../media/image6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image" Target="../media/image5.gif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gi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image" Target="../media/image6.gif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gif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gif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3.gi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>
          <a:blip r:embed="rId1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57" y="2194386"/>
            <a:ext cx="424010" cy="26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" y="172695"/>
            <a:ext cx="425201" cy="229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7884" y="959842"/>
            <a:ext cx="1286272" cy="224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015" y="27393"/>
            <a:ext cx="643161" cy="21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5" y="2194386"/>
            <a:ext cx="643161" cy="21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7927" y="-583620"/>
            <a:ext cx="571676" cy="17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3474261" y="3986254"/>
            <a:ext cx="63125" cy="45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45" y="0"/>
            <a:ext cx="3556441" cy="58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7165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txStyles>
    <p:titleStyle>
      <a:lvl1pPr algn="l" defTabSz="685891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73" indent="-171473" algn="l" defTabSz="685891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41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364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310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256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201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147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093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039" indent="-171473" algn="l" defTabSz="685891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4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91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837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783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729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674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620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566" algn="l" defTabSz="6858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5" descr="1133426gsfxbpjp44">
            <a:extLst>
              <a:ext uri="{FF2B5EF4-FFF2-40B4-BE49-F238E27FC236}">
                <a16:creationId xmlns:a16="http://schemas.microsoft.com/office/drawing/2014/main" id="{2D306DAA-E5D2-40C6-ACD5-512C5C7C81BC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7657" y="2194386"/>
            <a:ext cx="424010" cy="2673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1133426gsfxbpjp44">
            <a:extLst>
              <a:ext uri="{FF2B5EF4-FFF2-40B4-BE49-F238E27FC236}">
                <a16:creationId xmlns:a16="http://schemas.microsoft.com/office/drawing/2014/main" id="{7C96E071-A310-42A5-89B4-B2651D8688F2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09" y="172695"/>
            <a:ext cx="425201" cy="2298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2" descr="1707962tj3hg7yh59">
            <a:extLst>
              <a:ext uri="{FF2B5EF4-FFF2-40B4-BE49-F238E27FC236}">
                <a16:creationId xmlns:a16="http://schemas.microsoft.com/office/drawing/2014/main" id="{42E4D3BE-E5E5-4DCD-BAE8-D59D2363DFE6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7884" y="959842"/>
            <a:ext cx="1286272" cy="2242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8" descr="1181071cimzwdep76">
            <a:extLst>
              <a:ext uri="{FF2B5EF4-FFF2-40B4-BE49-F238E27FC236}">
                <a16:creationId xmlns:a16="http://schemas.microsoft.com/office/drawing/2014/main" id="{BBCF5391-125F-4DF3-9A58-F811572B672D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4015" y="27393"/>
            <a:ext cx="643161" cy="21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8" descr="1181071cimzwdep76">
            <a:extLst>
              <a:ext uri="{FF2B5EF4-FFF2-40B4-BE49-F238E27FC236}">
                <a16:creationId xmlns:a16="http://schemas.microsoft.com/office/drawing/2014/main" id="{E64C8FB2-51E0-4D40-AAFA-DB688AD9267F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15" y="2194386"/>
            <a:ext cx="643161" cy="2143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0" descr="1228827kvwbhhiily">
            <a:extLst>
              <a:ext uri="{FF2B5EF4-FFF2-40B4-BE49-F238E27FC236}">
                <a16:creationId xmlns:a16="http://schemas.microsoft.com/office/drawing/2014/main" id="{7DC4422F-5A87-47AA-A081-F41208F7D8CE}"/>
              </a:ext>
            </a:extLst>
          </p:cNvPr>
          <p:cNvPicPr>
            <a:picLocks noChangeAspect="1" noChangeArrowheads="1" noCrop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7927" y="-583620"/>
            <a:ext cx="571676" cy="1793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Oval 6">
            <a:extLst>
              <a:ext uri="{FF2B5EF4-FFF2-40B4-BE49-F238E27FC236}">
                <a16:creationId xmlns:a16="http://schemas.microsoft.com/office/drawing/2014/main" id="{4E3C1B13-E7AE-42C3-A148-84E5F04F5E0A}"/>
              </a:ext>
            </a:extLst>
          </p:cNvPr>
          <p:cNvSpPr/>
          <p:nvPr userDrawn="1"/>
        </p:nvSpPr>
        <p:spPr>
          <a:xfrm>
            <a:off x="3474261" y="3986254"/>
            <a:ext cx="63125" cy="452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prstClr val="white"/>
              </a:solidFill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86446CFC-93FF-4E9D-85CB-946FD8ECAAF1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945" y="0"/>
            <a:ext cx="3556441" cy="58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49749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988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0" r:id="rId1"/>
    <p:sldLayoutId id="2147483811" r:id="rId2"/>
    <p:sldLayoutId id="2147483812" r:id="rId3"/>
    <p:sldLayoutId id="2147483813" r:id="rId4"/>
    <p:sldLayoutId id="2147483814" r:id="rId5"/>
    <p:sldLayoutId id="2147483815" r:id="rId6"/>
    <p:sldLayoutId id="2147483816" r:id="rId7"/>
    <p:sldLayoutId id="2147483817" r:id="rId8"/>
    <p:sldLayoutId id="2147483818" r:id="rId9"/>
    <p:sldLayoutId id="2147483819" r:id="rId10"/>
    <p:sldLayoutId id="2147483820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56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7498F5-94A9-445E-8EFA-80DEF0B18608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80FD0-F245-4BDB-915D-C4A9260930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825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  <p:sldLayoutId id="2147483845" r:id="rId12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49104-EA5A-4754-9230-C4B2523DC41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7423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  <p:sldLayoutId id="2147483858" r:id="rId12"/>
  </p:sldLayoutIdLst>
  <p:transition>
    <p:wheel spokes="8"/>
  </p:transition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171503"/>
            <a:ext cx="2139380" cy="498050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0423" y="-589"/>
            <a:ext cx="1768119" cy="5142116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37208" cy="514508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45369" y="468227"/>
            <a:ext cx="6686086" cy="9609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2583" y="1600694"/>
            <a:ext cx="6688872" cy="29155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73908" y="4599247"/>
            <a:ext cx="860011" cy="2778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1BFC48-2D5D-4E21-84D4-D5B51EA8B17E}" type="datetimeFigureOut">
              <a:rPr lang="en-US" smtClean="0"/>
              <a:t>9/3/2022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42583" y="4603277"/>
            <a:ext cx="571698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398998" y="591019"/>
            <a:ext cx="585028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0">
                <a:solidFill>
                  <a:srgbClr val="FEFFFF"/>
                </a:solidFill>
              </a:defRPr>
            </a:lvl1pPr>
          </a:lstStyle>
          <a:p>
            <a:fld id="{3FFBBB37-0243-4882-9F14-27747629C0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790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0" r:id="rId1"/>
    <p:sldLayoutId id="2147483861" r:id="rId2"/>
    <p:sldLayoutId id="2147483862" r:id="rId3"/>
    <p:sldLayoutId id="2147483863" r:id="rId4"/>
    <p:sldLayoutId id="2147483864" r:id="rId5"/>
    <p:sldLayoutId id="2147483865" r:id="rId6"/>
    <p:sldLayoutId id="2147483866" r:id="rId7"/>
    <p:sldLayoutId id="2147483867" r:id="rId8"/>
    <p:sldLayoutId id="2147483868" r:id="rId9"/>
    <p:sldLayoutId id="2147483869" r:id="rId10"/>
    <p:sldLayoutId id="2147483870" r:id="rId11"/>
    <p:sldLayoutId id="2147483871" r:id="rId12"/>
    <p:sldLayoutId id="2147483872" r:id="rId13"/>
    <p:sldLayoutId id="2147483873" r:id="rId14"/>
    <p:sldLayoutId id="2147483874" r:id="rId15"/>
    <p:sldLayoutId id="2147483875" r:id="rId16"/>
  </p:sldLayoutIdLst>
  <p:txStyles>
    <p:titleStyle>
      <a:lvl1pPr algn="l" defTabSz="342991" rtl="0" eaLnBrk="1" latinLnBrk="0" hangingPunct="1">
        <a:spcBef>
          <a:spcPct val="0"/>
        </a:spcBef>
        <a:buNone/>
        <a:defRPr sz="2701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57244" indent="-257244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3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57361" indent="-214370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57479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105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200470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543461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886453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229444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572436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915427" indent="-171496" algn="l" defTabSz="342991" rtl="0" eaLnBrk="1" latinLnBrk="0" hangingPunct="1">
        <a:spcBef>
          <a:spcPts val="750"/>
        </a:spcBef>
        <a:spcAft>
          <a:spcPts val="0"/>
        </a:spcAft>
        <a:buClr>
          <a:schemeClr val="accent1"/>
        </a:buClr>
        <a:buFont typeface="Wingdings 3" charset="2"/>
        <a:buChar char=""/>
        <a:defRPr sz="9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342991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869" y="273929"/>
            <a:ext cx="7889438" cy="99447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869" y="1369642"/>
            <a:ext cx="7889438" cy="32645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868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2022/9/3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30002" y="4768735"/>
            <a:ext cx="3087172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0193" y="4768735"/>
            <a:ext cx="2058114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9210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  <p:sldLayoutId id="2147483888" r:id="rId12"/>
    <p:sldLayoutId id="2147483757" r:id="rId13"/>
    <p:sldLayoutId id="2147483758" r:id="rId14"/>
  </p:sldLayoutIdLst>
  <p:txStyles>
    <p:titleStyle>
      <a:lvl1pPr algn="l" defTabSz="685983" rtl="0" eaLnBrk="1" latinLnBrk="0" hangingPunct="1">
        <a:lnSpc>
          <a:spcPct val="90000"/>
        </a:lnSpc>
        <a:spcBef>
          <a:spcPct val="0"/>
        </a:spcBef>
        <a:buNone/>
        <a:defRPr sz="330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96" indent="-171496" algn="l" defTabSz="6859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1" kern="1200">
          <a:solidFill>
            <a:schemeClr val="tx1"/>
          </a:solidFill>
          <a:latin typeface="+mn-lt"/>
          <a:ea typeface="+mn-ea"/>
          <a:cs typeface="+mn-cs"/>
        </a:defRPr>
      </a:lvl1pPr>
      <a:lvl2pPr marL="51448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479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470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461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453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44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436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427" indent="-171496" algn="l" defTabSz="6859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91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983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974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966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957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949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40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932" algn="l" defTabSz="6859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0.wmf"/><Relationship Id="rId18" Type="http://schemas.openxmlformats.org/officeDocument/2006/relationships/oleObject" Target="../embeddings/oleObject25.bin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oleObject" Target="../embeddings/oleObject22.bin"/><Relationship Id="rId17" Type="http://schemas.openxmlformats.org/officeDocument/2006/relationships/image" Target="../media/image52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24.bin"/><Relationship Id="rId1" Type="http://schemas.openxmlformats.org/officeDocument/2006/relationships/vmlDrawing" Target="../drawings/vmlDrawing5.vml"/><Relationship Id="rId6" Type="http://schemas.openxmlformats.org/officeDocument/2006/relationships/image" Target="../media/image33.jpeg"/><Relationship Id="rId11" Type="http://schemas.openxmlformats.org/officeDocument/2006/relationships/image" Target="../media/image49.emf"/><Relationship Id="rId5" Type="http://schemas.openxmlformats.org/officeDocument/2006/relationships/audio" Target="../media/audio3.wav"/><Relationship Id="rId15" Type="http://schemas.openxmlformats.org/officeDocument/2006/relationships/image" Target="../media/image51.wmf"/><Relationship Id="rId10" Type="http://schemas.openxmlformats.org/officeDocument/2006/relationships/oleObject" Target="../embeddings/oleObject21.bin"/><Relationship Id="rId19" Type="http://schemas.openxmlformats.org/officeDocument/2006/relationships/image" Target="../media/image53.wmf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oleObject" Target="../embeddings/oleObject2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55.wmf"/><Relationship Id="rId3" Type="http://schemas.openxmlformats.org/officeDocument/2006/relationships/audio" Target="../media/audio3.wav"/><Relationship Id="rId7" Type="http://schemas.openxmlformats.org/officeDocument/2006/relationships/slide" Target="slide6.xml"/><Relationship Id="rId12" Type="http://schemas.openxmlformats.org/officeDocument/2006/relationships/oleObject" Target="../embeddings/oleObject27.bin"/><Relationship Id="rId17" Type="http://schemas.openxmlformats.org/officeDocument/2006/relationships/image" Target="../media/image57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29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33.jpeg"/><Relationship Id="rId11" Type="http://schemas.openxmlformats.org/officeDocument/2006/relationships/image" Target="../media/image54.wmf"/><Relationship Id="rId5" Type="http://schemas.openxmlformats.org/officeDocument/2006/relationships/audio" Target="../media/audio2.wav"/><Relationship Id="rId15" Type="http://schemas.openxmlformats.org/officeDocument/2006/relationships/image" Target="../media/image56.wmf"/><Relationship Id="rId10" Type="http://schemas.openxmlformats.org/officeDocument/2006/relationships/oleObject" Target="../embeddings/oleObject26.bin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oleObject" Target="../embeddings/oleObject28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5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wmf"/><Relationship Id="rId13" Type="http://schemas.openxmlformats.org/officeDocument/2006/relationships/oleObject" Target="../embeddings/oleObject35.bin"/><Relationship Id="rId3" Type="http://schemas.openxmlformats.org/officeDocument/2006/relationships/oleObject" Target="../embeddings/oleObject30.bin"/><Relationship Id="rId7" Type="http://schemas.openxmlformats.org/officeDocument/2006/relationships/oleObject" Target="../embeddings/oleObject32.bin"/><Relationship Id="rId12" Type="http://schemas.openxmlformats.org/officeDocument/2006/relationships/image" Target="../media/image63.wmf"/><Relationship Id="rId2" Type="http://schemas.openxmlformats.org/officeDocument/2006/relationships/slideLayout" Target="../slideLayouts/slideLayout51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0.wmf"/><Relationship Id="rId11" Type="http://schemas.openxmlformats.org/officeDocument/2006/relationships/oleObject" Target="../embeddings/oleObject34.bin"/><Relationship Id="rId5" Type="http://schemas.openxmlformats.org/officeDocument/2006/relationships/oleObject" Target="../embeddings/oleObject31.bin"/><Relationship Id="rId10" Type="http://schemas.openxmlformats.org/officeDocument/2006/relationships/image" Target="../media/image62.wmf"/><Relationship Id="rId4" Type="http://schemas.openxmlformats.org/officeDocument/2006/relationships/image" Target="../media/image59.wmf"/><Relationship Id="rId9" Type="http://schemas.openxmlformats.org/officeDocument/2006/relationships/oleObject" Target="../embeddings/oleObject33.bin"/><Relationship Id="rId14" Type="http://schemas.openxmlformats.org/officeDocument/2006/relationships/image" Target="../media/image64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wmf"/><Relationship Id="rId3" Type="http://schemas.openxmlformats.org/officeDocument/2006/relationships/oleObject" Target="../embeddings/oleObject36.bin"/><Relationship Id="rId7" Type="http://schemas.openxmlformats.org/officeDocument/2006/relationships/oleObject" Target="../embeddings/oleObject38.bin"/><Relationship Id="rId12" Type="http://schemas.openxmlformats.org/officeDocument/2006/relationships/image" Target="../media/image69.wmf"/><Relationship Id="rId2" Type="http://schemas.openxmlformats.org/officeDocument/2006/relationships/slideLayout" Target="../slideLayouts/slideLayout5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6.wmf"/><Relationship Id="rId11" Type="http://schemas.openxmlformats.org/officeDocument/2006/relationships/oleObject" Target="../embeddings/oleObject40.bin"/><Relationship Id="rId5" Type="http://schemas.openxmlformats.org/officeDocument/2006/relationships/oleObject" Target="../embeddings/oleObject37.bin"/><Relationship Id="rId10" Type="http://schemas.openxmlformats.org/officeDocument/2006/relationships/image" Target="../media/image68.wmf"/><Relationship Id="rId4" Type="http://schemas.openxmlformats.org/officeDocument/2006/relationships/image" Target="../media/image65.wmf"/><Relationship Id="rId9" Type="http://schemas.openxmlformats.org/officeDocument/2006/relationships/oleObject" Target="../embeddings/oleObject3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13" Type="http://schemas.openxmlformats.org/officeDocument/2006/relationships/oleObject" Target="../embeddings/oleObject46.bin"/><Relationship Id="rId3" Type="http://schemas.openxmlformats.org/officeDocument/2006/relationships/oleObject" Target="../embeddings/oleObject41.bin"/><Relationship Id="rId7" Type="http://schemas.openxmlformats.org/officeDocument/2006/relationships/oleObject" Target="../embeddings/oleObject43.bin"/><Relationship Id="rId12" Type="http://schemas.openxmlformats.org/officeDocument/2006/relationships/image" Target="../media/image74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1.wmf"/><Relationship Id="rId11" Type="http://schemas.openxmlformats.org/officeDocument/2006/relationships/oleObject" Target="../embeddings/oleObject45.bin"/><Relationship Id="rId5" Type="http://schemas.openxmlformats.org/officeDocument/2006/relationships/oleObject" Target="../embeddings/oleObject42.bin"/><Relationship Id="rId10" Type="http://schemas.openxmlformats.org/officeDocument/2006/relationships/image" Target="../media/image73.wmf"/><Relationship Id="rId4" Type="http://schemas.openxmlformats.org/officeDocument/2006/relationships/image" Target="../media/image70.wmf"/><Relationship Id="rId9" Type="http://schemas.openxmlformats.org/officeDocument/2006/relationships/oleObject" Target="../embeddings/oleObject44.bin"/><Relationship Id="rId14" Type="http://schemas.openxmlformats.org/officeDocument/2006/relationships/image" Target="../media/image75.w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wmf"/><Relationship Id="rId13" Type="http://schemas.openxmlformats.org/officeDocument/2006/relationships/oleObject" Target="../embeddings/oleObject52.bin"/><Relationship Id="rId3" Type="http://schemas.openxmlformats.org/officeDocument/2006/relationships/oleObject" Target="../embeddings/oleObject47.bin"/><Relationship Id="rId7" Type="http://schemas.openxmlformats.org/officeDocument/2006/relationships/oleObject" Target="../embeddings/oleObject49.bin"/><Relationship Id="rId12" Type="http://schemas.openxmlformats.org/officeDocument/2006/relationships/image" Target="../media/image80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7.wmf"/><Relationship Id="rId11" Type="http://schemas.openxmlformats.org/officeDocument/2006/relationships/oleObject" Target="../embeddings/oleObject51.bin"/><Relationship Id="rId5" Type="http://schemas.openxmlformats.org/officeDocument/2006/relationships/oleObject" Target="../embeddings/oleObject48.bin"/><Relationship Id="rId10" Type="http://schemas.openxmlformats.org/officeDocument/2006/relationships/image" Target="../media/image79.wmf"/><Relationship Id="rId4" Type="http://schemas.openxmlformats.org/officeDocument/2006/relationships/image" Target="../media/image76.wmf"/><Relationship Id="rId9" Type="http://schemas.openxmlformats.org/officeDocument/2006/relationships/oleObject" Target="../embeddings/oleObject50.bin"/><Relationship Id="rId14" Type="http://schemas.openxmlformats.org/officeDocument/2006/relationships/image" Target="../media/image81.w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wmf"/><Relationship Id="rId3" Type="http://schemas.openxmlformats.org/officeDocument/2006/relationships/oleObject" Target="../embeddings/oleObject53.bin"/><Relationship Id="rId7" Type="http://schemas.openxmlformats.org/officeDocument/2006/relationships/oleObject" Target="../embeddings/oleObject55.bin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3.wmf"/><Relationship Id="rId5" Type="http://schemas.openxmlformats.org/officeDocument/2006/relationships/oleObject" Target="../embeddings/oleObject54.bin"/><Relationship Id="rId10" Type="http://schemas.openxmlformats.org/officeDocument/2006/relationships/image" Target="../media/image85.wmf"/><Relationship Id="rId4" Type="http://schemas.openxmlformats.org/officeDocument/2006/relationships/image" Target="../media/image82.wmf"/><Relationship Id="rId9" Type="http://schemas.openxmlformats.org/officeDocument/2006/relationships/oleObject" Target="../embeddings/oleObject56.bin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fif"/><Relationship Id="rId1" Type="http://schemas.openxmlformats.org/officeDocument/2006/relationships/slideLayout" Target="../slideLayouts/slideLayout5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wmf"/><Relationship Id="rId13" Type="http://schemas.openxmlformats.org/officeDocument/2006/relationships/oleObject" Target="../embeddings/oleObject62.bin"/><Relationship Id="rId18" Type="http://schemas.openxmlformats.org/officeDocument/2006/relationships/image" Target="../media/image94.wmf"/><Relationship Id="rId3" Type="http://schemas.openxmlformats.org/officeDocument/2006/relationships/oleObject" Target="../embeddings/oleObject57.bin"/><Relationship Id="rId21" Type="http://schemas.openxmlformats.org/officeDocument/2006/relationships/oleObject" Target="../embeddings/oleObject66.bin"/><Relationship Id="rId7" Type="http://schemas.openxmlformats.org/officeDocument/2006/relationships/oleObject" Target="../embeddings/oleObject59.bin"/><Relationship Id="rId12" Type="http://schemas.openxmlformats.org/officeDocument/2006/relationships/image" Target="../media/image91.wmf"/><Relationship Id="rId17" Type="http://schemas.openxmlformats.org/officeDocument/2006/relationships/oleObject" Target="../embeddings/oleObject64.bin"/><Relationship Id="rId2" Type="http://schemas.openxmlformats.org/officeDocument/2006/relationships/slideLayout" Target="../slideLayouts/slideLayout46.xml"/><Relationship Id="rId16" Type="http://schemas.openxmlformats.org/officeDocument/2006/relationships/image" Target="../media/image93.wmf"/><Relationship Id="rId20" Type="http://schemas.openxmlformats.org/officeDocument/2006/relationships/image" Target="../media/image95.wmf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8.wmf"/><Relationship Id="rId11" Type="http://schemas.openxmlformats.org/officeDocument/2006/relationships/oleObject" Target="../embeddings/oleObject61.bin"/><Relationship Id="rId5" Type="http://schemas.openxmlformats.org/officeDocument/2006/relationships/oleObject" Target="../embeddings/oleObject58.bin"/><Relationship Id="rId15" Type="http://schemas.openxmlformats.org/officeDocument/2006/relationships/oleObject" Target="../embeddings/oleObject63.bin"/><Relationship Id="rId10" Type="http://schemas.openxmlformats.org/officeDocument/2006/relationships/image" Target="../media/image90.wmf"/><Relationship Id="rId19" Type="http://schemas.openxmlformats.org/officeDocument/2006/relationships/oleObject" Target="../embeddings/oleObject65.bin"/><Relationship Id="rId4" Type="http://schemas.openxmlformats.org/officeDocument/2006/relationships/image" Target="../media/image87.wmf"/><Relationship Id="rId9" Type="http://schemas.openxmlformats.org/officeDocument/2006/relationships/oleObject" Target="../embeddings/oleObject60.bin"/><Relationship Id="rId14" Type="http://schemas.openxmlformats.org/officeDocument/2006/relationships/image" Target="../media/image92.wmf"/><Relationship Id="rId22" Type="http://schemas.openxmlformats.org/officeDocument/2006/relationships/image" Target="../media/image96.w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6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wmf"/><Relationship Id="rId13" Type="http://schemas.openxmlformats.org/officeDocument/2006/relationships/oleObject" Target="../embeddings/oleObject72.bin"/><Relationship Id="rId3" Type="http://schemas.openxmlformats.org/officeDocument/2006/relationships/oleObject" Target="../embeddings/oleObject67.bin"/><Relationship Id="rId7" Type="http://schemas.openxmlformats.org/officeDocument/2006/relationships/oleObject" Target="../embeddings/oleObject69.bin"/><Relationship Id="rId12" Type="http://schemas.openxmlformats.org/officeDocument/2006/relationships/image" Target="../media/image102.wmf"/><Relationship Id="rId2" Type="http://schemas.openxmlformats.org/officeDocument/2006/relationships/slideLayout" Target="../slideLayouts/slideLayout46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99.wmf"/><Relationship Id="rId11" Type="http://schemas.openxmlformats.org/officeDocument/2006/relationships/oleObject" Target="../embeddings/oleObject71.bin"/><Relationship Id="rId5" Type="http://schemas.openxmlformats.org/officeDocument/2006/relationships/oleObject" Target="../embeddings/oleObject68.bin"/><Relationship Id="rId10" Type="http://schemas.openxmlformats.org/officeDocument/2006/relationships/image" Target="../media/image101.wmf"/><Relationship Id="rId4" Type="http://schemas.openxmlformats.org/officeDocument/2006/relationships/image" Target="../media/image98.wmf"/><Relationship Id="rId9" Type="http://schemas.openxmlformats.org/officeDocument/2006/relationships/oleObject" Target="../embeddings/oleObject70.bin"/><Relationship Id="rId14" Type="http://schemas.openxmlformats.org/officeDocument/2006/relationships/image" Target="../media/image103.w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fif"/><Relationship Id="rId1" Type="http://schemas.openxmlformats.org/officeDocument/2006/relationships/slideLayout" Target="../slideLayouts/slideLayout7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96.xml"/><Relationship Id="rId1" Type="http://schemas.openxmlformats.org/officeDocument/2006/relationships/tags" Target="../tags/tag1.xml"/><Relationship Id="rId4" Type="http://schemas.openxmlformats.org/officeDocument/2006/relationships/image" Target="../media/image10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3" Type="http://schemas.openxmlformats.org/officeDocument/2006/relationships/slideLayout" Target="../slideLayouts/slideLayout34.xml"/><Relationship Id="rId7" Type="http://schemas.openxmlformats.org/officeDocument/2006/relationships/slide" Target="slide2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5" Type="http://schemas.openxmlformats.org/officeDocument/2006/relationships/image" Target="../media/image13.png"/><Relationship Id="rId10" Type="http://schemas.openxmlformats.org/officeDocument/2006/relationships/image" Target="../media/image15.png"/><Relationship Id="rId4" Type="http://schemas.openxmlformats.org/officeDocument/2006/relationships/image" Target="../media/image12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7.wdp"/><Relationship Id="rId26" Type="http://schemas.microsoft.com/office/2007/relationships/hdphoto" Target="../media/hdphoto8.wdp"/><Relationship Id="rId3" Type="http://schemas.openxmlformats.org/officeDocument/2006/relationships/control" Target="../activeX/activeX2.xml"/><Relationship Id="rId21" Type="http://schemas.openxmlformats.org/officeDocument/2006/relationships/slide" Target="slide9.xml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5" Type="http://schemas.openxmlformats.org/officeDocument/2006/relationships/image" Target="../media/image26.png"/><Relationship Id="rId2" Type="http://schemas.openxmlformats.org/officeDocument/2006/relationships/control" Target="../activeX/activeX1.xml"/><Relationship Id="rId16" Type="http://schemas.microsoft.com/office/2007/relationships/hdphoto" Target="../media/hdphoto6.wdp"/><Relationship Id="rId20" Type="http://schemas.openxmlformats.org/officeDocument/2006/relationships/slide" Target="slide8.xml"/><Relationship Id="rId29" Type="http://schemas.microsoft.com/office/2007/relationships/hdphoto" Target="../media/hdphoto9.wdp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24" Type="http://schemas.openxmlformats.org/officeDocument/2006/relationships/image" Target="../media/image25.png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23" Type="http://schemas.openxmlformats.org/officeDocument/2006/relationships/slide" Target="slide11.xml"/><Relationship Id="rId28" Type="http://schemas.openxmlformats.org/officeDocument/2006/relationships/image" Target="../media/image27.png"/><Relationship Id="rId10" Type="http://schemas.microsoft.com/office/2007/relationships/hdphoto" Target="../media/hdphoto3.wdp"/><Relationship Id="rId19" Type="http://schemas.openxmlformats.org/officeDocument/2006/relationships/slide" Target="slide7.xml"/><Relationship Id="rId4" Type="http://schemas.openxmlformats.org/officeDocument/2006/relationships/slideLayout" Target="../slideLayouts/slideLayout35.xml"/><Relationship Id="rId9" Type="http://schemas.openxmlformats.org/officeDocument/2006/relationships/image" Target="../media/image20.png"/><Relationship Id="rId14" Type="http://schemas.microsoft.com/office/2007/relationships/hdphoto" Target="../media/hdphoto5.wdp"/><Relationship Id="rId22" Type="http://schemas.openxmlformats.org/officeDocument/2006/relationships/slide" Target="slide10.xml"/><Relationship Id="rId27" Type="http://schemas.openxmlformats.org/officeDocument/2006/relationships/slide" Target="slide12.xml"/><Relationship Id="rId30" Type="http://schemas.openxmlformats.org/officeDocument/2006/relationships/image" Target="../media/image1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29.wmf"/><Relationship Id="rId18" Type="http://schemas.openxmlformats.org/officeDocument/2006/relationships/oleObject" Target="../embeddings/oleObject5.bin"/><Relationship Id="rId3" Type="http://schemas.openxmlformats.org/officeDocument/2006/relationships/audio" Target="../media/audio1.wav"/><Relationship Id="rId7" Type="http://schemas.openxmlformats.org/officeDocument/2006/relationships/slide" Target="slide6.xml"/><Relationship Id="rId12" Type="http://schemas.openxmlformats.org/officeDocument/2006/relationships/oleObject" Target="../embeddings/oleObject2.bin"/><Relationship Id="rId17" Type="http://schemas.openxmlformats.org/officeDocument/2006/relationships/image" Target="../media/image31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4.bin"/><Relationship Id="rId1" Type="http://schemas.openxmlformats.org/officeDocument/2006/relationships/vmlDrawing" Target="../drawings/vmlDrawing2.vml"/><Relationship Id="rId6" Type="http://schemas.openxmlformats.org/officeDocument/2006/relationships/image" Target="../media/image33.jpeg"/><Relationship Id="rId11" Type="http://schemas.openxmlformats.org/officeDocument/2006/relationships/image" Target="../media/image28.wmf"/><Relationship Id="rId5" Type="http://schemas.openxmlformats.org/officeDocument/2006/relationships/audio" Target="../media/audio3.wav"/><Relationship Id="rId15" Type="http://schemas.openxmlformats.org/officeDocument/2006/relationships/image" Target="../media/image30.wmf"/><Relationship Id="rId10" Type="http://schemas.openxmlformats.org/officeDocument/2006/relationships/oleObject" Target="../embeddings/oleObject1.bin"/><Relationship Id="rId19" Type="http://schemas.openxmlformats.org/officeDocument/2006/relationships/image" Target="../media/image32.wmf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oleObject" Target="../embeddings/oleObject3.bin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5.wmf"/><Relationship Id="rId18" Type="http://schemas.openxmlformats.org/officeDocument/2006/relationships/oleObject" Target="../embeddings/oleObject10.bin"/><Relationship Id="rId3" Type="http://schemas.openxmlformats.org/officeDocument/2006/relationships/audio" Target="../media/audio3.wav"/><Relationship Id="rId21" Type="http://schemas.openxmlformats.org/officeDocument/2006/relationships/image" Target="../media/image39.wmf"/><Relationship Id="rId7" Type="http://schemas.openxmlformats.org/officeDocument/2006/relationships/slide" Target="slide6.xml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37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9.bin"/><Relationship Id="rId20" Type="http://schemas.openxmlformats.org/officeDocument/2006/relationships/oleObject" Target="../embeddings/oleObject11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33.jpeg"/><Relationship Id="rId11" Type="http://schemas.openxmlformats.org/officeDocument/2006/relationships/image" Target="../media/image34.wmf"/><Relationship Id="rId5" Type="http://schemas.openxmlformats.org/officeDocument/2006/relationships/audio" Target="../media/audio2.wav"/><Relationship Id="rId15" Type="http://schemas.openxmlformats.org/officeDocument/2006/relationships/image" Target="../media/image36.wmf"/><Relationship Id="rId23" Type="http://schemas.openxmlformats.org/officeDocument/2006/relationships/image" Target="../media/image40.w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38.emf"/><Relationship Id="rId4" Type="http://schemas.openxmlformats.org/officeDocument/2006/relationships/audio" Target="../media/audio1.wav"/><Relationship Id="rId9" Type="http://schemas.microsoft.com/office/2007/relationships/hdphoto" Target="../media/hdphoto9.wdp"/><Relationship Id="rId14" Type="http://schemas.openxmlformats.org/officeDocument/2006/relationships/oleObject" Target="../embeddings/oleObject8.bin"/><Relationship Id="rId22" Type="http://schemas.openxmlformats.org/officeDocument/2006/relationships/oleObject" Target="../embeddings/oleObject1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2.wmf"/><Relationship Id="rId18" Type="http://schemas.openxmlformats.org/officeDocument/2006/relationships/oleObject" Target="../embeddings/oleObject17.bin"/><Relationship Id="rId3" Type="http://schemas.openxmlformats.org/officeDocument/2006/relationships/audio" Target="../media/audio3.wav"/><Relationship Id="rId21" Type="http://schemas.openxmlformats.org/officeDocument/2006/relationships/image" Target="../media/image46.wmf"/><Relationship Id="rId7" Type="http://schemas.openxmlformats.org/officeDocument/2006/relationships/slide" Target="slide6.xml"/><Relationship Id="rId12" Type="http://schemas.openxmlformats.org/officeDocument/2006/relationships/oleObject" Target="../embeddings/oleObject14.bin"/><Relationship Id="rId17" Type="http://schemas.openxmlformats.org/officeDocument/2006/relationships/image" Target="../media/image44.wmf"/><Relationship Id="rId25" Type="http://schemas.openxmlformats.org/officeDocument/2006/relationships/image" Target="../media/image48.wmf"/><Relationship Id="rId2" Type="http://schemas.openxmlformats.org/officeDocument/2006/relationships/slideLayout" Target="../slideLayouts/slideLayout35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jpeg"/><Relationship Id="rId11" Type="http://schemas.openxmlformats.org/officeDocument/2006/relationships/image" Target="../media/image41.wmf"/><Relationship Id="rId24" Type="http://schemas.openxmlformats.org/officeDocument/2006/relationships/oleObject" Target="../embeddings/oleObject20.bin"/><Relationship Id="rId5" Type="http://schemas.openxmlformats.org/officeDocument/2006/relationships/audio" Target="../media/audio1.wav"/><Relationship Id="rId15" Type="http://schemas.openxmlformats.org/officeDocument/2006/relationships/image" Target="../media/image43.wmf"/><Relationship Id="rId23" Type="http://schemas.openxmlformats.org/officeDocument/2006/relationships/image" Target="../media/image47.emf"/><Relationship Id="rId10" Type="http://schemas.openxmlformats.org/officeDocument/2006/relationships/oleObject" Target="../embeddings/oleObject13.bin"/><Relationship Id="rId19" Type="http://schemas.openxmlformats.org/officeDocument/2006/relationships/image" Target="../media/image45.emf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AF4A43-59E6-42EC-B471-82BF8C59239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77639" y="-583160"/>
            <a:ext cx="571599" cy="1793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C8756FD-2D2A-423D-AD8F-39CE3C5C674F}"/>
              </a:ext>
            </a:extLst>
          </p:cNvPr>
          <p:cNvSpPr/>
          <p:nvPr/>
        </p:nvSpPr>
        <p:spPr>
          <a:xfrm>
            <a:off x="1358319" y="964910"/>
            <a:ext cx="6376948" cy="2077492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vi-VN" sz="24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CHÀO MỪNG QUÝ THẦY CÔ GIÁO</a:t>
            </a:r>
            <a:endParaRPr lang="en-US" sz="24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0000EE"/>
              </a:solidFill>
              <a:latin typeface="Times New Roman" panose="02020603050405020304" pitchFamily="18" charset="0"/>
            </a:endParaRPr>
          </a:p>
          <a:p>
            <a:pPr algn="ctr">
              <a:defRPr/>
            </a:pPr>
            <a:r>
              <a:rPr lang="vi-VN" sz="24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 VỀ DỰ GIỜ LỚP </a:t>
            </a:r>
            <a:r>
              <a:rPr lang="en-US" sz="24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</a:rPr>
              <a:t>7</a:t>
            </a:r>
            <a:r>
              <a:rPr lang="en-US" sz="24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  <a:p>
            <a:pPr algn="ctr">
              <a:defRPr/>
            </a:pPr>
            <a:r>
              <a:rPr lang="en-US" sz="2400" b="1" dirty="0">
                <a:ln w="12700">
                  <a:solidFill>
                    <a:srgbClr val="C0504D">
                      <a:lumMod val="75000"/>
                    </a:srgbClr>
                  </a:solidFill>
                  <a:prstDash val="solid"/>
                </a:ln>
                <a:solidFill>
                  <a:srgbClr val="0000E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THCS …..</a:t>
            </a:r>
          </a:p>
          <a:p>
            <a:pPr algn="ctr">
              <a:spcBef>
                <a:spcPct val="50000"/>
              </a:spcBef>
              <a:defRPr/>
            </a:pPr>
            <a:r>
              <a:rPr lang="en-US" altLang="vi-VN" sz="2400" b="1" dirty="0">
                <a:solidFill>
                  <a:srgbClr val="0033CC"/>
                </a:solidFill>
                <a:latin typeface="Times New Roman" pitchFamily="18" charset="0"/>
                <a:cs typeface="Arial" charset="0"/>
              </a:rPr>
              <a:t>MÔN: </a:t>
            </a:r>
            <a:r>
              <a:rPr lang="en-US" altLang="vi-VN" sz="2400" b="1" dirty="0" err="1">
                <a:solidFill>
                  <a:srgbClr val="0033CC"/>
                </a:solidFill>
                <a:latin typeface="Times New Roman" pitchFamily="18" charset="0"/>
                <a:cs typeface="Arial" charset="0"/>
              </a:rPr>
              <a:t>Toán</a:t>
            </a:r>
            <a:endParaRPr lang="en-US" altLang="vi-VN" sz="2400" b="1" dirty="0">
              <a:solidFill>
                <a:srgbClr val="5B9BD5">
                  <a:lumMod val="50000"/>
                </a:srgbClr>
              </a:solidFill>
              <a:latin typeface="Times New Roman" pitchFamily="18" charset="0"/>
              <a:cs typeface="Arial" charset="0"/>
            </a:endParaRPr>
          </a:p>
          <a:p>
            <a:pPr algn="ctr">
              <a:defRPr/>
            </a:pPr>
            <a:r>
              <a:rPr lang="en-US" altLang="vi-VN" sz="2100" b="1" dirty="0" err="1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altLang="vi-VN" sz="21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….: ……</a:t>
            </a:r>
            <a:endParaRPr lang="en-US" sz="2100" b="1" dirty="0">
              <a:ln w="12700">
                <a:solidFill>
                  <a:srgbClr val="C0504D">
                    <a:lumMod val="75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Oval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EC4684-5998-4D84-AC07-19A94A8E7655}"/>
              </a:ext>
            </a:extLst>
          </p:cNvPr>
          <p:cNvSpPr/>
          <p:nvPr/>
        </p:nvSpPr>
        <p:spPr>
          <a:xfrm>
            <a:off x="3474451" y="3986063"/>
            <a:ext cx="63114" cy="4525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8966065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55080" y="786057"/>
            <a:ext cx="7140545" cy="20498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đẳng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:                          . 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A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38749" y="3201389"/>
            <a:ext cx="3258114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258400"/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endParaRPr lang="vi-VN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B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55080" y="4075237"/>
            <a:ext cx="3258114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258400"/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endParaRPr lang="vi-VN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C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 flipH="1">
            <a:off x="4630749" y="3201389"/>
            <a:ext cx="3254883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342946"/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endParaRPr lang="vi-VN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 flipH="1">
            <a:off x="4647080" y="4075237"/>
            <a:ext cx="3254883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342946"/>
            <a:r>
              <a:rPr lang="en-US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D. </a:t>
            </a:r>
            <a:endParaRPr lang="vi-VN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0" name="Rounded Rectangle 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1" name="Rounded Rectangle 1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2" name="Rounded Rectangle 1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8" name="Rounded Rectangle 1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716786" y="95963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367" y="3812"/>
            <a:ext cx="592124" cy="5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518935" y="63443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Cloud 38">
            <a:extLst>
              <a:ext uri="{FF2B5EF4-FFF2-40B4-BE49-F238E27FC236}">
                <a16:creationId xmlns:a16="http://schemas.microsoft.com/office/drawing/2014/main" id="{E34A5B53-9D76-4B1C-BCB1-9AF643691D9C}"/>
              </a:ext>
            </a:extLst>
          </p:cNvPr>
          <p:cNvSpPr/>
          <p:nvPr/>
        </p:nvSpPr>
        <p:spPr>
          <a:xfrm>
            <a:off x="1238749" y="2192655"/>
            <a:ext cx="2505752" cy="100873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Chính xác! 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7041645"/>
              </p:ext>
            </p:extLst>
          </p:nvPr>
        </p:nvGraphicFramePr>
        <p:xfrm>
          <a:off x="3830136" y="1684422"/>
          <a:ext cx="1727641" cy="3211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Equation" r:id="rId10" imgW="1075829" imgH="200167" progId="Equation.DSMT4">
                  <p:embed/>
                </p:oleObj>
              </mc:Choice>
              <mc:Fallback>
                <p:oleObj name="Equation" r:id="rId10" imgW="1075829" imgH="20016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3830136" y="1684422"/>
                        <a:ext cx="1727641" cy="3211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8917465"/>
              </p:ext>
            </p:extLst>
          </p:nvPr>
        </p:nvGraphicFramePr>
        <p:xfrm>
          <a:off x="1914461" y="3300258"/>
          <a:ext cx="649003" cy="4573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3" name="Equation" r:id="rId12" imgW="558720" imgH="393480" progId="Equation.DSMT4">
                  <p:embed/>
                </p:oleObj>
              </mc:Choice>
              <mc:Fallback>
                <p:oleObj name="Equation" r:id="rId12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914461" y="3300258"/>
                        <a:ext cx="649003" cy="4573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81510061"/>
              </p:ext>
            </p:extLst>
          </p:nvPr>
        </p:nvGraphicFramePr>
        <p:xfrm>
          <a:off x="5394583" y="3279779"/>
          <a:ext cx="609706" cy="4296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4" name="Equation" r:id="rId14" imgW="558720" imgH="393480" progId="Equation.DSMT4">
                  <p:embed/>
                </p:oleObj>
              </mc:Choice>
              <mc:Fallback>
                <p:oleObj name="Equation" r:id="rId14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5394583" y="3279779"/>
                        <a:ext cx="609706" cy="42962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7456882"/>
              </p:ext>
            </p:extLst>
          </p:nvPr>
        </p:nvGraphicFramePr>
        <p:xfrm>
          <a:off x="1884689" y="4139891"/>
          <a:ext cx="709736" cy="5002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5" name="Equation" r:id="rId16" imgW="558720" imgH="393480" progId="Equation.DSMT4">
                  <p:embed/>
                </p:oleObj>
              </mc:Choice>
              <mc:Fallback>
                <p:oleObj name="Equation" r:id="rId16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884689" y="4139891"/>
                        <a:ext cx="709736" cy="5002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70873"/>
              </p:ext>
            </p:extLst>
          </p:nvPr>
        </p:nvGraphicFramePr>
        <p:xfrm>
          <a:off x="5387886" y="4113012"/>
          <a:ext cx="708545" cy="499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6" name="Equation" r:id="rId18" imgW="558720" imgH="393480" progId="Equation.DSMT4">
                  <p:embed/>
                </p:oleObj>
              </mc:Choice>
              <mc:Fallback>
                <p:oleObj name="Equation" r:id="rId18" imgW="5587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87886" y="4113012"/>
                        <a:ext cx="708545" cy="499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05026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96349" y="743179"/>
            <a:ext cx="6650112" cy="20498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9" tIns="34295" rIns="68589" bIns="34295" rtlCol="0" anchor="t" anchorCtr="0"/>
          <a:lstStyle/>
          <a:p>
            <a:pPr algn="just"/>
            <a:endParaRPr lang="en-US" sz="2100" b="1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5: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2 gam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Hà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pha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1,5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lít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chanh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gam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?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vi-VN" sz="2000" dirty="0">
              <a:solidFill>
                <a:prstClr val="black"/>
              </a:solidFill>
              <a:latin typeface="Times New Roman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" name="Rounded 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0" name="Rounded Rectangle 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1" name="Rounded Rectangle 1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2" name="Rounded Rectangle 1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7" name="Rounded Rectangle 16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8" name="Rounded Rectangle 1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9" name="Rounded Rectangle 1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0" name="Rounded Rectangle 1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2" name="Rounded Rectangle 2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488147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344" y="56663"/>
            <a:ext cx="592124" cy="5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635525" y="94069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B. ĐÚNG">
            <a:extLst>
              <a:ext uri="{FF2B5EF4-FFF2-40B4-BE49-F238E27FC236}">
                <a16:creationId xmlns:a16="http://schemas.microsoft.com/office/drawing/2014/main" id="{411A8C10-BD65-4B77-BEBF-3664C58BA885}"/>
              </a:ext>
            </a:extLst>
          </p:cNvPr>
          <p:cNvGrpSpPr/>
          <p:nvPr/>
        </p:nvGrpSpPr>
        <p:grpSpPr>
          <a:xfrm>
            <a:off x="4691577" y="3148305"/>
            <a:ext cx="3258114" cy="596179"/>
            <a:chOff x="6253292" y="4196443"/>
            <a:chExt cx="4343398" cy="794660"/>
          </a:xfrm>
        </p:grpSpPr>
        <p:sp>
          <p:nvSpPr>
            <p:cNvPr id="13" name="B"/>
            <p:cNvSpPr/>
            <p:nvPr/>
          </p:nvSpPr>
          <p:spPr>
            <a:xfrm flipH="1">
              <a:off x="6253292" y="4196443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5" name="Object 45">
              <a:extLst>
                <a:ext uri="{FF2B5EF4-FFF2-40B4-BE49-F238E27FC236}">
                  <a16:creationId xmlns:a16="http://schemas.microsoft.com/office/drawing/2014/main" id="{5142CF80-D019-4B06-B1AD-6701372A29C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04931868"/>
                </p:ext>
              </p:extLst>
            </p:nvPr>
          </p:nvGraphicFramePr>
          <p:xfrm>
            <a:off x="7257726" y="4368800"/>
            <a:ext cx="1279525" cy="5016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0" name="Equation" r:id="rId10" imgW="406080" imgH="203040" progId="Equation.DSMT4">
                    <p:embed/>
                  </p:oleObj>
                </mc:Choice>
                <mc:Fallback>
                  <p:oleObj name="Equation" r:id="rId10" imgW="406080" imgH="2030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57726" y="4368800"/>
                          <a:ext cx="1279525" cy="5016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A. SAI">
            <a:extLst>
              <a:ext uri="{FF2B5EF4-FFF2-40B4-BE49-F238E27FC236}">
                <a16:creationId xmlns:a16="http://schemas.microsoft.com/office/drawing/2014/main" id="{49F939FA-3050-4F13-B1EB-619DED6D5A7A}"/>
              </a:ext>
            </a:extLst>
          </p:cNvPr>
          <p:cNvGrpSpPr/>
          <p:nvPr/>
        </p:nvGrpSpPr>
        <p:grpSpPr>
          <a:xfrm>
            <a:off x="1296348" y="3148305"/>
            <a:ext cx="3258114" cy="596179"/>
            <a:chOff x="1727107" y="4196443"/>
            <a:chExt cx="4343398" cy="794660"/>
          </a:xfrm>
        </p:grpSpPr>
        <p:sp>
          <p:nvSpPr>
            <p:cNvPr id="21" name="A"/>
            <p:cNvSpPr/>
            <p:nvPr/>
          </p:nvSpPr>
          <p:spPr>
            <a:xfrm>
              <a:off x="1727107" y="4196443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58400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2" name="Object 1">
              <a:extLst>
                <a:ext uri="{FF2B5EF4-FFF2-40B4-BE49-F238E27FC236}">
                  <a16:creationId xmlns:a16="http://schemas.microsoft.com/office/drawing/2014/main" id="{6ACF0ACB-8849-4133-A4F6-181D749305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1929625"/>
                </p:ext>
              </p:extLst>
            </p:nvPr>
          </p:nvGraphicFramePr>
          <p:xfrm>
            <a:off x="2454254" y="4368800"/>
            <a:ext cx="1406525" cy="50006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1" name="Equation" r:id="rId12" imgW="444240" imgH="203040" progId="Equation.DSMT4">
                    <p:embed/>
                  </p:oleObj>
                </mc:Choice>
                <mc:Fallback>
                  <p:oleObj name="Equation" r:id="rId12" imgW="444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2454254" y="4368800"/>
                          <a:ext cx="1406525" cy="50006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C. SAI">
            <a:extLst>
              <a:ext uri="{FF2B5EF4-FFF2-40B4-BE49-F238E27FC236}">
                <a16:creationId xmlns:a16="http://schemas.microsoft.com/office/drawing/2014/main" id="{DDDB3B2C-D3DE-4810-970A-233AAB8C73ED}"/>
              </a:ext>
            </a:extLst>
          </p:cNvPr>
          <p:cNvGrpSpPr/>
          <p:nvPr/>
        </p:nvGrpSpPr>
        <p:grpSpPr>
          <a:xfrm>
            <a:off x="1299579" y="4022153"/>
            <a:ext cx="3258114" cy="596179"/>
            <a:chOff x="1731414" y="5361214"/>
            <a:chExt cx="4343398" cy="794660"/>
          </a:xfrm>
        </p:grpSpPr>
        <p:sp>
          <p:nvSpPr>
            <p:cNvPr id="14" name="C"/>
            <p:cNvSpPr/>
            <p:nvPr/>
          </p:nvSpPr>
          <p:spPr>
            <a:xfrm>
              <a:off x="1731414" y="5361214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16723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6" name="Object 45">
              <a:extLst>
                <a:ext uri="{FF2B5EF4-FFF2-40B4-BE49-F238E27FC236}">
                  <a16:creationId xmlns:a16="http://schemas.microsoft.com/office/drawing/2014/main" id="{12FB2388-2530-4601-B1A4-3C0AFE1A3C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476882437"/>
                </p:ext>
              </p:extLst>
            </p:nvPr>
          </p:nvGraphicFramePr>
          <p:xfrm>
            <a:off x="2373291" y="5530852"/>
            <a:ext cx="1487488" cy="50006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2" name="Equation" r:id="rId14" imgW="469800" imgH="203040" progId="Equation.DSMT4">
                    <p:embed/>
                  </p:oleObj>
                </mc:Choice>
                <mc:Fallback>
                  <p:oleObj name="Equation" r:id="rId14" imgW="46980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373291" y="5530852"/>
                          <a:ext cx="1487488" cy="50006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15" name="D. SAI">
            <a:extLst>
              <a:ext uri="{FF2B5EF4-FFF2-40B4-BE49-F238E27FC236}">
                <a16:creationId xmlns:a16="http://schemas.microsoft.com/office/drawing/2014/main" id="{D1E1BA2A-9E65-475E-88A0-587C9B28D222}"/>
              </a:ext>
            </a:extLst>
          </p:cNvPr>
          <p:cNvGrpSpPr/>
          <p:nvPr/>
        </p:nvGrpSpPr>
        <p:grpSpPr>
          <a:xfrm>
            <a:off x="4691579" y="4022153"/>
            <a:ext cx="3254883" cy="596179"/>
            <a:chOff x="6253293" y="5361214"/>
            <a:chExt cx="4339091" cy="794660"/>
          </a:xfrm>
        </p:grpSpPr>
        <p:sp>
          <p:nvSpPr>
            <p:cNvPr id="16" name="D"/>
            <p:cNvSpPr/>
            <p:nvPr/>
          </p:nvSpPr>
          <p:spPr>
            <a:xfrm flipH="1">
              <a:off x="6253293" y="5361214"/>
              <a:ext cx="4339091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" name="Object 3">
              <a:extLst>
                <a:ext uri="{FF2B5EF4-FFF2-40B4-BE49-F238E27FC236}">
                  <a16:creationId xmlns:a16="http://schemas.microsoft.com/office/drawing/2014/main" id="{138DE5F0-7EE7-4DE2-BF97-E86DE723CE3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297308534"/>
                </p:ext>
              </p:extLst>
            </p:nvPr>
          </p:nvGraphicFramePr>
          <p:xfrm>
            <a:off x="7250775" y="5522913"/>
            <a:ext cx="1333500" cy="5080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73" name="Equation" r:id="rId16" imgW="533160" imgH="203040" progId="Equation.DSMT4">
                    <p:embed/>
                  </p:oleObj>
                </mc:Choice>
                <mc:Fallback>
                  <p:oleObj name="Equation" r:id="rId16" imgW="5331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7250775" y="5522913"/>
                          <a:ext cx="1333500" cy="50800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8" name="Cloud 47">
            <a:extLst>
              <a:ext uri="{FF2B5EF4-FFF2-40B4-BE49-F238E27FC236}">
                <a16:creationId xmlns:a16="http://schemas.microsoft.com/office/drawing/2014/main" id="{7BFE8D5C-7555-4044-9946-07697ED00091}"/>
              </a:ext>
            </a:extLst>
          </p:cNvPr>
          <p:cNvSpPr/>
          <p:nvPr/>
        </p:nvSpPr>
        <p:spPr>
          <a:xfrm>
            <a:off x="5323914" y="2157819"/>
            <a:ext cx="2505752" cy="100873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Chính xác! 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1546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8ADCE6-3FE1-1E59-A6FB-8E0D87AEC2E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2027838" y="2175807"/>
            <a:ext cx="6147388" cy="556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  <p:sp>
        <p:nvSpPr>
          <p:cNvPr id="4" name="MH_Number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14B99A-6154-4B5D-9105-41EECA03DE82}"/>
              </a:ext>
            </a:extLst>
          </p:cNvPr>
          <p:cNvSpPr/>
          <p:nvPr/>
        </p:nvSpPr>
        <p:spPr>
          <a:xfrm flipH="1">
            <a:off x="692668" y="1750866"/>
            <a:ext cx="1335171" cy="1406456"/>
          </a:xfrm>
          <a:prstGeom prst="roundRect">
            <a:avLst>
              <a:gd name="adj" fmla="val 16667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5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Times New Roman" pitchFamily="18" charset="0"/>
              </a:rPr>
              <a:t>02</a:t>
            </a:r>
            <a:endParaRPr lang="zh-CN" altLang="en-US" sz="5400" b="1" dirty="0">
              <a:solidFill>
                <a:srgbClr val="FFFFFF"/>
              </a:solidFill>
              <a:latin typeface="Cambria" panose="02040503050406030204" pitchFamily="18" charset="0"/>
              <a:ea typeface="微软雅黑" pitchFamily="34" charset="-122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808631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06A980B-3CDD-B74F-2DE3-DF08831142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5103" y="741285"/>
            <a:ext cx="4233070" cy="1626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Cho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</a:t>
            </a:r>
            <a:br>
              <a:rPr lang="en-US" altLang="en-US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br>
              <a:rPr lang="en-US" altLang="en-US" sz="2100" b="1" dirty="0">
                <a:solidFill>
                  <a:srgbClr val="0033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br>
              <a:rPr lang="en-US" alt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1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br>
              <a:rPr lang="en-US" altLang="en-US" sz="2100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100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9" name="Object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E0EEB3-36BA-D43A-D018-1237288A9B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56540978"/>
              </p:ext>
            </p:extLst>
          </p:nvPr>
        </p:nvGraphicFramePr>
        <p:xfrm>
          <a:off x="4259208" y="486712"/>
          <a:ext cx="628759" cy="62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6" name="Equation" r:id="rId3" imgW="507960" imgH="507960" progId="Equation.DSMT4">
                  <p:embed/>
                </p:oleObj>
              </mc:Choice>
              <mc:Fallback>
                <p:oleObj name="Equation" r:id="rId3" imgW="507960" imgH="507960" progId="Equation.DSMT4">
                  <p:embed/>
                  <p:pic>
                    <p:nvPicPr>
                      <p:cNvPr id="9" name="Object 7">
                        <a:extLst>
                          <a:ext uri="{FF2B5EF4-FFF2-40B4-BE49-F238E27FC236}">
                            <a16:creationId xmlns:a16="http://schemas.microsoft.com/office/drawing/2014/main" id="{5EE0EEB3-36BA-D43A-D018-1237288A9B4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59208" y="486712"/>
                        <a:ext cx="628759" cy="628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8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B79AF6C-7FFC-DA62-26D8-228C61A244C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0701132"/>
              </p:ext>
            </p:extLst>
          </p:nvPr>
        </p:nvGraphicFramePr>
        <p:xfrm>
          <a:off x="4006751" y="1106844"/>
          <a:ext cx="566836" cy="62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7" name="Equation" r:id="rId5" imgW="457200" imgH="507960" progId="Equation.DSMT4">
                  <p:embed/>
                </p:oleObj>
              </mc:Choice>
              <mc:Fallback>
                <p:oleObj name="Equation" r:id="rId5" imgW="457200" imgH="507960" progId="Equation.DSMT4">
                  <p:embed/>
                  <p:pic>
                    <p:nvPicPr>
                      <p:cNvPr id="10" name="Object 8">
                        <a:extLst>
                          <a:ext uri="{FF2B5EF4-FFF2-40B4-BE49-F238E27FC236}">
                            <a16:creationId xmlns:a16="http://schemas.microsoft.com/office/drawing/2014/main" id="{DB79AF6C-7FFC-DA62-26D8-228C61A244C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06751" y="1106844"/>
                        <a:ext cx="566836" cy="628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37157E3-BBB4-3812-D74C-CB714255F6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75206649"/>
              </p:ext>
            </p:extLst>
          </p:nvPr>
        </p:nvGraphicFramePr>
        <p:xfrm>
          <a:off x="4986302" y="1116298"/>
          <a:ext cx="565645" cy="6288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8" name="Equation" r:id="rId7" imgW="457200" imgH="507960" progId="Equation.DSMT4">
                  <p:embed/>
                </p:oleObj>
              </mc:Choice>
              <mc:Fallback>
                <p:oleObj name="Equation" r:id="rId7" imgW="457200" imgH="507960" progId="Equation.DSMT4">
                  <p:embed/>
                  <p:pic>
                    <p:nvPicPr>
                      <p:cNvPr id="11" name="Object 9">
                        <a:extLst>
                          <a:ext uri="{FF2B5EF4-FFF2-40B4-BE49-F238E27FC236}">
                            <a16:creationId xmlns:a16="http://schemas.microsoft.com/office/drawing/2014/main" id="{637157E3-BBB4-3812-D74C-CB714255F6C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6302" y="1116298"/>
                        <a:ext cx="565645" cy="62884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4B1774-3604-732F-AEC5-D13BDF488B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386" y="3430836"/>
            <a:ext cx="6191008" cy="7158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So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sánh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HĐ1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  <p:sp>
        <p:nvSpPr>
          <p:cNvPr id="3" name="Rectangle 2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664613" y="606491"/>
            <a:ext cx="879240" cy="392536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*HĐ1.</a:t>
            </a:r>
            <a:endParaRPr lang="vi-VN" sz="2100" dirty="0"/>
          </a:p>
        </p:txBody>
      </p:sp>
      <p:sp>
        <p:nvSpPr>
          <p:cNvPr id="4" name="Rectangle 3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677792" y="3419193"/>
            <a:ext cx="946577" cy="392536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HĐ2. </a:t>
            </a:r>
            <a:endParaRPr lang="vi-VN" sz="2100" dirty="0"/>
          </a:p>
        </p:txBody>
      </p:sp>
      <p:sp>
        <p:nvSpPr>
          <p:cNvPr id="2" name="TextBox 1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1733386" y="1512154"/>
            <a:ext cx="9914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Object 7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8640941"/>
              </p:ext>
            </p:extLst>
          </p:nvPr>
        </p:nvGraphicFramePr>
        <p:xfrm>
          <a:off x="3072823" y="2764759"/>
          <a:ext cx="1717675" cy="6955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09" name="Equation" r:id="rId9" imgW="1180800" imgH="457200" progId="Equation.DSMT4">
                  <p:embed/>
                </p:oleObj>
              </mc:Choice>
              <mc:Fallback>
                <p:oleObj name="Equation" r:id="rId9" imgW="1180800" imgH="457200" progId="Equation.DSMT4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72823" y="2764759"/>
                        <a:ext cx="1717675" cy="69556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3" descr="OPL20U25GSXzBJYl68kk8uQGfFKzs7yb1M4KJWUiLk6ZEvGF+qCIPSnY57AbBFCvTW15.2022.156+K4lPs7H94VUqPe2XwIsfPRnrXQE//QTEXxb8/8N4CNc6FpgZahzpTjFhMzSA7T/nHJa11DE8Ng2TP3iAmRczFlmslSuUNOgUeb6yRvs0="/>
          <p:cNvSpPr>
            <a:spLocks noChangeArrowheads="1"/>
          </p:cNvSpPr>
          <p:nvPr/>
        </p:nvSpPr>
        <p:spPr bwMode="auto">
          <a:xfrm>
            <a:off x="793" y="1759178"/>
            <a:ext cx="2135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vi-VN" sz="800">
                <a:latin typeface="Arial" pitchFamily="34" charset="0"/>
                <a:cs typeface="Arial" pitchFamily="34" charset="0"/>
              </a:rPr>
              <a:t> </a:t>
            </a:r>
            <a:endParaRPr lang="vi-VN" sz="1800"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88928" y="1876070"/>
            <a:ext cx="848758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Ta </a:t>
            </a:r>
            <a:r>
              <a:rPr lang="en-US" sz="2100" dirty="0" err="1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</a:t>
            </a:r>
            <a:endParaRPr lang="en-US" sz="2100" b="1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71103889"/>
              </p:ext>
            </p:extLst>
          </p:nvPr>
        </p:nvGraphicFramePr>
        <p:xfrm>
          <a:off x="3012282" y="1822450"/>
          <a:ext cx="1717675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0" name="Equation" r:id="rId11" imgW="1396800" imgH="609480" progId="Equation.DSMT4">
                  <p:embed/>
                </p:oleObj>
              </mc:Choice>
              <mc:Fallback>
                <p:oleObj name="Equation" r:id="rId11" imgW="1396800" imgH="609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3012282" y="1822450"/>
                        <a:ext cx="1717675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21">
            <a:extLst>
              <a:ext uri="{FF2B5EF4-FFF2-40B4-BE49-F238E27FC236}">
                <a16:creationId xmlns:a16="http://schemas.microsoft.com/office/drawing/2014/main" id="{AF99CD6A-DCA5-F479-1C98-D36BC12D2E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69110376"/>
              </p:ext>
            </p:extLst>
          </p:nvPr>
        </p:nvGraphicFramePr>
        <p:xfrm>
          <a:off x="3593307" y="4243388"/>
          <a:ext cx="3698875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Equation" r:id="rId13" imgW="2260440" imgH="558720" progId="Equation.DSMT4">
                  <p:embed/>
                </p:oleObj>
              </mc:Choice>
              <mc:Fallback>
                <p:oleObj name="Equation" r:id="rId13" imgW="2260440" imgH="558720" progId="Equation.DSMT4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3307" y="4243388"/>
                        <a:ext cx="3698875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8">
            <a:extLst>
              <a:ext uri="{FF2B5EF4-FFF2-40B4-BE49-F238E27FC236}">
                <a16:creationId xmlns:a16="http://schemas.microsoft.com/office/drawing/2014/main" id="{7B7F8A6A-DC7E-CA72-7993-82858BF90E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8984" y="4479609"/>
            <a:ext cx="937262" cy="39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9" tIns="34295" rIns="68589" bIns="34295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885309" y="4472895"/>
            <a:ext cx="99140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vi-VN" sz="21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文本框 11">
            <a:extLst>
              <a:ext uri="{FF2B5EF4-FFF2-40B4-BE49-F238E27FC236}">
                <a16:creationId xmlns:a16="http://schemas.microsoft.com/office/drawing/2014/main" id="{8BA728DF-65D0-47CE-910A-7022149C9E23}"/>
              </a:ext>
            </a:extLst>
          </p:cNvPr>
          <p:cNvSpPr txBox="1"/>
          <p:nvPr/>
        </p:nvSpPr>
        <p:spPr>
          <a:xfrm>
            <a:off x="793" y="16824"/>
            <a:ext cx="914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49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2" grpId="0"/>
      <p:bldP spid="3" grpId="0"/>
      <p:bldP spid="4" grpId="0"/>
      <p:bldP spid="2" grpId="0"/>
      <p:bldP spid="14" grpId="0"/>
      <p:bldP spid="20" grpId="0"/>
      <p:bldP spid="2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B88142F-C5F4-5D64-09C2-54517895FB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97251" y="613095"/>
            <a:ext cx="5153920" cy="800347"/>
          </a:xfrm>
        </p:spPr>
        <p:txBody>
          <a:bodyPr/>
          <a:lstStyle/>
          <a:p>
            <a:pPr eaLnBrk="1" hangingPunct="1"/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6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11" name="Object 1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178CBB-C2C7-787A-0ED7-F2F9ABACC554}"/>
              </a:ext>
            </a:extLst>
          </p:cNvPr>
          <p:cNvGraphicFramePr>
            <a:graphicFrameLocks noGrp="1" noChangeAspect="1"/>
          </p:cNvGraphicFramePr>
          <p:nvPr>
            <p:ph sz="quarter" idx="2"/>
            <p:extLst>
              <p:ext uri="{D42A27DB-BD31-4B8C-83A1-F6EECF244321}">
                <p14:modId xmlns:p14="http://schemas.microsoft.com/office/powerpoint/2010/main" val="3271988055"/>
              </p:ext>
            </p:extLst>
          </p:nvPr>
        </p:nvGraphicFramePr>
        <p:xfrm>
          <a:off x="3538538" y="2287588"/>
          <a:ext cx="1485900" cy="11890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Equation" r:id="rId3" imgW="634680" imgH="507960" progId="Equation.DSMT4">
                  <p:embed/>
                </p:oleObj>
              </mc:Choice>
              <mc:Fallback>
                <p:oleObj name="Equation" r:id="rId3" imgW="634680" imgH="507960" progId="Equation.DSMT4">
                  <p:embed/>
                  <p:pic>
                    <p:nvPicPr>
                      <p:cNvPr id="11" name="Object 14">
                        <a:extLst>
                          <a:ext uri="{FF2B5EF4-FFF2-40B4-BE49-F238E27FC236}">
                            <a16:creationId xmlns:a16="http://schemas.microsoft.com/office/drawing/2014/main" id="{C9178CBB-C2C7-787A-0ED7-F2F9ABACC55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38538" y="2287588"/>
                        <a:ext cx="1485900" cy="11890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5BEC035-F08E-58F9-0679-059182A60459}"/>
              </a:ext>
            </a:extLst>
          </p:cNvPr>
          <p:cNvSpPr txBox="1"/>
          <p:nvPr/>
        </p:nvSpPr>
        <p:spPr>
          <a:xfrm>
            <a:off x="744920" y="1504433"/>
            <a:ext cx="3061333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13" name="Object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CAA74D-10E4-FB91-2C0B-70A3CFB78B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159193"/>
              </p:ext>
            </p:extLst>
          </p:nvPr>
        </p:nvGraphicFramePr>
        <p:xfrm>
          <a:off x="2463625" y="1313462"/>
          <a:ext cx="1057621" cy="98535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5" name="Equation" r:id="rId5" imgW="545760" imgH="507960" progId="Equation.DSMT4">
                  <p:embed/>
                </p:oleObj>
              </mc:Choice>
              <mc:Fallback>
                <p:oleObj name="Equation" r:id="rId5" imgW="545760" imgH="507960" progId="Equation.DSMT4">
                  <p:embed/>
                  <p:pic>
                    <p:nvPicPr>
                      <p:cNvPr id="13" name="Object 4">
                        <a:extLst>
                          <a:ext uri="{FF2B5EF4-FFF2-40B4-BE49-F238E27FC236}">
                            <a16:creationId xmlns:a16="http://schemas.microsoft.com/office/drawing/2014/main" id="{56CAA74D-10E4-FB91-2C0B-70A3CFB78B9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63625" y="1313462"/>
                        <a:ext cx="1057621" cy="98535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44C926F-B89D-CED8-44C4-6926EB028181}"/>
              </a:ext>
            </a:extLst>
          </p:cNvPr>
          <p:cNvSpPr txBox="1"/>
          <p:nvPr/>
        </p:nvSpPr>
        <p:spPr>
          <a:xfrm>
            <a:off x="3647556" y="1500030"/>
            <a:ext cx="2345629" cy="50014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graphicFrame>
        <p:nvGraphicFramePr>
          <p:cNvPr id="2" name="Object 1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2078465"/>
              </p:ext>
            </p:extLst>
          </p:nvPr>
        </p:nvGraphicFramePr>
        <p:xfrm>
          <a:off x="744920" y="2331256"/>
          <a:ext cx="1170189" cy="1088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6" name="Equation" r:id="rId7" imgW="545760" imgH="507960" progId="Equation.DSMT4">
                  <p:embed/>
                </p:oleObj>
              </mc:Choice>
              <mc:Fallback>
                <p:oleObj name="Equation" r:id="rId7" imgW="5457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44920" y="2331256"/>
                        <a:ext cx="1170189" cy="1088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690511"/>
              </p:ext>
            </p:extLst>
          </p:nvPr>
        </p:nvGraphicFramePr>
        <p:xfrm>
          <a:off x="2029170" y="2314572"/>
          <a:ext cx="1430440" cy="11219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7" name="Equation" r:id="rId9" imgW="647640" imgH="507960" progId="Equation.DSMT4">
                  <p:embed/>
                </p:oleObj>
              </mc:Choice>
              <mc:Fallback>
                <p:oleObj name="Equation" r:id="rId9" imgW="64764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029170" y="2314572"/>
                        <a:ext cx="1430440" cy="112191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 descr="OPL20U25GSXzBJYl68kk8uQGfFKzs7yb1M4KJWUiLk6ZEvGF+qCIPSnY57AbBFCvTW15.2022.156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307139"/>
              </p:ext>
            </p:extLst>
          </p:nvPr>
        </p:nvGraphicFramePr>
        <p:xfrm>
          <a:off x="5278748" y="2611538"/>
          <a:ext cx="2795875" cy="5764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8" name="Equation" r:id="rId11" imgW="1231560" imgH="253800" progId="Equation.DSMT4">
                  <p:embed/>
                </p:oleObj>
              </mc:Choice>
              <mc:Fallback>
                <p:oleObj name="Equation" r:id="rId11" imgW="1231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278748" y="2611538"/>
                        <a:ext cx="2795875" cy="5764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文本框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26CA591-3F88-B1A3-E5CF-E0CD5F78F6BE}"/>
              </a:ext>
            </a:extLst>
          </p:cNvPr>
          <p:cNvSpPr txBox="1"/>
          <p:nvPr/>
        </p:nvSpPr>
        <p:spPr>
          <a:xfrm>
            <a:off x="793" y="16824"/>
            <a:ext cx="91455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lang="en-US" altLang="zh-C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zh-CN" altLang="en-US" sz="2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2" grpId="0"/>
      <p:bldP spid="4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517A7-BD57-F1C3-2E15-33C0449E0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2894" y="234278"/>
            <a:ext cx="6569077" cy="109690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b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3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altLang="en-US" sz="21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r>
              <a:rPr lang="en-US" altLang="en-US" sz="23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y,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3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            </a:t>
            </a:r>
            <a:r>
              <a:rPr lang="en-US" altLang="en-US" sz="23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br>
              <a:rPr lang="en-US" alt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altLang="en-US" sz="21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1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9C7EA9-DDBB-8021-D8AA-1A14080C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2893" y="1612594"/>
            <a:ext cx="7839533" cy="628844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,  ta </a:t>
            </a:r>
            <a:r>
              <a:rPr lang="en-US" altLang="en-US" sz="2100" dirty="0" err="1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1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11269" name="Rectangle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5C84E-3E41-6D7B-4D56-07FEC0C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791" y="1600695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1270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3B2A2-554B-FEBE-FD85-7C238BAD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951" y="3087054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graphicFrame>
        <p:nvGraphicFramePr>
          <p:cNvPr id="11271" name="Object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11B078-216B-831C-C837-281A4EE07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3930606"/>
              </p:ext>
            </p:extLst>
          </p:nvPr>
        </p:nvGraphicFramePr>
        <p:xfrm>
          <a:off x="4094852" y="704889"/>
          <a:ext cx="792609" cy="7676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4" name="Equation" r:id="rId3" imgW="583920" imgH="507960" progId="Equation.DSMT4">
                  <p:embed/>
                </p:oleObj>
              </mc:Choice>
              <mc:Fallback>
                <p:oleObj name="Equation" r:id="rId3" imgW="583920" imgH="507960" progId="Equation.DSMT4">
                  <p:embed/>
                  <p:pic>
                    <p:nvPicPr>
                      <p:cNvPr id="11271" name="Object 7">
                        <a:extLst>
                          <a:ext uri="{FF2B5EF4-FFF2-40B4-BE49-F238E27FC236}">
                            <a16:creationId xmlns:a16="http://schemas.microsoft.com/office/drawing/2014/main" id="{CD11B078-216B-831C-C837-281A4EE07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4852" y="704889"/>
                        <a:ext cx="792609" cy="767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383C77-1E83-F9D5-28DD-B509AB40B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0335562"/>
              </p:ext>
            </p:extLst>
          </p:nvPr>
        </p:nvGraphicFramePr>
        <p:xfrm>
          <a:off x="1302402" y="2148113"/>
          <a:ext cx="2777697" cy="8003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5" name="Equation" r:id="rId5" imgW="1993680" imgH="507960" progId="Equation.DSMT4">
                  <p:embed/>
                </p:oleObj>
              </mc:Choice>
              <mc:Fallback>
                <p:oleObj name="Equation" r:id="rId5" imgW="1993680" imgH="507960" progId="Equation.DSMT4">
                  <p:embed/>
                  <p:pic>
                    <p:nvPicPr>
                      <p:cNvPr id="11275" name="Object 11">
                        <a:extLst>
                          <a:ext uri="{FF2B5EF4-FFF2-40B4-BE49-F238E27FC236}">
                            <a16:creationId xmlns:a16="http://schemas.microsoft.com/office/drawing/2014/main" id="{FC383C77-1E83-F9D5-28DD-B509AB40BA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02402" y="2148113"/>
                        <a:ext cx="2777697" cy="80034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6" name="Object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29D108-E320-E74B-04FF-F9D192496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35992777"/>
              </p:ext>
            </p:extLst>
          </p:nvPr>
        </p:nvGraphicFramePr>
        <p:xfrm>
          <a:off x="1263182" y="2933700"/>
          <a:ext cx="2833688" cy="820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Equation" r:id="rId7" imgW="1752480" imgH="507960" progId="Equation.DSMT4">
                  <p:embed/>
                </p:oleObj>
              </mc:Choice>
              <mc:Fallback>
                <p:oleObj name="Equation" r:id="rId7" imgW="1752480" imgH="507960" progId="Equation.DSMT4">
                  <p:embed/>
                  <p:pic>
                    <p:nvPicPr>
                      <p:cNvPr id="11276" name="Object 12">
                        <a:extLst>
                          <a:ext uri="{FF2B5EF4-FFF2-40B4-BE49-F238E27FC236}">
                            <a16:creationId xmlns:a16="http://schemas.microsoft.com/office/drawing/2014/main" id="{6F29D108-E320-E74B-04FF-F9D192496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3182" y="2933700"/>
                        <a:ext cx="2833688" cy="820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9" name="Text Box 2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C06EF7-4571-BFFC-A7DE-309AD9CBA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5672" y="1317528"/>
            <a:ext cx="1200358" cy="3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3901DD-515B-5D6A-DBDC-49E84EC055F5}"/>
              </a:ext>
            </a:extLst>
          </p:cNvPr>
          <p:cNvSpPr txBox="1"/>
          <p:nvPr/>
        </p:nvSpPr>
        <p:spPr>
          <a:xfrm>
            <a:off x="1690595" y="4606309"/>
            <a:ext cx="887889" cy="3925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C8708D-8A02-A1C4-56B3-9A61B6CE77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09164695"/>
              </p:ext>
            </p:extLst>
          </p:nvPr>
        </p:nvGraphicFramePr>
        <p:xfrm>
          <a:off x="2303333" y="4629123"/>
          <a:ext cx="1865261" cy="4114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Equation" r:id="rId9" imgW="1041120" imgH="228600" progId="Equation.DSMT4">
                  <p:embed/>
                </p:oleObj>
              </mc:Choice>
              <mc:Fallback>
                <p:oleObj name="Equation" r:id="rId9" imgW="104112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2C8708D-8A02-A1C4-56B3-9A61B6CE7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2303333" y="4629123"/>
                        <a:ext cx="1865261" cy="4114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DB10F5-FE90-A8E7-88AF-C59AC35DAC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1423114"/>
              </p:ext>
            </p:extLst>
          </p:nvPr>
        </p:nvGraphicFramePr>
        <p:xfrm>
          <a:off x="5571335" y="916788"/>
          <a:ext cx="1189632" cy="362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8" name="Equation" r:id="rId11" imgW="749160" imgH="228600" progId="Equation.DSMT4">
                  <p:embed/>
                </p:oleObj>
              </mc:Choice>
              <mc:Fallback>
                <p:oleObj name="Equation" r:id="rId11" imgW="74916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DB10F5-FE90-A8E7-88AF-C59AC35DA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571335" y="916788"/>
                        <a:ext cx="1189632" cy="3629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17705658"/>
              </p:ext>
            </p:extLst>
          </p:nvPr>
        </p:nvGraphicFramePr>
        <p:xfrm>
          <a:off x="1260430" y="3730107"/>
          <a:ext cx="2793176" cy="7499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9" name="Equation" r:id="rId13" imgW="1892160" imgH="507960" progId="Equation.DSMT4">
                  <p:embed/>
                </p:oleObj>
              </mc:Choice>
              <mc:Fallback>
                <p:oleObj name="Equation" r:id="rId13" imgW="1892160" imgH="5079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260430" y="3730107"/>
                        <a:ext cx="2793176" cy="7499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11">
            <a:extLst>
              <a:ext uri="{FF2B5EF4-FFF2-40B4-BE49-F238E27FC236}">
                <a16:creationId xmlns:a16="http://schemas.microsoft.com/office/drawing/2014/main" id="{5A995381-347C-4DC5-6CF1-532E5F286ECA}"/>
              </a:ext>
            </a:extLst>
          </p:cNvPr>
          <p:cNvSpPr txBox="1"/>
          <p:nvPr/>
        </p:nvSpPr>
        <p:spPr>
          <a:xfrm>
            <a:off x="793" y="16824"/>
            <a:ext cx="914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937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  <p:bldP spid="11289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9D517A7-BD57-F1C3-2E15-33C0449E09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9035" y="134888"/>
            <a:ext cx="6569077" cy="109690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b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altLang="en-US" sz="2400" b="1" u="sng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alt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x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y,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:                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b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br>
              <a:rPr lang="en-US" altLang="en-US" sz="24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</a:br>
            <a:endParaRPr lang="en-US" altLang="en-US" sz="2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68" name="Rectangl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9C7EA9-DDBB-8021-D8AA-1A14080CEA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38" y="1581549"/>
            <a:ext cx="7973106" cy="628844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Áp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dãy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. Ta </a:t>
            </a:r>
            <a:r>
              <a:rPr lang="en-US" altLang="en-US" sz="2100" dirty="0" err="1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altLang="en-US" sz="2100" dirty="0">
                <a:solidFill>
                  <a:prstClr val="black"/>
                </a:solidFill>
                <a:effectLst/>
                <a:latin typeface="Times New Roman" pitchFamily="18" charset="0"/>
                <a:cs typeface="Times New Roman" pitchFamily="18" charset="0"/>
              </a:rPr>
              <a:t>: </a:t>
            </a:r>
          </a:p>
        </p:txBody>
      </p:sp>
      <p:sp>
        <p:nvSpPr>
          <p:cNvPr id="11269" name="Rectangle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5C84E-3E41-6D7B-4D56-07FEC0C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791" y="1600695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1270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3B2A2-554B-FEBE-FD85-7C238BAD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951" y="3087054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graphicFrame>
        <p:nvGraphicFramePr>
          <p:cNvPr id="11271" name="Object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D11B078-216B-831C-C837-281A4EE07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5007776"/>
              </p:ext>
            </p:extLst>
          </p:nvPr>
        </p:nvGraphicFramePr>
        <p:xfrm>
          <a:off x="4681758" y="596554"/>
          <a:ext cx="1022233" cy="87594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8" name="Equation" r:id="rId3" imgW="660240" imgH="507960" progId="Equation.DSMT4">
                  <p:embed/>
                </p:oleObj>
              </mc:Choice>
              <mc:Fallback>
                <p:oleObj name="Equation" r:id="rId3" imgW="660240" imgH="507960" progId="Equation.DSMT4">
                  <p:embed/>
                  <p:pic>
                    <p:nvPicPr>
                      <p:cNvPr id="11271" name="Object 7">
                        <a:extLst>
                          <a:ext uri="{FF2B5EF4-FFF2-40B4-BE49-F238E27FC236}">
                            <a16:creationId xmlns:a16="http://schemas.microsoft.com/office/drawing/2014/main" id="{CD11B078-216B-831C-C837-281A4EE07B8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81758" y="596554"/>
                        <a:ext cx="1022233" cy="87594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5" name="Object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C383C77-1E83-F9D5-28DD-B509AB40BAB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43532904"/>
              </p:ext>
            </p:extLst>
          </p:nvPr>
        </p:nvGraphicFramePr>
        <p:xfrm>
          <a:off x="1195038" y="2188091"/>
          <a:ext cx="2900362" cy="800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9" name="Equation" r:id="rId5" imgW="2286000" imgH="507960" progId="Equation.DSMT4">
                  <p:embed/>
                </p:oleObj>
              </mc:Choice>
              <mc:Fallback>
                <p:oleObj name="Equation" r:id="rId5" imgW="2286000" imgH="507960" progId="Equation.DSMT4">
                  <p:embed/>
                  <p:pic>
                    <p:nvPicPr>
                      <p:cNvPr id="11275" name="Object 11">
                        <a:extLst>
                          <a:ext uri="{FF2B5EF4-FFF2-40B4-BE49-F238E27FC236}">
                            <a16:creationId xmlns:a16="http://schemas.microsoft.com/office/drawing/2014/main" id="{FC383C77-1E83-F9D5-28DD-B509AB40BAB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5038" y="2188091"/>
                        <a:ext cx="2900362" cy="800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6" name="Object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F29D108-E320-E74B-04FF-F9D192496EE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40522015"/>
              </p:ext>
            </p:extLst>
          </p:nvPr>
        </p:nvGraphicFramePr>
        <p:xfrm>
          <a:off x="1194781" y="3013075"/>
          <a:ext cx="365283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0" name="Equation" r:id="rId7" imgW="2260440" imgH="507960" progId="Equation.DSMT4">
                  <p:embed/>
                </p:oleObj>
              </mc:Choice>
              <mc:Fallback>
                <p:oleObj name="Equation" r:id="rId7" imgW="2260440" imgH="507960" progId="Equation.DSMT4">
                  <p:embed/>
                  <p:pic>
                    <p:nvPicPr>
                      <p:cNvPr id="11276" name="Object 12">
                        <a:extLst>
                          <a:ext uri="{FF2B5EF4-FFF2-40B4-BE49-F238E27FC236}">
                            <a16:creationId xmlns:a16="http://schemas.microsoft.com/office/drawing/2014/main" id="{6F29D108-E320-E74B-04FF-F9D192496EE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94781" y="3013075"/>
                        <a:ext cx="3652837" cy="7493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89" name="Text Box 2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6C06EF7-4571-BFFC-A7DE-309AD9CBA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6933" y="1277772"/>
            <a:ext cx="1200358" cy="3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B3901DD-515B-5D6A-DBDC-49E84EC055F5}"/>
              </a:ext>
            </a:extLst>
          </p:cNvPr>
          <p:cNvSpPr txBox="1"/>
          <p:nvPr/>
        </p:nvSpPr>
        <p:spPr>
          <a:xfrm>
            <a:off x="1183088" y="4579843"/>
            <a:ext cx="887889" cy="39253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defRPr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5" name="Object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2C8708D-8A02-A1C4-56B3-9A61B6CE77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9764261"/>
              </p:ext>
            </p:extLst>
          </p:nvPr>
        </p:nvGraphicFramePr>
        <p:xfrm>
          <a:off x="1868356" y="4620104"/>
          <a:ext cx="1998662" cy="384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1" name="Equation" r:id="rId9" imgW="1193760" imgH="228600" progId="Equation.DSMT4">
                  <p:embed/>
                </p:oleObj>
              </mc:Choice>
              <mc:Fallback>
                <p:oleObj name="Equation" r:id="rId9" imgW="1193760" imgH="228600" progId="Equation.DSMT4">
                  <p:embed/>
                  <p:pic>
                    <p:nvPicPr>
                      <p:cNvPr id="5" name="Object 4">
                        <a:extLst>
                          <a:ext uri="{FF2B5EF4-FFF2-40B4-BE49-F238E27FC236}">
                            <a16:creationId xmlns:a16="http://schemas.microsoft.com/office/drawing/2014/main" id="{42C8708D-8A02-A1C4-56B3-9A61B6CE77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68356" y="4620104"/>
                        <a:ext cx="1998662" cy="3841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A4DB10F5-FE90-A8E7-88AF-C59AC35DAC6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7308034"/>
              </p:ext>
            </p:extLst>
          </p:nvPr>
        </p:nvGraphicFramePr>
        <p:xfrm>
          <a:off x="6292934" y="814725"/>
          <a:ext cx="1496780" cy="463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2" name="Equation" r:id="rId11" imgW="736560" imgH="228600" progId="Equation.DSMT4">
                  <p:embed/>
                </p:oleObj>
              </mc:Choice>
              <mc:Fallback>
                <p:oleObj name="Equation" r:id="rId11" imgW="736560" imgH="2286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A4DB10F5-FE90-A8E7-88AF-C59AC35DAC6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292934" y="814725"/>
                        <a:ext cx="1496780" cy="463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575520"/>
              </p:ext>
            </p:extLst>
          </p:nvPr>
        </p:nvGraphicFramePr>
        <p:xfrm>
          <a:off x="1189740" y="3754832"/>
          <a:ext cx="3354387" cy="749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3" name="Equation" r:id="rId13" imgW="2273040" imgH="507960" progId="Equation.DSMT4">
                  <p:embed/>
                </p:oleObj>
              </mc:Choice>
              <mc:Fallback>
                <p:oleObj name="Equation" r:id="rId13" imgW="2273040" imgH="507960" progId="Equation.DSMT4">
                  <p:embed/>
                  <p:pic>
                    <p:nvPicPr>
                      <p:cNvPr id="3" name="Object 2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189740" y="3754832"/>
                        <a:ext cx="3354387" cy="749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文本框 11">
            <a:extLst>
              <a:ext uri="{FF2B5EF4-FFF2-40B4-BE49-F238E27FC236}">
                <a16:creationId xmlns:a16="http://schemas.microsoft.com/office/drawing/2014/main" id="{2B6D21BE-0B89-2BDE-93FC-A8E47398002F}"/>
              </a:ext>
            </a:extLst>
          </p:cNvPr>
          <p:cNvSpPr txBox="1"/>
          <p:nvPr/>
        </p:nvSpPr>
        <p:spPr>
          <a:xfrm>
            <a:off x="793" y="16824"/>
            <a:ext cx="914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/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21: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endParaRPr lang="zh-CN" alt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738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  <p:bldP spid="11268" grpId="0"/>
      <p:bldP spid="11289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9" name="Rectangle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45C84E-3E41-6D7B-4D56-07FEC0C036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29791" y="1600695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11270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3B2A2-554B-FEBE-FD85-7C238BAD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951" y="3087054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8" name="AutoShap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92A5F8A-871F-2874-A5A0-9BC67BFD82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350" y="1"/>
            <a:ext cx="5922367" cy="854765"/>
          </a:xfrm>
          <a:prstGeom prst="rightArrow">
            <a:avLst>
              <a:gd name="adj1" fmla="val 50000"/>
              <a:gd name="adj2" fmla="val 62500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altLang="en-US" sz="2100" b="1" dirty="0">
                <a:solidFill>
                  <a:srgbClr val="D32C1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AutoShap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38BCAF5-95BA-E6AE-A350-E41CFE6DD8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74349" y="891200"/>
            <a:ext cx="7262394" cy="2077278"/>
          </a:xfrm>
          <a:prstGeom prst="flowChartAlternateProcess">
            <a:avLst/>
          </a:prstGeom>
          <a:solidFill>
            <a:srgbClr val="FFC0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lIns="68589" tIns="34295" rIns="68589" bIns="34295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800" kern="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kern="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     </a:t>
            </a:r>
          </a:p>
        </p:txBody>
      </p:sp>
      <p:graphicFrame>
        <p:nvGraphicFramePr>
          <p:cNvPr id="10" name="Object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22D2DF-797B-AC7C-50E8-D2ED21AFE1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696339"/>
              </p:ext>
            </p:extLst>
          </p:nvPr>
        </p:nvGraphicFramePr>
        <p:xfrm>
          <a:off x="3598530" y="845086"/>
          <a:ext cx="1172640" cy="7551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0" name="Equation" r:id="rId3" imgW="914400" imgH="558800" progId="Equation.DSMT4">
                  <p:embed/>
                </p:oleObj>
              </mc:Choice>
              <mc:Fallback>
                <p:oleObj name="Equation" r:id="rId3" imgW="914400" imgH="558800" progId="Equation.DSMT4">
                  <p:embed/>
                  <p:pic>
                    <p:nvPicPr>
                      <p:cNvPr id="23" name="Object 10">
                        <a:extLst>
                          <a:ext uri="{FF2B5EF4-FFF2-40B4-BE49-F238E27FC236}">
                            <a16:creationId xmlns:a16="http://schemas.microsoft.com/office/drawing/2014/main" id="{CAE8E8BB-DED7-F75E-8DFA-613640107D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98530" y="845086"/>
                        <a:ext cx="1172640" cy="75519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A82163-7AFC-E213-3239-188A3E380A1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15595397"/>
              </p:ext>
            </p:extLst>
          </p:nvPr>
        </p:nvGraphicFramePr>
        <p:xfrm>
          <a:off x="2015279" y="1663976"/>
          <a:ext cx="1736966" cy="9003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1" name="Equation" r:id="rId5" imgW="1079280" imgH="558720" progId="Equation.DSMT4">
                  <p:embed/>
                </p:oleObj>
              </mc:Choice>
              <mc:Fallback>
                <p:oleObj name="Equation" r:id="rId5" imgW="1079280" imgH="558720" progId="Equation.DSMT4">
                  <p:embed/>
                  <p:pic>
                    <p:nvPicPr>
                      <p:cNvPr id="24" name="Object 12">
                        <a:extLst>
                          <a:ext uri="{FF2B5EF4-FFF2-40B4-BE49-F238E27FC236}">
                            <a16:creationId xmlns:a16="http://schemas.microsoft.com/office/drawing/2014/main" id="{2C78538F-A6D7-80E7-709D-014B07DB9FB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15279" y="1663976"/>
                        <a:ext cx="1736966" cy="9003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9E199AC-0E67-8E52-8191-4D182501E2F9}"/>
              </a:ext>
            </a:extLst>
          </p:cNvPr>
          <p:cNvSpPr txBox="1"/>
          <p:nvPr/>
        </p:nvSpPr>
        <p:spPr>
          <a:xfrm>
            <a:off x="2333046" y="2585688"/>
            <a:ext cx="3804973" cy="346356"/>
          </a:xfrm>
          <a:prstGeom prst="rect">
            <a:avLst/>
          </a:prstGeom>
          <a:noFill/>
        </p:spPr>
        <p:txBody>
          <a:bodyPr wrap="square" lIns="68589" tIns="34295" rIns="68589" bIns="34295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1800" b="1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sp>
        <p:nvSpPr>
          <p:cNvPr id="13" name="TextBox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AD47E18-C859-BF1D-F407-4021BC1A960C}"/>
              </a:ext>
            </a:extLst>
          </p:cNvPr>
          <p:cNvSpPr txBox="1"/>
          <p:nvPr/>
        </p:nvSpPr>
        <p:spPr>
          <a:xfrm>
            <a:off x="1928710" y="909427"/>
            <a:ext cx="5377343" cy="438592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,  ta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4" name="Object 1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597FD5D-9577-0586-993F-4A10C04426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491837"/>
              </p:ext>
            </p:extLst>
          </p:nvPr>
        </p:nvGraphicFramePr>
        <p:xfrm>
          <a:off x="3736134" y="1666907"/>
          <a:ext cx="4488878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Equation" r:id="rId7" imgW="2057400" imgH="419040" progId="Equation.DSMT4">
                  <p:embed/>
                </p:oleObj>
              </mc:Choice>
              <mc:Fallback>
                <p:oleObj name="Equation" r:id="rId7" imgW="2057400" imgH="419040" progId="Equation.DSMT4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3736134" y="1666907"/>
                        <a:ext cx="4488878" cy="914400"/>
                      </a:xfrm>
                      <a:prstGeom prst="rect">
                        <a:avLst/>
                      </a:prstGeom>
                      <a:solidFill>
                        <a:srgbClr val="FFC000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8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BD9774D-5CBA-480E-D0AE-8CEA6E573F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71994235"/>
              </p:ext>
            </p:extLst>
          </p:nvPr>
        </p:nvGraphicFramePr>
        <p:xfrm>
          <a:off x="3065584" y="3205638"/>
          <a:ext cx="1222997" cy="8287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3" name="Equation" r:id="rId9" imgW="914400" imgH="558720" progId="Equation.DSMT4">
                  <p:embed/>
                </p:oleObj>
              </mc:Choice>
              <mc:Fallback>
                <p:oleObj name="Equation" r:id="rId9" imgW="914400" imgH="558720" progId="Equation.DSMT4">
                  <p:embed/>
                  <p:pic>
                    <p:nvPicPr>
                      <p:cNvPr id="7176" name="Object 8">
                        <a:extLst>
                          <a:ext uri="{FF2B5EF4-FFF2-40B4-BE49-F238E27FC236}">
                            <a16:creationId xmlns:a16="http://schemas.microsoft.com/office/drawing/2014/main" id="{47D7E5E8-6C01-68FE-DCD1-7F68691F1AB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65584" y="3205638"/>
                        <a:ext cx="1222997" cy="82877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Box 15">
            <a:extLst>
              <a:ext uri="{FF2B5EF4-FFF2-40B4-BE49-F238E27FC236}">
                <a16:creationId xmlns:a16="http://schemas.microsoft.com/office/drawing/2014/main" id="{FC643EEC-AA7D-BE7E-B5E4-2CCD23B48C26}"/>
              </a:ext>
            </a:extLst>
          </p:cNvPr>
          <p:cNvSpPr txBox="1"/>
          <p:nvPr/>
        </p:nvSpPr>
        <p:spPr>
          <a:xfrm>
            <a:off x="1414788" y="3290909"/>
            <a:ext cx="22928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ý: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Nếu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5">
            <a:extLst>
              <a:ext uri="{FF2B5EF4-FFF2-40B4-BE49-F238E27FC236}">
                <a16:creationId xmlns:a16="http://schemas.microsoft.com/office/drawing/2014/main" id="{BE470DD0-74E0-2FD7-B7C2-327F90A0F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30744" y="4273895"/>
            <a:ext cx="6173272" cy="642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0" fontAlgn="base">
              <a:spcBef>
                <a:spcPct val="0"/>
              </a:spcBef>
              <a:spcAft>
                <a:spcPct val="0"/>
              </a:spcAft>
            </a:pPr>
            <a:b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a, c, e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b, d, f.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: c : e = b : d : f  </a:t>
            </a:r>
            <a:b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b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b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400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165838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2" grpId="0"/>
      <p:bldP spid="13" grpId="0"/>
      <p:bldP spid="16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AFFA30-4E4B-462D-897F-67A07ABBE473}"/>
              </a:ext>
            </a:extLst>
          </p:cNvPr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9145588" cy="5145088"/>
          </a:xfrm>
        </p:spPr>
      </p:pic>
      <p:sp>
        <p:nvSpPr>
          <p:cNvPr id="5" name="Content Placeholder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8ADCE6-3FE1-1E59-A6FB-8E0D87AEC2E0}"/>
              </a:ext>
            </a:extLst>
          </p:cNvPr>
          <p:cNvSpPr>
            <a:spLocks noGrp="1"/>
          </p:cNvSpPr>
          <p:nvPr>
            <p:ph sz="quarter" idx="3"/>
          </p:nvPr>
        </p:nvSpPr>
        <p:spPr>
          <a:xfrm>
            <a:off x="3755771" y="1900634"/>
            <a:ext cx="4967456" cy="5565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  <p:sp>
        <p:nvSpPr>
          <p:cNvPr id="4" name="MH_Number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14B99A-6154-4B5D-9105-41EECA03DE82}"/>
              </a:ext>
            </a:extLst>
          </p:cNvPr>
          <p:cNvSpPr/>
          <p:nvPr/>
        </p:nvSpPr>
        <p:spPr>
          <a:xfrm flipH="1">
            <a:off x="1593577" y="1292673"/>
            <a:ext cx="1957727" cy="1956801"/>
          </a:xfrm>
          <a:prstGeom prst="roundRect">
            <a:avLst>
              <a:gd name="adj" fmla="val 16667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07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Times New Roman" pitchFamily="18" charset="0"/>
              </a:rPr>
              <a:t>03</a:t>
            </a:r>
            <a:endParaRPr lang="zh-CN" altLang="en-US" sz="10700" b="1" dirty="0">
              <a:solidFill>
                <a:srgbClr val="FFFFFF"/>
              </a:solidFill>
              <a:latin typeface="Cambria" panose="02040503050406030204" pitchFamily="18" charset="0"/>
              <a:ea typeface="微软雅黑" pitchFamily="34" charset="-122"/>
              <a:sym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7986904"/>
      </p:ext>
    </p:extLst>
  </p:cSld>
  <p:clrMapOvr>
    <a:masterClrMapping/>
  </p:clrMapOvr>
  <p:transition>
    <p:wheel spokes="8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0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453B2A2-554B-FEBE-FD85-7C238BAD05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86951" y="3087054"/>
            <a:ext cx="6173272" cy="514509"/>
          </a:xfrm>
          <a:prstGeom prst="rect">
            <a:avLst/>
          </a:prstGeom>
          <a:noFill/>
          <a:ln>
            <a:noFill/>
          </a:ln>
          <a:effectLst/>
        </p:spPr>
        <p:txBody>
          <a:bodyPr lIns="68589" tIns="34295" rIns="68589" bIns="34295" anchor="ctr"/>
          <a:lstStyle>
            <a:lvl1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1pPr>
            <a:lvl2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2pPr>
            <a:lvl3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3pPr>
            <a:lvl4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4pPr>
            <a:lvl5pPr algn="l"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anose="020B060403050404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400">
              <a:solidFill>
                <a:srgbClr val="FFFFFF"/>
              </a:solidFill>
              <a:latin typeface=".VnTime" pitchFamily="34" charset="0"/>
            </a:endParaRPr>
          </a:p>
        </p:txBody>
      </p:sp>
      <p:sp>
        <p:nvSpPr>
          <p:cNvPr id="8" name="Text Box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6DAAA3-3607-F397-E173-6F77057885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1436" y="1381175"/>
            <a:ext cx="1428998" cy="3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44117B-AA90-698D-ED8D-BF40C5A631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3305" y="403543"/>
            <a:ext cx="8261742" cy="10390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Ba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.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1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graphicFrame>
        <p:nvGraphicFramePr>
          <p:cNvPr id="10" name="Object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77E2E64-CBCB-3A20-7A0D-6A9391C9C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2342842"/>
              </p:ext>
            </p:extLst>
          </p:nvPr>
        </p:nvGraphicFramePr>
        <p:xfrm>
          <a:off x="7587759" y="481121"/>
          <a:ext cx="466333" cy="279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0" name="Equation" r:id="rId3" imgW="317160" imgH="190440" progId="Equation.DSMT4">
                  <p:embed/>
                </p:oleObj>
              </mc:Choice>
              <mc:Fallback>
                <p:oleObj name="Equation" r:id="rId3" imgW="317160" imgH="190440" progId="Equation.DSMT4">
                  <p:embed/>
                  <p:pic>
                    <p:nvPicPr>
                      <p:cNvPr id="22" name="Object 21">
                        <a:extLst>
                          <a:ext uri="{FF2B5EF4-FFF2-40B4-BE49-F238E27FC236}">
                            <a16:creationId xmlns:a16="http://schemas.microsoft.com/office/drawing/2014/main" id="{289AE5F0-8258-05EF-F73E-3FE26383AF3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587759" y="481121"/>
                        <a:ext cx="466333" cy="2798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ED9BCA8-6EF2-CF40-AFAB-FFC23C0D3B8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872953"/>
              </p:ext>
            </p:extLst>
          </p:nvPr>
        </p:nvGraphicFramePr>
        <p:xfrm>
          <a:off x="6149295" y="825282"/>
          <a:ext cx="693679" cy="2668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1" name="Equation" r:id="rId5" imgW="495000" imgH="190440" progId="Equation.DSMT4">
                  <p:embed/>
                </p:oleObj>
              </mc:Choice>
              <mc:Fallback>
                <p:oleObj name="Equation" r:id="rId5" imgW="495000" imgH="190440" progId="Equation.DSMT4">
                  <p:embed/>
                  <p:pic>
                    <p:nvPicPr>
                      <p:cNvPr id="23" name="Object 22">
                        <a:extLst>
                          <a:ext uri="{FF2B5EF4-FFF2-40B4-BE49-F238E27FC236}">
                            <a16:creationId xmlns:a16="http://schemas.microsoft.com/office/drawing/2014/main" id="{C273546D-BC34-8388-D540-9F75581D2B8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149295" y="825282"/>
                        <a:ext cx="693679" cy="2668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715763-E4FD-80C5-F48E-F055D5F45072}"/>
              </a:ext>
            </a:extLst>
          </p:cNvPr>
          <p:cNvSpPr/>
          <p:nvPr/>
        </p:nvSpPr>
        <p:spPr>
          <a:xfrm>
            <a:off x="1358093" y="46999"/>
            <a:ext cx="3292579" cy="392536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(</a:t>
            </a:r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altLang="en-US" sz="2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2100" dirty="0"/>
          </a:p>
        </p:txBody>
      </p:sp>
      <p:sp>
        <p:nvSpPr>
          <p:cNvPr id="13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CC92C22-46D1-425F-A3EF-8AB4026829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9442" y="1704747"/>
            <a:ext cx="7660925" cy="6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14" name="Object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6EB8C48-436D-F62A-DB82-B680C44FA83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8003516"/>
              </p:ext>
            </p:extLst>
          </p:nvPr>
        </p:nvGraphicFramePr>
        <p:xfrm>
          <a:off x="5156977" y="3398846"/>
          <a:ext cx="3558069" cy="526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2" name="Equation" r:id="rId7" imgW="2705040" imgH="507960" progId="Equation.DSMT4">
                  <p:embed/>
                </p:oleObj>
              </mc:Choice>
              <mc:Fallback>
                <p:oleObj name="Equation" r:id="rId7" imgW="2705040" imgH="507960" progId="Equation.DSMT4">
                  <p:embed/>
                  <p:pic>
                    <p:nvPicPr>
                      <p:cNvPr id="8199" name="Object 7">
                        <a:extLst>
                          <a:ext uri="{FF2B5EF4-FFF2-40B4-BE49-F238E27FC236}">
                            <a16:creationId xmlns:a16="http://schemas.microsoft.com/office/drawing/2014/main" id="{75544DCE-BAA1-1DBA-E192-8C00809629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56977" y="3398846"/>
                        <a:ext cx="3558069" cy="526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B438AB-7B1E-F652-BE8D-73CBE1C2A9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9802" y="2339059"/>
            <a:ext cx="6607956" cy="59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2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altLang="en-US" sz="2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1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1B47F69-1DBD-3AF8-F47E-B47D0C212F57}"/>
              </a:ext>
            </a:extLst>
          </p:cNvPr>
          <p:cNvSpPr txBox="1"/>
          <p:nvPr/>
        </p:nvSpPr>
        <p:spPr>
          <a:xfrm>
            <a:off x="934893" y="2951089"/>
            <a:ext cx="6389786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553190A-19B1-BD42-43FF-3991687981DA}"/>
              </a:ext>
            </a:extLst>
          </p:cNvPr>
          <p:cNvSpPr txBox="1"/>
          <p:nvPr/>
        </p:nvSpPr>
        <p:spPr>
          <a:xfrm>
            <a:off x="892194" y="3439398"/>
            <a:ext cx="4729150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5A6604-43BA-A708-FF24-E73508E8FF94}"/>
              </a:ext>
            </a:extLst>
          </p:cNvPr>
          <p:cNvSpPr txBox="1"/>
          <p:nvPr/>
        </p:nvSpPr>
        <p:spPr>
          <a:xfrm>
            <a:off x="873727" y="3917121"/>
            <a:ext cx="3936294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1397462-462D-CC5F-BD9F-655DCB730FEF}"/>
              </a:ext>
            </a:extLst>
          </p:cNvPr>
          <p:cNvSpPr txBox="1"/>
          <p:nvPr/>
        </p:nvSpPr>
        <p:spPr>
          <a:xfrm>
            <a:off x="533415" y="4313089"/>
            <a:ext cx="8541717" cy="392425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                  (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</a:p>
        </p:txBody>
      </p:sp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id="{017CD5AB-81CB-219D-95D1-D0EEB73788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3427169"/>
              </p:ext>
            </p:extLst>
          </p:nvPr>
        </p:nvGraphicFramePr>
        <p:xfrm>
          <a:off x="6854170" y="1754189"/>
          <a:ext cx="619125" cy="301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3" name="Equation" r:id="rId9" imgW="469800" imgH="241200" progId="Equation.DSMT4">
                  <p:embed/>
                </p:oleObj>
              </mc:Choice>
              <mc:Fallback>
                <p:oleObj name="Equation" r:id="rId9" imgW="469800" imgH="24120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A6FF01F-9CED-1B19-BE2D-9C495C0BB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854170" y="1754189"/>
                        <a:ext cx="619125" cy="301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B1757B6B-F0DA-70A6-ED73-4373A4BD13C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00132863"/>
              </p:ext>
            </p:extLst>
          </p:nvPr>
        </p:nvGraphicFramePr>
        <p:xfrm>
          <a:off x="6536080" y="2398714"/>
          <a:ext cx="592137" cy="230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4" name="Equation" r:id="rId11" imgW="520560" imgH="203040" progId="Equation.DSMT4">
                  <p:embed/>
                </p:oleObj>
              </mc:Choice>
              <mc:Fallback>
                <p:oleObj name="Equation" r:id="rId11" imgW="520560" imgH="2030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F2F3AA-5779-0267-3565-D90C57716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6536080" y="2398714"/>
                        <a:ext cx="592137" cy="2301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id="{513D0A51-754F-87FC-2537-8E1DDB8C5EB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96912832"/>
              </p:ext>
            </p:extLst>
          </p:nvPr>
        </p:nvGraphicFramePr>
        <p:xfrm>
          <a:off x="1758693" y="2678688"/>
          <a:ext cx="1476375" cy="2651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5" name="Equation" r:id="rId13" imgW="1206360" imgH="215640" progId="Equation.DSMT4">
                  <p:embed/>
                </p:oleObj>
              </mc:Choice>
              <mc:Fallback>
                <p:oleObj name="Equation" r:id="rId13" imgW="1206360" imgH="2156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20F9AA-06F6-840B-231F-F32B6EBC0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58693" y="2678688"/>
                        <a:ext cx="1476375" cy="2651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3" name="Object 22">
            <a:extLst>
              <a:ext uri="{FF2B5EF4-FFF2-40B4-BE49-F238E27FC236}">
                <a16:creationId xmlns:a16="http://schemas.microsoft.com/office/drawing/2014/main" id="{C0977B9A-AE2E-EE6E-9634-7F0CF6F597E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4352405"/>
              </p:ext>
            </p:extLst>
          </p:nvPr>
        </p:nvGraphicFramePr>
        <p:xfrm>
          <a:off x="4090194" y="3048001"/>
          <a:ext cx="403225" cy="23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6" name="Equation" r:id="rId15" imgW="342720" imgH="203040" progId="Equation.DSMT4">
                  <p:embed/>
                </p:oleObj>
              </mc:Choice>
              <mc:Fallback>
                <p:oleObj name="Equation" r:id="rId15" imgW="342720" imgH="203040" progId="Equation.DSMT4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B871FCC9-756F-F9DE-3603-D5E31974C7B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4090194" y="3048001"/>
                        <a:ext cx="403225" cy="23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" name="Object 23">
            <a:extLst>
              <a:ext uri="{FF2B5EF4-FFF2-40B4-BE49-F238E27FC236}">
                <a16:creationId xmlns:a16="http://schemas.microsoft.com/office/drawing/2014/main" id="{8CF8359C-E2B5-171E-E1C6-1F34E11D395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4951577"/>
              </p:ext>
            </p:extLst>
          </p:nvPr>
        </p:nvGraphicFramePr>
        <p:xfrm>
          <a:off x="6763543" y="3022600"/>
          <a:ext cx="1570038" cy="2873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7" name="Equation" r:id="rId17" imgW="1180800" imgH="215640" progId="Equation.DSMT4">
                  <p:embed/>
                </p:oleObj>
              </mc:Choice>
              <mc:Fallback>
                <p:oleObj name="Equation" r:id="rId17" imgW="1180800" imgH="2156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BBD8B1D-962E-ED92-F72C-8736DCD630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6763543" y="3022600"/>
                        <a:ext cx="1570038" cy="2873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id="{B346D066-7435-4715-842E-7EA764B7E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20290721"/>
              </p:ext>
            </p:extLst>
          </p:nvPr>
        </p:nvGraphicFramePr>
        <p:xfrm>
          <a:off x="1758481" y="4012438"/>
          <a:ext cx="4406900" cy="31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8" name="Equation" r:id="rId19" imgW="3543120" imgH="253800" progId="Equation.DSMT4">
                  <p:embed/>
                </p:oleObj>
              </mc:Choice>
              <mc:Fallback>
                <p:oleObj name="Equation" r:id="rId19" imgW="3543120" imgH="25380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B2EDFCE-DBE7-1646-BC36-A1BC5C5D2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758481" y="4012438"/>
                        <a:ext cx="4406900" cy="3159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id="{C052E988-A594-50B3-C791-35693078A65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2000061"/>
              </p:ext>
            </p:extLst>
          </p:nvPr>
        </p:nvGraphicFramePr>
        <p:xfrm>
          <a:off x="6205046" y="4405958"/>
          <a:ext cx="1382712" cy="311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59" name="Equation" r:id="rId21" imgW="1066680" imgH="241200" progId="Equation.DSMT4">
                  <p:embed/>
                </p:oleObj>
              </mc:Choice>
              <mc:Fallback>
                <p:oleObj name="Equation" r:id="rId21" imgW="1066680" imgH="241200" progId="Equation.DSMT4">
                  <p:embed/>
                  <p:pic>
                    <p:nvPicPr>
                      <p:cNvPr id="15" name="Object 14">
                        <a:extLst>
                          <a:ext uri="{FF2B5EF4-FFF2-40B4-BE49-F238E27FC236}">
                            <a16:creationId xmlns:a16="http://schemas.microsoft.com/office/drawing/2014/main" id="{15DCBD58-A36E-6683-2F1E-06CFC6E3FFD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2"/>
                      <a:stretch>
                        <a:fillRect/>
                      </a:stretch>
                    </p:blipFill>
                    <p:spPr>
                      <a:xfrm>
                        <a:off x="6205046" y="4405958"/>
                        <a:ext cx="1382712" cy="3111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0061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5" grpId="0"/>
      <p:bldP spid="16" grpId="0"/>
      <p:bldP spid="17" grpId="0"/>
      <p:bldP spid="18" grpId="0"/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2126572" y="1129188"/>
            <a:ext cx="4513113" cy="2189327"/>
          </a:xfrm>
          <a:prstGeom prst="rect">
            <a:avLst/>
          </a:prstGeom>
        </p:spPr>
        <p:txBody>
          <a:bodyPr wrap="none" lIns="68589" tIns="34295" rIns="68589" bIns="34295">
            <a:spAutoFit/>
          </a:bodyPr>
          <a:lstStyle/>
          <a:p>
            <a:pPr algn="ctr">
              <a:lnSpc>
                <a:spcPct val="115000"/>
              </a:lnSpc>
              <a:spcAft>
                <a:spcPts val="375"/>
              </a:spcAft>
              <a:defRPr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 21</a:t>
            </a:r>
          </a:p>
          <a:p>
            <a:pPr algn="ctr">
              <a:lnSpc>
                <a:spcPct val="115000"/>
              </a:lnSpc>
              <a:spcAft>
                <a:spcPts val="375"/>
              </a:spcAft>
              <a:defRPr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 CHẤT DÃY </a:t>
            </a:r>
          </a:p>
          <a:p>
            <a:pPr algn="ctr">
              <a:lnSpc>
                <a:spcPct val="115000"/>
              </a:lnSpc>
              <a:spcAft>
                <a:spcPts val="375"/>
              </a:spcAft>
              <a:defRPr/>
            </a:pPr>
            <a:r>
              <a:rPr lang="en-US" sz="38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TỈ SỐ BẰNG NHAU</a:t>
            </a:r>
          </a:p>
        </p:txBody>
      </p:sp>
    </p:spTree>
    <p:extLst>
      <p:ext uri="{BB962C8B-B14F-4D97-AF65-F5344CB8AC3E}">
        <p14:creationId xmlns:p14="http://schemas.microsoft.com/office/powerpoint/2010/main" val="149974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MH_Number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414B99A-6154-4B5D-9105-41EECA03DE82}"/>
              </a:ext>
            </a:extLst>
          </p:cNvPr>
          <p:cNvSpPr/>
          <p:nvPr/>
        </p:nvSpPr>
        <p:spPr>
          <a:xfrm flipH="1">
            <a:off x="692668" y="1200522"/>
            <a:ext cx="1957727" cy="1956801"/>
          </a:xfrm>
          <a:prstGeom prst="roundRect">
            <a:avLst>
              <a:gd name="adj" fmla="val 16667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algn="ctr">
              <a:defRPr/>
            </a:pPr>
            <a:r>
              <a:rPr lang="en-US" altLang="zh-CN" sz="107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sym typeface="Times New Roman" pitchFamily="18" charset="0"/>
              </a:rPr>
              <a:t>04</a:t>
            </a:r>
            <a:endParaRPr lang="zh-CN" altLang="en-US" sz="10700" b="1" dirty="0">
              <a:solidFill>
                <a:srgbClr val="FFFFFF"/>
              </a:solidFill>
              <a:latin typeface="Cambria" panose="02040503050406030204" pitchFamily="18" charset="0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32" name="MH_Entry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03155F1-CBCA-4AF7-BD0C-AC548F0802FB}"/>
              </a:ext>
            </a:extLst>
          </p:cNvPr>
          <p:cNvSpPr/>
          <p:nvPr/>
        </p:nvSpPr>
        <p:spPr>
          <a:xfrm flipH="1">
            <a:off x="2858788" y="1200521"/>
            <a:ext cx="2972318" cy="971850"/>
          </a:xfrm>
          <a:prstGeom prst="roundRect">
            <a:avLst>
              <a:gd name="adj" fmla="val 16667"/>
            </a:avLst>
          </a:prstGeom>
          <a:solidFill>
            <a:srgbClr val="00A79D"/>
          </a:solidFill>
          <a:ln w="12700">
            <a:noFill/>
          </a:ln>
        </p:spPr>
        <p:txBody>
          <a:bodyPr lIns="68589" tIns="34295" rIns="68589" bIns="34295" anchor="ctr"/>
          <a:lstStyle/>
          <a:p>
            <a:pPr algn="ctr">
              <a:defRPr/>
            </a:pPr>
            <a:r>
              <a:rPr lang="en-US" altLang="zh-CN" sz="3300" b="1" spc="22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VẬN DỤNG</a:t>
            </a:r>
            <a:endParaRPr lang="zh-CN" altLang="en-US" sz="3300" b="1" spc="225" dirty="0">
              <a:solidFill>
                <a:prstClr val="black"/>
              </a:solidFill>
              <a:latin typeface="Cambria" panose="02040503050406030204" pitchFamily="18" charset="0"/>
              <a:ea typeface="宋体" pitchFamily="2" charset="-122"/>
            </a:endParaRPr>
          </a:p>
        </p:txBody>
      </p:sp>
      <p:pic>
        <p:nvPicPr>
          <p:cNvPr id="2" name="Picture 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8E8B10C-E730-484B-8469-BA89572EE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5427" y="2744047"/>
            <a:ext cx="2836561" cy="2153784"/>
          </a:xfrm>
          <a:prstGeom prst="rect">
            <a:avLst/>
          </a:prstGeom>
        </p:spPr>
      </p:pic>
      <p:sp>
        <p:nvSpPr>
          <p:cNvPr id="5" name="Rectangle: Rounded Corners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7079FB9-5D90-4CCE-9C48-3473DD93D7A5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GB" sz="2100" kern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START TIMER</a:t>
            </a:r>
            <a:endParaRPr lang="en-GB" sz="2100" kern="0" dirty="0">
              <a:solidFill>
                <a:prstClr val="white"/>
              </a:solidFill>
              <a:latin typeface="Calibri" panose="020F0502020204030204"/>
              <a:cs typeface="Arial" panose="020B0604020202020204" pitchFamily="34" charset="0"/>
            </a:endParaRPr>
          </a:p>
        </p:txBody>
      </p:sp>
      <p:sp>
        <p:nvSpPr>
          <p:cNvPr id="6" name="Rectangle: Rounded Corners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1340729-F171-46EA-B3EC-F13EAB875047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15</a:t>
            </a:r>
          </a:p>
        </p:txBody>
      </p:sp>
      <p:sp>
        <p:nvSpPr>
          <p:cNvPr id="7" name="Rectangle: Rounded Corners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B4FB34C-5EF8-4628-AD8F-C7A81AE12EE5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14</a:t>
            </a:r>
          </a:p>
        </p:txBody>
      </p:sp>
      <p:sp>
        <p:nvSpPr>
          <p:cNvPr id="8" name="Rectangle: Rounded Corners 7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255B442-A6E8-4BBF-AFB0-E7AD8851555E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13</a:t>
            </a:r>
          </a:p>
        </p:txBody>
      </p:sp>
      <p:sp>
        <p:nvSpPr>
          <p:cNvPr id="9" name="Rectangle: Rounded Corners 8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DAE014-F0CA-4287-AE60-CD591BE6766C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12</a:t>
            </a:r>
          </a:p>
        </p:txBody>
      </p:sp>
      <p:sp>
        <p:nvSpPr>
          <p:cNvPr id="10" name="Rectangle: Rounded Corners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BFB74DF-E046-46E0-853D-3D709827F93E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11</a:t>
            </a:r>
          </a:p>
        </p:txBody>
      </p:sp>
      <p:sp>
        <p:nvSpPr>
          <p:cNvPr id="11" name="Rectangle: Rounded Corners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9B17133-AA77-480B-B513-6C8AF1569AC3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10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37B64E-FE16-4C70-8977-5E691930B306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09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786DCF0E-EE85-4FA1-B750-C16231AC2262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08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AA54C42-F80E-464D-99F0-6D1284C7A775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07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A0644CA9-6389-436C-818E-C8316F135966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06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400508C-10B0-4D23-A03E-C19B1B1123BA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05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006ABF2-FC5F-4173-B7C6-95C2B24F8001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C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04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A7E8A72D-7BE8-4CEA-9A48-D2BBBBD90ED0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03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F68C493-505F-49B1-9FCB-6B93DFF22E6D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02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752AA92E-25B6-4B7D-82D4-F7CE57B1F714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01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7CDC952-80CC-447F-8335-9EDF034222B8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US" sz="4100" b="1" ker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 : 00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DC9C52CC-2D41-47FE-88A9-12BD382C6B03}"/>
              </a:ext>
            </a:extLst>
          </p:cNvPr>
          <p:cNvSpPr/>
          <p:nvPr/>
        </p:nvSpPr>
        <p:spPr>
          <a:xfrm>
            <a:off x="3713704" y="3875482"/>
            <a:ext cx="1719769" cy="827688"/>
          </a:xfrm>
          <a:prstGeom prst="roundRect">
            <a:avLst/>
          </a:prstGeom>
          <a:solidFill>
            <a:srgbClr val="FF0000"/>
          </a:solidFill>
          <a:ln w="38100" cap="flat" cmpd="sng" algn="ctr">
            <a:solidFill>
              <a:sysClr val="window" lastClr="FFFFFF"/>
            </a:solidFill>
            <a:prstDash val="solid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r>
              <a:rPr lang="en-GB" sz="2700" kern="0" dirty="0">
                <a:solidFill>
                  <a:prstClr val="white"/>
                </a:solidFill>
                <a:latin typeface="Calibri" panose="020F0502020204030204"/>
                <a:cs typeface="Arial" panose="020B0604020202020204" pitchFamily="34" charset="0"/>
              </a:rPr>
              <a:t>TIME’S UP!</a:t>
            </a:r>
          </a:p>
        </p:txBody>
      </p:sp>
    </p:spTree>
    <p:extLst>
      <p:ext uri="{BB962C8B-B14F-4D97-AF65-F5344CB8AC3E}">
        <p14:creationId xmlns:p14="http://schemas.microsoft.com/office/powerpoint/2010/main" val="185831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6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5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8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5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1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45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65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larm clo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1" grpId="0" animBg="1"/>
      <p:bldP spid="3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AD5F4F5-A51E-B01C-7388-67A0294121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84210" y="620745"/>
            <a:ext cx="8365562" cy="857515"/>
          </a:xfrm>
        </p:spPr>
        <p:txBody>
          <a:bodyPr>
            <a:normAutofit fontScale="90000"/>
          </a:bodyPr>
          <a:lstStyle/>
          <a:p>
            <a:pPr algn="just" eaLnBrk="1" hangingPunct="1">
              <a:lnSpc>
                <a:spcPct val="150000"/>
              </a:lnSpc>
            </a:pP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2:3:4.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ty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tỷ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vốn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2771" name="Rectangl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4B5C98E-E51A-FBC0-6AB5-3CD00BA79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2631" y="914682"/>
            <a:ext cx="6173272" cy="4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0">
              <a:solidFill>
                <a:srgbClr val="333399"/>
              </a:solidFill>
              <a:latin typeface=".VnTime" panose="020B7200000000000000" pitchFamily="34" charset="0"/>
            </a:endParaRPr>
          </a:p>
        </p:txBody>
      </p:sp>
      <p:sp>
        <p:nvSpPr>
          <p:cNvPr id="32773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E4343C1-7801-0D74-BC7B-282DB0119E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8522" y="2373251"/>
            <a:ext cx="6173272" cy="400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100">
              <a:solidFill>
                <a:srgbClr val="333399"/>
              </a:solidFill>
              <a:latin typeface=".VnTime" panose="020B7200000000000000" pitchFamily="34" charset="0"/>
            </a:endParaRPr>
          </a:p>
        </p:txBody>
      </p:sp>
      <p:sp>
        <p:nvSpPr>
          <p:cNvPr id="9227" name="Rectangle 1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47BFF5-2DEC-2377-264B-DDC383D85D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75158" y="-63397"/>
            <a:ext cx="2915156" cy="651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alt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</a:p>
        </p:txBody>
      </p:sp>
      <p:sp>
        <p:nvSpPr>
          <p:cNvPr id="9230" name="Text Box 1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53DBE16-C086-6198-016E-66339319EE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357" y="1633882"/>
            <a:ext cx="971719" cy="389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>
            <a:spAutoFit/>
          </a:bodyPr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21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endParaRPr lang="en-US" altLang="en-US" sz="21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3F9F68-7804-6A12-2067-21A0CE0C31C5}"/>
              </a:ext>
            </a:extLst>
          </p:cNvPr>
          <p:cNvSpPr txBox="1"/>
          <p:nvPr/>
        </p:nvSpPr>
        <p:spPr>
          <a:xfrm>
            <a:off x="892515" y="4410787"/>
            <a:ext cx="6782843" cy="34635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16; 24;</a:t>
            </a:r>
            <a:r>
              <a:rPr lang="vi-VN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10" name="Rectangle 6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ABD969E-D4D8-E44B-3662-B783C023D4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063" y="2029172"/>
            <a:ext cx="6573391" cy="642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Đơn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(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1" name="Object 10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A6845F3-D77B-B272-34C0-BBE77A00FF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5525125"/>
              </p:ext>
            </p:extLst>
          </p:nvPr>
        </p:nvGraphicFramePr>
        <p:xfrm>
          <a:off x="5826882" y="2102706"/>
          <a:ext cx="550980" cy="26880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0" name="Equation" r:id="rId3" imgW="419040" imgH="215640" progId="Equation.DSMT4">
                  <p:embed/>
                </p:oleObj>
              </mc:Choice>
              <mc:Fallback>
                <p:oleObj name="Equation" r:id="rId3" imgW="419040" imgH="215640" progId="Equation.DSMT4">
                  <p:embed/>
                  <p:pic>
                    <p:nvPicPr>
                      <p:cNvPr id="2" name="Object 1">
                        <a:extLst>
                          <a:ext uri="{FF2B5EF4-FFF2-40B4-BE49-F238E27FC236}">
                            <a16:creationId xmlns:a16="http://schemas.microsoft.com/office/drawing/2014/main" id="{8A6FF01F-9CED-1B19-BE2D-9C495C0BB88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826882" y="2102706"/>
                        <a:ext cx="550980" cy="26880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5676C54-A286-23CE-7B9D-088754839C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7195" y="2567419"/>
            <a:ext cx="5938611" cy="593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68589" tIns="34295" rIns="68589" bIns="34295" anchor="ctr"/>
          <a:lstStyle>
            <a:lvl1pPr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br>
              <a:rPr lang="en-US" altLang="en-US" sz="24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đóng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 </a:t>
            </a:r>
            <a:r>
              <a:rPr lang="en-US" alt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br>
              <a:rPr lang="en-US" altLang="en-US" sz="2100" dirty="0">
                <a:solidFill>
                  <a:srgbClr val="33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2100" dirty="0">
              <a:solidFill>
                <a:srgbClr val="33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3" name="Object 1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21F872D-94A0-C82B-961F-C8DCE4F7C9F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15830576"/>
              </p:ext>
            </p:extLst>
          </p:nvPr>
        </p:nvGraphicFramePr>
        <p:xfrm>
          <a:off x="5453256" y="2626636"/>
          <a:ext cx="665592" cy="2560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1" name="Equation" r:id="rId5" imgW="495000" imgH="190440" progId="Equation.DSMT4">
                  <p:embed/>
                </p:oleObj>
              </mc:Choice>
              <mc:Fallback>
                <p:oleObj name="Equation" r:id="rId5" imgW="495000" imgH="190440" progId="Equation.DSMT4">
                  <p:embed/>
                  <p:pic>
                    <p:nvPicPr>
                      <p:cNvPr id="3" name="Object 2">
                        <a:extLst>
                          <a:ext uri="{FF2B5EF4-FFF2-40B4-BE49-F238E27FC236}">
                            <a16:creationId xmlns:a16="http://schemas.microsoft.com/office/drawing/2014/main" id="{5DF2F3AA-5779-0267-3565-D90C5771621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5453256" y="2626636"/>
                        <a:ext cx="665592" cy="2560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70B92E9-6E85-E61E-9D33-A5BAB7B7B3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447493"/>
              </p:ext>
            </p:extLst>
          </p:nvPr>
        </p:nvGraphicFramePr>
        <p:xfrm>
          <a:off x="1508464" y="2888155"/>
          <a:ext cx="1626104" cy="2743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2" name="Equation" r:id="rId7" imgW="1130040" imgH="190440" progId="Equation.DSMT4">
                  <p:embed/>
                </p:oleObj>
              </mc:Choice>
              <mc:Fallback>
                <p:oleObj name="Equation" r:id="rId7" imgW="1130040" imgH="190440" progId="Equation.DSMT4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9020F9AA-06F6-840B-231F-F32B6EBC069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08464" y="2888155"/>
                        <a:ext cx="1626104" cy="27432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>
            <a:extLst>
              <a:ext uri="{FF2B5EF4-FFF2-40B4-BE49-F238E27FC236}">
                <a16:creationId xmlns:a16="http://schemas.microsoft.com/office/drawing/2014/main" id="{329388AF-6A32-AA05-E070-E8EBA72DAC1C}"/>
              </a:ext>
            </a:extLst>
          </p:cNvPr>
          <p:cNvSpPr txBox="1"/>
          <p:nvPr/>
        </p:nvSpPr>
        <p:spPr>
          <a:xfrm>
            <a:off x="853539" y="3115795"/>
            <a:ext cx="6389786" cy="34635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lãi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 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id="{7308019C-D6B7-DB45-1492-8E8DBF8DCD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157893"/>
              </p:ext>
            </p:extLst>
          </p:nvPr>
        </p:nvGraphicFramePr>
        <p:xfrm>
          <a:off x="6962923" y="3159307"/>
          <a:ext cx="1317060" cy="2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3" name="Equation" r:id="rId9" imgW="990360" imgH="190440" progId="Equation.DSMT4">
                  <p:embed/>
                </p:oleObj>
              </mc:Choice>
              <mc:Fallback>
                <p:oleObj name="Equation" r:id="rId9" imgW="990360" imgH="190440" progId="Equation.DSMT4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7BBD8B1D-962E-ED92-F72C-8736DCD630F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962923" y="3159307"/>
                        <a:ext cx="1317060" cy="2524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7">
            <a:extLst>
              <a:ext uri="{FF2B5EF4-FFF2-40B4-BE49-F238E27FC236}">
                <a16:creationId xmlns:a16="http://schemas.microsoft.com/office/drawing/2014/main" id="{6CF423B9-3096-DE7C-3DF2-CD8A49715C5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47285947"/>
              </p:ext>
            </p:extLst>
          </p:nvPr>
        </p:nvGraphicFramePr>
        <p:xfrm>
          <a:off x="4491729" y="3424900"/>
          <a:ext cx="2518610" cy="5073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4" name="Equation" r:id="rId11" imgW="2489040" imgH="507960" progId="Equation.DSMT4">
                  <p:embed/>
                </p:oleObj>
              </mc:Choice>
              <mc:Fallback>
                <p:oleObj name="Equation" r:id="rId11" imgW="2489040" imgH="507960" progId="Equation.DSMT4">
                  <p:embed/>
                  <p:pic>
                    <p:nvPicPr>
                      <p:cNvPr id="8199" name="Object 7">
                        <a:extLst>
                          <a:ext uri="{FF2B5EF4-FFF2-40B4-BE49-F238E27FC236}">
                            <a16:creationId xmlns:a16="http://schemas.microsoft.com/office/drawing/2014/main" id="{75544DCE-BAA1-1DBA-E192-8C00809629F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1729" y="3424900"/>
                        <a:ext cx="2518610" cy="5073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2746761E-0FD1-D09D-2DA3-2C1928976764}"/>
              </a:ext>
            </a:extLst>
          </p:cNvPr>
          <p:cNvSpPr txBox="1"/>
          <p:nvPr/>
        </p:nvSpPr>
        <p:spPr>
          <a:xfrm>
            <a:off x="834589" y="3482089"/>
            <a:ext cx="3772555" cy="34635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dãy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F935860-2BA9-7464-AF58-6FDA9E6A7AE6}"/>
              </a:ext>
            </a:extLst>
          </p:cNvPr>
          <p:cNvSpPr txBox="1"/>
          <p:nvPr/>
        </p:nvSpPr>
        <p:spPr>
          <a:xfrm>
            <a:off x="853539" y="3998347"/>
            <a:ext cx="3936294" cy="346356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1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graphicFrame>
        <p:nvGraphicFramePr>
          <p:cNvPr id="21" name="Object 20">
            <a:extLst>
              <a:ext uri="{FF2B5EF4-FFF2-40B4-BE49-F238E27FC236}">
                <a16:creationId xmlns:a16="http://schemas.microsoft.com/office/drawing/2014/main" id="{2B83E734-8C40-743F-690F-3BCD56E116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45819464"/>
              </p:ext>
            </p:extLst>
          </p:nvPr>
        </p:nvGraphicFramePr>
        <p:xfrm>
          <a:off x="1767805" y="4053692"/>
          <a:ext cx="3236913" cy="268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5" name="Equation" r:id="rId13" imgW="2603160" imgH="215640" progId="Equation.DSMT4">
                  <p:embed/>
                </p:oleObj>
              </mc:Choice>
              <mc:Fallback>
                <p:oleObj name="Equation" r:id="rId13" imgW="2603160" imgH="215640" progId="Equation.DSMT4">
                  <p:embed/>
                  <p:pic>
                    <p:nvPicPr>
                      <p:cNvPr id="13" name="Object 12">
                        <a:extLst>
                          <a:ext uri="{FF2B5EF4-FFF2-40B4-BE49-F238E27FC236}">
                            <a16:creationId xmlns:a16="http://schemas.microsoft.com/office/drawing/2014/main" id="{4B2EDFCE-DBE7-1646-BC36-A1BC5C5D24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1767805" y="4053692"/>
                        <a:ext cx="3236913" cy="2682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6" dur="1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/>
      <p:bldP spid="9227" grpId="0"/>
      <p:bldP spid="9230" grpId="0"/>
      <p:bldP spid="5" grpId="0"/>
      <p:bldP spid="10" grpId="0"/>
      <p:bldP spid="12" grpId="0"/>
      <p:bldP spid="15" grpId="0"/>
      <p:bldP spid="19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D948FD-5B6D-23F3-266F-608656628F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9145588" cy="5145088"/>
          </a:xfrm>
          <a:prstGeom prst="rect">
            <a:avLst/>
          </a:prstGeom>
        </p:spPr>
      </p:pic>
      <p:sp>
        <p:nvSpPr>
          <p:cNvPr id="4" name="Rectangle 3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990477" y="1319885"/>
            <a:ext cx="7183107" cy="2946971"/>
          </a:xfrm>
          <a:prstGeom prst="rect">
            <a:avLst/>
          </a:prstGeom>
        </p:spPr>
        <p:txBody>
          <a:bodyPr wrap="square" lIns="68589" tIns="34295" rIns="68589" bIns="34295">
            <a:spAutoFit/>
          </a:bodyPr>
          <a:lstStyle/>
          <a:p>
            <a:pPr algn="ctr" defTabSz="342946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fr-FR" sz="27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* HƯỚNG DẪN VỀ NHÀ</a:t>
            </a:r>
            <a:endParaRPr lang="en-US" sz="27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defTabSz="342946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pt-BR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- Học thuộc tính chất dãy tỉ số bằng nhau</a:t>
            </a:r>
          </a:p>
          <a:p>
            <a:pPr algn="just" defTabSz="342946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pt-BR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- Hoàn thành các bài tập 6.7, 6.8, 6.9 SGK trang 9.</a:t>
            </a:r>
            <a:endParaRPr lang="en-US" sz="27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just" defTabSz="342946"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defRPr/>
            </a:pP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Tiết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ea typeface="Calibri" panose="020F0502020204030204" pitchFamily="34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“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700" b="1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chung</a:t>
            </a:r>
            <a:r>
              <a:rPr lang="en-US" sz="2700" b="1" dirty="0"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04040471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CD9C112-4D97-4301-8A7A-7053E7EA1A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0"/>
            <a:ext cx="9145588" cy="5145088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TextBox 3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C0385CA-8DDE-4782-9D92-70CB663AD446}"/>
              </a:ext>
            </a:extLst>
          </p:cNvPr>
          <p:cNvSpPr txBox="1"/>
          <p:nvPr/>
        </p:nvSpPr>
        <p:spPr>
          <a:xfrm>
            <a:off x="1486951" y="1434595"/>
            <a:ext cx="6116112" cy="623440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 CÁC CON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69407398"/>
      </p:ext>
    </p:extLst>
  </p:cSld>
  <p:clrMapOvr>
    <a:masterClrMapping/>
  </p:clrMapOvr>
  <p:transition spd="slow" advClick="0" advTm="17739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H_Number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E3D1F90-5CAC-4F09-8B62-163ACD60659F}"/>
              </a:ext>
            </a:extLst>
          </p:cNvPr>
          <p:cNvSpPr/>
          <p:nvPr/>
        </p:nvSpPr>
        <p:spPr>
          <a:xfrm flipH="1">
            <a:off x="692668" y="1200522"/>
            <a:ext cx="1957727" cy="1956801"/>
          </a:xfrm>
          <a:prstGeom prst="roundRect">
            <a:avLst>
              <a:gd name="adj" fmla="val 16667"/>
            </a:avLst>
          </a:prstGeom>
          <a:solidFill>
            <a:srgbClr val="FDB52D"/>
          </a:solidFill>
          <a:ln w="12700">
            <a:noFill/>
          </a:ln>
        </p:spPr>
        <p:txBody>
          <a:bodyPr lIns="0" tIns="0" rIns="0" bIns="0" anchor="ctr"/>
          <a:lstStyle/>
          <a:p>
            <a:pPr algn="ctr"/>
            <a:r>
              <a:rPr lang="en-US" altLang="zh-CN" sz="104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Times New Roman" pitchFamily="18" charset="0"/>
              </a:rPr>
              <a:t>01</a:t>
            </a:r>
            <a:endParaRPr lang="zh-CN" altLang="en-US" sz="104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Times New Roman" pitchFamily="18" charset="0"/>
            </a:endParaRPr>
          </a:p>
        </p:txBody>
      </p:sp>
      <p:sp>
        <p:nvSpPr>
          <p:cNvPr id="5" name="MH_Entry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5CCCA94-8B01-40AE-88CE-5F00F2B65213}"/>
              </a:ext>
            </a:extLst>
          </p:cNvPr>
          <p:cNvSpPr/>
          <p:nvPr/>
        </p:nvSpPr>
        <p:spPr>
          <a:xfrm flipH="1">
            <a:off x="2858790" y="1200522"/>
            <a:ext cx="4765709" cy="724123"/>
          </a:xfrm>
          <a:prstGeom prst="roundRect">
            <a:avLst>
              <a:gd name="adj" fmla="val 16667"/>
            </a:avLst>
          </a:prstGeom>
          <a:solidFill>
            <a:srgbClr val="00A79D"/>
          </a:solidFill>
          <a:ln w="12700">
            <a:noFill/>
          </a:ln>
        </p:spPr>
        <p:txBody>
          <a:bodyPr lIns="68589" tIns="34295" rIns="68589" bIns="34295" anchor="ctr"/>
          <a:lstStyle/>
          <a:p>
            <a:pPr algn="ctr"/>
            <a:r>
              <a:rPr lang="en-US" altLang="zh-CN" sz="5000" b="1" spc="22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sym typeface="微软雅黑" pitchFamily="34" charset="-122"/>
              </a:rPr>
              <a:t>KHỞI ĐỘNG</a:t>
            </a:r>
            <a:endParaRPr lang="zh-CN" altLang="en-US" sz="5000" b="1" spc="225" dirty="0">
              <a:solidFill>
                <a:prstClr val="black"/>
              </a:solidFill>
              <a:latin typeface="Cambria" panose="02040503050406030204" pitchFamily="18" charset="0"/>
              <a:ea typeface="宋体" pitchFamily="2" charset="-122"/>
            </a:endParaRPr>
          </a:p>
        </p:txBody>
      </p:sp>
      <p:pic>
        <p:nvPicPr>
          <p:cNvPr id="40" name="Picture 39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44318A8-DB9E-427E-AB6F-760F9967F8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8146" y="2458209"/>
            <a:ext cx="3448522" cy="2578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02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9964" y="815284"/>
            <a:ext cx="7030671" cy="4372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594" y="228671"/>
            <a:ext cx="3511197" cy="954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 descr="OPL20U25GSXzBJYl68kk8uQGfFKzs7yb1M4KJWUiLk6ZEvGF+qCIPSnY57AbBFCvTW15.2022.156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1285821" y="394333"/>
            <a:ext cx="1731784" cy="623440"/>
          </a:xfrm>
          <a:prstGeom prst="rect">
            <a:avLst/>
          </a:prstGeom>
          <a:noFill/>
        </p:spPr>
        <p:txBody>
          <a:bodyPr wrap="none" lIns="68589" tIns="34295" rIns="68589" bIns="34295">
            <a:spAutoFit/>
          </a:bodyPr>
          <a:lstStyle/>
          <a:p>
            <a:pPr algn="ctr"/>
            <a:r>
              <a:rPr lang="en-US" sz="18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GIẢI CỨU </a:t>
            </a:r>
          </a:p>
          <a:p>
            <a:pPr algn="ctr"/>
            <a:r>
              <a:rPr lang="en-US" sz="1800" b="1" dirty="0">
                <a:ln w="18000">
                  <a:solidFill>
                    <a:srgbClr val="C0504D">
                      <a:satMod val="140000"/>
                    </a:srgb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Palatino Linotype" pitchFamily="18" charset="0"/>
              </a:rPr>
              <a:t>MIỀN TRUNG</a:t>
            </a:r>
          </a:p>
        </p:txBody>
      </p:sp>
      <p:pic>
        <p:nvPicPr>
          <p:cNvPr id="7" name="Ảnh 9" descr="OPL20U25GSXzBJYl68kk8uQGfFKzs7yb1M4KJWUiLk6ZEvGF+qCIPSnY57AbBFCvTW15.2022.156+K4lPs7H94VUqPe2XwIsfPRnrXQE//QTEXxb8/8N4CNc6FpgZahzpTjFhMzSA7T/nHJa11DE8Ng2TP3iAmRczFlmslSuUNOgUeb6yRvs0=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31345" y="4102824"/>
            <a:ext cx="2229237" cy="865153"/>
          </a:xfrm>
          <a:prstGeom prst="rect">
            <a:avLst/>
          </a:prstGeom>
        </p:spPr>
      </p:pic>
      <p:pic>
        <p:nvPicPr>
          <p:cNvPr id="2" name="TiengMua.mp3" descr="OPL20U25GSXzBJYl68kk8uQGfFKzs7yb1M4KJWUiLk6ZEvGF+qCIPSnY57AbBFCvTW15.2022.156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859985" y="187614"/>
            <a:ext cx="457279" cy="457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659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 descr="OPL20U25GSXzBJYl68kk8uQGfFKzs7yb1M4KJWUiLk6ZEvGF+qCIPSnY57AbBFCvTW15.2022.156+K4lPs7H94VUqPe2XwIsfPRnrXQE//QTEXxb8/8N4CNc6FpgZahzpTjFhMzSA7T/nHJa11DE8Ng2TP3iAmRczFlmslSuUNOgUeb6yRvs0="/>
          <p:cNvSpPr txBox="1"/>
          <p:nvPr/>
        </p:nvSpPr>
        <p:spPr>
          <a:xfrm>
            <a:off x="3215967" y="1007333"/>
            <a:ext cx="5331116" cy="330192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pPr marL="342946" indent="-342946" algn="just">
              <a:buFontTx/>
              <a:buChar char="-"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kẹt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đợt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giải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bằng cách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vượt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6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946" indent="-342946" algn="just">
              <a:buFontTx/>
              <a:buChar char="-"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chia thành 2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A,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B)</a:t>
            </a:r>
          </a:p>
          <a:p>
            <a:pPr marL="342946" indent="-342946" algn="just">
              <a:buFontTx/>
              <a:buChar char="-"/>
            </a:pP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trong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Với mỗi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mỗi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một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thuyền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và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điểm.</a:t>
            </a:r>
          </a:p>
          <a:p>
            <a:pPr marL="342946" indent="-342946" algn="just">
              <a:buFontTx/>
              <a:buChar char="-"/>
            </a:pP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nhường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lại.</a:t>
            </a:r>
          </a:p>
          <a:p>
            <a:pPr algn="just"/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thành </a:t>
            </a:r>
            <a:r>
              <a:rPr lang="en-US" sz="2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vi-VN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7AAD9DE-0531-4785-8A94-B1CAEE8FC5A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56" y="1610769"/>
            <a:ext cx="2294606" cy="1229102"/>
          </a:xfrm>
          <a:prstGeom prst="rect">
            <a:avLst/>
          </a:prstGeom>
        </p:spPr>
      </p:pic>
      <p:sp>
        <p:nvSpPr>
          <p:cNvPr id="6" name="Rectangle: Rounded Corners 5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1F80B81-4BC2-4533-A111-3DDCBE7C362E}"/>
              </a:ext>
            </a:extLst>
          </p:cNvPr>
          <p:cNvSpPr/>
          <p:nvPr/>
        </p:nvSpPr>
        <p:spPr>
          <a:xfrm>
            <a:off x="3016789" y="800347"/>
            <a:ext cx="5729472" cy="3715892"/>
          </a:xfrm>
          <a:prstGeom prst="roundRect">
            <a:avLst/>
          </a:prstGeom>
          <a:noFill/>
          <a:ln w="38100" cap="flat" cmpd="sng" algn="ctr">
            <a:solidFill>
              <a:srgbClr val="BBD65A"/>
            </a:solidFill>
            <a:prstDash val="dash"/>
            <a:miter lim="800000"/>
          </a:ln>
          <a:effectLst/>
        </p:spPr>
        <p:txBody>
          <a:bodyPr lIns="68589" tIns="34295" rIns="68589" bIns="34295"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MH_Entry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0B71FE-56AB-4059-BBC6-929B7ADD615B}"/>
              </a:ext>
            </a:extLst>
          </p:cNvPr>
          <p:cNvSpPr/>
          <p:nvPr/>
        </p:nvSpPr>
        <p:spPr>
          <a:xfrm>
            <a:off x="404724" y="3029885"/>
            <a:ext cx="2419071" cy="373972"/>
          </a:xfrm>
          <a:prstGeom prst="roundRect">
            <a:avLst>
              <a:gd name="adj" fmla="val 9120"/>
            </a:avLst>
          </a:prstGeom>
          <a:noFill/>
          <a:ln w="12700">
            <a:noFill/>
          </a:ln>
        </p:spPr>
        <p:txBody>
          <a:bodyPr lIns="68589" tIns="34295" rIns="68589" bIns="34295" anchor="ctr"/>
          <a:lstStyle/>
          <a:p>
            <a:pPr algn="r">
              <a:defRPr/>
            </a:pPr>
            <a:r>
              <a:rPr lang="en-US" altLang="zh-CN" sz="3000" b="1" dirty="0">
                <a:solidFill>
                  <a:srgbClr val="00A79D"/>
                </a:solidFill>
                <a:latin typeface="Cambria" panose="02040503050406030204" pitchFamily="18" charset="0"/>
              </a:rPr>
              <a:t>LUẬT CHƠI</a:t>
            </a:r>
            <a:endParaRPr lang="zh-CN" altLang="en-US" sz="3000" b="1" dirty="0">
              <a:solidFill>
                <a:srgbClr val="00A79D"/>
              </a:solidFill>
              <a:latin typeface="Cambria" panose="02040503050406030204" pitchFamily="18" charset="0"/>
            </a:endParaRPr>
          </a:p>
        </p:txBody>
      </p:sp>
      <p:sp>
        <p:nvSpPr>
          <p:cNvPr id="8" name="MH_Entry_1" descr="OPL20U25GSXzBJYl68kk8uQGfFKzs7yb1M4KJWUiLk6ZEvGF+qCIPSnY57AbBFCvTW15.2022.156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3891923-6D5E-49DD-B4EA-A3A723F7B1A3}"/>
              </a:ext>
            </a:extLst>
          </p:cNvPr>
          <p:cNvSpPr/>
          <p:nvPr/>
        </p:nvSpPr>
        <p:spPr>
          <a:xfrm>
            <a:off x="2687309" y="197705"/>
            <a:ext cx="5370474" cy="373972"/>
          </a:xfrm>
          <a:prstGeom prst="roundRect">
            <a:avLst>
              <a:gd name="adj" fmla="val 9120"/>
            </a:avLst>
          </a:prstGeom>
          <a:noFill/>
          <a:ln w="12700">
            <a:noFill/>
          </a:ln>
        </p:spPr>
        <p:txBody>
          <a:bodyPr lIns="68589" tIns="34295" rIns="68589" bIns="34295" anchor="ctr"/>
          <a:lstStyle/>
          <a:p>
            <a:pPr algn="r">
              <a:defRPr/>
            </a:pPr>
            <a:r>
              <a:rPr lang="en-US" altLang="zh-CN" sz="3000" b="1" dirty="0">
                <a:solidFill>
                  <a:srgbClr val="C00000"/>
                </a:solidFill>
                <a:latin typeface="Cambria" panose="02040503050406030204" pitchFamily="18" charset="0"/>
              </a:rPr>
              <a:t>GAME GIẢI CỨU MIỀN TRUNG </a:t>
            </a:r>
            <a:endParaRPr lang="zh-CN" altLang="en-US" sz="3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0550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1" y="847121"/>
            <a:ext cx="9065894" cy="3830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718" b="100000" l="9728" r="94942">
                        <a14:foregroundMark x1="36187" y1="20690" x2="41634" y2="1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81" y="2163796"/>
            <a:ext cx="857399" cy="1064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151" b="95503" l="9719" r="95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626" y="2221333"/>
            <a:ext cx="904825" cy="1084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963" b="93241" l="0" r="976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70"/>
          <a:stretch/>
        </p:blipFill>
        <p:spPr bwMode="auto">
          <a:xfrm>
            <a:off x="3230331" y="2107522"/>
            <a:ext cx="859781" cy="1141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754" b="100000" l="0" r="94915">
                        <a14:foregroundMark x1="61017" y1="92632" x2="64972" y2="971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451" y="1926414"/>
            <a:ext cx="689491" cy="1110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OPL20U25GSXzBJYl68kk8uQGfFKzs7yb1M4KJWUiLk6ZEvGF+qCIPSnY57AbBFCvTW15.2022.156+K4lPs7H94VUqPe2XwIsfPRnrXQE//QTEXxb8/8N4CNc6FpgZahzpTjFhMzSA7T/nHJa11DE8Ng2TP3iAmRczFlmslSuUNOgUeb6yRvs0=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778" b="97778" l="5846" r="8977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6070" y="2956253"/>
            <a:ext cx="4706168" cy="17211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" name="Group 2" descr="OPL20U25GSXzBJYl68kk8uQGfFKzs7yb1M4KJWUiLk6ZEvGF+qCIPSnY57AbBFCvTW15.2022.156+K4lPs7H94VUqPe2XwIsfPRnrXQE//QTEXxb8/8N4CNc6FpgZahzpTjFhMzSA7T/nHJa11DE8Ng2TP3iAmRczFlmslSuUNOgUeb6yRvs0="/>
          <p:cNvGrpSpPr/>
          <p:nvPr/>
        </p:nvGrpSpPr>
        <p:grpSpPr>
          <a:xfrm>
            <a:off x="81281" y="4439154"/>
            <a:ext cx="9116906" cy="547857"/>
            <a:chOff x="25400" y="6159499"/>
            <a:chExt cx="9271000" cy="730250"/>
          </a:xfrm>
        </p:grpSpPr>
        <p:pic>
          <p:nvPicPr>
            <p:cNvPr id="1040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Group 20" descr="OPL20U25GSXzBJYl68kk8uQGfFKzs7yb1M4KJWUiLk6ZEvGF+qCIPSnY57AbBFCvTW15.2022.156+K4lPs7H94VUqPe2XwIsfPRnrXQE//QTEXxb8/8N4CNc6FpgZahzpTjFhMzSA7T/nHJa11DE8Ng2TP3iAmRczFlmslSuUNOgUeb6yRvs0="/>
          <p:cNvGrpSpPr/>
          <p:nvPr/>
        </p:nvGrpSpPr>
        <p:grpSpPr>
          <a:xfrm>
            <a:off x="81281" y="4215247"/>
            <a:ext cx="9116906" cy="547857"/>
            <a:chOff x="25400" y="6159499"/>
            <a:chExt cx="9271000" cy="730250"/>
          </a:xfrm>
        </p:grpSpPr>
        <p:pic>
          <p:nvPicPr>
            <p:cNvPr id="22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5" name="Group 24" descr="OPL20U25GSXzBJYl68kk8uQGfFKzs7yb1M4KJWUiLk6ZEvGF+qCIPSnY57AbBFCvTW15.2022.156+K4lPs7H94VUqPe2XwIsfPRnrXQE//QTEXxb8/8N4CNc6FpgZahzpTjFhMzSA7T/nHJa11DE8Ng2TP3iAmRczFlmslSuUNOgUeb6yRvs0="/>
          <p:cNvGrpSpPr/>
          <p:nvPr/>
        </p:nvGrpSpPr>
        <p:grpSpPr>
          <a:xfrm>
            <a:off x="81281" y="4698377"/>
            <a:ext cx="9116906" cy="547857"/>
            <a:chOff x="25400" y="6159499"/>
            <a:chExt cx="9271000" cy="730250"/>
          </a:xfrm>
        </p:grpSpPr>
        <p:pic>
          <p:nvPicPr>
            <p:cNvPr id="26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5400" y="6159499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2914650" y="6191248"/>
              <a:ext cx="302895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6" descr="C:\Users\Administrator\Downloads\Video\images.png"/>
            <p:cNvPicPr>
              <a:picLocks noChangeAspect="1" noChangeArrowheads="1"/>
            </p:cNvPicPr>
            <p:nvPr/>
          </p:nvPicPr>
          <p:blipFill rotWithShape="1"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9434" b="89308" l="0" r="9811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0188" b="23690"/>
            <a:stretch/>
          </p:blipFill>
          <p:spPr bwMode="auto">
            <a:xfrm>
              <a:off x="5753100" y="6191248"/>
              <a:ext cx="3543300" cy="6985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" name="Oval 3" descr="OPL20U25GSXzBJYl68kk8uQGfFKzs7yb1M4KJWUiLk6ZEvGF+qCIPSnY57AbBFCvTW15.2022.156+K4lPs7H94VUqPe2XwIsfPRnrXQE//QTEXxb8/8N4CNc6FpgZahzpTjFhMzSA7T/nHJa11DE8Ng2TP3iAmRczFlmslSuUNOgUeb6yRvs0=">
            <a:hlinkClick r:id="rId19" action="ppaction://hlinksldjump"/>
          </p:cNvPr>
          <p:cNvSpPr/>
          <p:nvPr/>
        </p:nvSpPr>
        <p:spPr>
          <a:xfrm>
            <a:off x="1423948" y="340406"/>
            <a:ext cx="400119" cy="4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30" name="Oval 29">
            <a:hlinkClick r:id="rId20" action="ppaction://hlinksldjump"/>
          </p:cNvPr>
          <p:cNvSpPr/>
          <p:nvPr/>
        </p:nvSpPr>
        <p:spPr>
          <a:xfrm>
            <a:off x="1940769" y="340406"/>
            <a:ext cx="400119" cy="4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31" name="Oval 30">
            <a:hlinkClick r:id="rId21" action="ppaction://hlinksldjump"/>
          </p:cNvPr>
          <p:cNvSpPr/>
          <p:nvPr/>
        </p:nvSpPr>
        <p:spPr>
          <a:xfrm>
            <a:off x="2475452" y="340406"/>
            <a:ext cx="400119" cy="4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32" name="Oval 31">
            <a:hlinkClick r:id="rId22" action="ppaction://hlinksldjump"/>
          </p:cNvPr>
          <p:cNvSpPr/>
          <p:nvPr/>
        </p:nvSpPr>
        <p:spPr>
          <a:xfrm>
            <a:off x="3010135" y="340406"/>
            <a:ext cx="400119" cy="4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33" name="Oval 32">
            <a:hlinkClick r:id="rId23" action="ppaction://hlinksldjump"/>
          </p:cNvPr>
          <p:cNvSpPr/>
          <p:nvPr/>
        </p:nvSpPr>
        <p:spPr>
          <a:xfrm>
            <a:off x="3544818" y="340406"/>
            <a:ext cx="400119" cy="400174"/>
          </a:xfrm>
          <a:prstGeom prst="ellips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pic>
        <p:nvPicPr>
          <p:cNvPr id="1045" name="Picture 21" descr="C:\Users\Administrator\Downloads\Picture1.png"/>
          <p:cNvPicPr>
            <a:picLocks noChangeAspect="1" noChangeArrowheads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99" t="22984" r="9007" b="35452"/>
          <a:stretch/>
        </p:blipFill>
        <p:spPr bwMode="auto">
          <a:xfrm>
            <a:off x="5293363" y="136213"/>
            <a:ext cx="1547569" cy="675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03E393-871C-43BC-AC90-F1C5A648906C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10000" b="90000" l="18450" r="73450">
                        <a14:foregroundMark x1="73450" y1="33800" x2="70350" y2="35200"/>
                        <a14:foregroundMark x1="34950" y1="54550" x2="38300" y2="57650"/>
                        <a14:foregroundMark x1="49950" y1="35800" x2="51450" y2="613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607" r="19896"/>
          <a:stretch/>
        </p:blipFill>
        <p:spPr>
          <a:xfrm>
            <a:off x="5552928" y="1467066"/>
            <a:ext cx="928847" cy="135621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59412DC-C515-4B43-B0BC-4FDF3750D5E6}"/>
              </a:ext>
            </a:extLst>
          </p:cNvPr>
          <p:cNvSpPr txBox="1"/>
          <p:nvPr/>
        </p:nvSpPr>
        <p:spPr>
          <a:xfrm>
            <a:off x="1213565" y="999462"/>
            <a:ext cx="909894" cy="28470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5859F35-E2E8-4C6B-A724-ED1B06A10C16}"/>
              </a:ext>
            </a:extLst>
          </p:cNvPr>
          <p:cNvSpPr txBox="1"/>
          <p:nvPr/>
        </p:nvSpPr>
        <p:spPr>
          <a:xfrm>
            <a:off x="1223307" y="1442583"/>
            <a:ext cx="834479" cy="284703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 B</a:t>
            </a:r>
          </a:p>
        </p:txBody>
      </p:sp>
      <p:pic>
        <p:nvPicPr>
          <p:cNvPr id="40" name="Picture 2" descr="C:\Users\Administrator\Downloads\Video\images (2).jpg">
            <a:hlinkClick r:id="rId27" action="ppaction://hlinksldjump"/>
            <a:extLst>
              <a:ext uri="{FF2B5EF4-FFF2-40B4-BE49-F238E27FC236}">
                <a16:creationId xmlns:a16="http://schemas.microsoft.com/office/drawing/2014/main" id="{FC8B7930-76DB-444A-8B23-E1864CF3BB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7102646" y="293945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ontrols>
      <mc:AlternateContent xmlns:mc="http://schemas.openxmlformats.org/markup-compatibility/2006">
        <mc:Choice xmlns:v="urn:schemas-microsoft-com:vml" Requires="v">
          <p:control spid="1038" name="TextBox1" r:id="rId2" imgW="685800" imgH="266760"/>
        </mc:Choice>
        <mc:Fallback>
          <p:control name="TextBox1" r:id="rId2" imgW="685800" imgH="266760">
            <p:pic>
              <p:nvPicPr>
                <p:cNvPr id="2" name="TextBox1"/>
                <p:cNvPicPr>
                  <a:picLocks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2218531" y="998538"/>
                  <a:ext cx="684212" cy="26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1039" name="TextBox2" r:id="rId3" imgW="685800" imgH="266760"/>
        </mc:Choice>
        <mc:Fallback>
          <p:control name="TextBox2" r:id="rId3" imgW="685800" imgH="266760">
            <p:pic>
              <p:nvPicPr>
                <p:cNvPr id="6" name="TextBox2"/>
                <p:cNvPicPr>
                  <a:picLocks/>
                </p:cNvPicPr>
                <p:nvPr/>
              </p:nvPicPr>
              <p:blipFill>
                <a:blip r:embed="rId30"/>
                <a:srcRect/>
                <a:stretch>
                  <a:fillRect/>
                </a:stretch>
              </p:blipFill>
              <p:spPr bwMode="auto">
                <a:xfrm>
                  <a:off x="2218531" y="1425575"/>
                  <a:ext cx="684212" cy="26670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93820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7037E-6 L 0.37014 0.13866 " pathEditMode="relative" rAng="0" ptsTypes="AA">
                                      <p:cBhvr>
                                        <p:cTn id="63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507" y="692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0.30399 0.21574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91" y="10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0.14722 0.22963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61" y="1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0.22483 0.19977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233" y="99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07569 0.3039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5" y="1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315473" y="829365"/>
            <a:ext cx="7018726" cy="1731600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r>
              <a:rPr lang="en-US" sz="2000" dirty="0">
                <a:solidFill>
                  <a:prstClr val="black"/>
                </a:solidFill>
                <a:latin typeface="Times New Roman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1: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           ta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 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C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315473" y="3862900"/>
            <a:ext cx="3258114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175046"/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C. </a:t>
            </a:r>
            <a:endParaRPr lang="vi-VN" sz="20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A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315473" y="2989052"/>
            <a:ext cx="3258114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216723" algn="just">
              <a:lnSpc>
                <a:spcPct val="150000"/>
              </a:lnSpc>
              <a:spcAft>
                <a:spcPts val="900"/>
              </a:spcAft>
            </a:pPr>
            <a:r>
              <a:rPr lang="en-US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</a:t>
            </a:r>
            <a:r>
              <a:rPr lang="vi-VN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/>
              </a:rPr>
              <a:t> </a:t>
            </a:r>
            <a:r>
              <a:rPr lang="en-US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 </a:t>
            </a:r>
            <a:endParaRPr lang="en-US" dirty="0">
              <a:latin typeface="Times New Roman"/>
              <a:ea typeface="Calibri"/>
            </a:endParaRPr>
          </a:p>
        </p:txBody>
      </p:sp>
      <p:sp>
        <p:nvSpPr>
          <p:cNvPr id="15" name="B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 flipH="1">
            <a:off x="4642147" y="2989052"/>
            <a:ext cx="3254883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384624" defTabSz="823070">
              <a:defRPr/>
            </a:pPr>
            <a:r>
              <a:rPr lang="vi-VN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</a:t>
            </a:r>
            <a:r>
              <a:rPr lang="en-US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0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D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 flipH="1">
            <a:off x="4658478" y="3862900"/>
            <a:ext cx="3254883" cy="596179"/>
          </a:xfrm>
          <a:custGeom>
            <a:avLst/>
            <a:gdLst>
              <a:gd name="connsiteX0" fmla="*/ 0 w 4056063"/>
              <a:gd name="connsiteY0" fmla="*/ 0 h 794660"/>
              <a:gd name="connsiteX1" fmla="*/ 3642405 w 4056063"/>
              <a:gd name="connsiteY1" fmla="*/ 0 h 794660"/>
              <a:gd name="connsiteX2" fmla="*/ 3642405 w 4056063"/>
              <a:gd name="connsiteY2" fmla="*/ 1 h 794660"/>
              <a:gd name="connsiteX3" fmla="*/ 4056063 w 4056063"/>
              <a:gd name="connsiteY3" fmla="*/ 397331 h 794660"/>
              <a:gd name="connsiteX4" fmla="*/ 3642405 w 4056063"/>
              <a:gd name="connsiteY4" fmla="*/ 794660 h 794660"/>
              <a:gd name="connsiteX5" fmla="*/ 3642405 w 4056063"/>
              <a:gd name="connsiteY5" fmla="*/ 794658 h 794660"/>
              <a:gd name="connsiteX6" fmla="*/ 0 w 4056063"/>
              <a:gd name="connsiteY6" fmla="*/ 794658 h 794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6063" h="794660">
                <a:moveTo>
                  <a:pt x="0" y="0"/>
                </a:moveTo>
                <a:lnTo>
                  <a:pt x="3642405" y="0"/>
                </a:lnTo>
                <a:lnTo>
                  <a:pt x="3642405" y="1"/>
                </a:lnTo>
                <a:lnTo>
                  <a:pt x="4056063" y="397331"/>
                </a:lnTo>
                <a:lnTo>
                  <a:pt x="3642405" y="794660"/>
                </a:lnTo>
                <a:lnTo>
                  <a:pt x="3642405" y="794658"/>
                </a:lnTo>
                <a:lnTo>
                  <a:pt x="0" y="794658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indent="384624" defTabSz="823070">
              <a:defRPr/>
            </a:pPr>
            <a:r>
              <a:rPr lang="en-US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</a:t>
            </a:r>
            <a:r>
              <a:rPr lang="vi-VN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en-US" sz="2000" kern="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   </a:t>
            </a:r>
            <a:endParaRPr lang="vi-VN" sz="2000" kern="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Rounded 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0" name="Rounded Rectangle 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1" name="Rounded Rectangle 1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2" name="Rounded Rectangle 1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7" name="Rounded Rectangle 16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716786" y="151522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5291" y="22207"/>
            <a:ext cx="592124" cy="5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658431" y="57645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Cloud 36">
            <a:extLst>
              <a:ext uri="{FF2B5EF4-FFF2-40B4-BE49-F238E27FC236}">
                <a16:creationId xmlns:a16="http://schemas.microsoft.com/office/drawing/2014/main" id="{5689C4B3-FA17-4607-ACA4-03B26BC0327D}"/>
              </a:ext>
            </a:extLst>
          </p:cNvPr>
          <p:cNvSpPr/>
          <p:nvPr/>
        </p:nvSpPr>
        <p:spPr>
          <a:xfrm>
            <a:off x="-44918" y="4013318"/>
            <a:ext cx="2505752" cy="100873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Chính xác! 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3331588"/>
              </p:ext>
            </p:extLst>
          </p:nvPr>
        </p:nvGraphicFramePr>
        <p:xfrm>
          <a:off x="1797843" y="3987145"/>
          <a:ext cx="10160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0" name="Equation" r:id="rId10" imgW="647640" imgH="393480" progId="Equation.DSMT4">
                  <p:embed/>
                </p:oleObj>
              </mc:Choice>
              <mc:Fallback>
                <p:oleObj name="Equation" r:id="rId10" imgW="6476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797843" y="3987145"/>
                        <a:ext cx="1016000" cy="457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69854029"/>
              </p:ext>
            </p:extLst>
          </p:nvPr>
        </p:nvGraphicFramePr>
        <p:xfrm>
          <a:off x="3725068" y="1330325"/>
          <a:ext cx="1073356" cy="730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1" name="Equation" r:id="rId12" imgW="647640" imgH="457200" progId="Equation.DSMT4">
                  <p:embed/>
                </p:oleObj>
              </mc:Choice>
              <mc:Fallback>
                <p:oleObj name="Equation" r:id="rId12" imgW="64764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3725068" y="1330325"/>
                        <a:ext cx="1073356" cy="7302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6938898"/>
              </p:ext>
            </p:extLst>
          </p:nvPr>
        </p:nvGraphicFramePr>
        <p:xfrm>
          <a:off x="1797843" y="3090864"/>
          <a:ext cx="763588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2" name="Equation" r:id="rId14" imgW="596880" imgH="393480" progId="Equation.DSMT4">
                  <p:embed/>
                </p:oleObj>
              </mc:Choice>
              <mc:Fallback>
                <p:oleObj name="Equation" r:id="rId14" imgW="59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797843" y="3090864"/>
                        <a:ext cx="763588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87770803"/>
              </p:ext>
            </p:extLst>
          </p:nvPr>
        </p:nvGraphicFramePr>
        <p:xfrm>
          <a:off x="5379244" y="3119438"/>
          <a:ext cx="649288" cy="446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3" name="Equation" r:id="rId16" imgW="571320" imgH="393480" progId="Equation.DSMT4">
                  <p:embed/>
                </p:oleObj>
              </mc:Choice>
              <mc:Fallback>
                <p:oleObj name="Equation" r:id="rId16" imgW="57132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5379244" y="3119438"/>
                        <a:ext cx="649288" cy="4460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806362"/>
              </p:ext>
            </p:extLst>
          </p:nvPr>
        </p:nvGraphicFramePr>
        <p:xfrm>
          <a:off x="5337175" y="3952875"/>
          <a:ext cx="733425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Equation" r:id="rId18" imgW="596880" imgH="393480" progId="Equation.DSMT4">
                  <p:embed/>
                </p:oleObj>
              </mc:Choice>
              <mc:Fallback>
                <p:oleObj name="Equation" r:id="rId18" imgW="59688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37175" y="3952875"/>
                        <a:ext cx="733425" cy="482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23739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000"/>
                            </p:stCondLst>
                            <p:childTnLst>
                              <p:par>
                                <p:cTn id="6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0"/>
                            </p:stCondLst>
                            <p:childTnLst>
                              <p:par>
                                <p:cTn id="6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1000"/>
                            </p:stCondLst>
                            <p:childTnLst>
                              <p:par>
                                <p:cTn id="6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3000"/>
                            </p:stCondLst>
                            <p:childTnLst>
                              <p:par>
                                <p:cTn id="7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4000"/>
                            </p:stCondLst>
                            <p:childTnLst>
                              <p:par>
                                <p:cTn id="7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6000"/>
                            </p:stCondLst>
                            <p:childTnLst>
                              <p:par>
                                <p:cTn id="8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7000"/>
                            </p:stCondLst>
                            <p:childTnLst>
                              <p:par>
                                <p:cTn id="8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8000"/>
                            </p:stCondLst>
                            <p:childTnLst>
                              <p:par>
                                <p:cTn id="8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9000"/>
                            </p:stCondLst>
                            <p:childTnLst>
                              <p:par>
                                <p:cTn id="9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0"/>
                            </p:stCondLst>
                            <p:childTnLst>
                              <p:par>
                                <p:cTn id="9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1295188" y="941443"/>
            <a:ext cx="7387089" cy="20498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vi-VN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             .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Giá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trị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0" name="Rounded Rectangle 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1" name="Rounded Rectangle 1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2" name="Rounded Rectangle 1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8" name="Rounded Rectangle 1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9" name="Rounded Rectangle 1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20" name="Rounded Rectangle 1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1" name="Rounded Rectangle 2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2" name="Rounded Rectangle 2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02467" y="176611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8504" y="1"/>
            <a:ext cx="592124" cy="5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763047" y="102024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B. SAI">
            <a:extLst>
              <a:ext uri="{FF2B5EF4-FFF2-40B4-BE49-F238E27FC236}">
                <a16:creationId xmlns:a16="http://schemas.microsoft.com/office/drawing/2014/main" id="{77D123B2-9619-4AD5-9B1E-80FD3C961FD8}"/>
              </a:ext>
            </a:extLst>
          </p:cNvPr>
          <p:cNvGrpSpPr/>
          <p:nvPr/>
        </p:nvGrpSpPr>
        <p:grpSpPr>
          <a:xfrm>
            <a:off x="4670856" y="3185056"/>
            <a:ext cx="3254883" cy="596179"/>
            <a:chOff x="6225668" y="4245429"/>
            <a:chExt cx="4339091" cy="794660"/>
          </a:xfrm>
        </p:grpSpPr>
        <p:sp>
          <p:nvSpPr>
            <p:cNvPr id="15" name="B"/>
            <p:cNvSpPr/>
            <p:nvPr/>
          </p:nvSpPr>
          <p:spPr>
            <a:xfrm flipH="1">
              <a:off x="6225668" y="4245429"/>
              <a:ext cx="4339091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38" name="Object 37">
              <a:extLst>
                <a:ext uri="{FF2B5EF4-FFF2-40B4-BE49-F238E27FC236}">
                  <a16:creationId xmlns:a16="http://schemas.microsoft.com/office/drawing/2014/main" id="{77947C48-1B6D-49E8-9555-C759B3805617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908648758"/>
                </p:ext>
              </p:extLst>
            </p:nvPr>
          </p:nvGraphicFramePr>
          <p:xfrm>
            <a:off x="7332991" y="4311027"/>
            <a:ext cx="1336017" cy="60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6" name="Equation" r:id="rId10" imgW="444240" imgH="203040" progId="Equation.DSMT4">
                    <p:embed/>
                  </p:oleObj>
                </mc:Choice>
                <mc:Fallback>
                  <p:oleObj name="Equation" r:id="rId10" imgW="44424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1"/>
                        <a:stretch>
                          <a:fillRect/>
                        </a:stretch>
                      </p:blipFill>
                      <p:spPr>
                        <a:xfrm>
                          <a:off x="7332991" y="4311027"/>
                          <a:ext cx="1336017" cy="60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8" name="D. SAI">
            <a:extLst>
              <a:ext uri="{FF2B5EF4-FFF2-40B4-BE49-F238E27FC236}">
                <a16:creationId xmlns:a16="http://schemas.microsoft.com/office/drawing/2014/main" id="{24A182B7-9BC2-439F-9E62-2A09DAFDA424}"/>
              </a:ext>
            </a:extLst>
          </p:cNvPr>
          <p:cNvGrpSpPr/>
          <p:nvPr/>
        </p:nvGrpSpPr>
        <p:grpSpPr>
          <a:xfrm>
            <a:off x="4687188" y="4058904"/>
            <a:ext cx="3254883" cy="596179"/>
            <a:chOff x="6247439" y="5410200"/>
            <a:chExt cx="4339091" cy="794660"/>
          </a:xfrm>
        </p:grpSpPr>
        <p:sp>
          <p:nvSpPr>
            <p:cNvPr id="16" name="D"/>
            <p:cNvSpPr/>
            <p:nvPr/>
          </p:nvSpPr>
          <p:spPr>
            <a:xfrm flipH="1">
              <a:off x="6247439" y="5410200"/>
              <a:ext cx="4339091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39" name="Object 38">
              <a:extLst>
                <a:ext uri="{FF2B5EF4-FFF2-40B4-BE49-F238E27FC236}">
                  <a16:creationId xmlns:a16="http://schemas.microsoft.com/office/drawing/2014/main" id="{FF5FBE3C-1B48-4252-9711-8F7A2256B26D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29560674"/>
                </p:ext>
              </p:extLst>
            </p:nvPr>
          </p:nvGraphicFramePr>
          <p:xfrm>
            <a:off x="7467599" y="5513437"/>
            <a:ext cx="1151744" cy="5057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7" name="Equation" r:id="rId12" imgW="406080" imgH="177480" progId="Equation.DSMT4">
                    <p:embed/>
                  </p:oleObj>
                </mc:Choice>
                <mc:Fallback>
                  <p:oleObj name="Equation" r:id="rId12" imgW="406080" imgH="17748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3"/>
                        <a:stretch>
                          <a:fillRect/>
                        </a:stretch>
                      </p:blipFill>
                      <p:spPr>
                        <a:xfrm>
                          <a:off x="7467599" y="5513437"/>
                          <a:ext cx="1151744" cy="505735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C. SAI">
            <a:extLst>
              <a:ext uri="{FF2B5EF4-FFF2-40B4-BE49-F238E27FC236}">
                <a16:creationId xmlns:a16="http://schemas.microsoft.com/office/drawing/2014/main" id="{66F099EC-7091-450C-AE06-F842D647752B}"/>
              </a:ext>
            </a:extLst>
          </p:cNvPr>
          <p:cNvGrpSpPr/>
          <p:nvPr/>
        </p:nvGrpSpPr>
        <p:grpSpPr>
          <a:xfrm>
            <a:off x="1295188" y="4058904"/>
            <a:ext cx="3258114" cy="596179"/>
            <a:chOff x="1725560" y="5410200"/>
            <a:chExt cx="4343398" cy="794660"/>
          </a:xfrm>
        </p:grpSpPr>
        <p:sp>
          <p:nvSpPr>
            <p:cNvPr id="14" name="C"/>
            <p:cNvSpPr/>
            <p:nvPr/>
          </p:nvSpPr>
          <p:spPr>
            <a:xfrm>
              <a:off x="1725560" y="5410200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59591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0" name="Object 39">
              <a:extLst>
                <a:ext uri="{FF2B5EF4-FFF2-40B4-BE49-F238E27FC236}">
                  <a16:creationId xmlns:a16="http://schemas.microsoft.com/office/drawing/2014/main" id="{A0AC4B1A-B257-43DD-8D0D-1614B9A53D0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610468780"/>
                </p:ext>
              </p:extLst>
            </p:nvPr>
          </p:nvGraphicFramePr>
          <p:xfrm>
            <a:off x="2733438" y="5529126"/>
            <a:ext cx="1644633" cy="6094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8" name="Equation" r:id="rId14" imgW="545760" imgH="203040" progId="Equation.DSMT4">
                    <p:embed/>
                  </p:oleObj>
                </mc:Choice>
                <mc:Fallback>
                  <p:oleObj name="Equation" r:id="rId14" imgW="545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5"/>
                        <a:stretch>
                          <a:fillRect/>
                        </a:stretch>
                      </p:blipFill>
                      <p:spPr>
                        <a:xfrm>
                          <a:off x="2733438" y="5529126"/>
                          <a:ext cx="1644633" cy="6094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A. ĐÚNG">
            <a:extLst>
              <a:ext uri="{FF2B5EF4-FFF2-40B4-BE49-F238E27FC236}">
                <a16:creationId xmlns:a16="http://schemas.microsoft.com/office/drawing/2014/main" id="{20755B1B-152F-4AC5-8B51-1D602804831B}"/>
              </a:ext>
            </a:extLst>
          </p:cNvPr>
          <p:cNvGrpSpPr/>
          <p:nvPr/>
        </p:nvGrpSpPr>
        <p:grpSpPr>
          <a:xfrm>
            <a:off x="1278857" y="3185056"/>
            <a:ext cx="3258114" cy="596179"/>
            <a:chOff x="1703789" y="4245429"/>
            <a:chExt cx="4343398" cy="794660"/>
          </a:xfrm>
        </p:grpSpPr>
        <p:sp>
          <p:nvSpPr>
            <p:cNvPr id="13" name="A"/>
            <p:cNvSpPr/>
            <p:nvPr/>
          </p:nvSpPr>
          <p:spPr>
            <a:xfrm>
              <a:off x="1703789" y="4245429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59591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1" name="Object 40">
              <a:extLst>
                <a:ext uri="{FF2B5EF4-FFF2-40B4-BE49-F238E27FC236}">
                  <a16:creationId xmlns:a16="http://schemas.microsoft.com/office/drawing/2014/main" id="{94011DEE-9FD1-4A60-A6EA-A99B5D6D57C6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23150321"/>
                </p:ext>
              </p:extLst>
            </p:nvPr>
          </p:nvGraphicFramePr>
          <p:xfrm>
            <a:off x="2684433" y="4357294"/>
            <a:ext cx="1567211" cy="58584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119" name="Equation" r:id="rId16" imgW="545760" imgH="203040" progId="Equation.DSMT4">
                    <p:embed/>
                  </p:oleObj>
                </mc:Choice>
                <mc:Fallback>
                  <p:oleObj name="Equation" r:id="rId16" imgW="545760" imgH="203040" progId="Equation.DSMT4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17"/>
                        <a:stretch>
                          <a:fillRect/>
                        </a:stretch>
                      </p:blipFill>
                      <p:spPr>
                        <a:xfrm>
                          <a:off x="2684433" y="4357294"/>
                          <a:ext cx="1567211" cy="58584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2" name="Cloud 41">
            <a:extLst>
              <a:ext uri="{FF2B5EF4-FFF2-40B4-BE49-F238E27FC236}">
                <a16:creationId xmlns:a16="http://schemas.microsoft.com/office/drawing/2014/main" id="{E24839C1-9214-4C75-B4B6-FFDF5C3B281D}"/>
              </a:ext>
            </a:extLst>
          </p:cNvPr>
          <p:cNvSpPr/>
          <p:nvPr/>
        </p:nvSpPr>
        <p:spPr>
          <a:xfrm>
            <a:off x="-350620" y="4136355"/>
            <a:ext cx="2505752" cy="100873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Chính xác! 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43" name="Object 4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99202945"/>
              </p:ext>
            </p:extLst>
          </p:nvPr>
        </p:nvGraphicFramePr>
        <p:xfrm>
          <a:off x="5318295" y="1598305"/>
          <a:ext cx="1024690" cy="7361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0" name="Equation" r:id="rId18" imgW="676081" imgH="485657" progId="Equation.DSMT4">
                  <p:embed/>
                </p:oleObj>
              </mc:Choice>
              <mc:Fallback>
                <p:oleObj name="Equation" r:id="rId18" imgW="676081" imgH="48565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318295" y="1598305"/>
                        <a:ext cx="1024690" cy="7361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969664"/>
              </p:ext>
            </p:extLst>
          </p:nvPr>
        </p:nvGraphicFramePr>
        <p:xfrm>
          <a:off x="2702090" y="1846535"/>
          <a:ext cx="387898" cy="3076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1" name="Equation" r:id="rId20" imgW="126720" imgH="139680" progId="Equation.DSMT4">
                  <p:embed/>
                </p:oleObj>
              </mc:Choice>
              <mc:Fallback>
                <p:oleObj name="Equation" r:id="rId20" imgW="126720" imgH="1396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2702090" y="1846535"/>
                        <a:ext cx="387898" cy="3076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5" name="Object 4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32269501"/>
              </p:ext>
            </p:extLst>
          </p:nvPr>
        </p:nvGraphicFramePr>
        <p:xfrm>
          <a:off x="7821985" y="1855708"/>
          <a:ext cx="359744" cy="2860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22" name="Equation" r:id="rId22" imgW="511200" imgH="406440" progId="Equation.DSMT4">
                  <p:embed/>
                </p:oleObj>
              </mc:Choice>
              <mc:Fallback>
                <p:oleObj name="Equation" r:id="rId22" imgW="511200" imgH="406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7821985" y="1855708"/>
                        <a:ext cx="359744" cy="2860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56107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indefinit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2" dur="indefinite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605737" y="853431"/>
            <a:ext cx="8260817" cy="2049868"/>
          </a:xfrm>
          <a:prstGeom prst="rect">
            <a:avLst/>
          </a:prstGeom>
          <a:noFill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68589" tIns="34295" rIns="68589" bIns="34295" rtlCol="0" anchor="ctr"/>
          <a:lstStyle/>
          <a:p>
            <a:r>
              <a:rPr lang="en-US" sz="2100" b="1" dirty="0" err="1"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 3.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dirty="0">
                <a:latin typeface="Times New Roman" pitchFamily="18" charset="0"/>
                <a:cs typeface="Times New Roman" pitchFamily="18" charset="0"/>
              </a:rPr>
              <a:t>KHÔNG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lập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tỉ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lệ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100" dirty="0">
                <a:latin typeface="Times New Roman" pitchFamily="18" charset="0"/>
                <a:cs typeface="Times New Roman" pitchFamily="18" charset="0"/>
              </a:rPr>
              <a:t> ?</a:t>
            </a:r>
            <a:endParaRPr lang="vi-VN" sz="2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ounded Rectangle 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20</a:t>
            </a:r>
          </a:p>
        </p:txBody>
      </p:sp>
      <p:sp>
        <p:nvSpPr>
          <p:cNvPr id="10" name="Rounded Rectangle 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19</a:t>
            </a:r>
          </a:p>
        </p:txBody>
      </p:sp>
      <p:sp>
        <p:nvSpPr>
          <p:cNvPr id="11" name="Rounded Rectangle 10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18</a:t>
            </a:r>
          </a:p>
        </p:txBody>
      </p:sp>
      <p:sp>
        <p:nvSpPr>
          <p:cNvPr id="12" name="Rounded Rectangle 1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17</a:t>
            </a:r>
          </a:p>
        </p:txBody>
      </p:sp>
      <p:sp>
        <p:nvSpPr>
          <p:cNvPr id="17" name="Rounded Rectangle 16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16</a:t>
            </a:r>
          </a:p>
        </p:txBody>
      </p:sp>
      <p:sp>
        <p:nvSpPr>
          <p:cNvPr id="18" name="Rounded Rectangle 17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15</a:t>
            </a:r>
          </a:p>
        </p:txBody>
      </p:sp>
      <p:sp>
        <p:nvSpPr>
          <p:cNvPr id="19" name="Rounded Rectangle 18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14</a:t>
            </a:r>
          </a:p>
        </p:txBody>
      </p:sp>
      <p:sp>
        <p:nvSpPr>
          <p:cNvPr id="20" name="Rounded Rectangle 19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13</a:t>
            </a:r>
          </a:p>
        </p:txBody>
      </p:sp>
      <p:sp>
        <p:nvSpPr>
          <p:cNvPr id="22" name="Rounded Rectangle 21" descr="OPL20U25GSXzBJYl68kk8uQGfFKzs7yb1M4KJWUiLk6ZEvGF+qCIPSnY57AbBFCvTW15.2022.156+K4lPs7H94VUqPe2XwIsfPRnrXQE//QTEXxb8/8N4CNc6FpgZahzpTjFhMzSA7T/nHJa11DE8Ng2TP3iAmRczFlmslSuUNOgUeb6yRvs0=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12</a:t>
            </a:r>
          </a:p>
        </p:txBody>
      </p:sp>
      <p:sp>
        <p:nvSpPr>
          <p:cNvPr id="23" name="Rounded Rectangle 22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11</a:t>
            </a:r>
          </a:p>
        </p:txBody>
      </p:sp>
      <p:sp>
        <p:nvSpPr>
          <p:cNvPr id="24" name="Rounded Rectangle 23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10</a:t>
            </a:r>
          </a:p>
        </p:txBody>
      </p:sp>
      <p:sp>
        <p:nvSpPr>
          <p:cNvPr id="25" name="Rounded Rectangle 24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09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08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07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06</a:t>
            </a:r>
          </a:p>
        </p:txBody>
      </p:sp>
      <p:sp>
        <p:nvSpPr>
          <p:cNvPr id="29" name="Rounded Rectangle 28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05</a:t>
            </a:r>
          </a:p>
        </p:txBody>
      </p:sp>
      <p:sp>
        <p:nvSpPr>
          <p:cNvPr id="30" name="Rounded Rectangle 29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04</a:t>
            </a:r>
          </a:p>
        </p:txBody>
      </p:sp>
      <p:sp>
        <p:nvSpPr>
          <p:cNvPr id="31" name="Rounded Rectangle 30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03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02</a:t>
            </a:r>
          </a:p>
        </p:txBody>
      </p:sp>
      <p:sp>
        <p:nvSpPr>
          <p:cNvPr id="33" name="Rounded Rectangle 32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>
                <a:solidFill>
                  <a:prstClr val="white"/>
                </a:solidFill>
                <a:latin typeface="Calibri"/>
              </a:rPr>
              <a:t>01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5659627" y="159798"/>
            <a:ext cx="800239" cy="40017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2100" dirty="0">
                <a:solidFill>
                  <a:prstClr val="white"/>
                </a:solidFill>
                <a:latin typeface="Calibri"/>
              </a:rPr>
              <a:t>00</a:t>
            </a:r>
          </a:p>
        </p:txBody>
      </p:sp>
      <p:pic>
        <p:nvPicPr>
          <p:cNvPr id="35" name="Picture 2" descr="Káº¿t quáº£ hÃ¬nh áº£nh cho icon Äá»ng há»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5664" y="1"/>
            <a:ext cx="592124" cy="59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:\Users\Administrator\Downloads\Video\images (2).jpg">
            <a:hlinkClick r:id="rId7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78" b="96889" l="0" r="100000">
                        <a14:foregroundMark x1="16444" y1="57778" x2="74222" y2="61778"/>
                        <a14:foregroundMark x1="65333" y1="52889" x2="58667" y2="72000"/>
                        <a14:foregroundMark x1="28889" y1="56000" x2="28889" y2="56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478"/>
          <a:stretch/>
        </p:blipFill>
        <p:spPr bwMode="auto">
          <a:xfrm>
            <a:off x="1658431" y="82839"/>
            <a:ext cx="576362" cy="510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B. ĐÚNG">
            <a:extLst>
              <a:ext uri="{FF2B5EF4-FFF2-40B4-BE49-F238E27FC236}">
                <a16:creationId xmlns:a16="http://schemas.microsoft.com/office/drawing/2014/main" id="{FF2E90AA-E83B-4522-959E-BDDA973C128D}"/>
              </a:ext>
            </a:extLst>
          </p:cNvPr>
          <p:cNvGrpSpPr/>
          <p:nvPr/>
        </p:nvGrpSpPr>
        <p:grpSpPr>
          <a:xfrm>
            <a:off x="4907303" y="3062750"/>
            <a:ext cx="3591756" cy="596179"/>
            <a:chOff x="6236656" y="4100487"/>
            <a:chExt cx="4343398" cy="794660"/>
          </a:xfrm>
        </p:grpSpPr>
        <p:sp>
          <p:nvSpPr>
            <p:cNvPr id="13" name="B"/>
            <p:cNvSpPr/>
            <p:nvPr/>
          </p:nvSpPr>
          <p:spPr>
            <a:xfrm flipH="1">
              <a:off x="6236656" y="4100487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37" name="Object 45">
              <a:extLst>
                <a:ext uri="{FF2B5EF4-FFF2-40B4-BE49-F238E27FC236}">
                  <a16:creationId xmlns:a16="http://schemas.microsoft.com/office/drawing/2014/main" id="{94AE9D6F-9162-4661-B28B-9A02FA66F5F2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634713755"/>
                </p:ext>
              </p:extLst>
            </p:nvPr>
          </p:nvGraphicFramePr>
          <p:xfrm>
            <a:off x="7140682" y="4230979"/>
            <a:ext cx="1251064" cy="450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6" name="Equation" r:id="rId10" imgW="342720" imgH="164880" progId="Equation.DSMT4">
                    <p:embed/>
                  </p:oleObj>
                </mc:Choice>
                <mc:Fallback>
                  <p:oleObj name="Equation" r:id="rId10" imgW="34272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140682" y="4230979"/>
                          <a:ext cx="1251064" cy="4509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2" name="A. SAI">
            <a:extLst>
              <a:ext uri="{FF2B5EF4-FFF2-40B4-BE49-F238E27FC236}">
                <a16:creationId xmlns:a16="http://schemas.microsoft.com/office/drawing/2014/main" id="{DC2B84F6-C910-48FB-96F6-D88D2B7F0BC7}"/>
              </a:ext>
            </a:extLst>
          </p:cNvPr>
          <p:cNvGrpSpPr/>
          <p:nvPr/>
        </p:nvGrpSpPr>
        <p:grpSpPr>
          <a:xfrm>
            <a:off x="605735" y="3076316"/>
            <a:ext cx="3961026" cy="596179"/>
            <a:chOff x="806450" y="4100487"/>
            <a:chExt cx="4343398" cy="794660"/>
          </a:xfrm>
        </p:grpSpPr>
        <p:sp>
          <p:nvSpPr>
            <p:cNvPr id="21" name="A"/>
            <p:cNvSpPr/>
            <p:nvPr/>
          </p:nvSpPr>
          <p:spPr>
            <a:xfrm>
              <a:off x="806450" y="4100487"/>
              <a:ext cx="4343398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59591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A.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38" name="Object 45">
              <a:extLst>
                <a:ext uri="{FF2B5EF4-FFF2-40B4-BE49-F238E27FC236}">
                  <a16:creationId xmlns:a16="http://schemas.microsoft.com/office/drawing/2014/main" id="{BF5103BB-A0C0-4FE8-897B-54CBC57F275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962826197"/>
                </p:ext>
              </p:extLst>
            </p:nvPr>
          </p:nvGraphicFramePr>
          <p:xfrm>
            <a:off x="1552561" y="4282224"/>
            <a:ext cx="1329262" cy="487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7" name="Equation" r:id="rId12" imgW="672840" imgH="215640" progId="Equation.DSMT4">
                    <p:embed/>
                  </p:oleObj>
                </mc:Choice>
                <mc:Fallback>
                  <p:oleObj name="Equation" r:id="rId12" imgW="672840" imgH="2156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552561" y="4282224"/>
                          <a:ext cx="1329262" cy="487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6" name="C. SAI">
            <a:extLst>
              <a:ext uri="{FF2B5EF4-FFF2-40B4-BE49-F238E27FC236}">
                <a16:creationId xmlns:a16="http://schemas.microsoft.com/office/drawing/2014/main" id="{D5CCACC9-04C0-4301-AC0C-245133161FF3}"/>
              </a:ext>
            </a:extLst>
          </p:cNvPr>
          <p:cNvGrpSpPr/>
          <p:nvPr/>
        </p:nvGrpSpPr>
        <p:grpSpPr>
          <a:xfrm>
            <a:off x="605735" y="3968581"/>
            <a:ext cx="3961026" cy="596179"/>
            <a:chOff x="806449" y="5289807"/>
            <a:chExt cx="5280451" cy="794660"/>
          </a:xfrm>
        </p:grpSpPr>
        <p:sp>
          <p:nvSpPr>
            <p:cNvPr id="14" name="C"/>
            <p:cNvSpPr/>
            <p:nvPr/>
          </p:nvSpPr>
          <p:spPr>
            <a:xfrm>
              <a:off x="806449" y="5289807"/>
              <a:ext cx="5280451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259591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39" name="Object 45">
              <a:extLst>
                <a:ext uri="{FF2B5EF4-FFF2-40B4-BE49-F238E27FC236}">
                  <a16:creationId xmlns:a16="http://schemas.microsoft.com/office/drawing/2014/main" id="{3597D5C5-0F86-4572-8FCA-97D2DCC49B7A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40160197"/>
                </p:ext>
              </p:extLst>
            </p:nvPr>
          </p:nvGraphicFramePr>
          <p:xfrm>
            <a:off x="1619285" y="5498152"/>
            <a:ext cx="1587599" cy="48752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8" name="Equation" r:id="rId14" imgW="571320" imgH="190440" progId="Equation.DSMT4">
                    <p:embed/>
                  </p:oleObj>
                </mc:Choice>
                <mc:Fallback>
                  <p:oleObj name="Equation" r:id="rId14" imgW="571320" imgH="19044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5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19285" y="5498152"/>
                          <a:ext cx="1587599" cy="48752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7" name="D. SAI">
            <a:extLst>
              <a:ext uri="{FF2B5EF4-FFF2-40B4-BE49-F238E27FC236}">
                <a16:creationId xmlns:a16="http://schemas.microsoft.com/office/drawing/2014/main" id="{8D4A1271-E418-425D-AFF3-46F09423BE43}"/>
              </a:ext>
            </a:extLst>
          </p:cNvPr>
          <p:cNvGrpSpPr/>
          <p:nvPr/>
        </p:nvGrpSpPr>
        <p:grpSpPr>
          <a:xfrm>
            <a:off x="4907303" y="3968581"/>
            <a:ext cx="3591756" cy="596179"/>
            <a:chOff x="6324601" y="5348279"/>
            <a:chExt cx="4339091" cy="794660"/>
          </a:xfrm>
        </p:grpSpPr>
        <p:sp>
          <p:nvSpPr>
            <p:cNvPr id="16" name="D"/>
            <p:cNvSpPr/>
            <p:nvPr/>
          </p:nvSpPr>
          <p:spPr>
            <a:xfrm flipH="1">
              <a:off x="6324601" y="5348279"/>
              <a:ext cx="4339091" cy="794660"/>
            </a:xfrm>
            <a:custGeom>
              <a:avLst/>
              <a:gdLst>
                <a:gd name="connsiteX0" fmla="*/ 0 w 4056063"/>
                <a:gd name="connsiteY0" fmla="*/ 0 h 794660"/>
                <a:gd name="connsiteX1" fmla="*/ 3642405 w 4056063"/>
                <a:gd name="connsiteY1" fmla="*/ 0 h 794660"/>
                <a:gd name="connsiteX2" fmla="*/ 3642405 w 4056063"/>
                <a:gd name="connsiteY2" fmla="*/ 1 h 794660"/>
                <a:gd name="connsiteX3" fmla="*/ 4056063 w 4056063"/>
                <a:gd name="connsiteY3" fmla="*/ 397331 h 794660"/>
                <a:gd name="connsiteX4" fmla="*/ 3642405 w 4056063"/>
                <a:gd name="connsiteY4" fmla="*/ 794660 h 794660"/>
                <a:gd name="connsiteX5" fmla="*/ 3642405 w 4056063"/>
                <a:gd name="connsiteY5" fmla="*/ 794658 h 794660"/>
                <a:gd name="connsiteX6" fmla="*/ 0 w 4056063"/>
                <a:gd name="connsiteY6" fmla="*/ 794658 h 794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56063" h="794660">
                  <a:moveTo>
                    <a:pt x="0" y="0"/>
                  </a:moveTo>
                  <a:lnTo>
                    <a:pt x="3642405" y="0"/>
                  </a:lnTo>
                  <a:lnTo>
                    <a:pt x="3642405" y="1"/>
                  </a:lnTo>
                  <a:lnTo>
                    <a:pt x="4056063" y="397331"/>
                  </a:lnTo>
                  <a:lnTo>
                    <a:pt x="3642405" y="794660"/>
                  </a:lnTo>
                  <a:lnTo>
                    <a:pt x="3642405" y="794658"/>
                  </a:lnTo>
                  <a:lnTo>
                    <a:pt x="0" y="794658"/>
                  </a:lnTo>
                  <a:close/>
                </a:path>
              </a:pathLst>
            </a:cu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indent="342946"/>
              <a:r>
                <a:rPr lang="en-US" sz="2000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D. </a:t>
              </a:r>
              <a:endParaRPr lang="vi-VN" sz="20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aphicFrame>
          <p:nvGraphicFramePr>
            <p:cNvPr id="41" name="Object 45">
              <a:extLst>
                <a:ext uri="{FF2B5EF4-FFF2-40B4-BE49-F238E27FC236}">
                  <a16:creationId xmlns:a16="http://schemas.microsoft.com/office/drawing/2014/main" id="{C7AC0E22-8412-4E57-854B-1CE513ADBDBE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004958410"/>
                </p:ext>
              </p:extLst>
            </p:nvPr>
          </p:nvGraphicFramePr>
          <p:xfrm>
            <a:off x="7233257" y="5517596"/>
            <a:ext cx="1569570" cy="45096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49" name="Equation" r:id="rId16" imgW="431640" imgH="164880" progId="Equation.DSMT4">
                    <p:embed/>
                  </p:oleObj>
                </mc:Choice>
                <mc:Fallback>
                  <p:oleObj name="Equation" r:id="rId16" imgW="431640" imgH="16488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233257" y="5517596"/>
                          <a:ext cx="1569570" cy="45096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40" name="Cloud 39">
            <a:extLst>
              <a:ext uri="{FF2B5EF4-FFF2-40B4-BE49-F238E27FC236}">
                <a16:creationId xmlns:a16="http://schemas.microsoft.com/office/drawing/2014/main" id="{8D1FE3C8-CEEA-4BC1-BB55-F7955F9712FE}"/>
              </a:ext>
            </a:extLst>
          </p:cNvPr>
          <p:cNvSpPr/>
          <p:nvPr/>
        </p:nvSpPr>
        <p:spPr>
          <a:xfrm>
            <a:off x="6536361" y="2385366"/>
            <a:ext cx="2505752" cy="1008734"/>
          </a:xfrm>
          <a:prstGeom prst="cloud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68589" tIns="34295" rIns="68589" bIns="34295" rtlCol="0" anchor="ctr"/>
          <a:lstStyle/>
          <a:p>
            <a:pPr algn="ctr"/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Chính xác! </a:t>
            </a:r>
            <a:b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Chúc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mừng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800" dirty="0" err="1"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1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5988145"/>
              </p:ext>
            </p:extLst>
          </p:nvPr>
        </p:nvGraphicFramePr>
        <p:xfrm>
          <a:off x="3215237" y="3213579"/>
          <a:ext cx="598488" cy="338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0" name="Equation" r:id="rId18" imgW="466313" imgH="190447" progId="Equation.DSMT4">
                  <p:embed/>
                </p:oleObj>
              </mc:Choice>
              <mc:Fallback>
                <p:oleObj name="Equation" r:id="rId18" imgW="466313" imgH="190447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215237" y="3213579"/>
                        <a:ext cx="598488" cy="338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2629441" y="3128007"/>
            <a:ext cx="441995" cy="43871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660134" y="3117374"/>
            <a:ext cx="441995" cy="43871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5752691"/>
              </p:ext>
            </p:extLst>
          </p:nvPr>
        </p:nvGraphicFramePr>
        <p:xfrm>
          <a:off x="7170322" y="3158979"/>
          <a:ext cx="791345" cy="3829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1" name="Equation" r:id="rId20" imgW="393480" imgH="190440" progId="Equation.DSMT4">
                  <p:embed/>
                </p:oleObj>
              </mc:Choice>
              <mc:Fallback>
                <p:oleObj name="Equation" r:id="rId20" imgW="393480" imgH="1904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170322" y="3158979"/>
                        <a:ext cx="791345" cy="3829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Box 44"/>
          <p:cNvSpPr txBox="1"/>
          <p:nvPr/>
        </p:nvSpPr>
        <p:spPr>
          <a:xfrm>
            <a:off x="2415362" y="4062334"/>
            <a:ext cx="441995" cy="43871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6" name="Object 4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47521295"/>
              </p:ext>
            </p:extLst>
          </p:nvPr>
        </p:nvGraphicFramePr>
        <p:xfrm>
          <a:off x="2866343" y="4124887"/>
          <a:ext cx="1407474" cy="3657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2" name="Equation" r:id="rId22" imgW="923270" imgH="219248" progId="Equation.DSMT4">
                  <p:embed/>
                </p:oleObj>
              </mc:Choice>
              <mc:Fallback>
                <p:oleObj name="Equation" r:id="rId22" imgW="923270" imgH="219248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2866343" y="4124887"/>
                        <a:ext cx="1407474" cy="36576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7" name="TextBox 46"/>
          <p:cNvSpPr txBox="1"/>
          <p:nvPr/>
        </p:nvSpPr>
        <p:spPr>
          <a:xfrm>
            <a:off x="6850958" y="4033748"/>
            <a:ext cx="441995" cy="438717"/>
          </a:xfrm>
          <a:prstGeom prst="rect">
            <a:avLst/>
          </a:prstGeom>
          <a:noFill/>
        </p:spPr>
        <p:txBody>
          <a:bodyPr wrap="square" lIns="68589" tIns="34295" rIns="68589" bIns="34295" rtlCol="0">
            <a:spAutoFit/>
          </a:bodyPr>
          <a:lstStyle/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và</a:t>
            </a:r>
            <a:endParaRPr lang="vi-VN" sz="2400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8" name="Object 4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90907377"/>
              </p:ext>
            </p:extLst>
          </p:nvPr>
        </p:nvGraphicFramePr>
        <p:xfrm>
          <a:off x="7340564" y="4086664"/>
          <a:ext cx="572477" cy="338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3" name="Equation" r:id="rId24" imgW="279360" imgH="164880" progId="Equation.DSMT4">
                  <p:embed/>
                </p:oleObj>
              </mc:Choice>
              <mc:Fallback>
                <p:oleObj name="Equation" r:id="rId24" imgW="279360" imgH="1648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7340564" y="4086664"/>
                        <a:ext cx="572477" cy="338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1969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1000"/>
                            </p:stCondLst>
                            <p:childTnLst>
                              <p:par>
                                <p:cTn id="38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2000"/>
                            </p:stCondLst>
                            <p:childTnLst>
                              <p:par>
                                <p:cTn id="41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3000"/>
                            </p:stCondLst>
                            <p:childTnLst>
                              <p:par>
                                <p:cTn id="44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000"/>
                            </p:stCondLst>
                            <p:childTnLst>
                              <p:par>
                                <p:cTn id="47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0"/>
                            </p:stCondLst>
                            <p:childTnLst>
                              <p:par>
                                <p:cTn id="50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000"/>
                            </p:stCondLst>
                            <p:childTnLst>
                              <p:par>
                                <p:cTn id="53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7000"/>
                            </p:stCondLst>
                            <p:childTnLst>
                              <p:par>
                                <p:cTn id="56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000"/>
                            </p:stCondLst>
                            <p:childTnLst>
                              <p:par>
                                <p:cTn id="59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9000"/>
                            </p:stCondLst>
                            <p:childTnLst>
                              <p:par>
                                <p:cTn id="62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20000"/>
                            </p:stCondLst>
                            <p:childTnLst>
                              <p:par>
                                <p:cTn id="65" presetID="1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3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8" dur="1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4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F058B90-B33F-4D19-A828-308D91E60524}:1152"/>
  <p:tag name="ISPRING_CUSTOM_TIMING_USED" val="1"/>
  <p:tag name="ISPRING_SLIDE_ID_2" val="{F5EE7391-A368-420B-929F-E8D88B32E65E}"/>
  <p:tag name="GENSWF_ADVANCE_TIME" val="17.739"/>
  <p:tag name="ISPRING_SLIDE_INDENT_LEVEL" val="0"/>
  <p:tag name="GENSWF_SLIDE_TITLE" val="Kết bài"/>
</p:tagLst>
</file>

<file path=ppt/theme/theme1.xml><?xml version="1.0" encoding="utf-8"?>
<a:theme xmlns:a="http://schemas.openxmlformats.org/drawingml/2006/main" name="7_Thiết kế Tùy chỉnh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8_Thiết kế Tùy chỉnh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rayons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8.xml><?xml version="1.0" encoding="utf-8"?>
<a:theme xmlns:a="http://schemas.openxmlformats.org/drawingml/2006/main" name="Office 主题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UI/customUI14.xml>
</file>

<file path=docProps/app.xml><?xml version="1.0" encoding="utf-8"?>
<Properties xmlns="http://schemas.openxmlformats.org/officeDocument/2006/extended-properties" xmlns:vt="http://schemas.openxmlformats.org/officeDocument/2006/docPropsVTypes">
  <TotalTime>2994</TotalTime>
  <Words>1112</Words>
  <Application>Microsoft Office PowerPoint</Application>
  <PresentationFormat>Custom</PresentationFormat>
  <Paragraphs>254</Paragraphs>
  <Slides>23</Slides>
  <Notes>2</Notes>
  <HiddenSlides>0</HiddenSlides>
  <MMClips>1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43" baseType="lpstr">
      <vt:lpstr>微软雅黑</vt:lpstr>
      <vt:lpstr>.VnTime</vt:lpstr>
      <vt:lpstr>Arial</vt:lpstr>
      <vt:lpstr>Calibri</vt:lpstr>
      <vt:lpstr>Calibri Light</vt:lpstr>
      <vt:lpstr>Cambria</vt:lpstr>
      <vt:lpstr>Century Gothic</vt:lpstr>
      <vt:lpstr>Palatino Linotype</vt:lpstr>
      <vt:lpstr>Permanent Marker</vt:lpstr>
      <vt:lpstr>Times New Roman</vt:lpstr>
      <vt:lpstr>Wingdings 3</vt:lpstr>
      <vt:lpstr>7_Thiết kế Tùy chỉnh</vt:lpstr>
      <vt:lpstr>8_Thiết kế Tùy chỉnh</vt:lpstr>
      <vt:lpstr>3_Office Theme</vt:lpstr>
      <vt:lpstr>1_Office Theme</vt:lpstr>
      <vt:lpstr>Office Theme</vt:lpstr>
      <vt:lpstr>Crayons</vt:lpstr>
      <vt:lpstr>Wisp</vt:lpstr>
      <vt:lpstr>Office 主题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1. Tính chất của dãy số bằng nhau:</vt:lpstr>
      <vt:lpstr>          Ví dụ 1: Tìm hai số x và y, biết:                 và  </vt:lpstr>
      <vt:lpstr>          Luyện tập: Tìm hai số x và y, biết:                 và  </vt:lpstr>
      <vt:lpstr>PowerPoint Presentation</vt:lpstr>
      <vt:lpstr>PowerPoint Presentation</vt:lpstr>
      <vt:lpstr>PowerPoint Presentation</vt:lpstr>
      <vt:lpstr>PowerPoint Presentation</vt:lpstr>
      <vt:lpstr>Ba nhà đầu tư góp vốn để mở một công ty theo tỷ lệ 2:3:4. Cuối năm, công ty dự kiến trả cho các nhà đầu tư 72 triệu đồng, chia theo tỷ lệ góp vốn. Tính số tiền mỗi nhà đầu tư nhận được.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Ngọc Đức Nguyễn</dc:creator>
  <cp:lastModifiedBy>Đoàn Anh Báu</cp:lastModifiedBy>
  <cp:revision>121</cp:revision>
  <dcterms:created xsi:type="dcterms:W3CDTF">2022-06-14T20:50:59Z</dcterms:created>
  <dcterms:modified xsi:type="dcterms:W3CDTF">2022-09-03T08:20:09Z</dcterms:modified>
</cp:coreProperties>
</file>