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slideLayouts/slideLayout1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714" r:id="rId3"/>
    <p:sldMasterId id="2147483717" r:id="rId4"/>
    <p:sldMasterId id="2147483780" r:id="rId5"/>
  </p:sldMasterIdLst>
  <p:notesMasterIdLst>
    <p:notesMasterId r:id="rId19"/>
  </p:notesMasterIdLst>
  <p:sldIdLst>
    <p:sldId id="266" r:id="rId6"/>
    <p:sldId id="267" r:id="rId7"/>
    <p:sldId id="257" r:id="rId8"/>
    <p:sldId id="260" r:id="rId9"/>
    <p:sldId id="258" r:id="rId10"/>
    <p:sldId id="269" r:id="rId11"/>
    <p:sldId id="285" r:id="rId12"/>
    <p:sldId id="284" r:id="rId13"/>
    <p:sldId id="288" r:id="rId14"/>
    <p:sldId id="290" r:id="rId15"/>
    <p:sldId id="291" r:id="rId16"/>
    <p:sldId id="292" r:id="rId17"/>
    <p:sldId id="289" r:id="rId18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A3"/>
    <a:srgbClr val="EED2DE"/>
    <a:srgbClr val="195D4B"/>
    <a:srgbClr val="0097CC"/>
    <a:srgbClr val="165242"/>
    <a:srgbClr val="6C1263"/>
    <a:srgbClr val="661302"/>
    <a:srgbClr val="3E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235" y="4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4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46"/>
          <p:cNvSpPr txBox="1">
            <a:spLocks noGrp="1"/>
          </p:cNvSpPr>
          <p:nvPr>
            <p:ph type="ctrTitle"/>
          </p:nvPr>
        </p:nvSpPr>
        <p:spPr>
          <a:xfrm>
            <a:off x="7489240" y="3483720"/>
            <a:ext cx="600000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1" name="Google Shape;881;p46"/>
          <p:cNvSpPr txBox="1">
            <a:spLocks noGrp="1"/>
          </p:cNvSpPr>
          <p:nvPr>
            <p:ph type="subTitle" idx="1"/>
          </p:nvPr>
        </p:nvSpPr>
        <p:spPr>
          <a:xfrm>
            <a:off x="8922520" y="4934160"/>
            <a:ext cx="4566720" cy="629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2" name="Google Shape;882;p46"/>
          <p:cNvSpPr txBox="1">
            <a:spLocks noGrp="1"/>
          </p:cNvSpPr>
          <p:nvPr>
            <p:ph type="subTitle" idx="2"/>
          </p:nvPr>
        </p:nvSpPr>
        <p:spPr>
          <a:xfrm>
            <a:off x="8922520" y="5456280"/>
            <a:ext cx="4566720" cy="98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9746417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7"/>
          <p:cNvSpPr txBox="1">
            <a:spLocks noGrp="1"/>
          </p:cNvSpPr>
          <p:nvPr>
            <p:ph type="subTitle" idx="1"/>
          </p:nvPr>
        </p:nvSpPr>
        <p:spPr>
          <a:xfrm>
            <a:off x="1662560" y="4194720"/>
            <a:ext cx="4525920" cy="629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2000"/>
              <a:buNone/>
              <a:defRPr sz="3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5" name="Google Shape;885;p47"/>
          <p:cNvSpPr txBox="1">
            <a:spLocks noGrp="1"/>
          </p:cNvSpPr>
          <p:nvPr>
            <p:ph type="subTitle" idx="2"/>
          </p:nvPr>
        </p:nvSpPr>
        <p:spPr>
          <a:xfrm>
            <a:off x="1662560" y="4716840"/>
            <a:ext cx="4525920" cy="98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6" name="Google Shape;886;p47"/>
          <p:cNvSpPr txBox="1">
            <a:spLocks noGrp="1"/>
          </p:cNvSpPr>
          <p:nvPr>
            <p:ph type="title" hasCustomPrompt="1"/>
          </p:nvPr>
        </p:nvSpPr>
        <p:spPr>
          <a:xfrm>
            <a:off x="1662560" y="2528240"/>
            <a:ext cx="452592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9pPr>
          </a:lstStyle>
          <a:p>
            <a:r>
              <a:t>xx%</a:t>
            </a:r>
          </a:p>
        </p:txBody>
      </p:sp>
      <p:sp>
        <p:nvSpPr>
          <p:cNvPr id="887" name="Google Shape;887;p47"/>
          <p:cNvSpPr/>
          <p:nvPr/>
        </p:nvSpPr>
        <p:spPr>
          <a:xfrm rot="5400000">
            <a:off x="12396643" y="-1006379"/>
            <a:ext cx="67" cy="6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6AB0D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88" name="Google Shape;888;p47"/>
          <p:cNvSpPr/>
          <p:nvPr/>
        </p:nvSpPr>
        <p:spPr>
          <a:xfrm rot="5400000">
            <a:off x="13735831" y="1981789"/>
            <a:ext cx="497762" cy="1635290"/>
          </a:xfrm>
          <a:custGeom>
            <a:avLst/>
            <a:gdLst/>
            <a:ahLst/>
            <a:cxnLst/>
            <a:rect l="l" t="t" r="r" b="b"/>
            <a:pathLst>
              <a:path w="7326" h="24068" extrusionOk="0">
                <a:moveTo>
                  <a:pt x="0" y="0"/>
                </a:moveTo>
                <a:cubicBezTo>
                  <a:pt x="95" y="190"/>
                  <a:pt x="159" y="380"/>
                  <a:pt x="254" y="570"/>
                </a:cubicBezTo>
                <a:cubicBezTo>
                  <a:pt x="1299" y="3262"/>
                  <a:pt x="855" y="6144"/>
                  <a:pt x="1425" y="8931"/>
                </a:cubicBezTo>
                <a:cubicBezTo>
                  <a:pt x="2407" y="14029"/>
                  <a:pt x="5036" y="19160"/>
                  <a:pt x="6999" y="23973"/>
                </a:cubicBezTo>
                <a:cubicBezTo>
                  <a:pt x="7032" y="24040"/>
                  <a:pt x="7085" y="24067"/>
                  <a:pt x="7136" y="24067"/>
                </a:cubicBezTo>
                <a:cubicBezTo>
                  <a:pt x="7232" y="24067"/>
                  <a:pt x="7325" y="23970"/>
                  <a:pt x="7284" y="23847"/>
                </a:cubicBezTo>
                <a:cubicBezTo>
                  <a:pt x="5289" y="18431"/>
                  <a:pt x="1964" y="12636"/>
                  <a:pt x="1489" y="6840"/>
                </a:cubicBezTo>
                <a:cubicBezTo>
                  <a:pt x="1299" y="4687"/>
                  <a:pt x="1330" y="2502"/>
                  <a:pt x="539" y="443"/>
                </a:cubicBezTo>
                <a:cubicBezTo>
                  <a:pt x="475" y="317"/>
                  <a:pt x="380" y="158"/>
                  <a:pt x="317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89" name="Google Shape;889;p47"/>
          <p:cNvSpPr/>
          <p:nvPr/>
        </p:nvSpPr>
        <p:spPr>
          <a:xfrm rot="5400000">
            <a:off x="13297659" y="1339990"/>
            <a:ext cx="246502" cy="566318"/>
          </a:xfrm>
          <a:custGeom>
            <a:avLst/>
            <a:gdLst/>
            <a:ahLst/>
            <a:cxnLst/>
            <a:rect l="l" t="t" r="r" b="b"/>
            <a:pathLst>
              <a:path w="3628" h="8335" extrusionOk="0">
                <a:moveTo>
                  <a:pt x="3453" y="1"/>
                </a:moveTo>
                <a:cubicBezTo>
                  <a:pt x="3405" y="1"/>
                  <a:pt x="3357" y="25"/>
                  <a:pt x="3334" y="82"/>
                </a:cubicBezTo>
                <a:cubicBezTo>
                  <a:pt x="2416" y="2869"/>
                  <a:pt x="1276" y="5498"/>
                  <a:pt x="41" y="8158"/>
                </a:cubicBezTo>
                <a:cubicBezTo>
                  <a:pt x="0" y="8259"/>
                  <a:pt x="76" y="8334"/>
                  <a:pt x="152" y="8334"/>
                </a:cubicBezTo>
                <a:cubicBezTo>
                  <a:pt x="196" y="8334"/>
                  <a:pt x="239" y="8310"/>
                  <a:pt x="262" y="8253"/>
                </a:cubicBezTo>
                <a:cubicBezTo>
                  <a:pt x="1719" y="5719"/>
                  <a:pt x="2796" y="2996"/>
                  <a:pt x="3587" y="177"/>
                </a:cubicBezTo>
                <a:cubicBezTo>
                  <a:pt x="3628" y="76"/>
                  <a:pt x="3539" y="1"/>
                  <a:pt x="3453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90" name="Google Shape;890;p47"/>
          <p:cNvSpPr/>
          <p:nvPr/>
        </p:nvSpPr>
        <p:spPr>
          <a:xfrm rot="5400000">
            <a:off x="12604248" y="640253"/>
            <a:ext cx="407667" cy="1529840"/>
          </a:xfrm>
          <a:custGeom>
            <a:avLst/>
            <a:gdLst/>
            <a:ahLst/>
            <a:cxnLst/>
            <a:rect l="l" t="t" r="r" b="b"/>
            <a:pathLst>
              <a:path w="6000" h="22516" extrusionOk="0">
                <a:moveTo>
                  <a:pt x="5843" y="1"/>
                </a:moveTo>
                <a:cubicBezTo>
                  <a:pt x="5813" y="1"/>
                  <a:pt x="5783" y="16"/>
                  <a:pt x="5765" y="53"/>
                </a:cubicBezTo>
                <a:cubicBezTo>
                  <a:pt x="1299" y="6704"/>
                  <a:pt x="96" y="14526"/>
                  <a:pt x="1" y="22380"/>
                </a:cubicBezTo>
                <a:cubicBezTo>
                  <a:pt x="1" y="22467"/>
                  <a:pt x="68" y="22516"/>
                  <a:pt x="128" y="22516"/>
                </a:cubicBezTo>
                <a:cubicBezTo>
                  <a:pt x="178" y="22516"/>
                  <a:pt x="223" y="22483"/>
                  <a:pt x="223" y="22412"/>
                </a:cubicBezTo>
                <a:cubicBezTo>
                  <a:pt x="413" y="14653"/>
                  <a:pt x="1743" y="6894"/>
                  <a:pt x="5955" y="180"/>
                </a:cubicBezTo>
                <a:cubicBezTo>
                  <a:pt x="5999" y="90"/>
                  <a:pt x="5918" y="1"/>
                  <a:pt x="5843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91" name="Google Shape;891;p47"/>
          <p:cNvSpPr/>
          <p:nvPr/>
        </p:nvSpPr>
        <p:spPr>
          <a:xfrm rot="5400000">
            <a:off x="12496762" y="314041"/>
            <a:ext cx="681349" cy="1672795"/>
          </a:xfrm>
          <a:custGeom>
            <a:avLst/>
            <a:gdLst/>
            <a:ahLst/>
            <a:cxnLst/>
            <a:rect l="l" t="t" r="r" b="b"/>
            <a:pathLst>
              <a:path w="10028" h="24620" extrusionOk="0">
                <a:moveTo>
                  <a:pt x="9901" y="0"/>
                </a:moveTo>
                <a:cubicBezTo>
                  <a:pt x="9885" y="0"/>
                  <a:pt x="9867" y="5"/>
                  <a:pt x="9849" y="17"/>
                </a:cubicBezTo>
                <a:cubicBezTo>
                  <a:pt x="2914" y="5939"/>
                  <a:pt x="0" y="15947"/>
                  <a:pt x="3135" y="24592"/>
                </a:cubicBezTo>
                <a:cubicBezTo>
                  <a:pt x="3145" y="24612"/>
                  <a:pt x="3161" y="24619"/>
                  <a:pt x="3177" y="24619"/>
                </a:cubicBezTo>
                <a:cubicBezTo>
                  <a:pt x="3214" y="24619"/>
                  <a:pt x="3252" y="24582"/>
                  <a:pt x="3230" y="24561"/>
                </a:cubicBezTo>
                <a:cubicBezTo>
                  <a:pt x="665" y="15725"/>
                  <a:pt x="3072" y="6351"/>
                  <a:pt x="9976" y="176"/>
                </a:cubicBezTo>
                <a:cubicBezTo>
                  <a:pt x="10027" y="98"/>
                  <a:pt x="9974" y="0"/>
                  <a:pt x="9901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92" name="Google Shape;892;p47"/>
          <p:cNvSpPr/>
          <p:nvPr/>
        </p:nvSpPr>
        <p:spPr>
          <a:xfrm rot="5400000">
            <a:off x="13485727" y="1829993"/>
            <a:ext cx="903798" cy="1729461"/>
          </a:xfrm>
          <a:custGeom>
            <a:avLst/>
            <a:gdLst/>
            <a:ahLst/>
            <a:cxnLst/>
            <a:rect l="l" t="t" r="r" b="b"/>
            <a:pathLst>
              <a:path w="13302" h="25454" extrusionOk="0">
                <a:moveTo>
                  <a:pt x="539" y="0"/>
                </a:moveTo>
                <a:cubicBezTo>
                  <a:pt x="1236" y="1045"/>
                  <a:pt x="1964" y="2027"/>
                  <a:pt x="2724" y="3040"/>
                </a:cubicBezTo>
                <a:cubicBezTo>
                  <a:pt x="3041" y="6650"/>
                  <a:pt x="32" y="9501"/>
                  <a:pt x="32" y="13111"/>
                </a:cubicBezTo>
                <a:cubicBezTo>
                  <a:pt x="1" y="17355"/>
                  <a:pt x="2756" y="20838"/>
                  <a:pt x="3136" y="24955"/>
                </a:cubicBezTo>
                <a:cubicBezTo>
                  <a:pt x="3104" y="24987"/>
                  <a:pt x="3073" y="25018"/>
                  <a:pt x="3041" y="25018"/>
                </a:cubicBezTo>
                <a:cubicBezTo>
                  <a:pt x="2841" y="25161"/>
                  <a:pt x="2950" y="25407"/>
                  <a:pt x="3113" y="25407"/>
                </a:cubicBezTo>
                <a:cubicBezTo>
                  <a:pt x="3131" y="25407"/>
                  <a:pt x="3149" y="25405"/>
                  <a:pt x="3168" y="25398"/>
                </a:cubicBezTo>
                <a:cubicBezTo>
                  <a:pt x="3193" y="25436"/>
                  <a:pt x="3232" y="25454"/>
                  <a:pt x="3271" y="25454"/>
                </a:cubicBezTo>
                <a:cubicBezTo>
                  <a:pt x="3331" y="25454"/>
                  <a:pt x="3389" y="25412"/>
                  <a:pt x="3389" y="25335"/>
                </a:cubicBezTo>
                <a:lnTo>
                  <a:pt x="3389" y="25303"/>
                </a:lnTo>
                <a:cubicBezTo>
                  <a:pt x="7411" y="23023"/>
                  <a:pt x="13302" y="20141"/>
                  <a:pt x="12700" y="14694"/>
                </a:cubicBezTo>
                <a:cubicBezTo>
                  <a:pt x="12098" y="9564"/>
                  <a:pt x="7760" y="4940"/>
                  <a:pt x="3199" y="2914"/>
                </a:cubicBezTo>
                <a:cubicBezTo>
                  <a:pt x="3168" y="2819"/>
                  <a:pt x="3104" y="2755"/>
                  <a:pt x="3041" y="2724"/>
                </a:cubicBezTo>
                <a:cubicBezTo>
                  <a:pt x="2439" y="1805"/>
                  <a:pt x="1774" y="918"/>
                  <a:pt x="1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93" name="Google Shape;893;p47"/>
          <p:cNvSpPr/>
          <p:nvPr/>
        </p:nvSpPr>
        <p:spPr>
          <a:xfrm rot="5400000">
            <a:off x="10655938" y="-840619"/>
            <a:ext cx="4023813" cy="4269026"/>
          </a:xfrm>
          <a:custGeom>
            <a:avLst/>
            <a:gdLst/>
            <a:ahLst/>
            <a:cxnLst/>
            <a:rect l="l" t="t" r="r" b="b"/>
            <a:pathLst>
              <a:path w="59222" h="62831" extrusionOk="0">
                <a:moveTo>
                  <a:pt x="35058" y="0"/>
                </a:moveTo>
                <a:cubicBezTo>
                  <a:pt x="34076" y="3610"/>
                  <a:pt x="32873" y="7189"/>
                  <a:pt x="31701" y="10704"/>
                </a:cubicBezTo>
                <a:cubicBezTo>
                  <a:pt x="30846" y="13364"/>
                  <a:pt x="29674" y="15549"/>
                  <a:pt x="27964" y="17703"/>
                </a:cubicBezTo>
                <a:cubicBezTo>
                  <a:pt x="26887" y="19096"/>
                  <a:pt x="25905" y="20363"/>
                  <a:pt x="25462" y="22073"/>
                </a:cubicBezTo>
                <a:cubicBezTo>
                  <a:pt x="25430" y="22137"/>
                  <a:pt x="25462" y="22200"/>
                  <a:pt x="25494" y="22232"/>
                </a:cubicBezTo>
                <a:cubicBezTo>
                  <a:pt x="25240" y="22358"/>
                  <a:pt x="24987" y="22485"/>
                  <a:pt x="24765" y="22612"/>
                </a:cubicBezTo>
                <a:cubicBezTo>
                  <a:pt x="24670" y="22643"/>
                  <a:pt x="24544" y="22707"/>
                  <a:pt x="24417" y="22770"/>
                </a:cubicBezTo>
                <a:cubicBezTo>
                  <a:pt x="24417" y="22738"/>
                  <a:pt x="24417" y="22738"/>
                  <a:pt x="24385" y="22707"/>
                </a:cubicBezTo>
                <a:cubicBezTo>
                  <a:pt x="21472" y="19793"/>
                  <a:pt x="18115" y="16721"/>
                  <a:pt x="13839" y="16151"/>
                </a:cubicBezTo>
                <a:cubicBezTo>
                  <a:pt x="13480" y="16107"/>
                  <a:pt x="13125" y="16086"/>
                  <a:pt x="12773" y="16086"/>
                </a:cubicBezTo>
                <a:cubicBezTo>
                  <a:pt x="11355" y="16086"/>
                  <a:pt x="9990" y="16435"/>
                  <a:pt x="8646" y="17070"/>
                </a:cubicBezTo>
                <a:cubicBezTo>
                  <a:pt x="5795" y="18495"/>
                  <a:pt x="3420" y="20046"/>
                  <a:pt x="158" y="20490"/>
                </a:cubicBezTo>
                <a:cubicBezTo>
                  <a:pt x="32" y="20490"/>
                  <a:pt x="0" y="20616"/>
                  <a:pt x="32" y="20711"/>
                </a:cubicBezTo>
                <a:cubicBezTo>
                  <a:pt x="32" y="20743"/>
                  <a:pt x="0" y="20806"/>
                  <a:pt x="32" y="20838"/>
                </a:cubicBezTo>
                <a:cubicBezTo>
                  <a:pt x="570" y="23847"/>
                  <a:pt x="2534" y="26285"/>
                  <a:pt x="4655" y="28375"/>
                </a:cubicBezTo>
                <a:cubicBezTo>
                  <a:pt x="6492" y="30180"/>
                  <a:pt x="9216" y="31067"/>
                  <a:pt x="11749" y="31669"/>
                </a:cubicBezTo>
                <a:cubicBezTo>
                  <a:pt x="5954" y="33474"/>
                  <a:pt x="1140" y="36609"/>
                  <a:pt x="317" y="43830"/>
                </a:cubicBezTo>
                <a:cubicBezTo>
                  <a:pt x="32" y="46268"/>
                  <a:pt x="63" y="48802"/>
                  <a:pt x="697" y="51145"/>
                </a:cubicBezTo>
                <a:cubicBezTo>
                  <a:pt x="1013" y="52317"/>
                  <a:pt x="1425" y="53995"/>
                  <a:pt x="2819" y="54280"/>
                </a:cubicBezTo>
                <a:cubicBezTo>
                  <a:pt x="2918" y="54298"/>
                  <a:pt x="3016" y="54306"/>
                  <a:pt x="3112" y="54306"/>
                </a:cubicBezTo>
                <a:cubicBezTo>
                  <a:pt x="3721" y="54306"/>
                  <a:pt x="4271" y="53993"/>
                  <a:pt x="4845" y="53774"/>
                </a:cubicBezTo>
                <a:cubicBezTo>
                  <a:pt x="5629" y="53454"/>
                  <a:pt x="6440" y="53002"/>
                  <a:pt x="7325" y="53002"/>
                </a:cubicBezTo>
                <a:cubicBezTo>
                  <a:pt x="7406" y="53002"/>
                  <a:pt x="7487" y="53006"/>
                  <a:pt x="7569" y="53014"/>
                </a:cubicBezTo>
                <a:cubicBezTo>
                  <a:pt x="8202" y="53077"/>
                  <a:pt x="8646" y="53584"/>
                  <a:pt x="9279" y="53647"/>
                </a:cubicBezTo>
                <a:cubicBezTo>
                  <a:pt x="9391" y="53659"/>
                  <a:pt x="9501" y="53664"/>
                  <a:pt x="9608" y="53664"/>
                </a:cubicBezTo>
                <a:cubicBezTo>
                  <a:pt x="10953" y="53664"/>
                  <a:pt x="11914" y="52776"/>
                  <a:pt x="12794" y="51779"/>
                </a:cubicBezTo>
                <a:cubicBezTo>
                  <a:pt x="12921" y="52982"/>
                  <a:pt x="13238" y="53995"/>
                  <a:pt x="13934" y="54629"/>
                </a:cubicBezTo>
                <a:cubicBezTo>
                  <a:pt x="13934" y="54661"/>
                  <a:pt x="13934" y="54692"/>
                  <a:pt x="13934" y="54724"/>
                </a:cubicBezTo>
                <a:cubicBezTo>
                  <a:pt x="15075" y="57384"/>
                  <a:pt x="17133" y="59189"/>
                  <a:pt x="19508" y="60709"/>
                </a:cubicBezTo>
                <a:cubicBezTo>
                  <a:pt x="20718" y="61483"/>
                  <a:pt x="22389" y="62830"/>
                  <a:pt x="23944" y="62830"/>
                </a:cubicBezTo>
                <a:cubicBezTo>
                  <a:pt x="24425" y="62830"/>
                  <a:pt x="24894" y="62702"/>
                  <a:pt x="25335" y="62388"/>
                </a:cubicBezTo>
                <a:cubicBezTo>
                  <a:pt x="25937" y="61944"/>
                  <a:pt x="26222" y="61121"/>
                  <a:pt x="26792" y="60709"/>
                </a:cubicBezTo>
                <a:cubicBezTo>
                  <a:pt x="27837" y="59918"/>
                  <a:pt x="29104" y="59949"/>
                  <a:pt x="30244" y="59506"/>
                </a:cubicBezTo>
                <a:cubicBezTo>
                  <a:pt x="31194" y="59157"/>
                  <a:pt x="31922" y="58556"/>
                  <a:pt x="32556" y="57764"/>
                </a:cubicBezTo>
                <a:cubicBezTo>
                  <a:pt x="34203" y="55706"/>
                  <a:pt x="35216" y="52665"/>
                  <a:pt x="35501" y="50037"/>
                </a:cubicBezTo>
                <a:cubicBezTo>
                  <a:pt x="37432" y="52670"/>
                  <a:pt x="40227" y="55059"/>
                  <a:pt x="43587" y="55059"/>
                </a:cubicBezTo>
                <a:cubicBezTo>
                  <a:pt x="43865" y="55059"/>
                  <a:pt x="44147" y="55043"/>
                  <a:pt x="44432" y="55009"/>
                </a:cubicBezTo>
                <a:cubicBezTo>
                  <a:pt x="46617" y="54756"/>
                  <a:pt x="49657" y="53520"/>
                  <a:pt x="51557" y="52412"/>
                </a:cubicBezTo>
                <a:cubicBezTo>
                  <a:pt x="52349" y="51905"/>
                  <a:pt x="52697" y="51557"/>
                  <a:pt x="52381" y="50575"/>
                </a:cubicBezTo>
                <a:cubicBezTo>
                  <a:pt x="51842" y="48738"/>
                  <a:pt x="49815" y="47250"/>
                  <a:pt x="48865" y="45540"/>
                </a:cubicBezTo>
                <a:cubicBezTo>
                  <a:pt x="47820" y="43671"/>
                  <a:pt x="47155" y="41676"/>
                  <a:pt x="45952" y="39903"/>
                </a:cubicBezTo>
                <a:cubicBezTo>
                  <a:pt x="46649" y="39808"/>
                  <a:pt x="47314" y="39618"/>
                  <a:pt x="48010" y="39333"/>
                </a:cubicBezTo>
                <a:cubicBezTo>
                  <a:pt x="49435" y="38763"/>
                  <a:pt x="50766" y="37876"/>
                  <a:pt x="52222" y="37369"/>
                </a:cubicBezTo>
                <a:cubicBezTo>
                  <a:pt x="53426" y="36926"/>
                  <a:pt x="54756" y="36768"/>
                  <a:pt x="55928" y="36261"/>
                </a:cubicBezTo>
                <a:cubicBezTo>
                  <a:pt x="58239" y="35247"/>
                  <a:pt x="59221" y="33094"/>
                  <a:pt x="58334" y="31226"/>
                </a:cubicBezTo>
                <a:cubicBezTo>
                  <a:pt x="58334" y="31162"/>
                  <a:pt x="58303" y="31067"/>
                  <a:pt x="58239" y="31067"/>
                </a:cubicBezTo>
                <a:cubicBezTo>
                  <a:pt x="57954" y="30529"/>
                  <a:pt x="57511" y="30054"/>
                  <a:pt x="56941" y="29610"/>
                </a:cubicBezTo>
                <a:cubicBezTo>
                  <a:pt x="54883" y="28090"/>
                  <a:pt x="52191" y="28407"/>
                  <a:pt x="49784" y="27964"/>
                </a:cubicBezTo>
                <a:cubicBezTo>
                  <a:pt x="47381" y="27507"/>
                  <a:pt x="45183" y="26438"/>
                  <a:pt x="42713" y="26438"/>
                </a:cubicBezTo>
                <a:cubicBezTo>
                  <a:pt x="42610" y="26438"/>
                  <a:pt x="42508" y="26440"/>
                  <a:pt x="42405" y="26444"/>
                </a:cubicBezTo>
                <a:lnTo>
                  <a:pt x="42342" y="26444"/>
                </a:lnTo>
                <a:cubicBezTo>
                  <a:pt x="41993" y="26032"/>
                  <a:pt x="41613" y="25620"/>
                  <a:pt x="41201" y="25272"/>
                </a:cubicBezTo>
                <a:cubicBezTo>
                  <a:pt x="39871" y="24195"/>
                  <a:pt x="38256" y="23562"/>
                  <a:pt x="36768" y="22770"/>
                </a:cubicBezTo>
                <a:cubicBezTo>
                  <a:pt x="35754" y="22232"/>
                  <a:pt x="34773" y="21408"/>
                  <a:pt x="33728" y="20901"/>
                </a:cubicBezTo>
                <a:cubicBezTo>
                  <a:pt x="33728" y="20870"/>
                  <a:pt x="33696" y="20838"/>
                  <a:pt x="33696" y="20806"/>
                </a:cubicBezTo>
                <a:cubicBezTo>
                  <a:pt x="32081" y="18241"/>
                  <a:pt x="33316" y="15074"/>
                  <a:pt x="33918" y="12383"/>
                </a:cubicBezTo>
                <a:cubicBezTo>
                  <a:pt x="34456" y="9944"/>
                  <a:pt x="34994" y="7537"/>
                  <a:pt x="35533" y="5130"/>
                </a:cubicBezTo>
                <a:cubicBezTo>
                  <a:pt x="35913" y="3420"/>
                  <a:pt x="36293" y="1710"/>
                  <a:pt x="36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94" name="Google Shape;894;p47"/>
          <p:cNvSpPr/>
          <p:nvPr/>
        </p:nvSpPr>
        <p:spPr>
          <a:xfrm rot="5400000">
            <a:off x="13480972" y="3025969"/>
            <a:ext cx="1542885" cy="1099886"/>
          </a:xfrm>
          <a:custGeom>
            <a:avLst/>
            <a:gdLst/>
            <a:ahLst/>
            <a:cxnLst/>
            <a:rect l="l" t="t" r="r" b="b"/>
            <a:pathLst>
              <a:path w="22708" h="16188" extrusionOk="0">
                <a:moveTo>
                  <a:pt x="0" y="0"/>
                </a:moveTo>
                <a:cubicBezTo>
                  <a:pt x="1330" y="950"/>
                  <a:pt x="2661" y="1868"/>
                  <a:pt x="4371" y="1995"/>
                </a:cubicBezTo>
                <a:cubicBezTo>
                  <a:pt x="4371" y="2027"/>
                  <a:pt x="4371" y="2027"/>
                  <a:pt x="4371" y="2027"/>
                </a:cubicBezTo>
                <a:cubicBezTo>
                  <a:pt x="3927" y="3959"/>
                  <a:pt x="5352" y="5510"/>
                  <a:pt x="6967" y="6365"/>
                </a:cubicBezTo>
                <a:cubicBezTo>
                  <a:pt x="8013" y="6935"/>
                  <a:pt x="9089" y="6872"/>
                  <a:pt x="10198" y="7126"/>
                </a:cubicBezTo>
                <a:cubicBezTo>
                  <a:pt x="11591" y="7442"/>
                  <a:pt x="12795" y="8076"/>
                  <a:pt x="13966" y="8836"/>
                </a:cubicBezTo>
                <a:cubicBezTo>
                  <a:pt x="14030" y="9184"/>
                  <a:pt x="14061" y="9501"/>
                  <a:pt x="14125" y="9849"/>
                </a:cubicBezTo>
                <a:cubicBezTo>
                  <a:pt x="14283" y="10641"/>
                  <a:pt x="14505" y="11274"/>
                  <a:pt x="15075" y="11844"/>
                </a:cubicBezTo>
                <a:cubicBezTo>
                  <a:pt x="15455" y="12161"/>
                  <a:pt x="15930" y="12288"/>
                  <a:pt x="16310" y="12541"/>
                </a:cubicBezTo>
                <a:cubicBezTo>
                  <a:pt x="17703" y="13491"/>
                  <a:pt x="18368" y="14346"/>
                  <a:pt x="18748" y="15866"/>
                </a:cubicBezTo>
                <a:cubicBezTo>
                  <a:pt x="18717" y="15929"/>
                  <a:pt x="18748" y="15993"/>
                  <a:pt x="18780" y="16024"/>
                </a:cubicBezTo>
                <a:cubicBezTo>
                  <a:pt x="18780" y="16056"/>
                  <a:pt x="18780" y="16056"/>
                  <a:pt x="18780" y="16056"/>
                </a:cubicBezTo>
                <a:cubicBezTo>
                  <a:pt x="18810" y="16147"/>
                  <a:pt x="18891" y="16187"/>
                  <a:pt x="18967" y="16187"/>
                </a:cubicBezTo>
                <a:cubicBezTo>
                  <a:pt x="19051" y="16187"/>
                  <a:pt x="19128" y="16139"/>
                  <a:pt x="19128" y="16056"/>
                </a:cubicBezTo>
                <a:cubicBezTo>
                  <a:pt x="19160" y="16056"/>
                  <a:pt x="19160" y="16024"/>
                  <a:pt x="19160" y="16024"/>
                </a:cubicBezTo>
                <a:cubicBezTo>
                  <a:pt x="21757" y="11971"/>
                  <a:pt x="22707" y="6492"/>
                  <a:pt x="19318" y="2597"/>
                </a:cubicBezTo>
                <a:cubicBezTo>
                  <a:pt x="18052" y="1172"/>
                  <a:pt x="16373" y="348"/>
                  <a:pt x="14536" y="0"/>
                </a:cubicBezTo>
                <a:lnTo>
                  <a:pt x="9691" y="0"/>
                </a:lnTo>
                <a:cubicBezTo>
                  <a:pt x="7918" y="317"/>
                  <a:pt x="6239" y="887"/>
                  <a:pt x="4814" y="1678"/>
                </a:cubicBezTo>
                <a:cubicBezTo>
                  <a:pt x="4782" y="1615"/>
                  <a:pt x="4719" y="1552"/>
                  <a:pt x="4592" y="1520"/>
                </a:cubicBezTo>
                <a:cubicBezTo>
                  <a:pt x="3167" y="1457"/>
                  <a:pt x="2090" y="792"/>
                  <a:pt x="10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95" name="Google Shape;895;p47"/>
          <p:cNvSpPr/>
          <p:nvPr/>
        </p:nvSpPr>
        <p:spPr>
          <a:xfrm rot="5400000">
            <a:off x="11429384" y="5118538"/>
            <a:ext cx="376685" cy="1527394"/>
          </a:xfrm>
          <a:custGeom>
            <a:avLst/>
            <a:gdLst/>
            <a:ahLst/>
            <a:cxnLst/>
            <a:rect l="l" t="t" r="r" b="b"/>
            <a:pathLst>
              <a:path w="5544" h="22480" extrusionOk="0">
                <a:moveTo>
                  <a:pt x="5245" y="1"/>
                </a:moveTo>
                <a:cubicBezTo>
                  <a:pt x="5183" y="1"/>
                  <a:pt x="5120" y="28"/>
                  <a:pt x="5074" y="93"/>
                </a:cubicBezTo>
                <a:cubicBezTo>
                  <a:pt x="3174" y="3228"/>
                  <a:pt x="1907" y="6648"/>
                  <a:pt x="1400" y="10290"/>
                </a:cubicBezTo>
                <a:cubicBezTo>
                  <a:pt x="830" y="14344"/>
                  <a:pt x="1242" y="18365"/>
                  <a:pt x="39" y="22324"/>
                </a:cubicBezTo>
                <a:cubicBezTo>
                  <a:pt x="1" y="22418"/>
                  <a:pt x="76" y="22479"/>
                  <a:pt x="156" y="22479"/>
                </a:cubicBezTo>
                <a:cubicBezTo>
                  <a:pt x="210" y="22479"/>
                  <a:pt x="266" y="22451"/>
                  <a:pt x="292" y="22387"/>
                </a:cubicBezTo>
                <a:cubicBezTo>
                  <a:pt x="1559" y="19126"/>
                  <a:pt x="1400" y="15642"/>
                  <a:pt x="1654" y="12222"/>
                </a:cubicBezTo>
                <a:cubicBezTo>
                  <a:pt x="1970" y="7946"/>
                  <a:pt x="3269" y="4019"/>
                  <a:pt x="5454" y="314"/>
                </a:cubicBezTo>
                <a:cubicBezTo>
                  <a:pt x="5544" y="157"/>
                  <a:pt x="5396" y="1"/>
                  <a:pt x="5245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96" name="Google Shape;896;p47"/>
          <p:cNvSpPr/>
          <p:nvPr/>
        </p:nvSpPr>
        <p:spPr>
          <a:xfrm rot="5400000">
            <a:off x="10849240" y="7474767"/>
            <a:ext cx="537306" cy="218374"/>
          </a:xfrm>
          <a:custGeom>
            <a:avLst/>
            <a:gdLst/>
            <a:ahLst/>
            <a:cxnLst/>
            <a:rect l="l" t="t" r="r" b="b"/>
            <a:pathLst>
              <a:path w="7908" h="3214" extrusionOk="0">
                <a:moveTo>
                  <a:pt x="117" y="0"/>
                </a:moveTo>
                <a:cubicBezTo>
                  <a:pt x="59" y="0"/>
                  <a:pt x="1" y="120"/>
                  <a:pt x="54" y="173"/>
                </a:cubicBezTo>
                <a:cubicBezTo>
                  <a:pt x="2239" y="1978"/>
                  <a:pt x="4963" y="3118"/>
                  <a:pt x="7781" y="3213"/>
                </a:cubicBezTo>
                <a:cubicBezTo>
                  <a:pt x="7876" y="3213"/>
                  <a:pt x="7908" y="3055"/>
                  <a:pt x="7813" y="3023"/>
                </a:cubicBezTo>
                <a:cubicBezTo>
                  <a:pt x="4994" y="2612"/>
                  <a:pt x="2461" y="1693"/>
                  <a:pt x="149" y="15"/>
                </a:cubicBezTo>
                <a:cubicBezTo>
                  <a:pt x="139" y="4"/>
                  <a:pt x="128" y="0"/>
                  <a:pt x="117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97" name="Google Shape;897;p47"/>
          <p:cNvSpPr/>
          <p:nvPr/>
        </p:nvSpPr>
        <p:spPr>
          <a:xfrm rot="5400000">
            <a:off x="11430432" y="6435092"/>
            <a:ext cx="603008" cy="887221"/>
          </a:xfrm>
          <a:custGeom>
            <a:avLst/>
            <a:gdLst/>
            <a:ahLst/>
            <a:cxnLst/>
            <a:rect l="l" t="t" r="r" b="b"/>
            <a:pathLst>
              <a:path w="8875" h="13058" extrusionOk="0">
                <a:moveTo>
                  <a:pt x="115" y="0"/>
                </a:moveTo>
                <a:cubicBezTo>
                  <a:pt x="57" y="0"/>
                  <a:pt x="0" y="67"/>
                  <a:pt x="23" y="134"/>
                </a:cubicBezTo>
                <a:cubicBezTo>
                  <a:pt x="2366" y="4821"/>
                  <a:pt x="4932" y="9382"/>
                  <a:pt x="8700" y="13024"/>
                </a:cubicBezTo>
                <a:cubicBezTo>
                  <a:pt x="8724" y="13047"/>
                  <a:pt x="8748" y="13057"/>
                  <a:pt x="8769" y="13057"/>
                </a:cubicBezTo>
                <a:cubicBezTo>
                  <a:pt x="8833" y="13057"/>
                  <a:pt x="8874" y="12968"/>
                  <a:pt x="8827" y="12897"/>
                </a:cubicBezTo>
                <a:cubicBezTo>
                  <a:pt x="5122" y="9192"/>
                  <a:pt x="2715" y="4600"/>
                  <a:pt x="181" y="39"/>
                </a:cubicBezTo>
                <a:cubicBezTo>
                  <a:pt x="163" y="12"/>
                  <a:pt x="139" y="0"/>
                  <a:pt x="115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98" name="Google Shape;898;p47"/>
          <p:cNvSpPr/>
          <p:nvPr/>
        </p:nvSpPr>
        <p:spPr>
          <a:xfrm rot="5400000">
            <a:off x="11738047" y="6439338"/>
            <a:ext cx="173666" cy="396525"/>
          </a:xfrm>
          <a:custGeom>
            <a:avLst/>
            <a:gdLst/>
            <a:ahLst/>
            <a:cxnLst/>
            <a:rect l="l" t="t" r="r" b="b"/>
            <a:pathLst>
              <a:path w="2556" h="5836" extrusionOk="0">
                <a:moveTo>
                  <a:pt x="36" y="0"/>
                </a:moveTo>
                <a:cubicBezTo>
                  <a:pt x="16" y="0"/>
                  <a:pt x="0" y="22"/>
                  <a:pt x="0" y="45"/>
                </a:cubicBezTo>
                <a:cubicBezTo>
                  <a:pt x="602" y="2040"/>
                  <a:pt x="1394" y="3972"/>
                  <a:pt x="2439" y="5809"/>
                </a:cubicBezTo>
                <a:cubicBezTo>
                  <a:pt x="2448" y="5828"/>
                  <a:pt x="2464" y="5836"/>
                  <a:pt x="2481" y="5836"/>
                </a:cubicBezTo>
                <a:cubicBezTo>
                  <a:pt x="2517" y="5836"/>
                  <a:pt x="2556" y="5799"/>
                  <a:pt x="2534" y="5777"/>
                </a:cubicBezTo>
                <a:cubicBezTo>
                  <a:pt x="1520" y="3908"/>
                  <a:pt x="665" y="2008"/>
                  <a:pt x="63" y="13"/>
                </a:cubicBezTo>
                <a:cubicBezTo>
                  <a:pt x="54" y="4"/>
                  <a:pt x="45" y="0"/>
                  <a:pt x="3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899" name="Google Shape;899;p47"/>
          <p:cNvSpPr/>
          <p:nvPr/>
        </p:nvSpPr>
        <p:spPr>
          <a:xfrm rot="5400000">
            <a:off x="11901288" y="6635124"/>
            <a:ext cx="257306" cy="382392"/>
          </a:xfrm>
          <a:custGeom>
            <a:avLst/>
            <a:gdLst/>
            <a:ahLst/>
            <a:cxnLst/>
            <a:rect l="l" t="t" r="r" b="b"/>
            <a:pathLst>
              <a:path w="3787" h="5628" extrusionOk="0">
                <a:moveTo>
                  <a:pt x="54" y="1"/>
                </a:moveTo>
                <a:cubicBezTo>
                  <a:pt x="26" y="1"/>
                  <a:pt x="1" y="23"/>
                  <a:pt x="23" y="45"/>
                </a:cubicBezTo>
                <a:cubicBezTo>
                  <a:pt x="973" y="2072"/>
                  <a:pt x="2145" y="3972"/>
                  <a:pt x="3665" y="5619"/>
                </a:cubicBezTo>
                <a:cubicBezTo>
                  <a:pt x="3671" y="5625"/>
                  <a:pt x="3679" y="5627"/>
                  <a:pt x="3688" y="5627"/>
                </a:cubicBezTo>
                <a:cubicBezTo>
                  <a:pt x="3728" y="5627"/>
                  <a:pt x="3786" y="5576"/>
                  <a:pt x="3760" y="5524"/>
                </a:cubicBezTo>
                <a:cubicBezTo>
                  <a:pt x="2367" y="3751"/>
                  <a:pt x="1132" y="2009"/>
                  <a:pt x="87" y="14"/>
                </a:cubicBezTo>
                <a:cubicBezTo>
                  <a:pt x="77" y="4"/>
                  <a:pt x="65" y="1"/>
                  <a:pt x="5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00" name="Google Shape;900;p47"/>
          <p:cNvSpPr/>
          <p:nvPr/>
        </p:nvSpPr>
        <p:spPr>
          <a:xfrm rot="5400000">
            <a:off x="11941750" y="5786644"/>
            <a:ext cx="175840" cy="456043"/>
          </a:xfrm>
          <a:custGeom>
            <a:avLst/>
            <a:gdLst/>
            <a:ahLst/>
            <a:cxnLst/>
            <a:rect l="l" t="t" r="r" b="b"/>
            <a:pathLst>
              <a:path w="2588" h="6712" extrusionOk="0">
                <a:moveTo>
                  <a:pt x="2560" y="0"/>
                </a:moveTo>
                <a:cubicBezTo>
                  <a:pt x="2552" y="0"/>
                  <a:pt x="2543" y="4"/>
                  <a:pt x="2534" y="13"/>
                </a:cubicBezTo>
                <a:cubicBezTo>
                  <a:pt x="1014" y="1850"/>
                  <a:pt x="0" y="4225"/>
                  <a:pt x="95" y="6664"/>
                </a:cubicBezTo>
                <a:cubicBezTo>
                  <a:pt x="111" y="6695"/>
                  <a:pt x="143" y="6711"/>
                  <a:pt x="170" y="6711"/>
                </a:cubicBezTo>
                <a:cubicBezTo>
                  <a:pt x="198" y="6711"/>
                  <a:pt x="222" y="6695"/>
                  <a:pt x="222" y="6664"/>
                </a:cubicBezTo>
                <a:cubicBezTo>
                  <a:pt x="380" y="4225"/>
                  <a:pt x="1014" y="1977"/>
                  <a:pt x="2565" y="45"/>
                </a:cubicBezTo>
                <a:cubicBezTo>
                  <a:pt x="2588" y="23"/>
                  <a:pt x="2578" y="0"/>
                  <a:pt x="256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01" name="Google Shape;901;p47"/>
          <p:cNvSpPr/>
          <p:nvPr/>
        </p:nvSpPr>
        <p:spPr>
          <a:xfrm rot="5400000">
            <a:off x="11587179" y="5712284"/>
            <a:ext cx="219597" cy="975480"/>
          </a:xfrm>
          <a:custGeom>
            <a:avLst/>
            <a:gdLst/>
            <a:ahLst/>
            <a:cxnLst/>
            <a:rect l="l" t="t" r="r" b="b"/>
            <a:pathLst>
              <a:path w="3232" h="14357" extrusionOk="0">
                <a:moveTo>
                  <a:pt x="1022" y="0"/>
                </a:moveTo>
                <a:cubicBezTo>
                  <a:pt x="999" y="0"/>
                  <a:pt x="967" y="16"/>
                  <a:pt x="951" y="48"/>
                </a:cubicBezTo>
                <a:cubicBezTo>
                  <a:pt x="1" y="4861"/>
                  <a:pt x="2851" y="9453"/>
                  <a:pt x="1489" y="14267"/>
                </a:cubicBezTo>
                <a:cubicBezTo>
                  <a:pt x="1471" y="14322"/>
                  <a:pt x="1517" y="14356"/>
                  <a:pt x="1565" y="14356"/>
                </a:cubicBezTo>
                <a:cubicBezTo>
                  <a:pt x="1599" y="14356"/>
                  <a:pt x="1634" y="14339"/>
                  <a:pt x="1648" y="14299"/>
                </a:cubicBezTo>
                <a:cubicBezTo>
                  <a:pt x="3231" y="9580"/>
                  <a:pt x="191" y="4861"/>
                  <a:pt x="1046" y="48"/>
                </a:cubicBezTo>
                <a:cubicBezTo>
                  <a:pt x="1062" y="16"/>
                  <a:pt x="1046" y="0"/>
                  <a:pt x="1022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02" name="Google Shape;902;p47"/>
          <p:cNvSpPr/>
          <p:nvPr/>
        </p:nvSpPr>
        <p:spPr>
          <a:xfrm rot="5400000">
            <a:off x="12130402" y="5741490"/>
            <a:ext cx="202678" cy="231827"/>
          </a:xfrm>
          <a:custGeom>
            <a:avLst/>
            <a:gdLst/>
            <a:ahLst/>
            <a:cxnLst/>
            <a:rect l="l" t="t" r="r" b="b"/>
            <a:pathLst>
              <a:path w="2983" h="3412" extrusionOk="0">
                <a:moveTo>
                  <a:pt x="2887" y="1"/>
                </a:moveTo>
                <a:cubicBezTo>
                  <a:pt x="2878" y="1"/>
                  <a:pt x="2869" y="3"/>
                  <a:pt x="2860" y="7"/>
                </a:cubicBezTo>
                <a:cubicBezTo>
                  <a:pt x="1625" y="831"/>
                  <a:pt x="675" y="1971"/>
                  <a:pt x="42" y="3301"/>
                </a:cubicBezTo>
                <a:cubicBezTo>
                  <a:pt x="1" y="3363"/>
                  <a:pt x="53" y="3411"/>
                  <a:pt x="113" y="3411"/>
                </a:cubicBezTo>
                <a:cubicBezTo>
                  <a:pt x="145" y="3411"/>
                  <a:pt x="178" y="3397"/>
                  <a:pt x="200" y="3364"/>
                </a:cubicBezTo>
                <a:cubicBezTo>
                  <a:pt x="865" y="2066"/>
                  <a:pt x="1784" y="1021"/>
                  <a:pt x="2955" y="102"/>
                </a:cubicBezTo>
                <a:cubicBezTo>
                  <a:pt x="2983" y="75"/>
                  <a:pt x="2940" y="1"/>
                  <a:pt x="2887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03" name="Google Shape;903;p47"/>
          <p:cNvSpPr/>
          <p:nvPr/>
        </p:nvSpPr>
        <p:spPr>
          <a:xfrm rot="5400000">
            <a:off x="11284874" y="6431490"/>
            <a:ext cx="40902" cy="240728"/>
          </a:xfrm>
          <a:custGeom>
            <a:avLst/>
            <a:gdLst/>
            <a:ahLst/>
            <a:cxnLst/>
            <a:rect l="l" t="t" r="r" b="b"/>
            <a:pathLst>
              <a:path w="602" h="3543" extrusionOk="0">
                <a:moveTo>
                  <a:pt x="32" y="0"/>
                </a:moveTo>
                <a:cubicBezTo>
                  <a:pt x="16" y="0"/>
                  <a:pt x="0" y="8"/>
                  <a:pt x="0" y="24"/>
                </a:cubicBezTo>
                <a:cubicBezTo>
                  <a:pt x="0" y="1228"/>
                  <a:pt x="158" y="2368"/>
                  <a:pt x="475" y="3508"/>
                </a:cubicBezTo>
                <a:cubicBezTo>
                  <a:pt x="487" y="3532"/>
                  <a:pt x="509" y="3542"/>
                  <a:pt x="530" y="3542"/>
                </a:cubicBezTo>
                <a:cubicBezTo>
                  <a:pt x="566" y="3542"/>
                  <a:pt x="602" y="3515"/>
                  <a:pt x="602" y="3476"/>
                </a:cubicBezTo>
                <a:cubicBezTo>
                  <a:pt x="317" y="2336"/>
                  <a:pt x="158" y="1196"/>
                  <a:pt x="63" y="24"/>
                </a:cubicBezTo>
                <a:cubicBezTo>
                  <a:pt x="63" y="8"/>
                  <a:pt x="48" y="0"/>
                  <a:pt x="32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04" name="Google Shape;904;p47"/>
          <p:cNvSpPr/>
          <p:nvPr/>
        </p:nvSpPr>
        <p:spPr>
          <a:xfrm rot="5400000">
            <a:off x="11420293" y="6406757"/>
            <a:ext cx="141122" cy="370706"/>
          </a:xfrm>
          <a:custGeom>
            <a:avLst/>
            <a:gdLst/>
            <a:ahLst/>
            <a:cxnLst/>
            <a:rect l="l" t="t" r="r" b="b"/>
            <a:pathLst>
              <a:path w="2077" h="5456" extrusionOk="0">
                <a:moveTo>
                  <a:pt x="34" y="1"/>
                </a:moveTo>
                <a:cubicBezTo>
                  <a:pt x="14" y="1"/>
                  <a:pt x="0" y="19"/>
                  <a:pt x="18" y="38"/>
                </a:cubicBezTo>
                <a:cubicBezTo>
                  <a:pt x="557" y="1874"/>
                  <a:pt x="1222" y="3679"/>
                  <a:pt x="1982" y="5421"/>
                </a:cubicBezTo>
                <a:cubicBezTo>
                  <a:pt x="1982" y="5445"/>
                  <a:pt x="1996" y="5456"/>
                  <a:pt x="2013" y="5456"/>
                </a:cubicBezTo>
                <a:cubicBezTo>
                  <a:pt x="2041" y="5456"/>
                  <a:pt x="2077" y="5429"/>
                  <a:pt x="2077" y="5390"/>
                </a:cubicBezTo>
                <a:cubicBezTo>
                  <a:pt x="1349" y="3616"/>
                  <a:pt x="684" y="1843"/>
                  <a:pt x="82" y="38"/>
                </a:cubicBezTo>
                <a:cubicBezTo>
                  <a:pt x="68" y="11"/>
                  <a:pt x="49" y="1"/>
                  <a:pt x="3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05" name="Google Shape;905;p47"/>
          <p:cNvSpPr/>
          <p:nvPr/>
        </p:nvSpPr>
        <p:spPr>
          <a:xfrm rot="5400000">
            <a:off x="12937874" y="6497937"/>
            <a:ext cx="187256" cy="38933"/>
          </a:xfrm>
          <a:custGeom>
            <a:avLst/>
            <a:gdLst/>
            <a:ahLst/>
            <a:cxnLst/>
            <a:rect l="l" t="t" r="r" b="b"/>
            <a:pathLst>
              <a:path w="2756" h="573" extrusionOk="0">
                <a:moveTo>
                  <a:pt x="2615" y="0"/>
                </a:moveTo>
                <a:cubicBezTo>
                  <a:pt x="1746" y="0"/>
                  <a:pt x="905" y="270"/>
                  <a:pt x="64" y="541"/>
                </a:cubicBezTo>
                <a:cubicBezTo>
                  <a:pt x="39" y="541"/>
                  <a:pt x="34" y="561"/>
                  <a:pt x="16" y="569"/>
                </a:cubicBezTo>
                <a:lnTo>
                  <a:pt x="16" y="569"/>
                </a:lnTo>
                <a:lnTo>
                  <a:pt x="2756" y="2"/>
                </a:lnTo>
                <a:cubicBezTo>
                  <a:pt x="2709" y="1"/>
                  <a:pt x="2662" y="0"/>
                  <a:pt x="2615" y="0"/>
                </a:cubicBezTo>
                <a:close/>
                <a:moveTo>
                  <a:pt x="16" y="569"/>
                </a:moveTo>
                <a:lnTo>
                  <a:pt x="1" y="573"/>
                </a:lnTo>
                <a:cubicBezTo>
                  <a:pt x="7" y="573"/>
                  <a:pt x="12" y="571"/>
                  <a:pt x="16" y="569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06" name="Google Shape;906;p47"/>
          <p:cNvSpPr/>
          <p:nvPr/>
        </p:nvSpPr>
        <p:spPr>
          <a:xfrm rot="5400000">
            <a:off x="11791891" y="4975189"/>
            <a:ext cx="178490" cy="216336"/>
          </a:xfrm>
          <a:custGeom>
            <a:avLst/>
            <a:gdLst/>
            <a:ahLst/>
            <a:cxnLst/>
            <a:rect l="l" t="t" r="r" b="b"/>
            <a:pathLst>
              <a:path w="2627" h="3184" extrusionOk="0">
                <a:moveTo>
                  <a:pt x="2546" y="1"/>
                </a:moveTo>
                <a:cubicBezTo>
                  <a:pt x="2534" y="1"/>
                  <a:pt x="2523" y="7"/>
                  <a:pt x="2515" y="22"/>
                </a:cubicBezTo>
                <a:cubicBezTo>
                  <a:pt x="1534" y="909"/>
                  <a:pt x="678" y="1922"/>
                  <a:pt x="45" y="3094"/>
                </a:cubicBezTo>
                <a:cubicBezTo>
                  <a:pt x="0" y="3139"/>
                  <a:pt x="51" y="3183"/>
                  <a:pt x="95" y="3183"/>
                </a:cubicBezTo>
                <a:cubicBezTo>
                  <a:pt x="113" y="3183"/>
                  <a:pt x="131" y="3176"/>
                  <a:pt x="140" y="3157"/>
                </a:cubicBezTo>
                <a:cubicBezTo>
                  <a:pt x="837" y="2017"/>
                  <a:pt x="1629" y="1004"/>
                  <a:pt x="2579" y="85"/>
                </a:cubicBezTo>
                <a:cubicBezTo>
                  <a:pt x="2627" y="61"/>
                  <a:pt x="2583" y="1"/>
                  <a:pt x="2546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07" name="Google Shape;907;p47"/>
          <p:cNvSpPr/>
          <p:nvPr/>
        </p:nvSpPr>
        <p:spPr>
          <a:xfrm rot="5400000">
            <a:off x="11660615" y="5152735"/>
            <a:ext cx="40358" cy="90706"/>
          </a:xfrm>
          <a:custGeom>
            <a:avLst/>
            <a:gdLst/>
            <a:ahLst/>
            <a:cxnLst/>
            <a:rect l="l" t="t" r="r" b="b"/>
            <a:pathLst>
              <a:path w="594" h="1335" extrusionOk="0">
                <a:moveTo>
                  <a:pt x="511" y="0"/>
                </a:moveTo>
                <a:cubicBezTo>
                  <a:pt x="497" y="0"/>
                  <a:pt x="484" y="4"/>
                  <a:pt x="475" y="13"/>
                </a:cubicBezTo>
                <a:cubicBezTo>
                  <a:pt x="222" y="393"/>
                  <a:pt x="32" y="836"/>
                  <a:pt x="0" y="1311"/>
                </a:cubicBezTo>
                <a:cubicBezTo>
                  <a:pt x="0" y="1327"/>
                  <a:pt x="24" y="1335"/>
                  <a:pt x="48" y="1335"/>
                </a:cubicBezTo>
                <a:cubicBezTo>
                  <a:pt x="72" y="1335"/>
                  <a:pt x="95" y="1327"/>
                  <a:pt x="95" y="1311"/>
                </a:cubicBezTo>
                <a:cubicBezTo>
                  <a:pt x="159" y="868"/>
                  <a:pt x="285" y="424"/>
                  <a:pt x="570" y="76"/>
                </a:cubicBezTo>
                <a:cubicBezTo>
                  <a:pt x="594" y="29"/>
                  <a:pt x="549" y="0"/>
                  <a:pt x="511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08" name="Google Shape;908;p47"/>
          <p:cNvSpPr/>
          <p:nvPr/>
        </p:nvSpPr>
        <p:spPr>
          <a:xfrm rot="5400000">
            <a:off x="11752460" y="5107375"/>
            <a:ext cx="786526" cy="438107"/>
          </a:xfrm>
          <a:custGeom>
            <a:avLst/>
            <a:gdLst/>
            <a:ahLst/>
            <a:cxnLst/>
            <a:rect l="l" t="t" r="r" b="b"/>
            <a:pathLst>
              <a:path w="11576" h="6448" extrusionOk="0">
                <a:moveTo>
                  <a:pt x="11507" y="1"/>
                </a:moveTo>
                <a:cubicBezTo>
                  <a:pt x="11501" y="1"/>
                  <a:pt x="11495" y="2"/>
                  <a:pt x="11488" y="6"/>
                </a:cubicBezTo>
                <a:cubicBezTo>
                  <a:pt x="7371" y="1209"/>
                  <a:pt x="2716" y="2824"/>
                  <a:pt x="24" y="6371"/>
                </a:cubicBezTo>
                <a:cubicBezTo>
                  <a:pt x="0" y="6418"/>
                  <a:pt x="45" y="6447"/>
                  <a:pt x="83" y="6447"/>
                </a:cubicBezTo>
                <a:cubicBezTo>
                  <a:pt x="97" y="6447"/>
                  <a:pt x="110" y="6443"/>
                  <a:pt x="119" y="6435"/>
                </a:cubicBezTo>
                <a:cubicBezTo>
                  <a:pt x="2842" y="3046"/>
                  <a:pt x="7498" y="1399"/>
                  <a:pt x="11520" y="133"/>
                </a:cubicBezTo>
                <a:cubicBezTo>
                  <a:pt x="11576" y="104"/>
                  <a:pt x="11557" y="1"/>
                  <a:pt x="11507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09" name="Google Shape;909;p47"/>
          <p:cNvSpPr/>
          <p:nvPr/>
        </p:nvSpPr>
        <p:spPr>
          <a:xfrm rot="5400000">
            <a:off x="11764608" y="4776753"/>
            <a:ext cx="80582" cy="113739"/>
          </a:xfrm>
          <a:custGeom>
            <a:avLst/>
            <a:gdLst/>
            <a:ahLst/>
            <a:cxnLst/>
            <a:rect l="l" t="t" r="r" b="b"/>
            <a:pathLst>
              <a:path w="1186" h="1674" extrusionOk="0">
                <a:moveTo>
                  <a:pt x="1133" y="0"/>
                </a:moveTo>
                <a:cubicBezTo>
                  <a:pt x="1121" y="0"/>
                  <a:pt x="1109" y="4"/>
                  <a:pt x="1100" y="13"/>
                </a:cubicBezTo>
                <a:cubicBezTo>
                  <a:pt x="847" y="615"/>
                  <a:pt x="467" y="1153"/>
                  <a:pt x="23" y="1628"/>
                </a:cubicBezTo>
                <a:cubicBezTo>
                  <a:pt x="1" y="1651"/>
                  <a:pt x="26" y="1673"/>
                  <a:pt x="54" y="1673"/>
                </a:cubicBezTo>
                <a:cubicBezTo>
                  <a:pt x="65" y="1673"/>
                  <a:pt x="77" y="1669"/>
                  <a:pt x="87" y="1660"/>
                </a:cubicBezTo>
                <a:cubicBezTo>
                  <a:pt x="562" y="1217"/>
                  <a:pt x="910" y="647"/>
                  <a:pt x="1163" y="45"/>
                </a:cubicBezTo>
                <a:cubicBezTo>
                  <a:pt x="1186" y="23"/>
                  <a:pt x="1161" y="0"/>
                  <a:pt x="1133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10" name="Google Shape;910;p47"/>
          <p:cNvSpPr/>
          <p:nvPr/>
        </p:nvSpPr>
        <p:spPr>
          <a:xfrm rot="5400000">
            <a:off x="11808168" y="5150049"/>
            <a:ext cx="347536" cy="318184"/>
          </a:xfrm>
          <a:custGeom>
            <a:avLst/>
            <a:gdLst/>
            <a:ahLst/>
            <a:cxnLst/>
            <a:rect l="l" t="t" r="r" b="b"/>
            <a:pathLst>
              <a:path w="5115" h="4683" extrusionOk="0">
                <a:moveTo>
                  <a:pt x="5022" y="0"/>
                </a:moveTo>
                <a:cubicBezTo>
                  <a:pt x="5014" y="0"/>
                  <a:pt x="5005" y="2"/>
                  <a:pt x="4997" y="6"/>
                </a:cubicBezTo>
                <a:cubicBezTo>
                  <a:pt x="3160" y="1337"/>
                  <a:pt x="1481" y="2857"/>
                  <a:pt x="25" y="4567"/>
                </a:cubicBezTo>
                <a:cubicBezTo>
                  <a:pt x="0" y="4615"/>
                  <a:pt x="32" y="4683"/>
                  <a:pt x="77" y="4683"/>
                </a:cubicBezTo>
                <a:cubicBezTo>
                  <a:pt x="90" y="4683"/>
                  <a:pt x="105" y="4676"/>
                  <a:pt x="120" y="4662"/>
                </a:cubicBezTo>
                <a:cubicBezTo>
                  <a:pt x="1640" y="3015"/>
                  <a:pt x="3286" y="1495"/>
                  <a:pt x="5060" y="133"/>
                </a:cubicBezTo>
                <a:cubicBezTo>
                  <a:pt x="5115" y="78"/>
                  <a:pt x="5075" y="0"/>
                  <a:pt x="5022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11" name="Google Shape;911;p47"/>
          <p:cNvSpPr/>
          <p:nvPr/>
        </p:nvSpPr>
        <p:spPr>
          <a:xfrm rot="5400000">
            <a:off x="11817923" y="4872451"/>
            <a:ext cx="567338" cy="379334"/>
          </a:xfrm>
          <a:custGeom>
            <a:avLst/>
            <a:gdLst/>
            <a:ahLst/>
            <a:cxnLst/>
            <a:rect l="l" t="t" r="r" b="b"/>
            <a:pathLst>
              <a:path w="8350" h="5583" extrusionOk="0">
                <a:moveTo>
                  <a:pt x="8254" y="1"/>
                </a:moveTo>
                <a:cubicBezTo>
                  <a:pt x="4993" y="919"/>
                  <a:pt x="2142" y="2819"/>
                  <a:pt x="52" y="5479"/>
                </a:cubicBezTo>
                <a:cubicBezTo>
                  <a:pt x="0" y="5531"/>
                  <a:pt x="54" y="5583"/>
                  <a:pt x="93" y="5583"/>
                </a:cubicBezTo>
                <a:cubicBezTo>
                  <a:pt x="102" y="5583"/>
                  <a:pt x="110" y="5580"/>
                  <a:pt x="116" y="5574"/>
                </a:cubicBezTo>
                <a:cubicBezTo>
                  <a:pt x="2396" y="3009"/>
                  <a:pt x="5056" y="1236"/>
                  <a:pt x="8286" y="127"/>
                </a:cubicBezTo>
                <a:cubicBezTo>
                  <a:pt x="8349" y="96"/>
                  <a:pt x="8318" y="1"/>
                  <a:pt x="825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12" name="Google Shape;912;p47"/>
          <p:cNvSpPr/>
          <p:nvPr/>
        </p:nvSpPr>
        <p:spPr>
          <a:xfrm rot="5400000">
            <a:off x="14294798" y="7618343"/>
            <a:ext cx="6523" cy="18888"/>
          </a:xfrm>
          <a:custGeom>
            <a:avLst/>
            <a:gdLst/>
            <a:ahLst/>
            <a:cxnLst/>
            <a:rect l="l" t="t" r="r" b="b"/>
            <a:pathLst>
              <a:path w="96" h="278" extrusionOk="0">
                <a:moveTo>
                  <a:pt x="32" y="1"/>
                </a:moveTo>
                <a:cubicBezTo>
                  <a:pt x="32" y="1"/>
                  <a:pt x="0" y="1"/>
                  <a:pt x="0" y="33"/>
                </a:cubicBezTo>
                <a:cubicBezTo>
                  <a:pt x="0" y="96"/>
                  <a:pt x="32" y="191"/>
                  <a:pt x="63" y="254"/>
                </a:cubicBezTo>
                <a:cubicBezTo>
                  <a:pt x="63" y="270"/>
                  <a:pt x="71" y="278"/>
                  <a:pt x="79" y="278"/>
                </a:cubicBezTo>
                <a:cubicBezTo>
                  <a:pt x="87" y="278"/>
                  <a:pt x="95" y="270"/>
                  <a:pt x="95" y="254"/>
                </a:cubicBezTo>
                <a:cubicBezTo>
                  <a:pt x="95" y="191"/>
                  <a:pt x="63" y="96"/>
                  <a:pt x="32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13" name="Google Shape;913;p47"/>
          <p:cNvSpPr/>
          <p:nvPr/>
        </p:nvSpPr>
        <p:spPr>
          <a:xfrm rot="5400000">
            <a:off x="11289115" y="4956890"/>
            <a:ext cx="1893547" cy="5132941"/>
          </a:xfrm>
          <a:custGeom>
            <a:avLst/>
            <a:gdLst/>
            <a:ahLst/>
            <a:cxnLst/>
            <a:rect l="l" t="t" r="r" b="b"/>
            <a:pathLst>
              <a:path w="27869" h="75546" extrusionOk="0">
                <a:moveTo>
                  <a:pt x="27141" y="0"/>
                </a:moveTo>
                <a:cubicBezTo>
                  <a:pt x="26064" y="3579"/>
                  <a:pt x="24385" y="7126"/>
                  <a:pt x="22960" y="10197"/>
                </a:cubicBezTo>
                <a:cubicBezTo>
                  <a:pt x="17957" y="20933"/>
                  <a:pt x="7221" y="28027"/>
                  <a:pt x="2945" y="39079"/>
                </a:cubicBezTo>
                <a:cubicBezTo>
                  <a:pt x="2860" y="39271"/>
                  <a:pt x="3004" y="39434"/>
                  <a:pt x="3155" y="39434"/>
                </a:cubicBezTo>
                <a:cubicBezTo>
                  <a:pt x="3229" y="39434"/>
                  <a:pt x="3305" y="39395"/>
                  <a:pt x="3357" y="39301"/>
                </a:cubicBezTo>
                <a:cubicBezTo>
                  <a:pt x="7949" y="30212"/>
                  <a:pt x="15360" y="23308"/>
                  <a:pt x="20838" y="14948"/>
                </a:cubicBezTo>
                <a:lnTo>
                  <a:pt x="20838" y="14948"/>
                </a:lnTo>
                <a:cubicBezTo>
                  <a:pt x="19825" y="17513"/>
                  <a:pt x="19255" y="20268"/>
                  <a:pt x="18558" y="23023"/>
                </a:cubicBezTo>
                <a:cubicBezTo>
                  <a:pt x="17355" y="27710"/>
                  <a:pt x="14505" y="32207"/>
                  <a:pt x="14473" y="37148"/>
                </a:cubicBezTo>
                <a:cubicBezTo>
                  <a:pt x="14346" y="37211"/>
                  <a:pt x="14315" y="37338"/>
                  <a:pt x="14378" y="37464"/>
                </a:cubicBezTo>
                <a:cubicBezTo>
                  <a:pt x="9976" y="41930"/>
                  <a:pt x="3579" y="46743"/>
                  <a:pt x="3579" y="53615"/>
                </a:cubicBezTo>
                <a:cubicBezTo>
                  <a:pt x="3610" y="56941"/>
                  <a:pt x="5131" y="60076"/>
                  <a:pt x="5321" y="63401"/>
                </a:cubicBezTo>
                <a:cubicBezTo>
                  <a:pt x="5574" y="67803"/>
                  <a:pt x="3674" y="71857"/>
                  <a:pt x="349" y="74675"/>
                </a:cubicBezTo>
                <a:cubicBezTo>
                  <a:pt x="64" y="74675"/>
                  <a:pt x="0" y="75150"/>
                  <a:pt x="317" y="75214"/>
                </a:cubicBezTo>
                <a:cubicBezTo>
                  <a:pt x="1287" y="75439"/>
                  <a:pt x="2254" y="75545"/>
                  <a:pt x="3210" y="75545"/>
                </a:cubicBezTo>
                <a:cubicBezTo>
                  <a:pt x="11128" y="75545"/>
                  <a:pt x="18362" y="68283"/>
                  <a:pt x="20933" y="61248"/>
                </a:cubicBezTo>
                <a:cubicBezTo>
                  <a:pt x="23974" y="52792"/>
                  <a:pt x="21345" y="43418"/>
                  <a:pt x="14885" y="37338"/>
                </a:cubicBezTo>
                <a:cubicBezTo>
                  <a:pt x="14916" y="37306"/>
                  <a:pt x="14948" y="37274"/>
                  <a:pt x="14948" y="37211"/>
                </a:cubicBezTo>
                <a:cubicBezTo>
                  <a:pt x="15265" y="32429"/>
                  <a:pt x="17798" y="28217"/>
                  <a:pt x="19002" y="23625"/>
                </a:cubicBezTo>
                <a:cubicBezTo>
                  <a:pt x="20173" y="19096"/>
                  <a:pt x="20933" y="14441"/>
                  <a:pt x="23657" y="10514"/>
                </a:cubicBezTo>
                <a:cubicBezTo>
                  <a:pt x="23689" y="10419"/>
                  <a:pt x="23625" y="10356"/>
                  <a:pt x="23562" y="10356"/>
                </a:cubicBezTo>
                <a:cubicBezTo>
                  <a:pt x="24100" y="9311"/>
                  <a:pt x="24607" y="8234"/>
                  <a:pt x="25050" y="7126"/>
                </a:cubicBezTo>
                <a:cubicBezTo>
                  <a:pt x="26000" y="4845"/>
                  <a:pt x="27077" y="2439"/>
                  <a:pt x="27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14" name="Google Shape;914;p47"/>
          <p:cNvSpPr/>
          <p:nvPr/>
        </p:nvSpPr>
        <p:spPr>
          <a:xfrm rot="5400000">
            <a:off x="11688119" y="8310317"/>
            <a:ext cx="2803800" cy="3424678"/>
          </a:xfrm>
          <a:custGeom>
            <a:avLst/>
            <a:gdLst/>
            <a:ahLst/>
            <a:cxnLst/>
            <a:rect l="l" t="t" r="r" b="b"/>
            <a:pathLst>
              <a:path w="41266" h="50404" extrusionOk="0">
                <a:moveTo>
                  <a:pt x="1" y="0"/>
                </a:moveTo>
                <a:cubicBezTo>
                  <a:pt x="507" y="2660"/>
                  <a:pt x="1078" y="5289"/>
                  <a:pt x="2059" y="7854"/>
                </a:cubicBezTo>
                <a:cubicBezTo>
                  <a:pt x="2978" y="10229"/>
                  <a:pt x="4118" y="12509"/>
                  <a:pt x="5448" y="14663"/>
                </a:cubicBezTo>
                <a:cubicBezTo>
                  <a:pt x="5393" y="14630"/>
                  <a:pt x="5331" y="14612"/>
                  <a:pt x="5272" y="14612"/>
                </a:cubicBezTo>
                <a:cubicBezTo>
                  <a:pt x="5159" y="14612"/>
                  <a:pt x="5057" y="14676"/>
                  <a:pt x="5036" y="14821"/>
                </a:cubicBezTo>
                <a:cubicBezTo>
                  <a:pt x="4118" y="19223"/>
                  <a:pt x="3358" y="24068"/>
                  <a:pt x="4783" y="28439"/>
                </a:cubicBezTo>
                <a:cubicBezTo>
                  <a:pt x="6113" y="32524"/>
                  <a:pt x="8488" y="34139"/>
                  <a:pt x="12035" y="35976"/>
                </a:cubicBezTo>
                <a:cubicBezTo>
                  <a:pt x="14315" y="37179"/>
                  <a:pt x="14949" y="39174"/>
                  <a:pt x="16849" y="40663"/>
                </a:cubicBezTo>
                <a:cubicBezTo>
                  <a:pt x="18844" y="42215"/>
                  <a:pt x="21282" y="43323"/>
                  <a:pt x="23626" y="44178"/>
                </a:cubicBezTo>
                <a:cubicBezTo>
                  <a:pt x="26096" y="45033"/>
                  <a:pt x="28566" y="45413"/>
                  <a:pt x="31131" y="45825"/>
                </a:cubicBezTo>
                <a:cubicBezTo>
                  <a:pt x="34932" y="46427"/>
                  <a:pt x="37687" y="47757"/>
                  <a:pt x="40569" y="50322"/>
                </a:cubicBezTo>
                <a:cubicBezTo>
                  <a:pt x="40638" y="50379"/>
                  <a:pt x="40710" y="50403"/>
                  <a:pt x="40778" y="50403"/>
                </a:cubicBezTo>
                <a:cubicBezTo>
                  <a:pt x="40898" y="50403"/>
                  <a:pt x="41003" y="50328"/>
                  <a:pt x="41044" y="50227"/>
                </a:cubicBezTo>
                <a:cubicBezTo>
                  <a:pt x="41202" y="50164"/>
                  <a:pt x="41266" y="50005"/>
                  <a:pt x="41171" y="49815"/>
                </a:cubicBezTo>
                <a:cubicBezTo>
                  <a:pt x="39714" y="47250"/>
                  <a:pt x="39872" y="44431"/>
                  <a:pt x="39017" y="41676"/>
                </a:cubicBezTo>
                <a:cubicBezTo>
                  <a:pt x="38479" y="39998"/>
                  <a:pt x="37529" y="38604"/>
                  <a:pt x="36420" y="37211"/>
                </a:cubicBezTo>
                <a:cubicBezTo>
                  <a:pt x="34298" y="34519"/>
                  <a:pt x="32842" y="32556"/>
                  <a:pt x="31575" y="29357"/>
                </a:cubicBezTo>
                <a:cubicBezTo>
                  <a:pt x="30751" y="27172"/>
                  <a:pt x="29960" y="25113"/>
                  <a:pt x="28440" y="23277"/>
                </a:cubicBezTo>
                <a:cubicBezTo>
                  <a:pt x="27268" y="21788"/>
                  <a:pt x="25779" y="20521"/>
                  <a:pt x="24006" y="19730"/>
                </a:cubicBezTo>
                <a:cubicBezTo>
                  <a:pt x="21472" y="18558"/>
                  <a:pt x="18939" y="18526"/>
                  <a:pt x="16659" y="16594"/>
                </a:cubicBezTo>
                <a:cubicBezTo>
                  <a:pt x="15139" y="15328"/>
                  <a:pt x="14410" y="14441"/>
                  <a:pt x="12415" y="14251"/>
                </a:cubicBezTo>
                <a:cubicBezTo>
                  <a:pt x="11989" y="14208"/>
                  <a:pt x="11569" y="14193"/>
                  <a:pt x="11153" y="14193"/>
                </a:cubicBezTo>
                <a:cubicBezTo>
                  <a:pt x="10333" y="14193"/>
                  <a:pt x="9528" y="14249"/>
                  <a:pt x="8721" y="14249"/>
                </a:cubicBezTo>
                <a:cubicBezTo>
                  <a:pt x="7839" y="14249"/>
                  <a:pt x="6956" y="14182"/>
                  <a:pt x="6050" y="13903"/>
                </a:cubicBezTo>
                <a:cubicBezTo>
                  <a:pt x="4878" y="11844"/>
                  <a:pt x="3864" y="9754"/>
                  <a:pt x="3041" y="7537"/>
                </a:cubicBezTo>
                <a:cubicBezTo>
                  <a:pt x="2123" y="5099"/>
                  <a:pt x="1584" y="2534"/>
                  <a:pt x="10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15" name="Google Shape;915;p47"/>
          <p:cNvSpPr/>
          <p:nvPr/>
        </p:nvSpPr>
        <p:spPr>
          <a:xfrm rot="5400000">
            <a:off x="11978479" y="5271849"/>
            <a:ext cx="2633803" cy="3013954"/>
          </a:xfrm>
          <a:custGeom>
            <a:avLst/>
            <a:gdLst/>
            <a:ahLst/>
            <a:cxnLst/>
            <a:rect l="l" t="t" r="r" b="b"/>
            <a:pathLst>
              <a:path w="38764" h="44359" extrusionOk="0">
                <a:moveTo>
                  <a:pt x="1" y="0"/>
                </a:moveTo>
                <a:cubicBezTo>
                  <a:pt x="381" y="918"/>
                  <a:pt x="824" y="1773"/>
                  <a:pt x="1457" y="2565"/>
                </a:cubicBezTo>
                <a:cubicBezTo>
                  <a:pt x="2027" y="3262"/>
                  <a:pt x="4498" y="4782"/>
                  <a:pt x="5353" y="5859"/>
                </a:cubicBezTo>
                <a:cubicBezTo>
                  <a:pt x="5321" y="5890"/>
                  <a:pt x="5289" y="5922"/>
                  <a:pt x="5321" y="5985"/>
                </a:cubicBezTo>
                <a:cubicBezTo>
                  <a:pt x="4783" y="6429"/>
                  <a:pt x="4276" y="6904"/>
                  <a:pt x="3738" y="7347"/>
                </a:cubicBezTo>
                <a:cubicBezTo>
                  <a:pt x="3643" y="7347"/>
                  <a:pt x="3516" y="7442"/>
                  <a:pt x="3484" y="7537"/>
                </a:cubicBezTo>
                <a:cubicBezTo>
                  <a:pt x="3168" y="10482"/>
                  <a:pt x="7284" y="13016"/>
                  <a:pt x="9406" y="14409"/>
                </a:cubicBezTo>
                <a:cubicBezTo>
                  <a:pt x="12543" y="16471"/>
                  <a:pt x="16159" y="17734"/>
                  <a:pt x="19888" y="17734"/>
                </a:cubicBezTo>
                <a:cubicBezTo>
                  <a:pt x="20225" y="17734"/>
                  <a:pt x="20563" y="17724"/>
                  <a:pt x="20902" y="17703"/>
                </a:cubicBezTo>
                <a:cubicBezTo>
                  <a:pt x="23436" y="17513"/>
                  <a:pt x="25779" y="16785"/>
                  <a:pt x="27869" y="15486"/>
                </a:cubicBezTo>
                <a:lnTo>
                  <a:pt x="27869" y="15486"/>
                </a:lnTo>
                <a:cubicBezTo>
                  <a:pt x="25653" y="17386"/>
                  <a:pt x="23341" y="19128"/>
                  <a:pt x="20902" y="20838"/>
                </a:cubicBezTo>
                <a:cubicBezTo>
                  <a:pt x="20412" y="20778"/>
                  <a:pt x="19912" y="20749"/>
                  <a:pt x="19407" y="20749"/>
                </a:cubicBezTo>
                <a:cubicBezTo>
                  <a:pt x="15632" y="20749"/>
                  <a:pt x="11583" y="22412"/>
                  <a:pt x="9628" y="25652"/>
                </a:cubicBezTo>
                <a:cubicBezTo>
                  <a:pt x="6208" y="31384"/>
                  <a:pt x="11306" y="38414"/>
                  <a:pt x="7094" y="43893"/>
                </a:cubicBezTo>
                <a:cubicBezTo>
                  <a:pt x="7031" y="43925"/>
                  <a:pt x="6999" y="43988"/>
                  <a:pt x="7031" y="44020"/>
                </a:cubicBezTo>
                <a:cubicBezTo>
                  <a:pt x="6985" y="44181"/>
                  <a:pt x="7123" y="44359"/>
                  <a:pt x="7275" y="44359"/>
                </a:cubicBezTo>
                <a:cubicBezTo>
                  <a:pt x="7332" y="44359"/>
                  <a:pt x="7391" y="44334"/>
                  <a:pt x="7443" y="44273"/>
                </a:cubicBezTo>
                <a:cubicBezTo>
                  <a:pt x="7538" y="44146"/>
                  <a:pt x="7633" y="44020"/>
                  <a:pt x="7728" y="43925"/>
                </a:cubicBezTo>
                <a:cubicBezTo>
                  <a:pt x="11306" y="42151"/>
                  <a:pt x="14093" y="39143"/>
                  <a:pt x="16025" y="35659"/>
                </a:cubicBezTo>
                <a:cubicBezTo>
                  <a:pt x="17039" y="33822"/>
                  <a:pt x="17799" y="31859"/>
                  <a:pt x="18337" y="29832"/>
                </a:cubicBezTo>
                <a:cubicBezTo>
                  <a:pt x="19065" y="26982"/>
                  <a:pt x="19002" y="23942"/>
                  <a:pt x="20744" y="21472"/>
                </a:cubicBezTo>
                <a:cubicBezTo>
                  <a:pt x="20839" y="21408"/>
                  <a:pt x="20902" y="21377"/>
                  <a:pt x="20966" y="21345"/>
                </a:cubicBezTo>
                <a:cubicBezTo>
                  <a:pt x="20997" y="21345"/>
                  <a:pt x="20997" y="21345"/>
                  <a:pt x="20997" y="21313"/>
                </a:cubicBezTo>
                <a:cubicBezTo>
                  <a:pt x="21029" y="21313"/>
                  <a:pt x="21061" y="21313"/>
                  <a:pt x="21092" y="21281"/>
                </a:cubicBezTo>
                <a:cubicBezTo>
                  <a:pt x="25336" y="19001"/>
                  <a:pt x="29104" y="15644"/>
                  <a:pt x="32145" y="11908"/>
                </a:cubicBezTo>
                <a:cubicBezTo>
                  <a:pt x="33887" y="10166"/>
                  <a:pt x="35438" y="8139"/>
                  <a:pt x="35913" y="5764"/>
                </a:cubicBezTo>
                <a:cubicBezTo>
                  <a:pt x="36040" y="5637"/>
                  <a:pt x="36135" y="5542"/>
                  <a:pt x="36262" y="5415"/>
                </a:cubicBezTo>
                <a:cubicBezTo>
                  <a:pt x="36275" y="5419"/>
                  <a:pt x="36288" y="5420"/>
                  <a:pt x="36301" y="5420"/>
                </a:cubicBezTo>
                <a:cubicBezTo>
                  <a:pt x="36407" y="5420"/>
                  <a:pt x="36480" y="5307"/>
                  <a:pt x="36452" y="5194"/>
                </a:cubicBezTo>
                <a:cubicBezTo>
                  <a:pt x="36515" y="5099"/>
                  <a:pt x="36578" y="5035"/>
                  <a:pt x="36642" y="4972"/>
                </a:cubicBezTo>
                <a:cubicBezTo>
                  <a:pt x="36737" y="4830"/>
                  <a:pt x="36618" y="4651"/>
                  <a:pt x="36486" y="4651"/>
                </a:cubicBezTo>
                <a:cubicBezTo>
                  <a:pt x="36442" y="4651"/>
                  <a:pt x="36396" y="4671"/>
                  <a:pt x="36357" y="4719"/>
                </a:cubicBezTo>
                <a:lnTo>
                  <a:pt x="36262" y="4814"/>
                </a:lnTo>
                <a:cubicBezTo>
                  <a:pt x="36230" y="4750"/>
                  <a:pt x="36198" y="4719"/>
                  <a:pt x="36167" y="4687"/>
                </a:cubicBezTo>
                <a:cubicBezTo>
                  <a:pt x="37243" y="3230"/>
                  <a:pt x="38067" y="1647"/>
                  <a:pt x="38764" y="0"/>
                </a:cubicBezTo>
                <a:lnTo>
                  <a:pt x="38067" y="0"/>
                </a:lnTo>
                <a:cubicBezTo>
                  <a:pt x="37433" y="1583"/>
                  <a:pt x="36578" y="3104"/>
                  <a:pt x="35502" y="4560"/>
                </a:cubicBezTo>
                <a:cubicBezTo>
                  <a:pt x="35407" y="4529"/>
                  <a:pt x="35280" y="4497"/>
                  <a:pt x="35153" y="4402"/>
                </a:cubicBezTo>
                <a:cubicBezTo>
                  <a:pt x="34868" y="4434"/>
                  <a:pt x="34583" y="4465"/>
                  <a:pt x="34267" y="4497"/>
                </a:cubicBezTo>
                <a:cubicBezTo>
                  <a:pt x="32936" y="4339"/>
                  <a:pt x="31923" y="3737"/>
                  <a:pt x="31195" y="2724"/>
                </a:cubicBezTo>
                <a:cubicBezTo>
                  <a:pt x="30783" y="2312"/>
                  <a:pt x="30466" y="1805"/>
                  <a:pt x="30086" y="1362"/>
                </a:cubicBezTo>
                <a:cubicBezTo>
                  <a:pt x="29643" y="855"/>
                  <a:pt x="29168" y="412"/>
                  <a:pt x="286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16" name="Google Shape;916;p47"/>
          <p:cNvSpPr/>
          <p:nvPr/>
        </p:nvSpPr>
        <p:spPr>
          <a:xfrm rot="5400000">
            <a:off x="13323645" y="477921"/>
            <a:ext cx="2417059" cy="540363"/>
          </a:xfrm>
          <a:custGeom>
            <a:avLst/>
            <a:gdLst/>
            <a:ahLst/>
            <a:cxnLst/>
            <a:rect l="l" t="t" r="r" b="b"/>
            <a:pathLst>
              <a:path w="35574" h="7953" extrusionOk="0">
                <a:moveTo>
                  <a:pt x="2828" y="0"/>
                </a:moveTo>
                <a:cubicBezTo>
                  <a:pt x="1783" y="1298"/>
                  <a:pt x="864" y="2692"/>
                  <a:pt x="104" y="4212"/>
                </a:cubicBezTo>
                <a:cubicBezTo>
                  <a:pt x="1" y="4398"/>
                  <a:pt x="181" y="4557"/>
                  <a:pt x="362" y="4557"/>
                </a:cubicBezTo>
                <a:cubicBezTo>
                  <a:pt x="459" y="4557"/>
                  <a:pt x="556" y="4512"/>
                  <a:pt x="611" y="4402"/>
                </a:cubicBezTo>
                <a:cubicBezTo>
                  <a:pt x="1534" y="4180"/>
                  <a:pt x="2437" y="4084"/>
                  <a:pt x="3323" y="4084"/>
                </a:cubicBezTo>
                <a:cubicBezTo>
                  <a:pt x="7881" y="4084"/>
                  <a:pt x="12029" y="6614"/>
                  <a:pt x="16509" y="7569"/>
                </a:cubicBezTo>
                <a:cubicBezTo>
                  <a:pt x="17577" y="7794"/>
                  <a:pt x="18678" y="7952"/>
                  <a:pt x="19773" y="7952"/>
                </a:cubicBezTo>
                <a:cubicBezTo>
                  <a:pt x="20529" y="7952"/>
                  <a:pt x="21282" y="7877"/>
                  <a:pt x="22019" y="7696"/>
                </a:cubicBezTo>
                <a:cubicBezTo>
                  <a:pt x="24711" y="7030"/>
                  <a:pt x="26738" y="4940"/>
                  <a:pt x="29145" y="3705"/>
                </a:cubicBezTo>
                <a:cubicBezTo>
                  <a:pt x="29240" y="3674"/>
                  <a:pt x="29272" y="3610"/>
                  <a:pt x="29272" y="3547"/>
                </a:cubicBezTo>
                <a:cubicBezTo>
                  <a:pt x="31773" y="3325"/>
                  <a:pt x="33927" y="1932"/>
                  <a:pt x="35574" y="0"/>
                </a:cubicBezTo>
                <a:lnTo>
                  <a:pt x="34275" y="0"/>
                </a:lnTo>
                <a:cubicBezTo>
                  <a:pt x="33389" y="887"/>
                  <a:pt x="32375" y="1647"/>
                  <a:pt x="31203" y="2153"/>
                </a:cubicBezTo>
                <a:cubicBezTo>
                  <a:pt x="30095" y="1900"/>
                  <a:pt x="28955" y="950"/>
                  <a:pt x="27973" y="0"/>
                </a:cubicBezTo>
                <a:lnTo>
                  <a:pt x="27403" y="0"/>
                </a:lnTo>
                <a:cubicBezTo>
                  <a:pt x="27656" y="190"/>
                  <a:pt x="27878" y="412"/>
                  <a:pt x="28100" y="602"/>
                </a:cubicBezTo>
                <a:cubicBezTo>
                  <a:pt x="28860" y="1235"/>
                  <a:pt x="29683" y="2027"/>
                  <a:pt x="30570" y="2375"/>
                </a:cubicBezTo>
                <a:cubicBezTo>
                  <a:pt x="29937" y="2565"/>
                  <a:pt x="29303" y="2724"/>
                  <a:pt x="28575" y="2755"/>
                </a:cubicBezTo>
                <a:cubicBezTo>
                  <a:pt x="28394" y="2769"/>
                  <a:pt x="28212" y="2776"/>
                  <a:pt x="28031" y="2776"/>
                </a:cubicBezTo>
                <a:cubicBezTo>
                  <a:pt x="24906" y="2776"/>
                  <a:pt x="21683" y="808"/>
                  <a:pt x="18631" y="0"/>
                </a:cubicBezTo>
                <a:lnTo>
                  <a:pt x="15749" y="0"/>
                </a:lnTo>
                <a:cubicBezTo>
                  <a:pt x="19486" y="538"/>
                  <a:pt x="22684" y="2248"/>
                  <a:pt x="26326" y="3262"/>
                </a:cubicBezTo>
                <a:cubicBezTo>
                  <a:pt x="27055" y="3484"/>
                  <a:pt x="27751" y="3547"/>
                  <a:pt x="28448" y="3579"/>
                </a:cubicBezTo>
                <a:cubicBezTo>
                  <a:pt x="26168" y="4655"/>
                  <a:pt x="24363" y="6524"/>
                  <a:pt x="21829" y="7094"/>
                </a:cubicBezTo>
                <a:cubicBezTo>
                  <a:pt x="21104" y="7264"/>
                  <a:pt x="20373" y="7337"/>
                  <a:pt x="19642" y="7337"/>
                </a:cubicBezTo>
                <a:cubicBezTo>
                  <a:pt x="17371" y="7337"/>
                  <a:pt x="15094" y="6625"/>
                  <a:pt x="12962" y="5859"/>
                </a:cubicBezTo>
                <a:cubicBezTo>
                  <a:pt x="9822" y="4732"/>
                  <a:pt x="6705" y="3445"/>
                  <a:pt x="3417" y="3445"/>
                </a:cubicBezTo>
                <a:cubicBezTo>
                  <a:pt x="2825" y="3445"/>
                  <a:pt x="2228" y="3487"/>
                  <a:pt x="1624" y="3579"/>
                </a:cubicBezTo>
                <a:cubicBezTo>
                  <a:pt x="4221" y="1615"/>
                  <a:pt x="7198" y="443"/>
                  <a:pt x="10333" y="0"/>
                </a:cubicBezTo>
                <a:lnTo>
                  <a:pt x="7832" y="0"/>
                </a:lnTo>
                <a:cubicBezTo>
                  <a:pt x="5456" y="633"/>
                  <a:pt x="3208" y="1742"/>
                  <a:pt x="1181" y="3357"/>
                </a:cubicBezTo>
                <a:cubicBezTo>
                  <a:pt x="1878" y="2153"/>
                  <a:pt x="2701" y="1045"/>
                  <a:pt x="362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17" name="Google Shape;917;p47"/>
          <p:cNvSpPr/>
          <p:nvPr/>
        </p:nvSpPr>
        <p:spPr>
          <a:xfrm rot="5400000">
            <a:off x="13390572" y="1862167"/>
            <a:ext cx="934306" cy="1889267"/>
          </a:xfrm>
          <a:custGeom>
            <a:avLst/>
            <a:gdLst/>
            <a:ahLst/>
            <a:cxnLst/>
            <a:rect l="l" t="t" r="r" b="b"/>
            <a:pathLst>
              <a:path w="13751" h="27806" extrusionOk="0">
                <a:moveTo>
                  <a:pt x="1" y="0"/>
                </a:moveTo>
                <a:cubicBezTo>
                  <a:pt x="127" y="1140"/>
                  <a:pt x="317" y="2280"/>
                  <a:pt x="602" y="3420"/>
                </a:cubicBezTo>
                <a:cubicBezTo>
                  <a:pt x="1394" y="6777"/>
                  <a:pt x="1014" y="10229"/>
                  <a:pt x="1901" y="13554"/>
                </a:cubicBezTo>
                <a:cubicBezTo>
                  <a:pt x="3484" y="19508"/>
                  <a:pt x="8203" y="24227"/>
                  <a:pt x="13112" y="27647"/>
                </a:cubicBezTo>
                <a:cubicBezTo>
                  <a:pt x="13143" y="27679"/>
                  <a:pt x="13175" y="27710"/>
                  <a:pt x="13238" y="27742"/>
                </a:cubicBezTo>
                <a:cubicBezTo>
                  <a:pt x="13290" y="27787"/>
                  <a:pt x="13344" y="27806"/>
                  <a:pt x="13395" y="27806"/>
                </a:cubicBezTo>
                <a:cubicBezTo>
                  <a:pt x="13595" y="27806"/>
                  <a:pt x="13751" y="27513"/>
                  <a:pt x="13523" y="27362"/>
                </a:cubicBezTo>
                <a:cubicBezTo>
                  <a:pt x="9882" y="24448"/>
                  <a:pt x="10135" y="19761"/>
                  <a:pt x="9850" y="15549"/>
                </a:cubicBezTo>
                <a:cubicBezTo>
                  <a:pt x="9597" y="12478"/>
                  <a:pt x="8805" y="10451"/>
                  <a:pt x="7253" y="7886"/>
                </a:cubicBezTo>
                <a:cubicBezTo>
                  <a:pt x="5796" y="5447"/>
                  <a:pt x="7158" y="2850"/>
                  <a:pt x="5733" y="253"/>
                </a:cubicBezTo>
                <a:cubicBezTo>
                  <a:pt x="5701" y="190"/>
                  <a:pt x="5638" y="95"/>
                  <a:pt x="5575" y="0"/>
                </a:cubicBezTo>
                <a:lnTo>
                  <a:pt x="5195" y="0"/>
                </a:lnTo>
                <a:cubicBezTo>
                  <a:pt x="5670" y="855"/>
                  <a:pt x="6018" y="1710"/>
                  <a:pt x="6145" y="2597"/>
                </a:cubicBezTo>
                <a:cubicBezTo>
                  <a:pt x="6335" y="3895"/>
                  <a:pt x="5670" y="5004"/>
                  <a:pt x="5860" y="6239"/>
                </a:cubicBezTo>
                <a:cubicBezTo>
                  <a:pt x="6050" y="7506"/>
                  <a:pt x="7190" y="8456"/>
                  <a:pt x="7791" y="9501"/>
                </a:cubicBezTo>
                <a:cubicBezTo>
                  <a:pt x="10673" y="14346"/>
                  <a:pt x="8425" y="20901"/>
                  <a:pt x="11275" y="25557"/>
                </a:cubicBezTo>
                <a:cubicBezTo>
                  <a:pt x="7031" y="21947"/>
                  <a:pt x="3168" y="17798"/>
                  <a:pt x="2186" y="12034"/>
                </a:cubicBezTo>
                <a:cubicBezTo>
                  <a:pt x="1774" y="9564"/>
                  <a:pt x="2091" y="7062"/>
                  <a:pt x="1521" y="4624"/>
                </a:cubicBezTo>
                <a:cubicBezTo>
                  <a:pt x="1173" y="3009"/>
                  <a:pt x="856" y="1520"/>
                  <a:pt x="66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18" name="Google Shape;918;p47"/>
          <p:cNvSpPr/>
          <p:nvPr/>
        </p:nvSpPr>
        <p:spPr>
          <a:xfrm rot="5400000">
            <a:off x="12403812" y="-246065"/>
            <a:ext cx="1514891" cy="3282198"/>
          </a:xfrm>
          <a:custGeom>
            <a:avLst/>
            <a:gdLst/>
            <a:ahLst/>
            <a:cxnLst/>
            <a:rect l="l" t="t" r="r" b="b"/>
            <a:pathLst>
              <a:path w="22296" h="48307" extrusionOk="0">
                <a:moveTo>
                  <a:pt x="16088" y="13206"/>
                </a:moveTo>
                <a:lnTo>
                  <a:pt x="16088" y="13206"/>
                </a:lnTo>
                <a:cubicBezTo>
                  <a:pt x="14537" y="16056"/>
                  <a:pt x="12225" y="18431"/>
                  <a:pt x="10610" y="21250"/>
                </a:cubicBezTo>
                <a:cubicBezTo>
                  <a:pt x="9026" y="23942"/>
                  <a:pt x="7886" y="26919"/>
                  <a:pt x="7158" y="29959"/>
                </a:cubicBezTo>
                <a:cubicBezTo>
                  <a:pt x="5986" y="34994"/>
                  <a:pt x="5511" y="41265"/>
                  <a:pt x="8963" y="45540"/>
                </a:cubicBezTo>
                <a:cubicBezTo>
                  <a:pt x="9023" y="45609"/>
                  <a:pt x="9098" y="45638"/>
                  <a:pt x="9170" y="45638"/>
                </a:cubicBezTo>
                <a:cubicBezTo>
                  <a:pt x="9364" y="45638"/>
                  <a:pt x="9545" y="45431"/>
                  <a:pt x="9406" y="45223"/>
                </a:cubicBezTo>
                <a:cubicBezTo>
                  <a:pt x="5606" y="40156"/>
                  <a:pt x="6651" y="32746"/>
                  <a:pt x="8583" y="27109"/>
                </a:cubicBezTo>
                <a:cubicBezTo>
                  <a:pt x="9565" y="24195"/>
                  <a:pt x="11021" y="21440"/>
                  <a:pt x="12795" y="18938"/>
                </a:cubicBezTo>
                <a:cubicBezTo>
                  <a:pt x="14062" y="17101"/>
                  <a:pt x="15423" y="15423"/>
                  <a:pt x="16405" y="13459"/>
                </a:cubicBezTo>
                <a:lnTo>
                  <a:pt x="16405" y="13459"/>
                </a:lnTo>
                <a:cubicBezTo>
                  <a:pt x="16247" y="14188"/>
                  <a:pt x="16120" y="14916"/>
                  <a:pt x="16025" y="15708"/>
                </a:cubicBezTo>
                <a:cubicBezTo>
                  <a:pt x="16008" y="15858"/>
                  <a:pt x="16115" y="15938"/>
                  <a:pt x="16229" y="15938"/>
                </a:cubicBezTo>
                <a:cubicBezTo>
                  <a:pt x="16331" y="15938"/>
                  <a:pt x="16439" y="15874"/>
                  <a:pt x="16468" y="15739"/>
                </a:cubicBezTo>
                <a:cubicBezTo>
                  <a:pt x="16595" y="15043"/>
                  <a:pt x="16753" y="14378"/>
                  <a:pt x="16944" y="13713"/>
                </a:cubicBezTo>
                <a:cubicBezTo>
                  <a:pt x="16975" y="14568"/>
                  <a:pt x="17039" y="15454"/>
                  <a:pt x="17070" y="16373"/>
                </a:cubicBezTo>
                <a:cubicBezTo>
                  <a:pt x="17324" y="21598"/>
                  <a:pt x="15867" y="25525"/>
                  <a:pt x="13207" y="29959"/>
                </a:cubicBezTo>
                <a:cubicBezTo>
                  <a:pt x="9945" y="35311"/>
                  <a:pt x="8995" y="41233"/>
                  <a:pt x="9628" y="47408"/>
                </a:cubicBezTo>
                <a:cubicBezTo>
                  <a:pt x="6588" y="44590"/>
                  <a:pt x="3389" y="41170"/>
                  <a:pt x="1837" y="37306"/>
                </a:cubicBezTo>
                <a:cubicBezTo>
                  <a:pt x="254" y="33442"/>
                  <a:pt x="1172" y="28882"/>
                  <a:pt x="2787" y="25208"/>
                </a:cubicBezTo>
                <a:cubicBezTo>
                  <a:pt x="4403" y="21472"/>
                  <a:pt x="7126" y="18305"/>
                  <a:pt x="10736" y="16373"/>
                </a:cubicBezTo>
                <a:cubicBezTo>
                  <a:pt x="12637" y="15359"/>
                  <a:pt x="14663" y="14694"/>
                  <a:pt x="16088" y="13206"/>
                </a:cubicBezTo>
                <a:close/>
                <a:moveTo>
                  <a:pt x="21029" y="0"/>
                </a:moveTo>
                <a:cubicBezTo>
                  <a:pt x="19984" y="3895"/>
                  <a:pt x="18115" y="7506"/>
                  <a:pt x="16944" y="11401"/>
                </a:cubicBezTo>
                <a:cubicBezTo>
                  <a:pt x="14568" y="14948"/>
                  <a:pt x="9565" y="15644"/>
                  <a:pt x="6461" y="18590"/>
                </a:cubicBezTo>
                <a:cubicBezTo>
                  <a:pt x="3769" y="21186"/>
                  <a:pt x="1901" y="24607"/>
                  <a:pt x="982" y="28185"/>
                </a:cubicBezTo>
                <a:cubicBezTo>
                  <a:pt x="96" y="31732"/>
                  <a:pt x="1" y="35247"/>
                  <a:pt x="1711" y="38509"/>
                </a:cubicBezTo>
                <a:cubicBezTo>
                  <a:pt x="3642" y="42246"/>
                  <a:pt x="6524" y="45477"/>
                  <a:pt x="9660" y="48232"/>
                </a:cubicBezTo>
                <a:cubicBezTo>
                  <a:pt x="9720" y="48284"/>
                  <a:pt x="9782" y="48307"/>
                  <a:pt x="9840" y="48307"/>
                </a:cubicBezTo>
                <a:cubicBezTo>
                  <a:pt x="10027" y="48307"/>
                  <a:pt x="10175" y="48077"/>
                  <a:pt x="10103" y="47883"/>
                </a:cubicBezTo>
                <a:cubicBezTo>
                  <a:pt x="10166" y="47820"/>
                  <a:pt x="10198" y="47757"/>
                  <a:pt x="10166" y="47693"/>
                </a:cubicBezTo>
                <a:cubicBezTo>
                  <a:pt x="9533" y="43988"/>
                  <a:pt x="9818" y="40093"/>
                  <a:pt x="10926" y="36514"/>
                </a:cubicBezTo>
                <a:cubicBezTo>
                  <a:pt x="11971" y="33189"/>
                  <a:pt x="13935" y="30465"/>
                  <a:pt x="15550" y="27457"/>
                </a:cubicBezTo>
                <a:cubicBezTo>
                  <a:pt x="16912" y="24955"/>
                  <a:pt x="17640" y="22263"/>
                  <a:pt x="17799" y="19445"/>
                </a:cubicBezTo>
                <a:cubicBezTo>
                  <a:pt x="17925" y="16753"/>
                  <a:pt x="17292" y="13998"/>
                  <a:pt x="17767" y="11369"/>
                </a:cubicBezTo>
                <a:cubicBezTo>
                  <a:pt x="19034" y="8139"/>
                  <a:pt x="20744" y="5099"/>
                  <a:pt x="21821" y="1742"/>
                </a:cubicBezTo>
                <a:cubicBezTo>
                  <a:pt x="22011" y="1172"/>
                  <a:pt x="22169" y="602"/>
                  <a:pt x="2229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19" name="Google Shape;919;p47"/>
          <p:cNvSpPr/>
          <p:nvPr/>
        </p:nvSpPr>
        <p:spPr>
          <a:xfrm rot="5400000">
            <a:off x="12660983" y="7353041"/>
            <a:ext cx="2224981" cy="2057770"/>
          </a:xfrm>
          <a:custGeom>
            <a:avLst/>
            <a:gdLst/>
            <a:ahLst/>
            <a:cxnLst/>
            <a:rect l="l" t="t" r="r" b="b"/>
            <a:pathLst>
              <a:path w="32747" h="30286" extrusionOk="0">
                <a:moveTo>
                  <a:pt x="19382" y="5890"/>
                </a:moveTo>
                <a:cubicBezTo>
                  <a:pt x="20997" y="6745"/>
                  <a:pt x="22296" y="7917"/>
                  <a:pt x="23151" y="9532"/>
                </a:cubicBezTo>
                <a:cubicBezTo>
                  <a:pt x="23847" y="10862"/>
                  <a:pt x="23911" y="12129"/>
                  <a:pt x="24037" y="13459"/>
                </a:cubicBezTo>
                <a:cubicBezTo>
                  <a:pt x="23056" y="12668"/>
                  <a:pt x="21947" y="12098"/>
                  <a:pt x="20744" y="11781"/>
                </a:cubicBezTo>
                <a:cubicBezTo>
                  <a:pt x="19952" y="11559"/>
                  <a:pt x="19160" y="11559"/>
                  <a:pt x="18369" y="11337"/>
                </a:cubicBezTo>
                <a:cubicBezTo>
                  <a:pt x="16659" y="10894"/>
                  <a:pt x="14695" y="9216"/>
                  <a:pt x="15043" y="7252"/>
                </a:cubicBezTo>
                <a:cubicBezTo>
                  <a:pt x="15043" y="7221"/>
                  <a:pt x="15043" y="7189"/>
                  <a:pt x="15043" y="7189"/>
                </a:cubicBezTo>
                <a:cubicBezTo>
                  <a:pt x="16374" y="6682"/>
                  <a:pt x="17862" y="6207"/>
                  <a:pt x="19382" y="5890"/>
                </a:cubicBezTo>
                <a:close/>
                <a:moveTo>
                  <a:pt x="22716" y="5490"/>
                </a:moveTo>
                <a:cubicBezTo>
                  <a:pt x="24951" y="5490"/>
                  <a:pt x="27084" y="6090"/>
                  <a:pt x="28724" y="7822"/>
                </a:cubicBezTo>
                <a:cubicBezTo>
                  <a:pt x="32081" y="11369"/>
                  <a:pt x="31226" y="16373"/>
                  <a:pt x="29073" y="20268"/>
                </a:cubicBezTo>
                <a:cubicBezTo>
                  <a:pt x="28851" y="19286"/>
                  <a:pt x="28376" y="18400"/>
                  <a:pt x="27521" y="17703"/>
                </a:cubicBezTo>
                <a:cubicBezTo>
                  <a:pt x="27014" y="17291"/>
                  <a:pt x="26381" y="17133"/>
                  <a:pt x="25874" y="16753"/>
                </a:cubicBezTo>
                <a:cubicBezTo>
                  <a:pt x="24259" y="15486"/>
                  <a:pt x="24734" y="13649"/>
                  <a:pt x="24449" y="12003"/>
                </a:cubicBezTo>
                <a:cubicBezTo>
                  <a:pt x="24006" y="9342"/>
                  <a:pt x="22359" y="7094"/>
                  <a:pt x="20079" y="5732"/>
                </a:cubicBezTo>
                <a:cubicBezTo>
                  <a:pt x="20958" y="5581"/>
                  <a:pt x="21845" y="5490"/>
                  <a:pt x="22716" y="5490"/>
                </a:cubicBezTo>
                <a:close/>
                <a:moveTo>
                  <a:pt x="5289" y="8772"/>
                </a:moveTo>
                <a:cubicBezTo>
                  <a:pt x="8013" y="11686"/>
                  <a:pt x="10040" y="17513"/>
                  <a:pt x="9058" y="21377"/>
                </a:cubicBezTo>
                <a:cubicBezTo>
                  <a:pt x="8330" y="24132"/>
                  <a:pt x="6144" y="26222"/>
                  <a:pt x="5448" y="29009"/>
                </a:cubicBezTo>
                <a:cubicBezTo>
                  <a:pt x="5226" y="25272"/>
                  <a:pt x="2534" y="21947"/>
                  <a:pt x="2597" y="18083"/>
                </a:cubicBezTo>
                <a:cubicBezTo>
                  <a:pt x="2661" y="14726"/>
                  <a:pt x="5289" y="12066"/>
                  <a:pt x="5289" y="8772"/>
                </a:cubicBezTo>
                <a:close/>
                <a:moveTo>
                  <a:pt x="5828" y="8677"/>
                </a:moveTo>
                <a:lnTo>
                  <a:pt x="5828" y="8677"/>
                </a:lnTo>
                <a:cubicBezTo>
                  <a:pt x="9565" y="10862"/>
                  <a:pt x="12922" y="14283"/>
                  <a:pt x="13903" y="18621"/>
                </a:cubicBezTo>
                <a:cubicBezTo>
                  <a:pt x="15265" y="24448"/>
                  <a:pt x="9660" y="26760"/>
                  <a:pt x="5638" y="29484"/>
                </a:cubicBezTo>
                <a:cubicBezTo>
                  <a:pt x="6651" y="25810"/>
                  <a:pt x="9976" y="23055"/>
                  <a:pt x="9723" y="19001"/>
                </a:cubicBezTo>
                <a:cubicBezTo>
                  <a:pt x="9470" y="15454"/>
                  <a:pt x="8266" y="11401"/>
                  <a:pt x="5828" y="8677"/>
                </a:cubicBezTo>
                <a:close/>
                <a:moveTo>
                  <a:pt x="1" y="0"/>
                </a:moveTo>
                <a:cubicBezTo>
                  <a:pt x="951" y="3040"/>
                  <a:pt x="2851" y="5542"/>
                  <a:pt x="4783" y="8107"/>
                </a:cubicBezTo>
                <a:cubicBezTo>
                  <a:pt x="5099" y="11654"/>
                  <a:pt x="2122" y="14504"/>
                  <a:pt x="2091" y="18083"/>
                </a:cubicBezTo>
                <a:cubicBezTo>
                  <a:pt x="2091" y="22263"/>
                  <a:pt x="4814" y="25715"/>
                  <a:pt x="5163" y="29800"/>
                </a:cubicBezTo>
                <a:cubicBezTo>
                  <a:pt x="5131" y="29800"/>
                  <a:pt x="5099" y="29832"/>
                  <a:pt x="5068" y="29864"/>
                </a:cubicBezTo>
                <a:cubicBezTo>
                  <a:pt x="4895" y="29979"/>
                  <a:pt x="5010" y="30252"/>
                  <a:pt x="5176" y="30252"/>
                </a:cubicBezTo>
                <a:cubicBezTo>
                  <a:pt x="5192" y="30252"/>
                  <a:pt x="5209" y="30249"/>
                  <a:pt x="5226" y="30244"/>
                </a:cubicBezTo>
                <a:cubicBezTo>
                  <a:pt x="5252" y="30270"/>
                  <a:pt x="5289" y="30285"/>
                  <a:pt x="5326" y="30285"/>
                </a:cubicBezTo>
                <a:cubicBezTo>
                  <a:pt x="5378" y="30285"/>
                  <a:pt x="5429" y="30255"/>
                  <a:pt x="5448" y="30180"/>
                </a:cubicBezTo>
                <a:cubicBezTo>
                  <a:pt x="5448" y="30149"/>
                  <a:pt x="5448" y="30149"/>
                  <a:pt x="5448" y="30117"/>
                </a:cubicBezTo>
                <a:cubicBezTo>
                  <a:pt x="9406" y="27869"/>
                  <a:pt x="15233" y="25018"/>
                  <a:pt x="14632" y="19635"/>
                </a:cubicBezTo>
                <a:cubicBezTo>
                  <a:pt x="14030" y="14536"/>
                  <a:pt x="9755" y="10007"/>
                  <a:pt x="5258" y="7981"/>
                </a:cubicBezTo>
                <a:cubicBezTo>
                  <a:pt x="5226" y="7886"/>
                  <a:pt x="5163" y="7822"/>
                  <a:pt x="5068" y="7791"/>
                </a:cubicBezTo>
                <a:cubicBezTo>
                  <a:pt x="3769" y="5732"/>
                  <a:pt x="2059" y="3800"/>
                  <a:pt x="1046" y="1583"/>
                </a:cubicBezTo>
                <a:lnTo>
                  <a:pt x="1046" y="1583"/>
                </a:lnTo>
                <a:cubicBezTo>
                  <a:pt x="2154" y="2597"/>
                  <a:pt x="3991" y="2692"/>
                  <a:pt x="5574" y="2850"/>
                </a:cubicBezTo>
                <a:cubicBezTo>
                  <a:pt x="9185" y="3230"/>
                  <a:pt x="11085" y="6777"/>
                  <a:pt x="14600" y="7094"/>
                </a:cubicBezTo>
                <a:cubicBezTo>
                  <a:pt x="14600" y="7094"/>
                  <a:pt x="14568" y="7094"/>
                  <a:pt x="14568" y="7126"/>
                </a:cubicBezTo>
                <a:cubicBezTo>
                  <a:pt x="14157" y="9026"/>
                  <a:pt x="15550" y="10546"/>
                  <a:pt x="17165" y="11401"/>
                </a:cubicBezTo>
                <a:cubicBezTo>
                  <a:pt x="18179" y="11939"/>
                  <a:pt x="19255" y="11876"/>
                  <a:pt x="20364" y="12161"/>
                </a:cubicBezTo>
                <a:cubicBezTo>
                  <a:pt x="21726" y="12478"/>
                  <a:pt x="22929" y="13111"/>
                  <a:pt x="24101" y="13839"/>
                </a:cubicBezTo>
                <a:cubicBezTo>
                  <a:pt x="24132" y="14188"/>
                  <a:pt x="24196" y="14504"/>
                  <a:pt x="24259" y="14853"/>
                </a:cubicBezTo>
                <a:cubicBezTo>
                  <a:pt x="24417" y="15613"/>
                  <a:pt x="24607" y="16246"/>
                  <a:pt x="25178" y="16816"/>
                </a:cubicBezTo>
                <a:cubicBezTo>
                  <a:pt x="25558" y="17133"/>
                  <a:pt x="26033" y="17260"/>
                  <a:pt x="26413" y="17513"/>
                </a:cubicBezTo>
                <a:cubicBezTo>
                  <a:pt x="27774" y="18463"/>
                  <a:pt x="28439" y="19286"/>
                  <a:pt x="28788" y="20806"/>
                </a:cubicBezTo>
                <a:cubicBezTo>
                  <a:pt x="28788" y="20870"/>
                  <a:pt x="28788" y="20933"/>
                  <a:pt x="28851" y="20965"/>
                </a:cubicBezTo>
                <a:cubicBezTo>
                  <a:pt x="28851" y="20996"/>
                  <a:pt x="28851" y="20996"/>
                  <a:pt x="28851" y="20996"/>
                </a:cubicBezTo>
                <a:cubicBezTo>
                  <a:pt x="28866" y="21087"/>
                  <a:pt x="28946" y="21127"/>
                  <a:pt x="29026" y="21127"/>
                </a:cubicBezTo>
                <a:cubicBezTo>
                  <a:pt x="29113" y="21127"/>
                  <a:pt x="29200" y="21079"/>
                  <a:pt x="29200" y="20996"/>
                </a:cubicBezTo>
                <a:cubicBezTo>
                  <a:pt x="29200" y="20965"/>
                  <a:pt x="29231" y="20965"/>
                  <a:pt x="29231" y="20965"/>
                </a:cubicBezTo>
                <a:cubicBezTo>
                  <a:pt x="31765" y="16943"/>
                  <a:pt x="32746" y="11527"/>
                  <a:pt x="29358" y="7664"/>
                </a:cubicBezTo>
                <a:cubicBezTo>
                  <a:pt x="27638" y="5686"/>
                  <a:pt x="25044" y="4892"/>
                  <a:pt x="22360" y="4892"/>
                </a:cubicBezTo>
                <a:cubicBezTo>
                  <a:pt x="19757" y="4892"/>
                  <a:pt x="17070" y="5639"/>
                  <a:pt x="15012" y="6777"/>
                </a:cubicBezTo>
                <a:cubicBezTo>
                  <a:pt x="14980" y="6682"/>
                  <a:pt x="14917" y="6619"/>
                  <a:pt x="14822" y="6619"/>
                </a:cubicBezTo>
                <a:cubicBezTo>
                  <a:pt x="11877" y="6492"/>
                  <a:pt x="10356" y="3737"/>
                  <a:pt x="7760" y="2787"/>
                </a:cubicBezTo>
                <a:cubicBezTo>
                  <a:pt x="5384" y="1900"/>
                  <a:pt x="1932" y="3040"/>
                  <a:pt x="539" y="285"/>
                </a:cubicBezTo>
                <a:cubicBezTo>
                  <a:pt x="507" y="190"/>
                  <a:pt x="507" y="95"/>
                  <a:pt x="47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20" name="Google Shape;920;p47"/>
          <p:cNvSpPr/>
          <p:nvPr/>
        </p:nvSpPr>
        <p:spPr>
          <a:xfrm rot="5400000">
            <a:off x="10525144" y="4184302"/>
            <a:ext cx="3985085" cy="4569339"/>
          </a:xfrm>
          <a:custGeom>
            <a:avLst/>
            <a:gdLst/>
            <a:ahLst/>
            <a:cxnLst/>
            <a:rect l="l" t="t" r="r" b="b"/>
            <a:pathLst>
              <a:path w="58652" h="67251" extrusionOk="0">
                <a:moveTo>
                  <a:pt x="12654" y="21512"/>
                </a:moveTo>
                <a:cubicBezTo>
                  <a:pt x="17073" y="21512"/>
                  <a:pt x="20498" y="24758"/>
                  <a:pt x="23594" y="27647"/>
                </a:cubicBezTo>
                <a:cubicBezTo>
                  <a:pt x="22137" y="26887"/>
                  <a:pt x="20585" y="26222"/>
                  <a:pt x="19002" y="26063"/>
                </a:cubicBezTo>
                <a:cubicBezTo>
                  <a:pt x="18763" y="26035"/>
                  <a:pt x="18530" y="26022"/>
                  <a:pt x="18301" y="26022"/>
                </a:cubicBezTo>
                <a:cubicBezTo>
                  <a:pt x="16740" y="26022"/>
                  <a:pt x="15386" y="26619"/>
                  <a:pt x="13840" y="26950"/>
                </a:cubicBezTo>
                <a:cubicBezTo>
                  <a:pt x="13333" y="27068"/>
                  <a:pt x="12858" y="27116"/>
                  <a:pt x="12403" y="27116"/>
                </a:cubicBezTo>
                <a:cubicBezTo>
                  <a:pt x="10526" y="27116"/>
                  <a:pt x="8994" y="26287"/>
                  <a:pt x="7031" y="26032"/>
                </a:cubicBezTo>
                <a:cubicBezTo>
                  <a:pt x="6875" y="26009"/>
                  <a:pt x="6714" y="25999"/>
                  <a:pt x="6547" y="25999"/>
                </a:cubicBezTo>
                <a:cubicBezTo>
                  <a:pt x="5388" y="25999"/>
                  <a:pt x="3985" y="26483"/>
                  <a:pt x="2782" y="26483"/>
                </a:cubicBezTo>
                <a:cubicBezTo>
                  <a:pt x="2007" y="26483"/>
                  <a:pt x="1314" y="26282"/>
                  <a:pt x="824" y="25620"/>
                </a:cubicBezTo>
                <a:cubicBezTo>
                  <a:pt x="2439" y="25430"/>
                  <a:pt x="3959" y="25018"/>
                  <a:pt x="5447" y="24322"/>
                </a:cubicBezTo>
                <a:cubicBezTo>
                  <a:pt x="7506" y="23308"/>
                  <a:pt x="9279" y="21852"/>
                  <a:pt x="11654" y="21567"/>
                </a:cubicBezTo>
                <a:cubicBezTo>
                  <a:pt x="11993" y="21529"/>
                  <a:pt x="12326" y="21512"/>
                  <a:pt x="12654" y="21512"/>
                </a:cubicBezTo>
                <a:close/>
                <a:moveTo>
                  <a:pt x="729" y="26317"/>
                </a:moveTo>
                <a:lnTo>
                  <a:pt x="729" y="26317"/>
                </a:lnTo>
                <a:cubicBezTo>
                  <a:pt x="1292" y="26824"/>
                  <a:pt x="1957" y="27056"/>
                  <a:pt x="2766" y="27056"/>
                </a:cubicBezTo>
                <a:cubicBezTo>
                  <a:pt x="2866" y="27056"/>
                  <a:pt x="2968" y="27052"/>
                  <a:pt x="3072" y="27045"/>
                </a:cubicBezTo>
                <a:cubicBezTo>
                  <a:pt x="4301" y="26967"/>
                  <a:pt x="5206" y="26500"/>
                  <a:pt x="6411" y="26500"/>
                </a:cubicBezTo>
                <a:cubicBezTo>
                  <a:pt x="6666" y="26500"/>
                  <a:pt x="6934" y="26521"/>
                  <a:pt x="7221" y="26570"/>
                </a:cubicBezTo>
                <a:cubicBezTo>
                  <a:pt x="8234" y="26729"/>
                  <a:pt x="9184" y="27172"/>
                  <a:pt x="10166" y="27457"/>
                </a:cubicBezTo>
                <a:cubicBezTo>
                  <a:pt x="10765" y="27614"/>
                  <a:pt x="11327" y="27680"/>
                  <a:pt x="11874" y="27680"/>
                </a:cubicBezTo>
                <a:cubicBezTo>
                  <a:pt x="13093" y="27680"/>
                  <a:pt x="14238" y="27353"/>
                  <a:pt x="15550" y="26982"/>
                </a:cubicBezTo>
                <a:cubicBezTo>
                  <a:pt x="16443" y="26713"/>
                  <a:pt x="17277" y="26599"/>
                  <a:pt x="18082" y="26599"/>
                </a:cubicBezTo>
                <a:cubicBezTo>
                  <a:pt x="19932" y="26599"/>
                  <a:pt x="21623" y="27204"/>
                  <a:pt x="23499" y="27932"/>
                </a:cubicBezTo>
                <a:cubicBezTo>
                  <a:pt x="21535" y="28850"/>
                  <a:pt x="18685" y="30180"/>
                  <a:pt x="18052" y="31986"/>
                </a:cubicBezTo>
                <a:cubicBezTo>
                  <a:pt x="17545" y="33537"/>
                  <a:pt x="18843" y="34297"/>
                  <a:pt x="20173" y="34519"/>
                </a:cubicBezTo>
                <a:cubicBezTo>
                  <a:pt x="17513" y="34994"/>
                  <a:pt x="14790" y="35501"/>
                  <a:pt x="12256" y="36261"/>
                </a:cubicBezTo>
                <a:cubicBezTo>
                  <a:pt x="9754" y="35406"/>
                  <a:pt x="6936" y="34709"/>
                  <a:pt x="5004" y="32841"/>
                </a:cubicBezTo>
                <a:cubicBezTo>
                  <a:pt x="3135" y="31036"/>
                  <a:pt x="1394" y="28819"/>
                  <a:pt x="729" y="26317"/>
                </a:cubicBezTo>
                <a:close/>
                <a:moveTo>
                  <a:pt x="42247" y="31669"/>
                </a:moveTo>
                <a:lnTo>
                  <a:pt x="42247" y="31669"/>
                </a:lnTo>
                <a:cubicBezTo>
                  <a:pt x="45414" y="31732"/>
                  <a:pt x="48517" y="33189"/>
                  <a:pt x="51684" y="33569"/>
                </a:cubicBezTo>
                <a:cubicBezTo>
                  <a:pt x="53078" y="33727"/>
                  <a:pt x="55991" y="34487"/>
                  <a:pt x="57258" y="35913"/>
                </a:cubicBezTo>
                <a:cubicBezTo>
                  <a:pt x="56054" y="36229"/>
                  <a:pt x="54914" y="36641"/>
                  <a:pt x="53711" y="36958"/>
                </a:cubicBezTo>
                <a:cubicBezTo>
                  <a:pt x="53171" y="37095"/>
                  <a:pt x="52719" y="37147"/>
                  <a:pt x="52304" y="37147"/>
                </a:cubicBezTo>
                <a:cubicBezTo>
                  <a:pt x="51382" y="37147"/>
                  <a:pt x="50645" y="36889"/>
                  <a:pt x="49531" y="36736"/>
                </a:cubicBezTo>
                <a:cubicBezTo>
                  <a:pt x="49395" y="36719"/>
                  <a:pt x="49273" y="36711"/>
                  <a:pt x="49157" y="36711"/>
                </a:cubicBezTo>
                <a:cubicBezTo>
                  <a:pt x="48841" y="36711"/>
                  <a:pt x="48571" y="36770"/>
                  <a:pt x="48200" y="36863"/>
                </a:cubicBezTo>
                <a:cubicBezTo>
                  <a:pt x="47133" y="37129"/>
                  <a:pt x="46252" y="37357"/>
                  <a:pt x="45384" y="37357"/>
                </a:cubicBezTo>
                <a:cubicBezTo>
                  <a:pt x="44502" y="37357"/>
                  <a:pt x="43633" y="37122"/>
                  <a:pt x="42595" y="36451"/>
                </a:cubicBezTo>
                <a:cubicBezTo>
                  <a:pt x="42595" y="36419"/>
                  <a:pt x="42563" y="36419"/>
                  <a:pt x="42563" y="36419"/>
                </a:cubicBezTo>
                <a:cubicBezTo>
                  <a:pt x="42848" y="36008"/>
                  <a:pt x="43070" y="35501"/>
                  <a:pt x="43133" y="34931"/>
                </a:cubicBezTo>
                <a:cubicBezTo>
                  <a:pt x="43292" y="33759"/>
                  <a:pt x="42880" y="32619"/>
                  <a:pt x="42247" y="31669"/>
                </a:cubicBezTo>
                <a:close/>
                <a:moveTo>
                  <a:pt x="38470" y="32804"/>
                </a:moveTo>
                <a:cubicBezTo>
                  <a:pt x="40015" y="32804"/>
                  <a:pt x="41546" y="33053"/>
                  <a:pt x="42373" y="33949"/>
                </a:cubicBezTo>
                <a:cubicBezTo>
                  <a:pt x="42658" y="35849"/>
                  <a:pt x="41708" y="37623"/>
                  <a:pt x="38985" y="37686"/>
                </a:cubicBezTo>
                <a:cubicBezTo>
                  <a:pt x="38965" y="37686"/>
                  <a:pt x="38945" y="37686"/>
                  <a:pt x="38925" y="37686"/>
                </a:cubicBezTo>
                <a:cubicBezTo>
                  <a:pt x="36263" y="37686"/>
                  <a:pt x="34285" y="35583"/>
                  <a:pt x="32556" y="33822"/>
                </a:cubicBezTo>
                <a:cubicBezTo>
                  <a:pt x="32493" y="33759"/>
                  <a:pt x="32429" y="33759"/>
                  <a:pt x="32398" y="33759"/>
                </a:cubicBezTo>
                <a:cubicBezTo>
                  <a:pt x="32334" y="33759"/>
                  <a:pt x="32303" y="33791"/>
                  <a:pt x="32271" y="33791"/>
                </a:cubicBezTo>
                <a:cubicBezTo>
                  <a:pt x="32176" y="33727"/>
                  <a:pt x="32049" y="33664"/>
                  <a:pt x="31954" y="33632"/>
                </a:cubicBezTo>
                <a:cubicBezTo>
                  <a:pt x="32936" y="33506"/>
                  <a:pt x="33949" y="33252"/>
                  <a:pt x="34963" y="33094"/>
                </a:cubicBezTo>
                <a:cubicBezTo>
                  <a:pt x="35872" y="32979"/>
                  <a:pt x="37176" y="32804"/>
                  <a:pt x="38470" y="32804"/>
                </a:cubicBezTo>
                <a:close/>
                <a:moveTo>
                  <a:pt x="30037" y="33790"/>
                </a:moveTo>
                <a:cubicBezTo>
                  <a:pt x="30747" y="33790"/>
                  <a:pt x="31431" y="33912"/>
                  <a:pt x="32049" y="34266"/>
                </a:cubicBezTo>
                <a:cubicBezTo>
                  <a:pt x="32018" y="34392"/>
                  <a:pt x="31954" y="34519"/>
                  <a:pt x="31891" y="34646"/>
                </a:cubicBezTo>
                <a:cubicBezTo>
                  <a:pt x="31764" y="34709"/>
                  <a:pt x="31701" y="34836"/>
                  <a:pt x="31764" y="34994"/>
                </a:cubicBezTo>
                <a:cubicBezTo>
                  <a:pt x="31194" y="36546"/>
                  <a:pt x="30656" y="38319"/>
                  <a:pt x="29484" y="39333"/>
                </a:cubicBezTo>
                <a:cubicBezTo>
                  <a:pt x="29009" y="39713"/>
                  <a:pt x="28597" y="39934"/>
                  <a:pt x="28217" y="39998"/>
                </a:cubicBezTo>
                <a:cubicBezTo>
                  <a:pt x="28186" y="39966"/>
                  <a:pt x="28186" y="39934"/>
                  <a:pt x="28186" y="39903"/>
                </a:cubicBezTo>
                <a:cubicBezTo>
                  <a:pt x="28186" y="39871"/>
                  <a:pt x="28162" y="39855"/>
                  <a:pt x="28138" y="39855"/>
                </a:cubicBezTo>
                <a:cubicBezTo>
                  <a:pt x="28114" y="39855"/>
                  <a:pt x="28091" y="39871"/>
                  <a:pt x="28091" y="39903"/>
                </a:cubicBezTo>
                <a:cubicBezTo>
                  <a:pt x="28091" y="39934"/>
                  <a:pt x="28091" y="39966"/>
                  <a:pt x="28122" y="39998"/>
                </a:cubicBezTo>
                <a:cubicBezTo>
                  <a:pt x="28074" y="40002"/>
                  <a:pt x="28026" y="40004"/>
                  <a:pt x="27979" y="40004"/>
                </a:cubicBezTo>
                <a:cubicBezTo>
                  <a:pt x="26015" y="40004"/>
                  <a:pt x="25010" y="36219"/>
                  <a:pt x="24639" y="34487"/>
                </a:cubicBezTo>
                <a:cubicBezTo>
                  <a:pt x="25114" y="34456"/>
                  <a:pt x="25589" y="34392"/>
                  <a:pt x="26064" y="34361"/>
                </a:cubicBezTo>
                <a:cubicBezTo>
                  <a:pt x="27301" y="34216"/>
                  <a:pt x="28713" y="33790"/>
                  <a:pt x="30037" y="33790"/>
                </a:cubicBezTo>
                <a:close/>
                <a:moveTo>
                  <a:pt x="32493" y="34297"/>
                </a:moveTo>
                <a:cubicBezTo>
                  <a:pt x="34158" y="36183"/>
                  <a:pt x="36229" y="38193"/>
                  <a:pt x="38922" y="38193"/>
                </a:cubicBezTo>
                <a:cubicBezTo>
                  <a:pt x="38943" y="38193"/>
                  <a:pt x="38964" y="38193"/>
                  <a:pt x="38985" y="38193"/>
                </a:cubicBezTo>
                <a:cubicBezTo>
                  <a:pt x="40252" y="38161"/>
                  <a:pt x="41487" y="37686"/>
                  <a:pt x="42278" y="36799"/>
                </a:cubicBezTo>
                <a:cubicBezTo>
                  <a:pt x="42278" y="36831"/>
                  <a:pt x="42310" y="36863"/>
                  <a:pt x="42342" y="36863"/>
                </a:cubicBezTo>
                <a:cubicBezTo>
                  <a:pt x="43292" y="37496"/>
                  <a:pt x="44210" y="37876"/>
                  <a:pt x="45350" y="37939"/>
                </a:cubicBezTo>
                <a:cubicBezTo>
                  <a:pt x="45429" y="37944"/>
                  <a:pt x="45507" y="37946"/>
                  <a:pt x="45585" y="37946"/>
                </a:cubicBezTo>
                <a:cubicBezTo>
                  <a:pt x="46887" y="37946"/>
                  <a:pt x="48110" y="37325"/>
                  <a:pt x="49400" y="37325"/>
                </a:cubicBezTo>
                <a:cubicBezTo>
                  <a:pt x="49590" y="37325"/>
                  <a:pt x="49781" y="37338"/>
                  <a:pt x="49974" y="37369"/>
                </a:cubicBezTo>
                <a:cubicBezTo>
                  <a:pt x="50818" y="37501"/>
                  <a:pt x="51267" y="37787"/>
                  <a:pt x="52035" y="37787"/>
                </a:cubicBezTo>
                <a:cubicBezTo>
                  <a:pt x="52188" y="37787"/>
                  <a:pt x="52354" y="37776"/>
                  <a:pt x="52539" y="37749"/>
                </a:cubicBezTo>
                <a:cubicBezTo>
                  <a:pt x="54186" y="37496"/>
                  <a:pt x="55928" y="36768"/>
                  <a:pt x="57480" y="36198"/>
                </a:cubicBezTo>
                <a:lnTo>
                  <a:pt x="57480" y="36198"/>
                </a:lnTo>
                <a:cubicBezTo>
                  <a:pt x="58050" y="37053"/>
                  <a:pt x="58018" y="38161"/>
                  <a:pt x="56719" y="39491"/>
                </a:cubicBezTo>
                <a:cubicBezTo>
                  <a:pt x="55358" y="40916"/>
                  <a:pt x="52983" y="41011"/>
                  <a:pt x="51209" y="41676"/>
                </a:cubicBezTo>
                <a:cubicBezTo>
                  <a:pt x="49657" y="42278"/>
                  <a:pt x="48264" y="43291"/>
                  <a:pt x="46649" y="43798"/>
                </a:cubicBezTo>
                <a:cubicBezTo>
                  <a:pt x="46142" y="43925"/>
                  <a:pt x="45667" y="44020"/>
                  <a:pt x="45192" y="44051"/>
                </a:cubicBezTo>
                <a:cubicBezTo>
                  <a:pt x="45160" y="44020"/>
                  <a:pt x="45129" y="43988"/>
                  <a:pt x="45097" y="43956"/>
                </a:cubicBezTo>
                <a:cubicBezTo>
                  <a:pt x="45079" y="43929"/>
                  <a:pt x="45051" y="43918"/>
                  <a:pt x="45020" y="43918"/>
                </a:cubicBezTo>
                <a:cubicBezTo>
                  <a:pt x="44941" y="43918"/>
                  <a:pt x="44844" y="43992"/>
                  <a:pt x="44844" y="44083"/>
                </a:cubicBezTo>
                <a:cubicBezTo>
                  <a:pt x="43355" y="44083"/>
                  <a:pt x="41962" y="43545"/>
                  <a:pt x="40537" y="42721"/>
                </a:cubicBezTo>
                <a:cubicBezTo>
                  <a:pt x="37180" y="40758"/>
                  <a:pt x="34424" y="38003"/>
                  <a:pt x="32271" y="34772"/>
                </a:cubicBezTo>
                <a:cubicBezTo>
                  <a:pt x="32334" y="34646"/>
                  <a:pt x="32366" y="34487"/>
                  <a:pt x="32398" y="34361"/>
                </a:cubicBezTo>
                <a:cubicBezTo>
                  <a:pt x="32429" y="34329"/>
                  <a:pt x="32461" y="34329"/>
                  <a:pt x="32493" y="34297"/>
                </a:cubicBezTo>
                <a:close/>
                <a:moveTo>
                  <a:pt x="20110" y="35184"/>
                </a:moveTo>
                <a:lnTo>
                  <a:pt x="19983" y="35311"/>
                </a:lnTo>
                <a:cubicBezTo>
                  <a:pt x="16563" y="36831"/>
                  <a:pt x="13175" y="38446"/>
                  <a:pt x="10388" y="41043"/>
                </a:cubicBezTo>
                <a:cubicBezTo>
                  <a:pt x="10333" y="41098"/>
                  <a:pt x="10396" y="41176"/>
                  <a:pt x="10455" y="41176"/>
                </a:cubicBezTo>
                <a:cubicBezTo>
                  <a:pt x="10465" y="41176"/>
                  <a:pt x="10474" y="41174"/>
                  <a:pt x="10483" y="41170"/>
                </a:cubicBezTo>
                <a:cubicBezTo>
                  <a:pt x="13396" y="39016"/>
                  <a:pt x="16310" y="37338"/>
                  <a:pt x="19508" y="35723"/>
                </a:cubicBezTo>
                <a:lnTo>
                  <a:pt x="19508" y="35723"/>
                </a:lnTo>
                <a:cubicBezTo>
                  <a:pt x="18907" y="36293"/>
                  <a:pt x="18273" y="36863"/>
                  <a:pt x="17672" y="37464"/>
                </a:cubicBezTo>
                <a:cubicBezTo>
                  <a:pt x="17721" y="37391"/>
                  <a:pt x="17675" y="37317"/>
                  <a:pt x="17607" y="37317"/>
                </a:cubicBezTo>
                <a:cubicBezTo>
                  <a:pt x="17588" y="37317"/>
                  <a:pt x="17566" y="37323"/>
                  <a:pt x="17545" y="37338"/>
                </a:cubicBezTo>
                <a:cubicBezTo>
                  <a:pt x="15328" y="39554"/>
                  <a:pt x="13175" y="41930"/>
                  <a:pt x="11369" y="44495"/>
                </a:cubicBezTo>
                <a:cubicBezTo>
                  <a:pt x="11321" y="44543"/>
                  <a:pt x="11384" y="44611"/>
                  <a:pt x="11445" y="44611"/>
                </a:cubicBezTo>
                <a:cubicBezTo>
                  <a:pt x="11463" y="44611"/>
                  <a:pt x="11481" y="44605"/>
                  <a:pt x="11496" y="44590"/>
                </a:cubicBezTo>
                <a:cubicBezTo>
                  <a:pt x="13079" y="42595"/>
                  <a:pt x="14695" y="40663"/>
                  <a:pt x="16405" y="38794"/>
                </a:cubicBezTo>
                <a:lnTo>
                  <a:pt x="16405" y="38794"/>
                </a:lnTo>
                <a:cubicBezTo>
                  <a:pt x="15930" y="39364"/>
                  <a:pt x="15518" y="39934"/>
                  <a:pt x="15170" y="40568"/>
                </a:cubicBezTo>
                <a:cubicBezTo>
                  <a:pt x="13776" y="43101"/>
                  <a:pt x="13745" y="46458"/>
                  <a:pt x="13333" y="49245"/>
                </a:cubicBezTo>
                <a:cubicBezTo>
                  <a:pt x="13111" y="50734"/>
                  <a:pt x="12541" y="53584"/>
                  <a:pt x="12699" y="55959"/>
                </a:cubicBezTo>
                <a:cubicBezTo>
                  <a:pt x="11668" y="56943"/>
                  <a:pt x="11036" y="57442"/>
                  <a:pt x="9826" y="57442"/>
                </a:cubicBezTo>
                <a:cubicBezTo>
                  <a:pt x="9402" y="57442"/>
                  <a:pt x="8906" y="57381"/>
                  <a:pt x="8297" y="57257"/>
                </a:cubicBezTo>
                <a:cubicBezTo>
                  <a:pt x="7791" y="57131"/>
                  <a:pt x="7664" y="56909"/>
                  <a:pt x="7126" y="56877"/>
                </a:cubicBezTo>
                <a:cubicBezTo>
                  <a:pt x="7084" y="56875"/>
                  <a:pt x="7042" y="56873"/>
                  <a:pt x="7000" y="56873"/>
                </a:cubicBezTo>
                <a:cubicBezTo>
                  <a:pt x="5743" y="56873"/>
                  <a:pt x="4684" y="58016"/>
                  <a:pt x="3599" y="58016"/>
                </a:cubicBezTo>
                <a:cubicBezTo>
                  <a:pt x="2962" y="58016"/>
                  <a:pt x="2315" y="57622"/>
                  <a:pt x="1615" y="56371"/>
                </a:cubicBezTo>
                <a:cubicBezTo>
                  <a:pt x="0" y="53457"/>
                  <a:pt x="760" y="47978"/>
                  <a:pt x="1774" y="45001"/>
                </a:cubicBezTo>
                <a:cubicBezTo>
                  <a:pt x="4339" y="37528"/>
                  <a:pt x="13333" y="36451"/>
                  <a:pt x="20110" y="35184"/>
                </a:cubicBezTo>
                <a:close/>
                <a:moveTo>
                  <a:pt x="32081" y="35437"/>
                </a:moveTo>
                <a:cubicBezTo>
                  <a:pt x="34519" y="39016"/>
                  <a:pt x="37845" y="42278"/>
                  <a:pt x="41867" y="44020"/>
                </a:cubicBezTo>
                <a:cubicBezTo>
                  <a:pt x="42817" y="44416"/>
                  <a:pt x="43723" y="44614"/>
                  <a:pt x="44622" y="44614"/>
                </a:cubicBezTo>
                <a:cubicBezTo>
                  <a:pt x="44801" y="44614"/>
                  <a:pt x="44981" y="44606"/>
                  <a:pt x="45160" y="44590"/>
                </a:cubicBezTo>
                <a:cubicBezTo>
                  <a:pt x="46902" y="47250"/>
                  <a:pt x="47725" y="50354"/>
                  <a:pt x="49689" y="52887"/>
                </a:cubicBezTo>
                <a:cubicBezTo>
                  <a:pt x="49974" y="53235"/>
                  <a:pt x="50512" y="53710"/>
                  <a:pt x="50702" y="54059"/>
                </a:cubicBezTo>
                <a:cubicBezTo>
                  <a:pt x="51906" y="56529"/>
                  <a:pt x="49974" y="56909"/>
                  <a:pt x="48676" y="57447"/>
                </a:cubicBezTo>
                <a:cubicBezTo>
                  <a:pt x="46879" y="58201"/>
                  <a:pt x="45083" y="59086"/>
                  <a:pt x="43117" y="59086"/>
                </a:cubicBezTo>
                <a:cubicBezTo>
                  <a:pt x="42934" y="59086"/>
                  <a:pt x="42750" y="59079"/>
                  <a:pt x="42563" y="59062"/>
                </a:cubicBezTo>
                <a:cubicBezTo>
                  <a:pt x="38256" y="58651"/>
                  <a:pt x="35660" y="54692"/>
                  <a:pt x="33759" y="51240"/>
                </a:cubicBezTo>
                <a:cubicBezTo>
                  <a:pt x="31796" y="47725"/>
                  <a:pt x="30339" y="44020"/>
                  <a:pt x="29167" y="40156"/>
                </a:cubicBezTo>
                <a:cubicBezTo>
                  <a:pt x="29167" y="40156"/>
                  <a:pt x="29167" y="40156"/>
                  <a:pt x="29136" y="40124"/>
                </a:cubicBezTo>
                <a:cubicBezTo>
                  <a:pt x="30656" y="39333"/>
                  <a:pt x="31511" y="37211"/>
                  <a:pt x="32081" y="35437"/>
                </a:cubicBezTo>
                <a:close/>
                <a:moveTo>
                  <a:pt x="24132" y="34551"/>
                </a:moveTo>
                <a:cubicBezTo>
                  <a:pt x="24480" y="36198"/>
                  <a:pt x="25177" y="39396"/>
                  <a:pt x="26951" y="40251"/>
                </a:cubicBezTo>
                <a:cubicBezTo>
                  <a:pt x="26571" y="44811"/>
                  <a:pt x="29642" y="49150"/>
                  <a:pt x="27616" y="53647"/>
                </a:cubicBezTo>
                <a:cubicBezTo>
                  <a:pt x="26697" y="55674"/>
                  <a:pt x="25145" y="57479"/>
                  <a:pt x="23499" y="58999"/>
                </a:cubicBezTo>
                <a:cubicBezTo>
                  <a:pt x="22852" y="59587"/>
                  <a:pt x="21962" y="59896"/>
                  <a:pt x="21063" y="59896"/>
                </a:cubicBezTo>
                <a:cubicBezTo>
                  <a:pt x="20509" y="59896"/>
                  <a:pt x="19952" y="59779"/>
                  <a:pt x="19445" y="59538"/>
                </a:cubicBezTo>
                <a:cubicBezTo>
                  <a:pt x="19097" y="59379"/>
                  <a:pt x="18875" y="58904"/>
                  <a:pt x="18527" y="58682"/>
                </a:cubicBezTo>
                <a:cubicBezTo>
                  <a:pt x="18215" y="58541"/>
                  <a:pt x="17953" y="58424"/>
                  <a:pt x="17629" y="58424"/>
                </a:cubicBezTo>
                <a:cubicBezTo>
                  <a:pt x="17591" y="58424"/>
                  <a:pt x="17553" y="58426"/>
                  <a:pt x="17513" y="58429"/>
                </a:cubicBezTo>
                <a:cubicBezTo>
                  <a:pt x="17101" y="58461"/>
                  <a:pt x="16816" y="58904"/>
                  <a:pt x="16500" y="58904"/>
                </a:cubicBezTo>
                <a:cubicBezTo>
                  <a:pt x="16367" y="59009"/>
                  <a:pt x="16228" y="59062"/>
                  <a:pt x="16083" y="59062"/>
                </a:cubicBezTo>
                <a:cubicBezTo>
                  <a:pt x="15746" y="59062"/>
                  <a:pt x="15378" y="58774"/>
                  <a:pt x="14980" y="58176"/>
                </a:cubicBezTo>
                <a:cubicBezTo>
                  <a:pt x="13840" y="58144"/>
                  <a:pt x="13301" y="57637"/>
                  <a:pt x="13365" y="56687"/>
                </a:cubicBezTo>
                <a:cubicBezTo>
                  <a:pt x="13175" y="56054"/>
                  <a:pt x="13206" y="55357"/>
                  <a:pt x="13238" y="54692"/>
                </a:cubicBezTo>
                <a:cubicBezTo>
                  <a:pt x="13270" y="52064"/>
                  <a:pt x="13871" y="49403"/>
                  <a:pt x="14251" y="46775"/>
                </a:cubicBezTo>
                <a:cubicBezTo>
                  <a:pt x="14600" y="44558"/>
                  <a:pt x="14758" y="42183"/>
                  <a:pt x="16025" y="40219"/>
                </a:cubicBezTo>
                <a:cubicBezTo>
                  <a:pt x="17386" y="38129"/>
                  <a:pt x="19667" y="36356"/>
                  <a:pt x="21472" y="34614"/>
                </a:cubicBezTo>
                <a:cubicBezTo>
                  <a:pt x="21701" y="34623"/>
                  <a:pt x="21935" y="34627"/>
                  <a:pt x="22171" y="34627"/>
                </a:cubicBezTo>
                <a:cubicBezTo>
                  <a:pt x="22817" y="34627"/>
                  <a:pt x="23483" y="34597"/>
                  <a:pt x="24132" y="34551"/>
                </a:cubicBezTo>
                <a:close/>
                <a:moveTo>
                  <a:pt x="28692" y="40314"/>
                </a:moveTo>
                <a:cubicBezTo>
                  <a:pt x="30054" y="45192"/>
                  <a:pt x="32113" y="50164"/>
                  <a:pt x="35026" y="54344"/>
                </a:cubicBezTo>
                <a:cubicBezTo>
                  <a:pt x="34329" y="56656"/>
                  <a:pt x="33728" y="59031"/>
                  <a:pt x="32429" y="61089"/>
                </a:cubicBezTo>
                <a:cubicBezTo>
                  <a:pt x="31289" y="62894"/>
                  <a:pt x="30181" y="63243"/>
                  <a:pt x="28281" y="63781"/>
                </a:cubicBezTo>
                <a:cubicBezTo>
                  <a:pt x="27584" y="63971"/>
                  <a:pt x="27014" y="64098"/>
                  <a:pt x="26444" y="64541"/>
                </a:cubicBezTo>
                <a:cubicBezTo>
                  <a:pt x="25206" y="65562"/>
                  <a:pt x="25541" y="66221"/>
                  <a:pt x="23754" y="66221"/>
                </a:cubicBezTo>
                <a:cubicBezTo>
                  <a:pt x="23712" y="66221"/>
                  <a:pt x="23669" y="66220"/>
                  <a:pt x="23625" y="66220"/>
                </a:cubicBezTo>
                <a:cubicBezTo>
                  <a:pt x="21979" y="66188"/>
                  <a:pt x="20997" y="65523"/>
                  <a:pt x="19667" y="64668"/>
                </a:cubicBezTo>
                <a:cubicBezTo>
                  <a:pt x="17608" y="63369"/>
                  <a:pt x="15835" y="61818"/>
                  <a:pt x="14726" y="59664"/>
                </a:cubicBezTo>
                <a:lnTo>
                  <a:pt x="14726" y="59664"/>
                </a:lnTo>
                <a:cubicBezTo>
                  <a:pt x="15008" y="59772"/>
                  <a:pt x="15333" y="59821"/>
                  <a:pt x="15703" y="59821"/>
                </a:cubicBezTo>
                <a:cubicBezTo>
                  <a:pt x="15875" y="59821"/>
                  <a:pt x="16056" y="59811"/>
                  <a:pt x="16246" y="59791"/>
                </a:cubicBezTo>
                <a:cubicBezTo>
                  <a:pt x="17524" y="59625"/>
                  <a:pt x="18086" y="59526"/>
                  <a:pt x="18384" y="59526"/>
                </a:cubicBezTo>
                <a:cubicBezTo>
                  <a:pt x="18884" y="59526"/>
                  <a:pt x="18643" y="59805"/>
                  <a:pt x="19793" y="60519"/>
                </a:cubicBezTo>
                <a:cubicBezTo>
                  <a:pt x="20194" y="60767"/>
                  <a:pt x="20560" y="60877"/>
                  <a:pt x="20953" y="60877"/>
                </a:cubicBezTo>
                <a:cubicBezTo>
                  <a:pt x="21214" y="60877"/>
                  <a:pt x="21486" y="60829"/>
                  <a:pt x="21788" y="60741"/>
                </a:cubicBezTo>
                <a:cubicBezTo>
                  <a:pt x="23752" y="60108"/>
                  <a:pt x="25494" y="57827"/>
                  <a:pt x="26666" y="56244"/>
                </a:cubicBezTo>
                <a:cubicBezTo>
                  <a:pt x="28027" y="54375"/>
                  <a:pt x="28946" y="52285"/>
                  <a:pt x="28851" y="49974"/>
                </a:cubicBezTo>
                <a:cubicBezTo>
                  <a:pt x="28756" y="46680"/>
                  <a:pt x="27141" y="43671"/>
                  <a:pt x="27236" y="40346"/>
                </a:cubicBezTo>
                <a:lnTo>
                  <a:pt x="27236" y="40346"/>
                </a:lnTo>
                <a:cubicBezTo>
                  <a:pt x="27449" y="40417"/>
                  <a:pt x="27663" y="40453"/>
                  <a:pt x="27877" y="40453"/>
                </a:cubicBezTo>
                <a:cubicBezTo>
                  <a:pt x="27948" y="40453"/>
                  <a:pt x="28019" y="40449"/>
                  <a:pt x="28091" y="40441"/>
                </a:cubicBezTo>
                <a:lnTo>
                  <a:pt x="28154" y="40441"/>
                </a:lnTo>
                <a:cubicBezTo>
                  <a:pt x="28502" y="43260"/>
                  <a:pt x="29104" y="46078"/>
                  <a:pt x="29896" y="48802"/>
                </a:cubicBezTo>
                <a:cubicBezTo>
                  <a:pt x="29908" y="48839"/>
                  <a:pt x="29940" y="48857"/>
                  <a:pt x="29973" y="48857"/>
                </a:cubicBezTo>
                <a:cubicBezTo>
                  <a:pt x="30023" y="48857"/>
                  <a:pt x="30073" y="48815"/>
                  <a:pt x="30054" y="48738"/>
                </a:cubicBezTo>
                <a:cubicBezTo>
                  <a:pt x="29389" y="45983"/>
                  <a:pt x="28819" y="43196"/>
                  <a:pt x="28281" y="40410"/>
                </a:cubicBezTo>
                <a:cubicBezTo>
                  <a:pt x="28407" y="40378"/>
                  <a:pt x="28566" y="40346"/>
                  <a:pt x="28692" y="40314"/>
                </a:cubicBezTo>
                <a:close/>
                <a:moveTo>
                  <a:pt x="35913" y="0"/>
                </a:moveTo>
                <a:cubicBezTo>
                  <a:pt x="35818" y="602"/>
                  <a:pt x="35691" y="1203"/>
                  <a:pt x="35565" y="1805"/>
                </a:cubicBezTo>
                <a:cubicBezTo>
                  <a:pt x="34519" y="6492"/>
                  <a:pt x="32968" y="11147"/>
                  <a:pt x="31448" y="15708"/>
                </a:cubicBezTo>
                <a:cubicBezTo>
                  <a:pt x="30592" y="18305"/>
                  <a:pt x="29452" y="20458"/>
                  <a:pt x="27742" y="22612"/>
                </a:cubicBezTo>
                <a:cubicBezTo>
                  <a:pt x="26697" y="23973"/>
                  <a:pt x="25715" y="25240"/>
                  <a:pt x="25272" y="26919"/>
                </a:cubicBezTo>
                <a:cubicBezTo>
                  <a:pt x="25240" y="27014"/>
                  <a:pt x="25272" y="27045"/>
                  <a:pt x="25335" y="27077"/>
                </a:cubicBezTo>
                <a:cubicBezTo>
                  <a:pt x="25082" y="27204"/>
                  <a:pt x="24829" y="27330"/>
                  <a:pt x="24575" y="27457"/>
                </a:cubicBezTo>
                <a:cubicBezTo>
                  <a:pt x="24480" y="27489"/>
                  <a:pt x="24354" y="27552"/>
                  <a:pt x="24259" y="27615"/>
                </a:cubicBezTo>
                <a:cubicBezTo>
                  <a:pt x="24227" y="27584"/>
                  <a:pt x="24227" y="27584"/>
                  <a:pt x="24227" y="27552"/>
                </a:cubicBezTo>
                <a:cubicBezTo>
                  <a:pt x="21345" y="24670"/>
                  <a:pt x="17988" y="21630"/>
                  <a:pt x="13776" y="21091"/>
                </a:cubicBezTo>
                <a:cubicBezTo>
                  <a:pt x="13400" y="21045"/>
                  <a:pt x="13029" y="21022"/>
                  <a:pt x="12663" y="21022"/>
                </a:cubicBezTo>
                <a:cubicBezTo>
                  <a:pt x="11273" y="21022"/>
                  <a:pt x="9949" y="21352"/>
                  <a:pt x="8646" y="21978"/>
                </a:cubicBezTo>
                <a:cubicBezTo>
                  <a:pt x="5796" y="23372"/>
                  <a:pt x="3484" y="24923"/>
                  <a:pt x="222" y="25367"/>
                </a:cubicBezTo>
                <a:cubicBezTo>
                  <a:pt x="127" y="25367"/>
                  <a:pt x="95" y="25493"/>
                  <a:pt x="127" y="25588"/>
                </a:cubicBezTo>
                <a:cubicBezTo>
                  <a:pt x="127" y="25620"/>
                  <a:pt x="95" y="25683"/>
                  <a:pt x="95" y="25715"/>
                </a:cubicBezTo>
                <a:cubicBezTo>
                  <a:pt x="634" y="28660"/>
                  <a:pt x="2597" y="31099"/>
                  <a:pt x="4687" y="33157"/>
                </a:cubicBezTo>
                <a:cubicBezTo>
                  <a:pt x="6492" y="34962"/>
                  <a:pt x="9216" y="35849"/>
                  <a:pt x="11686" y="36419"/>
                </a:cubicBezTo>
                <a:cubicBezTo>
                  <a:pt x="5954" y="38224"/>
                  <a:pt x="1204" y="41328"/>
                  <a:pt x="412" y="48485"/>
                </a:cubicBezTo>
                <a:cubicBezTo>
                  <a:pt x="127" y="50860"/>
                  <a:pt x="127" y="53362"/>
                  <a:pt x="792" y="55706"/>
                </a:cubicBezTo>
                <a:cubicBezTo>
                  <a:pt x="1109" y="56846"/>
                  <a:pt x="1520" y="58524"/>
                  <a:pt x="2882" y="58777"/>
                </a:cubicBezTo>
                <a:cubicBezTo>
                  <a:pt x="3001" y="58803"/>
                  <a:pt x="3118" y="58815"/>
                  <a:pt x="3232" y="58815"/>
                </a:cubicBezTo>
                <a:cubicBezTo>
                  <a:pt x="3818" y="58815"/>
                  <a:pt x="4347" y="58514"/>
                  <a:pt x="4877" y="58302"/>
                </a:cubicBezTo>
                <a:cubicBezTo>
                  <a:pt x="5661" y="57983"/>
                  <a:pt x="6445" y="57531"/>
                  <a:pt x="7326" y="57531"/>
                </a:cubicBezTo>
                <a:cubicBezTo>
                  <a:pt x="7406" y="57531"/>
                  <a:pt x="7487" y="57534"/>
                  <a:pt x="7569" y="57542"/>
                </a:cubicBezTo>
                <a:cubicBezTo>
                  <a:pt x="8171" y="57606"/>
                  <a:pt x="8646" y="58112"/>
                  <a:pt x="9248" y="58176"/>
                </a:cubicBezTo>
                <a:cubicBezTo>
                  <a:pt x="9360" y="58187"/>
                  <a:pt x="9470" y="58193"/>
                  <a:pt x="9577" y="58193"/>
                </a:cubicBezTo>
                <a:cubicBezTo>
                  <a:pt x="10917" y="58193"/>
                  <a:pt x="11851" y="57307"/>
                  <a:pt x="12731" y="56339"/>
                </a:cubicBezTo>
                <a:cubicBezTo>
                  <a:pt x="12858" y="57511"/>
                  <a:pt x="13175" y="58524"/>
                  <a:pt x="13840" y="59157"/>
                </a:cubicBezTo>
                <a:cubicBezTo>
                  <a:pt x="13840" y="59189"/>
                  <a:pt x="13840" y="59221"/>
                  <a:pt x="13871" y="59221"/>
                </a:cubicBezTo>
                <a:cubicBezTo>
                  <a:pt x="14980" y="61849"/>
                  <a:pt x="17006" y="63654"/>
                  <a:pt x="19382" y="65175"/>
                </a:cubicBezTo>
                <a:cubicBezTo>
                  <a:pt x="20560" y="65920"/>
                  <a:pt x="22196" y="67251"/>
                  <a:pt x="23733" y="67251"/>
                </a:cubicBezTo>
                <a:cubicBezTo>
                  <a:pt x="24219" y="67251"/>
                  <a:pt x="24696" y="67117"/>
                  <a:pt x="25145" y="66790"/>
                </a:cubicBezTo>
                <a:cubicBezTo>
                  <a:pt x="25747" y="66378"/>
                  <a:pt x="26000" y="65586"/>
                  <a:pt x="26602" y="65143"/>
                </a:cubicBezTo>
                <a:cubicBezTo>
                  <a:pt x="27616" y="64383"/>
                  <a:pt x="28851" y="64383"/>
                  <a:pt x="29991" y="63971"/>
                </a:cubicBezTo>
                <a:cubicBezTo>
                  <a:pt x="30941" y="63591"/>
                  <a:pt x="31638" y="63021"/>
                  <a:pt x="32271" y="62229"/>
                </a:cubicBezTo>
                <a:cubicBezTo>
                  <a:pt x="33918" y="60203"/>
                  <a:pt x="34931" y="57194"/>
                  <a:pt x="35216" y="54597"/>
                </a:cubicBezTo>
                <a:cubicBezTo>
                  <a:pt x="37087" y="57198"/>
                  <a:pt x="39847" y="59557"/>
                  <a:pt x="43174" y="59557"/>
                </a:cubicBezTo>
                <a:cubicBezTo>
                  <a:pt x="43452" y="59557"/>
                  <a:pt x="43734" y="59540"/>
                  <a:pt x="44020" y="59506"/>
                </a:cubicBezTo>
                <a:cubicBezTo>
                  <a:pt x="46174" y="59252"/>
                  <a:pt x="49214" y="58049"/>
                  <a:pt x="51051" y="56941"/>
                </a:cubicBezTo>
                <a:cubicBezTo>
                  <a:pt x="51842" y="56466"/>
                  <a:pt x="52191" y="56117"/>
                  <a:pt x="51906" y="55136"/>
                </a:cubicBezTo>
                <a:cubicBezTo>
                  <a:pt x="51336" y="53299"/>
                  <a:pt x="49341" y="51842"/>
                  <a:pt x="48391" y="50164"/>
                </a:cubicBezTo>
                <a:cubicBezTo>
                  <a:pt x="47377" y="48295"/>
                  <a:pt x="46712" y="46300"/>
                  <a:pt x="45540" y="44558"/>
                </a:cubicBezTo>
                <a:cubicBezTo>
                  <a:pt x="46205" y="44463"/>
                  <a:pt x="46870" y="44273"/>
                  <a:pt x="47567" y="43988"/>
                </a:cubicBezTo>
                <a:cubicBezTo>
                  <a:pt x="48992" y="43418"/>
                  <a:pt x="50291" y="42563"/>
                  <a:pt x="51716" y="42056"/>
                </a:cubicBezTo>
                <a:cubicBezTo>
                  <a:pt x="52919" y="41645"/>
                  <a:pt x="54218" y="41486"/>
                  <a:pt x="55421" y="40948"/>
                </a:cubicBezTo>
                <a:cubicBezTo>
                  <a:pt x="57701" y="39966"/>
                  <a:pt x="58651" y="37844"/>
                  <a:pt x="57765" y="35976"/>
                </a:cubicBezTo>
                <a:cubicBezTo>
                  <a:pt x="57796" y="35913"/>
                  <a:pt x="57733" y="35849"/>
                  <a:pt x="57670" y="35818"/>
                </a:cubicBezTo>
                <a:cubicBezTo>
                  <a:pt x="57385" y="35311"/>
                  <a:pt x="56973" y="34836"/>
                  <a:pt x="56403" y="34392"/>
                </a:cubicBezTo>
                <a:cubicBezTo>
                  <a:pt x="54376" y="32872"/>
                  <a:pt x="51684" y="33189"/>
                  <a:pt x="49341" y="32746"/>
                </a:cubicBezTo>
                <a:cubicBezTo>
                  <a:pt x="46941" y="32290"/>
                  <a:pt x="44774" y="31251"/>
                  <a:pt x="42337" y="31251"/>
                </a:cubicBezTo>
                <a:cubicBezTo>
                  <a:pt x="42234" y="31251"/>
                  <a:pt x="42130" y="31253"/>
                  <a:pt x="42025" y="31257"/>
                </a:cubicBezTo>
                <a:lnTo>
                  <a:pt x="41962" y="31257"/>
                </a:lnTo>
                <a:cubicBezTo>
                  <a:pt x="41613" y="30845"/>
                  <a:pt x="41233" y="30434"/>
                  <a:pt x="40822" y="30117"/>
                </a:cubicBezTo>
                <a:cubicBezTo>
                  <a:pt x="39523" y="29009"/>
                  <a:pt x="37908" y="28407"/>
                  <a:pt x="36451" y="27615"/>
                </a:cubicBezTo>
                <a:cubicBezTo>
                  <a:pt x="35438" y="27077"/>
                  <a:pt x="34488" y="26254"/>
                  <a:pt x="33443" y="25747"/>
                </a:cubicBezTo>
                <a:cubicBezTo>
                  <a:pt x="33411" y="25715"/>
                  <a:pt x="33411" y="25683"/>
                  <a:pt x="33411" y="25683"/>
                </a:cubicBezTo>
                <a:cubicBezTo>
                  <a:pt x="31796" y="23150"/>
                  <a:pt x="32999" y="19983"/>
                  <a:pt x="33601" y="17323"/>
                </a:cubicBezTo>
                <a:cubicBezTo>
                  <a:pt x="34139" y="14948"/>
                  <a:pt x="34678" y="12541"/>
                  <a:pt x="35216" y="10166"/>
                </a:cubicBezTo>
                <a:cubicBezTo>
                  <a:pt x="35945" y="6777"/>
                  <a:pt x="36831" y="3389"/>
                  <a:pt x="37528" y="0"/>
                </a:cubicBezTo>
                <a:lnTo>
                  <a:pt x="36958" y="0"/>
                </a:lnTo>
                <a:cubicBezTo>
                  <a:pt x="36895" y="222"/>
                  <a:pt x="36863" y="443"/>
                  <a:pt x="36800" y="633"/>
                </a:cubicBezTo>
                <a:cubicBezTo>
                  <a:pt x="35755" y="5415"/>
                  <a:pt x="34646" y="10166"/>
                  <a:pt x="33601" y="14948"/>
                </a:cubicBezTo>
                <a:cubicBezTo>
                  <a:pt x="32904" y="18115"/>
                  <a:pt x="31036" y="22453"/>
                  <a:pt x="32873" y="25493"/>
                </a:cubicBezTo>
                <a:lnTo>
                  <a:pt x="31416" y="25778"/>
                </a:lnTo>
                <a:cubicBezTo>
                  <a:pt x="31701" y="25810"/>
                  <a:pt x="31986" y="25842"/>
                  <a:pt x="32271" y="25905"/>
                </a:cubicBezTo>
                <a:cubicBezTo>
                  <a:pt x="33443" y="26222"/>
                  <a:pt x="34488" y="27140"/>
                  <a:pt x="35533" y="27742"/>
                </a:cubicBezTo>
                <a:cubicBezTo>
                  <a:pt x="37180" y="28692"/>
                  <a:pt x="39016" y="29325"/>
                  <a:pt x="40473" y="30560"/>
                </a:cubicBezTo>
                <a:cubicBezTo>
                  <a:pt x="41392" y="31321"/>
                  <a:pt x="42025" y="32397"/>
                  <a:pt x="42310" y="33474"/>
                </a:cubicBezTo>
                <a:cubicBezTo>
                  <a:pt x="41328" y="32556"/>
                  <a:pt x="39808" y="32556"/>
                  <a:pt x="38478" y="32524"/>
                </a:cubicBezTo>
                <a:cubicBezTo>
                  <a:pt x="38333" y="32519"/>
                  <a:pt x="38189" y="32516"/>
                  <a:pt x="38045" y="32516"/>
                </a:cubicBezTo>
                <a:cubicBezTo>
                  <a:pt x="35542" y="32516"/>
                  <a:pt x="33141" y="33256"/>
                  <a:pt x="30656" y="33316"/>
                </a:cubicBezTo>
                <a:cubicBezTo>
                  <a:pt x="30537" y="33307"/>
                  <a:pt x="30416" y="33303"/>
                  <a:pt x="30292" y="33303"/>
                </a:cubicBezTo>
                <a:cubicBezTo>
                  <a:pt x="29953" y="33303"/>
                  <a:pt x="29593" y="33333"/>
                  <a:pt x="29199" y="33379"/>
                </a:cubicBezTo>
                <a:cubicBezTo>
                  <a:pt x="27014" y="33664"/>
                  <a:pt x="24860" y="34012"/>
                  <a:pt x="22644" y="34076"/>
                </a:cubicBezTo>
                <a:cubicBezTo>
                  <a:pt x="22453" y="34076"/>
                  <a:pt x="22139" y="34088"/>
                  <a:pt x="21769" y="34088"/>
                </a:cubicBezTo>
                <a:cubicBezTo>
                  <a:pt x="20169" y="34088"/>
                  <a:pt x="17508" y="33858"/>
                  <a:pt x="19128" y="31416"/>
                </a:cubicBezTo>
                <a:cubicBezTo>
                  <a:pt x="19698" y="30560"/>
                  <a:pt x="21282" y="29895"/>
                  <a:pt x="22169" y="29389"/>
                </a:cubicBezTo>
                <a:cubicBezTo>
                  <a:pt x="24227" y="28185"/>
                  <a:pt x="26412" y="27109"/>
                  <a:pt x="28661" y="26349"/>
                </a:cubicBezTo>
                <a:lnTo>
                  <a:pt x="28661" y="26349"/>
                </a:lnTo>
                <a:lnTo>
                  <a:pt x="25589" y="26950"/>
                </a:lnTo>
                <a:cubicBezTo>
                  <a:pt x="26381" y="24702"/>
                  <a:pt x="28091" y="23118"/>
                  <a:pt x="29421" y="21186"/>
                </a:cubicBezTo>
                <a:cubicBezTo>
                  <a:pt x="30719" y="19350"/>
                  <a:pt x="31479" y="17196"/>
                  <a:pt x="32176" y="15074"/>
                </a:cubicBezTo>
                <a:cubicBezTo>
                  <a:pt x="33759" y="10134"/>
                  <a:pt x="35501" y="5130"/>
                  <a:pt x="3642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</p:spTree>
    <p:extLst>
      <p:ext uri="{BB962C8B-B14F-4D97-AF65-F5344CB8AC3E}">
        <p14:creationId xmlns:p14="http://schemas.microsoft.com/office/powerpoint/2010/main" val="3104843120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6">
  <p:cSld name="1_Title only 6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48"/>
          <p:cNvSpPr txBox="1">
            <a:spLocks noGrp="1"/>
          </p:cNvSpPr>
          <p:nvPr>
            <p:ph type="title"/>
          </p:nvPr>
        </p:nvSpPr>
        <p:spPr>
          <a:xfrm>
            <a:off x="950560" y="556555"/>
            <a:ext cx="12872160" cy="66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9069442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2">
  <p:cSld name="Title and four columns 2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49"/>
          <p:cNvSpPr txBox="1">
            <a:spLocks noGrp="1"/>
          </p:cNvSpPr>
          <p:nvPr>
            <p:ph type="title"/>
          </p:nvPr>
        </p:nvSpPr>
        <p:spPr>
          <a:xfrm>
            <a:off x="1141160" y="863240"/>
            <a:ext cx="123480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5" name="Google Shape;925;p49"/>
          <p:cNvSpPr txBox="1">
            <a:spLocks noGrp="1"/>
          </p:cNvSpPr>
          <p:nvPr>
            <p:ph type="subTitle" idx="1"/>
          </p:nvPr>
        </p:nvSpPr>
        <p:spPr>
          <a:xfrm>
            <a:off x="2323440" y="251596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6" name="Google Shape;926;p49"/>
          <p:cNvSpPr txBox="1">
            <a:spLocks noGrp="1"/>
          </p:cNvSpPr>
          <p:nvPr>
            <p:ph type="subTitle" idx="2"/>
          </p:nvPr>
        </p:nvSpPr>
        <p:spPr>
          <a:xfrm>
            <a:off x="2323440" y="303808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7" name="Google Shape;927;p49"/>
          <p:cNvSpPr txBox="1">
            <a:spLocks noGrp="1"/>
          </p:cNvSpPr>
          <p:nvPr>
            <p:ph type="subTitle" idx="3"/>
          </p:nvPr>
        </p:nvSpPr>
        <p:spPr>
          <a:xfrm>
            <a:off x="2323440" y="440070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8" name="Google Shape;928;p49"/>
          <p:cNvSpPr txBox="1">
            <a:spLocks noGrp="1"/>
          </p:cNvSpPr>
          <p:nvPr>
            <p:ph type="subTitle" idx="4"/>
          </p:nvPr>
        </p:nvSpPr>
        <p:spPr>
          <a:xfrm>
            <a:off x="2323440" y="492282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9" name="Google Shape;929;p49"/>
          <p:cNvSpPr txBox="1">
            <a:spLocks noGrp="1"/>
          </p:cNvSpPr>
          <p:nvPr>
            <p:ph type="subTitle" idx="5"/>
          </p:nvPr>
        </p:nvSpPr>
        <p:spPr>
          <a:xfrm>
            <a:off x="8029160" y="251596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0" name="Google Shape;930;p49"/>
          <p:cNvSpPr txBox="1">
            <a:spLocks noGrp="1"/>
          </p:cNvSpPr>
          <p:nvPr>
            <p:ph type="subTitle" idx="6"/>
          </p:nvPr>
        </p:nvSpPr>
        <p:spPr>
          <a:xfrm>
            <a:off x="8029160" y="303808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1" name="Google Shape;931;p49"/>
          <p:cNvSpPr txBox="1">
            <a:spLocks noGrp="1"/>
          </p:cNvSpPr>
          <p:nvPr>
            <p:ph type="subTitle" idx="7"/>
          </p:nvPr>
        </p:nvSpPr>
        <p:spPr>
          <a:xfrm>
            <a:off x="8029160" y="440070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2" name="Google Shape;932;p49"/>
          <p:cNvSpPr txBox="1">
            <a:spLocks noGrp="1"/>
          </p:cNvSpPr>
          <p:nvPr>
            <p:ph type="subTitle" idx="8"/>
          </p:nvPr>
        </p:nvSpPr>
        <p:spPr>
          <a:xfrm>
            <a:off x="8029160" y="508440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933" name="Google Shape;933;p49"/>
          <p:cNvGrpSpPr/>
          <p:nvPr/>
        </p:nvGrpSpPr>
        <p:grpSpPr>
          <a:xfrm rot="10800000" flipH="1">
            <a:off x="7225151" y="6020587"/>
            <a:ext cx="5606882" cy="2534202"/>
            <a:chOff x="-91975" y="-147094"/>
            <a:chExt cx="2781633" cy="1257244"/>
          </a:xfrm>
        </p:grpSpPr>
        <p:sp>
          <p:nvSpPr>
            <p:cNvPr id="934" name="Google Shape;934;p49"/>
            <p:cNvSpPr/>
            <p:nvPr/>
          </p:nvSpPr>
          <p:spPr>
            <a:xfrm>
              <a:off x="774660" y="79764"/>
              <a:ext cx="1155744" cy="763768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1771978" y="12143"/>
              <a:ext cx="917680" cy="68706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941416" y="154809"/>
              <a:ext cx="682198" cy="640632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1392196" y="53601"/>
              <a:ext cx="1207269" cy="758319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2129676" y="374911"/>
              <a:ext cx="113376" cy="102295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2148701" y="417135"/>
              <a:ext cx="320339" cy="220077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2116484" y="436031"/>
              <a:ext cx="346787" cy="246368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418682" y="650748"/>
              <a:ext cx="461182" cy="459402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717396" y="391737"/>
              <a:ext cx="2039" cy="1020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28129" y="-147094"/>
              <a:ext cx="945466" cy="1089167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551883" y="459326"/>
              <a:ext cx="327604" cy="98216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-91975" y="253086"/>
              <a:ext cx="1114128" cy="675432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946" name="Google Shape;946;p49"/>
          <p:cNvGrpSpPr/>
          <p:nvPr/>
        </p:nvGrpSpPr>
        <p:grpSpPr>
          <a:xfrm rot="10800000">
            <a:off x="1519431" y="6020587"/>
            <a:ext cx="5606882" cy="2534202"/>
            <a:chOff x="-91975" y="-147094"/>
            <a:chExt cx="2781633" cy="1257244"/>
          </a:xfrm>
        </p:grpSpPr>
        <p:sp>
          <p:nvSpPr>
            <p:cNvPr id="947" name="Google Shape;947;p49"/>
            <p:cNvSpPr/>
            <p:nvPr/>
          </p:nvSpPr>
          <p:spPr>
            <a:xfrm>
              <a:off x="774660" y="79764"/>
              <a:ext cx="1155744" cy="763768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1771978" y="12143"/>
              <a:ext cx="917680" cy="68706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941416" y="154809"/>
              <a:ext cx="682198" cy="640632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1392196" y="53601"/>
              <a:ext cx="1207269" cy="758319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2129676" y="374911"/>
              <a:ext cx="113376" cy="102295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2148701" y="417135"/>
              <a:ext cx="320339" cy="220077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2116484" y="436031"/>
              <a:ext cx="346787" cy="246368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418682" y="650748"/>
              <a:ext cx="461182" cy="459402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717396" y="391737"/>
              <a:ext cx="2039" cy="1020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28129" y="-147094"/>
              <a:ext cx="945466" cy="1089167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551883" y="459326"/>
              <a:ext cx="327604" cy="98216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-91975" y="253086"/>
              <a:ext cx="1114128" cy="675432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2832838156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6">
  <p:cSld name="Title and two columns 6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50"/>
          <p:cNvSpPr txBox="1">
            <a:spLocks noGrp="1"/>
          </p:cNvSpPr>
          <p:nvPr>
            <p:ph type="title"/>
          </p:nvPr>
        </p:nvSpPr>
        <p:spPr>
          <a:xfrm>
            <a:off x="1141160" y="886227"/>
            <a:ext cx="123480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1" name="Google Shape;961;p50"/>
          <p:cNvSpPr txBox="1">
            <a:spLocks noGrp="1"/>
          </p:cNvSpPr>
          <p:nvPr>
            <p:ph type="subTitle" idx="1"/>
          </p:nvPr>
        </p:nvSpPr>
        <p:spPr>
          <a:xfrm>
            <a:off x="2323440" y="422284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2" name="Google Shape;962;p50"/>
          <p:cNvSpPr txBox="1">
            <a:spLocks noGrp="1"/>
          </p:cNvSpPr>
          <p:nvPr>
            <p:ph type="subTitle" idx="2"/>
          </p:nvPr>
        </p:nvSpPr>
        <p:spPr>
          <a:xfrm>
            <a:off x="2323440" y="474496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3" name="Google Shape;963;p50"/>
          <p:cNvSpPr txBox="1">
            <a:spLocks noGrp="1"/>
          </p:cNvSpPr>
          <p:nvPr>
            <p:ph type="subTitle" idx="3"/>
          </p:nvPr>
        </p:nvSpPr>
        <p:spPr>
          <a:xfrm>
            <a:off x="8029160" y="422284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4" name="Google Shape;964;p50"/>
          <p:cNvSpPr txBox="1">
            <a:spLocks noGrp="1"/>
          </p:cNvSpPr>
          <p:nvPr>
            <p:ph type="subTitle" idx="4"/>
          </p:nvPr>
        </p:nvSpPr>
        <p:spPr>
          <a:xfrm>
            <a:off x="8029160" y="474496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5" name="Google Shape;965;p50"/>
          <p:cNvSpPr/>
          <p:nvPr/>
        </p:nvSpPr>
        <p:spPr>
          <a:xfrm rot="10800000">
            <a:off x="4596775" y="7926639"/>
            <a:ext cx="303560" cy="997282"/>
          </a:xfrm>
          <a:custGeom>
            <a:avLst/>
            <a:gdLst/>
            <a:ahLst/>
            <a:cxnLst/>
            <a:rect l="l" t="t" r="r" b="b"/>
            <a:pathLst>
              <a:path w="7326" h="24068" extrusionOk="0">
                <a:moveTo>
                  <a:pt x="0" y="0"/>
                </a:moveTo>
                <a:cubicBezTo>
                  <a:pt x="95" y="190"/>
                  <a:pt x="159" y="380"/>
                  <a:pt x="254" y="570"/>
                </a:cubicBezTo>
                <a:cubicBezTo>
                  <a:pt x="1299" y="3262"/>
                  <a:pt x="855" y="6144"/>
                  <a:pt x="1425" y="8931"/>
                </a:cubicBezTo>
                <a:cubicBezTo>
                  <a:pt x="2407" y="14029"/>
                  <a:pt x="5036" y="19160"/>
                  <a:pt x="6999" y="23973"/>
                </a:cubicBezTo>
                <a:cubicBezTo>
                  <a:pt x="7032" y="24040"/>
                  <a:pt x="7085" y="24067"/>
                  <a:pt x="7136" y="24067"/>
                </a:cubicBezTo>
                <a:cubicBezTo>
                  <a:pt x="7232" y="24067"/>
                  <a:pt x="7325" y="23970"/>
                  <a:pt x="7284" y="23847"/>
                </a:cubicBezTo>
                <a:cubicBezTo>
                  <a:pt x="5289" y="18431"/>
                  <a:pt x="1964" y="12636"/>
                  <a:pt x="1489" y="6840"/>
                </a:cubicBezTo>
                <a:cubicBezTo>
                  <a:pt x="1299" y="4687"/>
                  <a:pt x="1330" y="2502"/>
                  <a:pt x="539" y="443"/>
                </a:cubicBezTo>
                <a:cubicBezTo>
                  <a:pt x="475" y="317"/>
                  <a:pt x="380" y="158"/>
                  <a:pt x="317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66" name="Google Shape;966;p50"/>
          <p:cNvSpPr/>
          <p:nvPr/>
        </p:nvSpPr>
        <p:spPr>
          <a:xfrm rot="10800000">
            <a:off x="5390768" y="7908737"/>
            <a:ext cx="150330" cy="345370"/>
          </a:xfrm>
          <a:custGeom>
            <a:avLst/>
            <a:gdLst/>
            <a:ahLst/>
            <a:cxnLst/>
            <a:rect l="l" t="t" r="r" b="b"/>
            <a:pathLst>
              <a:path w="3628" h="8335" extrusionOk="0">
                <a:moveTo>
                  <a:pt x="3453" y="1"/>
                </a:moveTo>
                <a:cubicBezTo>
                  <a:pt x="3405" y="1"/>
                  <a:pt x="3357" y="25"/>
                  <a:pt x="3334" y="82"/>
                </a:cubicBezTo>
                <a:cubicBezTo>
                  <a:pt x="2416" y="2869"/>
                  <a:pt x="1276" y="5498"/>
                  <a:pt x="41" y="8158"/>
                </a:cubicBezTo>
                <a:cubicBezTo>
                  <a:pt x="0" y="8259"/>
                  <a:pt x="76" y="8334"/>
                  <a:pt x="152" y="8334"/>
                </a:cubicBezTo>
                <a:cubicBezTo>
                  <a:pt x="196" y="8334"/>
                  <a:pt x="239" y="8310"/>
                  <a:pt x="262" y="8253"/>
                </a:cubicBezTo>
                <a:cubicBezTo>
                  <a:pt x="1719" y="5719"/>
                  <a:pt x="2796" y="2996"/>
                  <a:pt x="3587" y="177"/>
                </a:cubicBezTo>
                <a:cubicBezTo>
                  <a:pt x="3628" y="76"/>
                  <a:pt x="3539" y="1"/>
                  <a:pt x="3453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67" name="Google Shape;967;p50"/>
          <p:cNvSpPr/>
          <p:nvPr/>
        </p:nvSpPr>
        <p:spPr>
          <a:xfrm rot="10800000">
            <a:off x="5474562" y="7241200"/>
            <a:ext cx="248616" cy="932973"/>
          </a:xfrm>
          <a:custGeom>
            <a:avLst/>
            <a:gdLst/>
            <a:ahLst/>
            <a:cxnLst/>
            <a:rect l="l" t="t" r="r" b="b"/>
            <a:pathLst>
              <a:path w="6000" h="22516" extrusionOk="0">
                <a:moveTo>
                  <a:pt x="5843" y="1"/>
                </a:moveTo>
                <a:cubicBezTo>
                  <a:pt x="5813" y="1"/>
                  <a:pt x="5783" y="16"/>
                  <a:pt x="5765" y="53"/>
                </a:cubicBezTo>
                <a:cubicBezTo>
                  <a:pt x="1299" y="6704"/>
                  <a:pt x="96" y="14526"/>
                  <a:pt x="1" y="22380"/>
                </a:cubicBezTo>
                <a:cubicBezTo>
                  <a:pt x="1" y="22467"/>
                  <a:pt x="68" y="22516"/>
                  <a:pt x="128" y="22516"/>
                </a:cubicBezTo>
                <a:cubicBezTo>
                  <a:pt x="178" y="22516"/>
                  <a:pt x="223" y="22483"/>
                  <a:pt x="223" y="22412"/>
                </a:cubicBezTo>
                <a:cubicBezTo>
                  <a:pt x="413" y="14653"/>
                  <a:pt x="1743" y="6894"/>
                  <a:pt x="5955" y="180"/>
                </a:cubicBezTo>
                <a:cubicBezTo>
                  <a:pt x="5999" y="90"/>
                  <a:pt x="5918" y="1"/>
                  <a:pt x="5843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68" name="Google Shape;968;p50"/>
          <p:cNvSpPr/>
          <p:nvPr/>
        </p:nvSpPr>
        <p:spPr>
          <a:xfrm rot="10800000">
            <a:off x="5546467" y="7215513"/>
            <a:ext cx="415520" cy="1020154"/>
          </a:xfrm>
          <a:custGeom>
            <a:avLst/>
            <a:gdLst/>
            <a:ahLst/>
            <a:cxnLst/>
            <a:rect l="l" t="t" r="r" b="b"/>
            <a:pathLst>
              <a:path w="10028" h="24620" extrusionOk="0">
                <a:moveTo>
                  <a:pt x="9901" y="0"/>
                </a:moveTo>
                <a:cubicBezTo>
                  <a:pt x="9885" y="0"/>
                  <a:pt x="9867" y="5"/>
                  <a:pt x="9849" y="17"/>
                </a:cubicBezTo>
                <a:cubicBezTo>
                  <a:pt x="2914" y="5939"/>
                  <a:pt x="0" y="15947"/>
                  <a:pt x="3135" y="24592"/>
                </a:cubicBezTo>
                <a:cubicBezTo>
                  <a:pt x="3145" y="24612"/>
                  <a:pt x="3161" y="24619"/>
                  <a:pt x="3177" y="24619"/>
                </a:cubicBezTo>
                <a:cubicBezTo>
                  <a:pt x="3214" y="24619"/>
                  <a:pt x="3252" y="24582"/>
                  <a:pt x="3230" y="24561"/>
                </a:cubicBezTo>
                <a:cubicBezTo>
                  <a:pt x="665" y="15725"/>
                  <a:pt x="3072" y="6351"/>
                  <a:pt x="9976" y="176"/>
                </a:cubicBezTo>
                <a:cubicBezTo>
                  <a:pt x="10027" y="98"/>
                  <a:pt x="9974" y="0"/>
                  <a:pt x="9901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69" name="Google Shape;969;p50"/>
          <p:cNvSpPr/>
          <p:nvPr/>
        </p:nvSpPr>
        <p:spPr>
          <a:xfrm rot="10800000">
            <a:off x="4536828" y="7869209"/>
            <a:ext cx="551182" cy="1054712"/>
          </a:xfrm>
          <a:custGeom>
            <a:avLst/>
            <a:gdLst/>
            <a:ahLst/>
            <a:cxnLst/>
            <a:rect l="l" t="t" r="r" b="b"/>
            <a:pathLst>
              <a:path w="13302" h="25454" extrusionOk="0">
                <a:moveTo>
                  <a:pt x="539" y="0"/>
                </a:moveTo>
                <a:cubicBezTo>
                  <a:pt x="1236" y="1045"/>
                  <a:pt x="1964" y="2027"/>
                  <a:pt x="2724" y="3040"/>
                </a:cubicBezTo>
                <a:cubicBezTo>
                  <a:pt x="3041" y="6650"/>
                  <a:pt x="32" y="9501"/>
                  <a:pt x="32" y="13111"/>
                </a:cubicBezTo>
                <a:cubicBezTo>
                  <a:pt x="1" y="17355"/>
                  <a:pt x="2756" y="20838"/>
                  <a:pt x="3136" y="24955"/>
                </a:cubicBezTo>
                <a:cubicBezTo>
                  <a:pt x="3104" y="24987"/>
                  <a:pt x="3073" y="25018"/>
                  <a:pt x="3041" y="25018"/>
                </a:cubicBezTo>
                <a:cubicBezTo>
                  <a:pt x="2841" y="25161"/>
                  <a:pt x="2950" y="25407"/>
                  <a:pt x="3113" y="25407"/>
                </a:cubicBezTo>
                <a:cubicBezTo>
                  <a:pt x="3131" y="25407"/>
                  <a:pt x="3149" y="25405"/>
                  <a:pt x="3168" y="25398"/>
                </a:cubicBezTo>
                <a:cubicBezTo>
                  <a:pt x="3193" y="25436"/>
                  <a:pt x="3232" y="25454"/>
                  <a:pt x="3271" y="25454"/>
                </a:cubicBezTo>
                <a:cubicBezTo>
                  <a:pt x="3331" y="25454"/>
                  <a:pt x="3389" y="25412"/>
                  <a:pt x="3389" y="25335"/>
                </a:cubicBezTo>
                <a:lnTo>
                  <a:pt x="3389" y="25303"/>
                </a:lnTo>
                <a:cubicBezTo>
                  <a:pt x="7411" y="23023"/>
                  <a:pt x="13302" y="20141"/>
                  <a:pt x="12700" y="14694"/>
                </a:cubicBezTo>
                <a:cubicBezTo>
                  <a:pt x="12098" y="9564"/>
                  <a:pt x="7760" y="4940"/>
                  <a:pt x="3199" y="2914"/>
                </a:cubicBezTo>
                <a:cubicBezTo>
                  <a:pt x="3168" y="2819"/>
                  <a:pt x="3104" y="2755"/>
                  <a:pt x="3041" y="2724"/>
                </a:cubicBezTo>
                <a:cubicBezTo>
                  <a:pt x="2439" y="1805"/>
                  <a:pt x="1774" y="918"/>
                  <a:pt x="1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70" name="Google Shape;970;p50"/>
          <p:cNvSpPr/>
          <p:nvPr/>
        </p:nvSpPr>
        <p:spPr>
          <a:xfrm rot="10800000">
            <a:off x="4439808" y="6320454"/>
            <a:ext cx="2453923" cy="2603466"/>
          </a:xfrm>
          <a:custGeom>
            <a:avLst/>
            <a:gdLst/>
            <a:ahLst/>
            <a:cxnLst/>
            <a:rect l="l" t="t" r="r" b="b"/>
            <a:pathLst>
              <a:path w="59222" h="62831" extrusionOk="0">
                <a:moveTo>
                  <a:pt x="35058" y="0"/>
                </a:moveTo>
                <a:cubicBezTo>
                  <a:pt x="34076" y="3610"/>
                  <a:pt x="32873" y="7189"/>
                  <a:pt x="31701" y="10704"/>
                </a:cubicBezTo>
                <a:cubicBezTo>
                  <a:pt x="30846" y="13364"/>
                  <a:pt x="29674" y="15549"/>
                  <a:pt x="27964" y="17703"/>
                </a:cubicBezTo>
                <a:cubicBezTo>
                  <a:pt x="26887" y="19096"/>
                  <a:pt x="25905" y="20363"/>
                  <a:pt x="25462" y="22073"/>
                </a:cubicBezTo>
                <a:cubicBezTo>
                  <a:pt x="25430" y="22137"/>
                  <a:pt x="25462" y="22200"/>
                  <a:pt x="25494" y="22232"/>
                </a:cubicBezTo>
                <a:cubicBezTo>
                  <a:pt x="25240" y="22358"/>
                  <a:pt x="24987" y="22485"/>
                  <a:pt x="24765" y="22612"/>
                </a:cubicBezTo>
                <a:cubicBezTo>
                  <a:pt x="24670" y="22643"/>
                  <a:pt x="24544" y="22707"/>
                  <a:pt x="24417" y="22770"/>
                </a:cubicBezTo>
                <a:cubicBezTo>
                  <a:pt x="24417" y="22738"/>
                  <a:pt x="24417" y="22738"/>
                  <a:pt x="24385" y="22707"/>
                </a:cubicBezTo>
                <a:cubicBezTo>
                  <a:pt x="21472" y="19793"/>
                  <a:pt x="18115" y="16721"/>
                  <a:pt x="13839" y="16151"/>
                </a:cubicBezTo>
                <a:cubicBezTo>
                  <a:pt x="13480" y="16107"/>
                  <a:pt x="13125" y="16086"/>
                  <a:pt x="12773" y="16086"/>
                </a:cubicBezTo>
                <a:cubicBezTo>
                  <a:pt x="11355" y="16086"/>
                  <a:pt x="9990" y="16435"/>
                  <a:pt x="8646" y="17070"/>
                </a:cubicBezTo>
                <a:cubicBezTo>
                  <a:pt x="5795" y="18495"/>
                  <a:pt x="3420" y="20046"/>
                  <a:pt x="158" y="20490"/>
                </a:cubicBezTo>
                <a:cubicBezTo>
                  <a:pt x="32" y="20490"/>
                  <a:pt x="0" y="20616"/>
                  <a:pt x="32" y="20711"/>
                </a:cubicBezTo>
                <a:cubicBezTo>
                  <a:pt x="32" y="20743"/>
                  <a:pt x="0" y="20806"/>
                  <a:pt x="32" y="20838"/>
                </a:cubicBezTo>
                <a:cubicBezTo>
                  <a:pt x="570" y="23847"/>
                  <a:pt x="2534" y="26285"/>
                  <a:pt x="4655" y="28375"/>
                </a:cubicBezTo>
                <a:cubicBezTo>
                  <a:pt x="6492" y="30180"/>
                  <a:pt x="9216" y="31067"/>
                  <a:pt x="11749" y="31669"/>
                </a:cubicBezTo>
                <a:cubicBezTo>
                  <a:pt x="5954" y="33474"/>
                  <a:pt x="1140" y="36609"/>
                  <a:pt x="317" y="43830"/>
                </a:cubicBezTo>
                <a:cubicBezTo>
                  <a:pt x="32" y="46268"/>
                  <a:pt x="63" y="48802"/>
                  <a:pt x="697" y="51145"/>
                </a:cubicBezTo>
                <a:cubicBezTo>
                  <a:pt x="1013" y="52317"/>
                  <a:pt x="1425" y="53995"/>
                  <a:pt x="2819" y="54280"/>
                </a:cubicBezTo>
                <a:cubicBezTo>
                  <a:pt x="2918" y="54298"/>
                  <a:pt x="3016" y="54306"/>
                  <a:pt x="3112" y="54306"/>
                </a:cubicBezTo>
                <a:cubicBezTo>
                  <a:pt x="3721" y="54306"/>
                  <a:pt x="4271" y="53993"/>
                  <a:pt x="4845" y="53774"/>
                </a:cubicBezTo>
                <a:cubicBezTo>
                  <a:pt x="5629" y="53454"/>
                  <a:pt x="6440" y="53002"/>
                  <a:pt x="7325" y="53002"/>
                </a:cubicBezTo>
                <a:cubicBezTo>
                  <a:pt x="7406" y="53002"/>
                  <a:pt x="7487" y="53006"/>
                  <a:pt x="7569" y="53014"/>
                </a:cubicBezTo>
                <a:cubicBezTo>
                  <a:pt x="8202" y="53077"/>
                  <a:pt x="8646" y="53584"/>
                  <a:pt x="9279" y="53647"/>
                </a:cubicBezTo>
                <a:cubicBezTo>
                  <a:pt x="9391" y="53659"/>
                  <a:pt x="9501" y="53664"/>
                  <a:pt x="9608" y="53664"/>
                </a:cubicBezTo>
                <a:cubicBezTo>
                  <a:pt x="10953" y="53664"/>
                  <a:pt x="11914" y="52776"/>
                  <a:pt x="12794" y="51779"/>
                </a:cubicBezTo>
                <a:cubicBezTo>
                  <a:pt x="12921" y="52982"/>
                  <a:pt x="13238" y="53995"/>
                  <a:pt x="13934" y="54629"/>
                </a:cubicBezTo>
                <a:cubicBezTo>
                  <a:pt x="13934" y="54661"/>
                  <a:pt x="13934" y="54692"/>
                  <a:pt x="13934" y="54724"/>
                </a:cubicBezTo>
                <a:cubicBezTo>
                  <a:pt x="15075" y="57384"/>
                  <a:pt x="17133" y="59189"/>
                  <a:pt x="19508" y="60709"/>
                </a:cubicBezTo>
                <a:cubicBezTo>
                  <a:pt x="20718" y="61483"/>
                  <a:pt x="22389" y="62830"/>
                  <a:pt x="23944" y="62830"/>
                </a:cubicBezTo>
                <a:cubicBezTo>
                  <a:pt x="24425" y="62830"/>
                  <a:pt x="24894" y="62702"/>
                  <a:pt x="25335" y="62388"/>
                </a:cubicBezTo>
                <a:cubicBezTo>
                  <a:pt x="25937" y="61944"/>
                  <a:pt x="26222" y="61121"/>
                  <a:pt x="26792" y="60709"/>
                </a:cubicBezTo>
                <a:cubicBezTo>
                  <a:pt x="27837" y="59918"/>
                  <a:pt x="29104" y="59949"/>
                  <a:pt x="30244" y="59506"/>
                </a:cubicBezTo>
                <a:cubicBezTo>
                  <a:pt x="31194" y="59157"/>
                  <a:pt x="31922" y="58556"/>
                  <a:pt x="32556" y="57764"/>
                </a:cubicBezTo>
                <a:cubicBezTo>
                  <a:pt x="34203" y="55706"/>
                  <a:pt x="35216" y="52665"/>
                  <a:pt x="35501" y="50037"/>
                </a:cubicBezTo>
                <a:cubicBezTo>
                  <a:pt x="37432" y="52670"/>
                  <a:pt x="40227" y="55059"/>
                  <a:pt x="43587" y="55059"/>
                </a:cubicBezTo>
                <a:cubicBezTo>
                  <a:pt x="43865" y="55059"/>
                  <a:pt x="44147" y="55043"/>
                  <a:pt x="44432" y="55009"/>
                </a:cubicBezTo>
                <a:cubicBezTo>
                  <a:pt x="46617" y="54756"/>
                  <a:pt x="49657" y="53520"/>
                  <a:pt x="51557" y="52412"/>
                </a:cubicBezTo>
                <a:cubicBezTo>
                  <a:pt x="52349" y="51905"/>
                  <a:pt x="52697" y="51557"/>
                  <a:pt x="52381" y="50575"/>
                </a:cubicBezTo>
                <a:cubicBezTo>
                  <a:pt x="51842" y="48738"/>
                  <a:pt x="49815" y="47250"/>
                  <a:pt x="48865" y="45540"/>
                </a:cubicBezTo>
                <a:cubicBezTo>
                  <a:pt x="47820" y="43671"/>
                  <a:pt x="47155" y="41676"/>
                  <a:pt x="45952" y="39903"/>
                </a:cubicBezTo>
                <a:cubicBezTo>
                  <a:pt x="46649" y="39808"/>
                  <a:pt x="47314" y="39618"/>
                  <a:pt x="48010" y="39333"/>
                </a:cubicBezTo>
                <a:cubicBezTo>
                  <a:pt x="49435" y="38763"/>
                  <a:pt x="50766" y="37876"/>
                  <a:pt x="52222" y="37369"/>
                </a:cubicBezTo>
                <a:cubicBezTo>
                  <a:pt x="53426" y="36926"/>
                  <a:pt x="54756" y="36768"/>
                  <a:pt x="55928" y="36261"/>
                </a:cubicBezTo>
                <a:cubicBezTo>
                  <a:pt x="58239" y="35247"/>
                  <a:pt x="59221" y="33094"/>
                  <a:pt x="58334" y="31226"/>
                </a:cubicBezTo>
                <a:cubicBezTo>
                  <a:pt x="58334" y="31162"/>
                  <a:pt x="58303" y="31067"/>
                  <a:pt x="58239" y="31067"/>
                </a:cubicBezTo>
                <a:cubicBezTo>
                  <a:pt x="57954" y="30529"/>
                  <a:pt x="57511" y="30054"/>
                  <a:pt x="56941" y="29610"/>
                </a:cubicBezTo>
                <a:cubicBezTo>
                  <a:pt x="54883" y="28090"/>
                  <a:pt x="52191" y="28407"/>
                  <a:pt x="49784" y="27964"/>
                </a:cubicBezTo>
                <a:cubicBezTo>
                  <a:pt x="47381" y="27507"/>
                  <a:pt x="45183" y="26438"/>
                  <a:pt x="42713" y="26438"/>
                </a:cubicBezTo>
                <a:cubicBezTo>
                  <a:pt x="42610" y="26438"/>
                  <a:pt x="42508" y="26440"/>
                  <a:pt x="42405" y="26444"/>
                </a:cubicBezTo>
                <a:lnTo>
                  <a:pt x="42342" y="26444"/>
                </a:lnTo>
                <a:cubicBezTo>
                  <a:pt x="41993" y="26032"/>
                  <a:pt x="41613" y="25620"/>
                  <a:pt x="41201" y="25272"/>
                </a:cubicBezTo>
                <a:cubicBezTo>
                  <a:pt x="39871" y="24195"/>
                  <a:pt x="38256" y="23562"/>
                  <a:pt x="36768" y="22770"/>
                </a:cubicBezTo>
                <a:cubicBezTo>
                  <a:pt x="35754" y="22232"/>
                  <a:pt x="34773" y="21408"/>
                  <a:pt x="33728" y="20901"/>
                </a:cubicBezTo>
                <a:cubicBezTo>
                  <a:pt x="33728" y="20870"/>
                  <a:pt x="33696" y="20838"/>
                  <a:pt x="33696" y="20806"/>
                </a:cubicBezTo>
                <a:cubicBezTo>
                  <a:pt x="32081" y="18241"/>
                  <a:pt x="33316" y="15074"/>
                  <a:pt x="33918" y="12383"/>
                </a:cubicBezTo>
                <a:cubicBezTo>
                  <a:pt x="34456" y="9944"/>
                  <a:pt x="34994" y="7537"/>
                  <a:pt x="35533" y="5130"/>
                </a:cubicBezTo>
                <a:cubicBezTo>
                  <a:pt x="35913" y="3420"/>
                  <a:pt x="36293" y="1710"/>
                  <a:pt x="36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71" name="Google Shape;971;p50"/>
          <p:cNvSpPr/>
          <p:nvPr/>
        </p:nvSpPr>
        <p:spPr>
          <a:xfrm rot="10800000">
            <a:off x="3793953" y="7696724"/>
            <a:ext cx="1005147" cy="716546"/>
          </a:xfrm>
          <a:custGeom>
            <a:avLst/>
            <a:gdLst/>
            <a:ahLst/>
            <a:cxnLst/>
            <a:rect l="l" t="t" r="r" b="b"/>
            <a:pathLst>
              <a:path w="22708" h="16188" extrusionOk="0">
                <a:moveTo>
                  <a:pt x="0" y="0"/>
                </a:moveTo>
                <a:cubicBezTo>
                  <a:pt x="1330" y="950"/>
                  <a:pt x="2661" y="1868"/>
                  <a:pt x="4371" y="1995"/>
                </a:cubicBezTo>
                <a:cubicBezTo>
                  <a:pt x="4371" y="2027"/>
                  <a:pt x="4371" y="2027"/>
                  <a:pt x="4371" y="2027"/>
                </a:cubicBezTo>
                <a:cubicBezTo>
                  <a:pt x="3927" y="3959"/>
                  <a:pt x="5352" y="5510"/>
                  <a:pt x="6967" y="6365"/>
                </a:cubicBezTo>
                <a:cubicBezTo>
                  <a:pt x="8013" y="6935"/>
                  <a:pt x="9089" y="6872"/>
                  <a:pt x="10198" y="7126"/>
                </a:cubicBezTo>
                <a:cubicBezTo>
                  <a:pt x="11591" y="7442"/>
                  <a:pt x="12795" y="8076"/>
                  <a:pt x="13966" y="8836"/>
                </a:cubicBezTo>
                <a:cubicBezTo>
                  <a:pt x="14030" y="9184"/>
                  <a:pt x="14061" y="9501"/>
                  <a:pt x="14125" y="9849"/>
                </a:cubicBezTo>
                <a:cubicBezTo>
                  <a:pt x="14283" y="10641"/>
                  <a:pt x="14505" y="11274"/>
                  <a:pt x="15075" y="11844"/>
                </a:cubicBezTo>
                <a:cubicBezTo>
                  <a:pt x="15455" y="12161"/>
                  <a:pt x="15930" y="12288"/>
                  <a:pt x="16310" y="12541"/>
                </a:cubicBezTo>
                <a:cubicBezTo>
                  <a:pt x="17703" y="13491"/>
                  <a:pt x="18368" y="14346"/>
                  <a:pt x="18748" y="15866"/>
                </a:cubicBezTo>
                <a:cubicBezTo>
                  <a:pt x="18717" y="15929"/>
                  <a:pt x="18748" y="15993"/>
                  <a:pt x="18780" y="16024"/>
                </a:cubicBezTo>
                <a:cubicBezTo>
                  <a:pt x="18780" y="16056"/>
                  <a:pt x="18780" y="16056"/>
                  <a:pt x="18780" y="16056"/>
                </a:cubicBezTo>
                <a:cubicBezTo>
                  <a:pt x="18810" y="16147"/>
                  <a:pt x="18891" y="16187"/>
                  <a:pt x="18967" y="16187"/>
                </a:cubicBezTo>
                <a:cubicBezTo>
                  <a:pt x="19051" y="16187"/>
                  <a:pt x="19128" y="16139"/>
                  <a:pt x="19128" y="16056"/>
                </a:cubicBezTo>
                <a:cubicBezTo>
                  <a:pt x="19160" y="16056"/>
                  <a:pt x="19160" y="16024"/>
                  <a:pt x="19160" y="16024"/>
                </a:cubicBezTo>
                <a:cubicBezTo>
                  <a:pt x="21757" y="11971"/>
                  <a:pt x="22707" y="6492"/>
                  <a:pt x="19318" y="2597"/>
                </a:cubicBezTo>
                <a:cubicBezTo>
                  <a:pt x="18052" y="1172"/>
                  <a:pt x="16373" y="348"/>
                  <a:pt x="14536" y="0"/>
                </a:cubicBezTo>
                <a:lnTo>
                  <a:pt x="9691" y="0"/>
                </a:lnTo>
                <a:cubicBezTo>
                  <a:pt x="7918" y="317"/>
                  <a:pt x="6239" y="887"/>
                  <a:pt x="4814" y="1678"/>
                </a:cubicBezTo>
                <a:cubicBezTo>
                  <a:pt x="4782" y="1615"/>
                  <a:pt x="4719" y="1552"/>
                  <a:pt x="4592" y="1520"/>
                </a:cubicBezTo>
                <a:cubicBezTo>
                  <a:pt x="3167" y="1457"/>
                  <a:pt x="2090" y="792"/>
                  <a:pt x="10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72" name="Google Shape;972;p50"/>
          <p:cNvSpPr/>
          <p:nvPr/>
        </p:nvSpPr>
        <p:spPr>
          <a:xfrm rot="10800000">
            <a:off x="2753589" y="6515984"/>
            <a:ext cx="229722" cy="931482"/>
          </a:xfrm>
          <a:custGeom>
            <a:avLst/>
            <a:gdLst/>
            <a:ahLst/>
            <a:cxnLst/>
            <a:rect l="l" t="t" r="r" b="b"/>
            <a:pathLst>
              <a:path w="5544" h="22480" extrusionOk="0">
                <a:moveTo>
                  <a:pt x="5245" y="1"/>
                </a:moveTo>
                <a:cubicBezTo>
                  <a:pt x="5183" y="1"/>
                  <a:pt x="5120" y="28"/>
                  <a:pt x="5074" y="93"/>
                </a:cubicBezTo>
                <a:cubicBezTo>
                  <a:pt x="3174" y="3228"/>
                  <a:pt x="1907" y="6648"/>
                  <a:pt x="1400" y="10290"/>
                </a:cubicBezTo>
                <a:cubicBezTo>
                  <a:pt x="830" y="14344"/>
                  <a:pt x="1242" y="18365"/>
                  <a:pt x="39" y="22324"/>
                </a:cubicBezTo>
                <a:cubicBezTo>
                  <a:pt x="1" y="22418"/>
                  <a:pt x="76" y="22479"/>
                  <a:pt x="156" y="22479"/>
                </a:cubicBezTo>
                <a:cubicBezTo>
                  <a:pt x="210" y="22479"/>
                  <a:pt x="266" y="22451"/>
                  <a:pt x="292" y="22387"/>
                </a:cubicBezTo>
                <a:cubicBezTo>
                  <a:pt x="1559" y="19126"/>
                  <a:pt x="1400" y="15642"/>
                  <a:pt x="1654" y="12222"/>
                </a:cubicBezTo>
                <a:cubicBezTo>
                  <a:pt x="1970" y="7946"/>
                  <a:pt x="3269" y="4019"/>
                  <a:pt x="5454" y="314"/>
                </a:cubicBezTo>
                <a:cubicBezTo>
                  <a:pt x="5544" y="157"/>
                  <a:pt x="5396" y="1"/>
                  <a:pt x="5245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73" name="Google Shape;973;p50"/>
          <p:cNvSpPr/>
          <p:nvPr/>
        </p:nvSpPr>
        <p:spPr>
          <a:xfrm rot="10800000">
            <a:off x="2076866" y="6780835"/>
            <a:ext cx="367744" cy="541072"/>
          </a:xfrm>
          <a:custGeom>
            <a:avLst/>
            <a:gdLst/>
            <a:ahLst/>
            <a:cxnLst/>
            <a:rect l="l" t="t" r="r" b="b"/>
            <a:pathLst>
              <a:path w="8875" h="13058" extrusionOk="0">
                <a:moveTo>
                  <a:pt x="115" y="0"/>
                </a:moveTo>
                <a:cubicBezTo>
                  <a:pt x="57" y="0"/>
                  <a:pt x="0" y="67"/>
                  <a:pt x="23" y="134"/>
                </a:cubicBezTo>
                <a:cubicBezTo>
                  <a:pt x="2366" y="4821"/>
                  <a:pt x="4932" y="9382"/>
                  <a:pt x="8700" y="13024"/>
                </a:cubicBezTo>
                <a:cubicBezTo>
                  <a:pt x="8724" y="13047"/>
                  <a:pt x="8748" y="13057"/>
                  <a:pt x="8769" y="13057"/>
                </a:cubicBezTo>
                <a:cubicBezTo>
                  <a:pt x="8833" y="13057"/>
                  <a:pt x="8874" y="12968"/>
                  <a:pt x="8827" y="12897"/>
                </a:cubicBezTo>
                <a:cubicBezTo>
                  <a:pt x="5122" y="9192"/>
                  <a:pt x="2715" y="4600"/>
                  <a:pt x="181" y="39"/>
                </a:cubicBezTo>
                <a:cubicBezTo>
                  <a:pt x="163" y="12"/>
                  <a:pt x="139" y="0"/>
                  <a:pt x="115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74" name="Google Shape;974;p50"/>
          <p:cNvSpPr/>
          <p:nvPr/>
        </p:nvSpPr>
        <p:spPr>
          <a:xfrm rot="10800000">
            <a:off x="2354819" y="6987139"/>
            <a:ext cx="105910" cy="241821"/>
          </a:xfrm>
          <a:custGeom>
            <a:avLst/>
            <a:gdLst/>
            <a:ahLst/>
            <a:cxnLst/>
            <a:rect l="l" t="t" r="r" b="b"/>
            <a:pathLst>
              <a:path w="2556" h="5836" extrusionOk="0">
                <a:moveTo>
                  <a:pt x="36" y="0"/>
                </a:moveTo>
                <a:cubicBezTo>
                  <a:pt x="16" y="0"/>
                  <a:pt x="0" y="22"/>
                  <a:pt x="0" y="45"/>
                </a:cubicBezTo>
                <a:cubicBezTo>
                  <a:pt x="602" y="2040"/>
                  <a:pt x="1394" y="3972"/>
                  <a:pt x="2439" y="5809"/>
                </a:cubicBezTo>
                <a:cubicBezTo>
                  <a:pt x="2448" y="5828"/>
                  <a:pt x="2464" y="5836"/>
                  <a:pt x="2481" y="5836"/>
                </a:cubicBezTo>
                <a:cubicBezTo>
                  <a:pt x="2517" y="5836"/>
                  <a:pt x="2556" y="5799"/>
                  <a:pt x="2534" y="5777"/>
                </a:cubicBezTo>
                <a:cubicBezTo>
                  <a:pt x="1520" y="3908"/>
                  <a:pt x="665" y="2008"/>
                  <a:pt x="63" y="13"/>
                </a:cubicBezTo>
                <a:cubicBezTo>
                  <a:pt x="54" y="4"/>
                  <a:pt x="45" y="0"/>
                  <a:pt x="3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75" name="Google Shape;975;p50"/>
          <p:cNvSpPr/>
          <p:nvPr/>
        </p:nvSpPr>
        <p:spPr>
          <a:xfrm rot="10800000">
            <a:off x="2214221" y="7116509"/>
            <a:ext cx="156918" cy="233202"/>
          </a:xfrm>
          <a:custGeom>
            <a:avLst/>
            <a:gdLst/>
            <a:ahLst/>
            <a:cxnLst/>
            <a:rect l="l" t="t" r="r" b="b"/>
            <a:pathLst>
              <a:path w="3787" h="5628" extrusionOk="0">
                <a:moveTo>
                  <a:pt x="54" y="1"/>
                </a:moveTo>
                <a:cubicBezTo>
                  <a:pt x="26" y="1"/>
                  <a:pt x="1" y="23"/>
                  <a:pt x="23" y="45"/>
                </a:cubicBezTo>
                <a:cubicBezTo>
                  <a:pt x="973" y="2072"/>
                  <a:pt x="2145" y="3972"/>
                  <a:pt x="3665" y="5619"/>
                </a:cubicBezTo>
                <a:cubicBezTo>
                  <a:pt x="3671" y="5625"/>
                  <a:pt x="3679" y="5627"/>
                  <a:pt x="3688" y="5627"/>
                </a:cubicBezTo>
                <a:cubicBezTo>
                  <a:pt x="3728" y="5627"/>
                  <a:pt x="3786" y="5576"/>
                  <a:pt x="3760" y="5524"/>
                </a:cubicBezTo>
                <a:cubicBezTo>
                  <a:pt x="2367" y="3751"/>
                  <a:pt x="1132" y="2009"/>
                  <a:pt x="87" y="14"/>
                </a:cubicBezTo>
                <a:cubicBezTo>
                  <a:pt x="77" y="4"/>
                  <a:pt x="65" y="1"/>
                  <a:pt x="5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76" name="Google Shape;976;p50"/>
          <p:cNvSpPr/>
          <p:nvPr/>
        </p:nvSpPr>
        <p:spPr>
          <a:xfrm rot="10800000">
            <a:off x="2734065" y="7093887"/>
            <a:ext cx="107237" cy="278118"/>
          </a:xfrm>
          <a:custGeom>
            <a:avLst/>
            <a:gdLst/>
            <a:ahLst/>
            <a:cxnLst/>
            <a:rect l="l" t="t" r="r" b="b"/>
            <a:pathLst>
              <a:path w="2588" h="6712" extrusionOk="0">
                <a:moveTo>
                  <a:pt x="2560" y="0"/>
                </a:moveTo>
                <a:cubicBezTo>
                  <a:pt x="2552" y="0"/>
                  <a:pt x="2543" y="4"/>
                  <a:pt x="2534" y="13"/>
                </a:cubicBezTo>
                <a:cubicBezTo>
                  <a:pt x="1014" y="1850"/>
                  <a:pt x="0" y="4225"/>
                  <a:pt x="95" y="6664"/>
                </a:cubicBezTo>
                <a:cubicBezTo>
                  <a:pt x="111" y="6695"/>
                  <a:pt x="143" y="6711"/>
                  <a:pt x="170" y="6711"/>
                </a:cubicBezTo>
                <a:cubicBezTo>
                  <a:pt x="198" y="6711"/>
                  <a:pt x="222" y="6695"/>
                  <a:pt x="222" y="6664"/>
                </a:cubicBezTo>
                <a:cubicBezTo>
                  <a:pt x="380" y="4225"/>
                  <a:pt x="1014" y="1977"/>
                  <a:pt x="2565" y="45"/>
                </a:cubicBezTo>
                <a:cubicBezTo>
                  <a:pt x="2588" y="23"/>
                  <a:pt x="2578" y="0"/>
                  <a:pt x="256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77" name="Google Shape;977;p50"/>
          <p:cNvSpPr/>
          <p:nvPr/>
        </p:nvSpPr>
        <p:spPr>
          <a:xfrm rot="10800000">
            <a:off x="2607679" y="6732603"/>
            <a:ext cx="133922" cy="594896"/>
          </a:xfrm>
          <a:custGeom>
            <a:avLst/>
            <a:gdLst/>
            <a:ahLst/>
            <a:cxnLst/>
            <a:rect l="l" t="t" r="r" b="b"/>
            <a:pathLst>
              <a:path w="3232" h="14357" extrusionOk="0">
                <a:moveTo>
                  <a:pt x="1022" y="0"/>
                </a:moveTo>
                <a:cubicBezTo>
                  <a:pt x="999" y="0"/>
                  <a:pt x="967" y="16"/>
                  <a:pt x="951" y="48"/>
                </a:cubicBezTo>
                <a:cubicBezTo>
                  <a:pt x="1" y="4861"/>
                  <a:pt x="2851" y="9453"/>
                  <a:pt x="1489" y="14267"/>
                </a:cubicBezTo>
                <a:cubicBezTo>
                  <a:pt x="1471" y="14322"/>
                  <a:pt x="1517" y="14356"/>
                  <a:pt x="1565" y="14356"/>
                </a:cubicBezTo>
                <a:cubicBezTo>
                  <a:pt x="1599" y="14356"/>
                  <a:pt x="1634" y="14339"/>
                  <a:pt x="1648" y="14299"/>
                </a:cubicBezTo>
                <a:cubicBezTo>
                  <a:pt x="3231" y="9580"/>
                  <a:pt x="191" y="4861"/>
                  <a:pt x="1046" y="48"/>
                </a:cubicBezTo>
                <a:cubicBezTo>
                  <a:pt x="1062" y="16"/>
                  <a:pt x="1046" y="0"/>
                  <a:pt x="1022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78" name="Google Shape;978;p50"/>
          <p:cNvSpPr/>
          <p:nvPr/>
        </p:nvSpPr>
        <p:spPr>
          <a:xfrm rot="10800000">
            <a:off x="2821791" y="7285490"/>
            <a:ext cx="123603" cy="141379"/>
          </a:xfrm>
          <a:custGeom>
            <a:avLst/>
            <a:gdLst/>
            <a:ahLst/>
            <a:cxnLst/>
            <a:rect l="l" t="t" r="r" b="b"/>
            <a:pathLst>
              <a:path w="2983" h="3412" extrusionOk="0">
                <a:moveTo>
                  <a:pt x="2887" y="1"/>
                </a:moveTo>
                <a:cubicBezTo>
                  <a:pt x="2878" y="1"/>
                  <a:pt x="2869" y="3"/>
                  <a:pt x="2860" y="7"/>
                </a:cubicBezTo>
                <a:cubicBezTo>
                  <a:pt x="1625" y="831"/>
                  <a:pt x="675" y="1971"/>
                  <a:pt x="42" y="3301"/>
                </a:cubicBezTo>
                <a:cubicBezTo>
                  <a:pt x="1" y="3363"/>
                  <a:pt x="53" y="3411"/>
                  <a:pt x="113" y="3411"/>
                </a:cubicBezTo>
                <a:cubicBezTo>
                  <a:pt x="145" y="3411"/>
                  <a:pt x="178" y="3397"/>
                  <a:pt x="200" y="3364"/>
                </a:cubicBezTo>
                <a:cubicBezTo>
                  <a:pt x="865" y="2066"/>
                  <a:pt x="1784" y="1021"/>
                  <a:pt x="2955" y="102"/>
                </a:cubicBezTo>
                <a:cubicBezTo>
                  <a:pt x="2983" y="75"/>
                  <a:pt x="2940" y="1"/>
                  <a:pt x="2887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79" name="Google Shape;979;p50"/>
          <p:cNvSpPr/>
          <p:nvPr/>
        </p:nvSpPr>
        <p:spPr>
          <a:xfrm rot="10800000">
            <a:off x="1872527" y="6442548"/>
            <a:ext cx="28056" cy="165118"/>
          </a:xfrm>
          <a:custGeom>
            <a:avLst/>
            <a:gdLst/>
            <a:ahLst/>
            <a:cxnLst/>
            <a:rect l="l" t="t" r="r" b="b"/>
            <a:pathLst>
              <a:path w="602" h="3543" extrusionOk="0">
                <a:moveTo>
                  <a:pt x="32" y="0"/>
                </a:moveTo>
                <a:cubicBezTo>
                  <a:pt x="16" y="0"/>
                  <a:pt x="0" y="8"/>
                  <a:pt x="0" y="24"/>
                </a:cubicBezTo>
                <a:cubicBezTo>
                  <a:pt x="0" y="1228"/>
                  <a:pt x="158" y="2368"/>
                  <a:pt x="475" y="3508"/>
                </a:cubicBezTo>
                <a:cubicBezTo>
                  <a:pt x="487" y="3532"/>
                  <a:pt x="509" y="3542"/>
                  <a:pt x="530" y="3542"/>
                </a:cubicBezTo>
                <a:cubicBezTo>
                  <a:pt x="566" y="3542"/>
                  <a:pt x="602" y="3515"/>
                  <a:pt x="602" y="3476"/>
                </a:cubicBezTo>
                <a:cubicBezTo>
                  <a:pt x="317" y="2336"/>
                  <a:pt x="158" y="1196"/>
                  <a:pt x="63" y="24"/>
                </a:cubicBezTo>
                <a:cubicBezTo>
                  <a:pt x="63" y="8"/>
                  <a:pt x="48" y="0"/>
                  <a:pt x="32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80" name="Google Shape;980;p50"/>
          <p:cNvSpPr/>
          <p:nvPr/>
        </p:nvSpPr>
        <p:spPr>
          <a:xfrm rot="10800000">
            <a:off x="2392486" y="6791300"/>
            <a:ext cx="86062" cy="226075"/>
          </a:xfrm>
          <a:custGeom>
            <a:avLst/>
            <a:gdLst/>
            <a:ahLst/>
            <a:cxnLst/>
            <a:rect l="l" t="t" r="r" b="b"/>
            <a:pathLst>
              <a:path w="2077" h="5456" extrusionOk="0">
                <a:moveTo>
                  <a:pt x="34" y="1"/>
                </a:moveTo>
                <a:cubicBezTo>
                  <a:pt x="14" y="1"/>
                  <a:pt x="0" y="19"/>
                  <a:pt x="18" y="38"/>
                </a:cubicBezTo>
                <a:cubicBezTo>
                  <a:pt x="557" y="1874"/>
                  <a:pt x="1222" y="3679"/>
                  <a:pt x="1982" y="5421"/>
                </a:cubicBezTo>
                <a:cubicBezTo>
                  <a:pt x="1982" y="5445"/>
                  <a:pt x="1996" y="5456"/>
                  <a:pt x="2013" y="5456"/>
                </a:cubicBezTo>
                <a:cubicBezTo>
                  <a:pt x="2041" y="5456"/>
                  <a:pt x="2077" y="5429"/>
                  <a:pt x="2077" y="5390"/>
                </a:cubicBezTo>
                <a:cubicBezTo>
                  <a:pt x="1349" y="3616"/>
                  <a:pt x="684" y="1843"/>
                  <a:pt x="82" y="38"/>
                </a:cubicBezTo>
                <a:cubicBezTo>
                  <a:pt x="68" y="11"/>
                  <a:pt x="49" y="1"/>
                  <a:pt x="3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81" name="Google Shape;981;p50"/>
          <p:cNvSpPr/>
          <p:nvPr/>
        </p:nvSpPr>
        <p:spPr>
          <a:xfrm rot="10800000">
            <a:off x="2423981" y="7832059"/>
            <a:ext cx="114198" cy="23742"/>
          </a:xfrm>
          <a:custGeom>
            <a:avLst/>
            <a:gdLst/>
            <a:ahLst/>
            <a:cxnLst/>
            <a:rect l="l" t="t" r="r" b="b"/>
            <a:pathLst>
              <a:path w="2756" h="573" extrusionOk="0">
                <a:moveTo>
                  <a:pt x="2615" y="0"/>
                </a:moveTo>
                <a:cubicBezTo>
                  <a:pt x="1746" y="0"/>
                  <a:pt x="905" y="270"/>
                  <a:pt x="64" y="541"/>
                </a:cubicBezTo>
                <a:cubicBezTo>
                  <a:pt x="39" y="541"/>
                  <a:pt x="34" y="561"/>
                  <a:pt x="16" y="569"/>
                </a:cubicBezTo>
                <a:lnTo>
                  <a:pt x="16" y="569"/>
                </a:lnTo>
                <a:lnTo>
                  <a:pt x="2756" y="2"/>
                </a:lnTo>
                <a:cubicBezTo>
                  <a:pt x="2709" y="1"/>
                  <a:pt x="2662" y="0"/>
                  <a:pt x="2615" y="0"/>
                </a:cubicBezTo>
                <a:close/>
                <a:moveTo>
                  <a:pt x="16" y="569"/>
                </a:moveTo>
                <a:lnTo>
                  <a:pt x="1" y="573"/>
                </a:lnTo>
                <a:cubicBezTo>
                  <a:pt x="7" y="573"/>
                  <a:pt x="12" y="571"/>
                  <a:pt x="16" y="569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82" name="Google Shape;982;p50"/>
          <p:cNvSpPr/>
          <p:nvPr/>
        </p:nvSpPr>
        <p:spPr>
          <a:xfrm rot="10800000">
            <a:off x="3301233" y="7076390"/>
            <a:ext cx="108853" cy="131933"/>
          </a:xfrm>
          <a:custGeom>
            <a:avLst/>
            <a:gdLst/>
            <a:ahLst/>
            <a:cxnLst/>
            <a:rect l="l" t="t" r="r" b="b"/>
            <a:pathLst>
              <a:path w="2627" h="3184" extrusionOk="0">
                <a:moveTo>
                  <a:pt x="2546" y="1"/>
                </a:moveTo>
                <a:cubicBezTo>
                  <a:pt x="2534" y="1"/>
                  <a:pt x="2523" y="7"/>
                  <a:pt x="2515" y="22"/>
                </a:cubicBezTo>
                <a:cubicBezTo>
                  <a:pt x="1534" y="909"/>
                  <a:pt x="678" y="1922"/>
                  <a:pt x="45" y="3094"/>
                </a:cubicBezTo>
                <a:cubicBezTo>
                  <a:pt x="0" y="3139"/>
                  <a:pt x="51" y="3183"/>
                  <a:pt x="95" y="3183"/>
                </a:cubicBezTo>
                <a:cubicBezTo>
                  <a:pt x="113" y="3183"/>
                  <a:pt x="131" y="3176"/>
                  <a:pt x="140" y="3157"/>
                </a:cubicBezTo>
                <a:cubicBezTo>
                  <a:pt x="837" y="2017"/>
                  <a:pt x="1629" y="1004"/>
                  <a:pt x="2579" y="85"/>
                </a:cubicBezTo>
                <a:cubicBezTo>
                  <a:pt x="2627" y="61"/>
                  <a:pt x="2583" y="1"/>
                  <a:pt x="2546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83" name="Google Shape;983;p50"/>
          <p:cNvSpPr/>
          <p:nvPr/>
        </p:nvSpPr>
        <p:spPr>
          <a:xfrm rot="10800000">
            <a:off x="3273380" y="6992514"/>
            <a:ext cx="24613" cy="55317"/>
          </a:xfrm>
          <a:custGeom>
            <a:avLst/>
            <a:gdLst/>
            <a:ahLst/>
            <a:cxnLst/>
            <a:rect l="l" t="t" r="r" b="b"/>
            <a:pathLst>
              <a:path w="594" h="1335" extrusionOk="0">
                <a:moveTo>
                  <a:pt x="511" y="0"/>
                </a:moveTo>
                <a:cubicBezTo>
                  <a:pt x="497" y="0"/>
                  <a:pt x="484" y="4"/>
                  <a:pt x="475" y="13"/>
                </a:cubicBezTo>
                <a:cubicBezTo>
                  <a:pt x="222" y="393"/>
                  <a:pt x="32" y="836"/>
                  <a:pt x="0" y="1311"/>
                </a:cubicBezTo>
                <a:cubicBezTo>
                  <a:pt x="0" y="1327"/>
                  <a:pt x="24" y="1335"/>
                  <a:pt x="48" y="1335"/>
                </a:cubicBezTo>
                <a:cubicBezTo>
                  <a:pt x="72" y="1335"/>
                  <a:pt x="95" y="1327"/>
                  <a:pt x="95" y="1311"/>
                </a:cubicBezTo>
                <a:cubicBezTo>
                  <a:pt x="159" y="868"/>
                  <a:pt x="285" y="424"/>
                  <a:pt x="570" y="76"/>
                </a:cubicBezTo>
                <a:cubicBezTo>
                  <a:pt x="594" y="29"/>
                  <a:pt x="549" y="0"/>
                  <a:pt x="511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84" name="Google Shape;984;p50"/>
          <p:cNvSpPr/>
          <p:nvPr/>
        </p:nvSpPr>
        <p:spPr>
          <a:xfrm rot="10800000">
            <a:off x="2967591" y="7170134"/>
            <a:ext cx="479662" cy="267179"/>
          </a:xfrm>
          <a:custGeom>
            <a:avLst/>
            <a:gdLst/>
            <a:ahLst/>
            <a:cxnLst/>
            <a:rect l="l" t="t" r="r" b="b"/>
            <a:pathLst>
              <a:path w="11576" h="6448" extrusionOk="0">
                <a:moveTo>
                  <a:pt x="11507" y="1"/>
                </a:moveTo>
                <a:cubicBezTo>
                  <a:pt x="11501" y="1"/>
                  <a:pt x="11495" y="2"/>
                  <a:pt x="11488" y="6"/>
                </a:cubicBezTo>
                <a:cubicBezTo>
                  <a:pt x="7371" y="1209"/>
                  <a:pt x="2716" y="2824"/>
                  <a:pt x="24" y="6371"/>
                </a:cubicBezTo>
                <a:cubicBezTo>
                  <a:pt x="0" y="6418"/>
                  <a:pt x="45" y="6447"/>
                  <a:pt x="83" y="6447"/>
                </a:cubicBezTo>
                <a:cubicBezTo>
                  <a:pt x="97" y="6447"/>
                  <a:pt x="110" y="6443"/>
                  <a:pt x="119" y="6435"/>
                </a:cubicBezTo>
                <a:cubicBezTo>
                  <a:pt x="2842" y="3046"/>
                  <a:pt x="7498" y="1399"/>
                  <a:pt x="11520" y="133"/>
                </a:cubicBezTo>
                <a:cubicBezTo>
                  <a:pt x="11576" y="104"/>
                  <a:pt x="11557" y="1"/>
                  <a:pt x="11507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85" name="Google Shape;985;p50"/>
          <p:cNvSpPr/>
          <p:nvPr/>
        </p:nvSpPr>
        <p:spPr>
          <a:xfrm rot="10800000">
            <a:off x="3483392" y="7061179"/>
            <a:ext cx="49142" cy="69363"/>
          </a:xfrm>
          <a:custGeom>
            <a:avLst/>
            <a:gdLst/>
            <a:ahLst/>
            <a:cxnLst/>
            <a:rect l="l" t="t" r="r" b="b"/>
            <a:pathLst>
              <a:path w="1186" h="1674" extrusionOk="0">
                <a:moveTo>
                  <a:pt x="1133" y="0"/>
                </a:moveTo>
                <a:cubicBezTo>
                  <a:pt x="1121" y="0"/>
                  <a:pt x="1109" y="4"/>
                  <a:pt x="1100" y="13"/>
                </a:cubicBezTo>
                <a:cubicBezTo>
                  <a:pt x="847" y="615"/>
                  <a:pt x="467" y="1153"/>
                  <a:pt x="23" y="1628"/>
                </a:cubicBezTo>
                <a:cubicBezTo>
                  <a:pt x="1" y="1651"/>
                  <a:pt x="26" y="1673"/>
                  <a:pt x="54" y="1673"/>
                </a:cubicBezTo>
                <a:cubicBezTo>
                  <a:pt x="65" y="1673"/>
                  <a:pt x="77" y="1669"/>
                  <a:pt x="87" y="1660"/>
                </a:cubicBezTo>
                <a:cubicBezTo>
                  <a:pt x="562" y="1217"/>
                  <a:pt x="910" y="647"/>
                  <a:pt x="1163" y="45"/>
                </a:cubicBezTo>
                <a:cubicBezTo>
                  <a:pt x="1186" y="23"/>
                  <a:pt x="1161" y="0"/>
                  <a:pt x="1133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86" name="Google Shape;986;p50"/>
          <p:cNvSpPr/>
          <p:nvPr/>
        </p:nvSpPr>
        <p:spPr>
          <a:xfrm rot="10800000">
            <a:off x="3111989" y="7106810"/>
            <a:ext cx="211946" cy="194045"/>
          </a:xfrm>
          <a:custGeom>
            <a:avLst/>
            <a:gdLst/>
            <a:ahLst/>
            <a:cxnLst/>
            <a:rect l="l" t="t" r="r" b="b"/>
            <a:pathLst>
              <a:path w="5115" h="4683" extrusionOk="0">
                <a:moveTo>
                  <a:pt x="5022" y="0"/>
                </a:moveTo>
                <a:cubicBezTo>
                  <a:pt x="5014" y="0"/>
                  <a:pt x="5005" y="2"/>
                  <a:pt x="4997" y="6"/>
                </a:cubicBezTo>
                <a:cubicBezTo>
                  <a:pt x="3160" y="1337"/>
                  <a:pt x="1481" y="2857"/>
                  <a:pt x="25" y="4567"/>
                </a:cubicBezTo>
                <a:cubicBezTo>
                  <a:pt x="0" y="4615"/>
                  <a:pt x="32" y="4683"/>
                  <a:pt x="77" y="4683"/>
                </a:cubicBezTo>
                <a:cubicBezTo>
                  <a:pt x="90" y="4683"/>
                  <a:pt x="105" y="4676"/>
                  <a:pt x="120" y="4662"/>
                </a:cubicBezTo>
                <a:cubicBezTo>
                  <a:pt x="1640" y="3015"/>
                  <a:pt x="3286" y="1495"/>
                  <a:pt x="5060" y="133"/>
                </a:cubicBezTo>
                <a:cubicBezTo>
                  <a:pt x="5115" y="78"/>
                  <a:pt x="5075" y="0"/>
                  <a:pt x="5022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87" name="Google Shape;987;p50"/>
          <p:cNvSpPr/>
          <p:nvPr/>
        </p:nvSpPr>
        <p:spPr>
          <a:xfrm rot="10800000">
            <a:off x="3195619" y="7161139"/>
            <a:ext cx="345990" cy="231338"/>
          </a:xfrm>
          <a:custGeom>
            <a:avLst/>
            <a:gdLst/>
            <a:ahLst/>
            <a:cxnLst/>
            <a:rect l="l" t="t" r="r" b="b"/>
            <a:pathLst>
              <a:path w="8350" h="5583" extrusionOk="0">
                <a:moveTo>
                  <a:pt x="8254" y="1"/>
                </a:moveTo>
                <a:cubicBezTo>
                  <a:pt x="4993" y="919"/>
                  <a:pt x="2142" y="2819"/>
                  <a:pt x="52" y="5479"/>
                </a:cubicBezTo>
                <a:cubicBezTo>
                  <a:pt x="0" y="5531"/>
                  <a:pt x="54" y="5583"/>
                  <a:pt x="93" y="5583"/>
                </a:cubicBezTo>
                <a:cubicBezTo>
                  <a:pt x="102" y="5583"/>
                  <a:pt x="110" y="5580"/>
                  <a:pt x="116" y="5574"/>
                </a:cubicBezTo>
                <a:cubicBezTo>
                  <a:pt x="2396" y="3009"/>
                  <a:pt x="5056" y="1236"/>
                  <a:pt x="8286" y="127"/>
                </a:cubicBezTo>
                <a:cubicBezTo>
                  <a:pt x="8349" y="96"/>
                  <a:pt x="8318" y="1"/>
                  <a:pt x="825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88" name="Google Shape;988;p50"/>
          <p:cNvSpPr/>
          <p:nvPr/>
        </p:nvSpPr>
        <p:spPr>
          <a:xfrm rot="5400000">
            <a:off x="6272318" y="8917743"/>
            <a:ext cx="6523" cy="18888"/>
          </a:xfrm>
          <a:custGeom>
            <a:avLst/>
            <a:gdLst/>
            <a:ahLst/>
            <a:cxnLst/>
            <a:rect l="l" t="t" r="r" b="b"/>
            <a:pathLst>
              <a:path w="96" h="278" extrusionOk="0">
                <a:moveTo>
                  <a:pt x="32" y="1"/>
                </a:moveTo>
                <a:cubicBezTo>
                  <a:pt x="32" y="1"/>
                  <a:pt x="0" y="1"/>
                  <a:pt x="0" y="33"/>
                </a:cubicBezTo>
                <a:cubicBezTo>
                  <a:pt x="0" y="96"/>
                  <a:pt x="32" y="191"/>
                  <a:pt x="63" y="254"/>
                </a:cubicBezTo>
                <a:cubicBezTo>
                  <a:pt x="63" y="270"/>
                  <a:pt x="71" y="278"/>
                  <a:pt x="79" y="278"/>
                </a:cubicBezTo>
                <a:cubicBezTo>
                  <a:pt x="87" y="278"/>
                  <a:pt x="95" y="270"/>
                  <a:pt x="95" y="254"/>
                </a:cubicBezTo>
                <a:cubicBezTo>
                  <a:pt x="95" y="191"/>
                  <a:pt x="63" y="96"/>
                  <a:pt x="32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89" name="Google Shape;989;p50"/>
          <p:cNvSpPr/>
          <p:nvPr/>
        </p:nvSpPr>
        <p:spPr>
          <a:xfrm rot="10800000">
            <a:off x="1290204" y="5793596"/>
            <a:ext cx="1154779" cy="3130325"/>
          </a:xfrm>
          <a:custGeom>
            <a:avLst/>
            <a:gdLst/>
            <a:ahLst/>
            <a:cxnLst/>
            <a:rect l="l" t="t" r="r" b="b"/>
            <a:pathLst>
              <a:path w="27869" h="75546" extrusionOk="0">
                <a:moveTo>
                  <a:pt x="27141" y="0"/>
                </a:moveTo>
                <a:cubicBezTo>
                  <a:pt x="26064" y="3579"/>
                  <a:pt x="24385" y="7126"/>
                  <a:pt x="22960" y="10197"/>
                </a:cubicBezTo>
                <a:cubicBezTo>
                  <a:pt x="17957" y="20933"/>
                  <a:pt x="7221" y="28027"/>
                  <a:pt x="2945" y="39079"/>
                </a:cubicBezTo>
                <a:cubicBezTo>
                  <a:pt x="2860" y="39271"/>
                  <a:pt x="3004" y="39434"/>
                  <a:pt x="3155" y="39434"/>
                </a:cubicBezTo>
                <a:cubicBezTo>
                  <a:pt x="3229" y="39434"/>
                  <a:pt x="3305" y="39395"/>
                  <a:pt x="3357" y="39301"/>
                </a:cubicBezTo>
                <a:cubicBezTo>
                  <a:pt x="7949" y="30212"/>
                  <a:pt x="15360" y="23308"/>
                  <a:pt x="20838" y="14948"/>
                </a:cubicBezTo>
                <a:lnTo>
                  <a:pt x="20838" y="14948"/>
                </a:lnTo>
                <a:cubicBezTo>
                  <a:pt x="19825" y="17513"/>
                  <a:pt x="19255" y="20268"/>
                  <a:pt x="18558" y="23023"/>
                </a:cubicBezTo>
                <a:cubicBezTo>
                  <a:pt x="17355" y="27710"/>
                  <a:pt x="14505" y="32207"/>
                  <a:pt x="14473" y="37148"/>
                </a:cubicBezTo>
                <a:cubicBezTo>
                  <a:pt x="14346" y="37211"/>
                  <a:pt x="14315" y="37338"/>
                  <a:pt x="14378" y="37464"/>
                </a:cubicBezTo>
                <a:cubicBezTo>
                  <a:pt x="9976" y="41930"/>
                  <a:pt x="3579" y="46743"/>
                  <a:pt x="3579" y="53615"/>
                </a:cubicBezTo>
                <a:cubicBezTo>
                  <a:pt x="3610" y="56941"/>
                  <a:pt x="5131" y="60076"/>
                  <a:pt x="5321" y="63401"/>
                </a:cubicBezTo>
                <a:cubicBezTo>
                  <a:pt x="5574" y="67803"/>
                  <a:pt x="3674" y="71857"/>
                  <a:pt x="349" y="74675"/>
                </a:cubicBezTo>
                <a:cubicBezTo>
                  <a:pt x="64" y="74675"/>
                  <a:pt x="0" y="75150"/>
                  <a:pt x="317" y="75214"/>
                </a:cubicBezTo>
                <a:cubicBezTo>
                  <a:pt x="1287" y="75439"/>
                  <a:pt x="2254" y="75545"/>
                  <a:pt x="3210" y="75545"/>
                </a:cubicBezTo>
                <a:cubicBezTo>
                  <a:pt x="11128" y="75545"/>
                  <a:pt x="18362" y="68283"/>
                  <a:pt x="20933" y="61248"/>
                </a:cubicBezTo>
                <a:cubicBezTo>
                  <a:pt x="23974" y="52792"/>
                  <a:pt x="21345" y="43418"/>
                  <a:pt x="14885" y="37338"/>
                </a:cubicBezTo>
                <a:cubicBezTo>
                  <a:pt x="14916" y="37306"/>
                  <a:pt x="14948" y="37274"/>
                  <a:pt x="14948" y="37211"/>
                </a:cubicBezTo>
                <a:cubicBezTo>
                  <a:pt x="15265" y="32429"/>
                  <a:pt x="17798" y="28217"/>
                  <a:pt x="19002" y="23625"/>
                </a:cubicBezTo>
                <a:cubicBezTo>
                  <a:pt x="20173" y="19096"/>
                  <a:pt x="20933" y="14441"/>
                  <a:pt x="23657" y="10514"/>
                </a:cubicBezTo>
                <a:cubicBezTo>
                  <a:pt x="23689" y="10419"/>
                  <a:pt x="23625" y="10356"/>
                  <a:pt x="23562" y="10356"/>
                </a:cubicBezTo>
                <a:cubicBezTo>
                  <a:pt x="24100" y="9311"/>
                  <a:pt x="24607" y="8234"/>
                  <a:pt x="25050" y="7126"/>
                </a:cubicBezTo>
                <a:cubicBezTo>
                  <a:pt x="26000" y="4845"/>
                  <a:pt x="27077" y="2439"/>
                  <a:pt x="27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90" name="Google Shape;990;p50"/>
          <p:cNvSpPr/>
          <p:nvPr/>
        </p:nvSpPr>
        <p:spPr>
          <a:xfrm rot="10800000">
            <a:off x="1518556" y="7085862"/>
            <a:ext cx="1606226" cy="1838059"/>
          </a:xfrm>
          <a:custGeom>
            <a:avLst/>
            <a:gdLst/>
            <a:ahLst/>
            <a:cxnLst/>
            <a:rect l="l" t="t" r="r" b="b"/>
            <a:pathLst>
              <a:path w="38764" h="44359" extrusionOk="0">
                <a:moveTo>
                  <a:pt x="1" y="0"/>
                </a:moveTo>
                <a:cubicBezTo>
                  <a:pt x="381" y="918"/>
                  <a:pt x="824" y="1773"/>
                  <a:pt x="1457" y="2565"/>
                </a:cubicBezTo>
                <a:cubicBezTo>
                  <a:pt x="2027" y="3262"/>
                  <a:pt x="4498" y="4782"/>
                  <a:pt x="5353" y="5859"/>
                </a:cubicBezTo>
                <a:cubicBezTo>
                  <a:pt x="5321" y="5890"/>
                  <a:pt x="5289" y="5922"/>
                  <a:pt x="5321" y="5985"/>
                </a:cubicBezTo>
                <a:cubicBezTo>
                  <a:pt x="4783" y="6429"/>
                  <a:pt x="4276" y="6904"/>
                  <a:pt x="3738" y="7347"/>
                </a:cubicBezTo>
                <a:cubicBezTo>
                  <a:pt x="3643" y="7347"/>
                  <a:pt x="3516" y="7442"/>
                  <a:pt x="3484" y="7537"/>
                </a:cubicBezTo>
                <a:cubicBezTo>
                  <a:pt x="3168" y="10482"/>
                  <a:pt x="7284" y="13016"/>
                  <a:pt x="9406" y="14409"/>
                </a:cubicBezTo>
                <a:cubicBezTo>
                  <a:pt x="12543" y="16471"/>
                  <a:pt x="16159" y="17734"/>
                  <a:pt x="19888" y="17734"/>
                </a:cubicBezTo>
                <a:cubicBezTo>
                  <a:pt x="20225" y="17734"/>
                  <a:pt x="20563" y="17724"/>
                  <a:pt x="20902" y="17703"/>
                </a:cubicBezTo>
                <a:cubicBezTo>
                  <a:pt x="23436" y="17513"/>
                  <a:pt x="25779" y="16785"/>
                  <a:pt x="27869" y="15486"/>
                </a:cubicBezTo>
                <a:lnTo>
                  <a:pt x="27869" y="15486"/>
                </a:lnTo>
                <a:cubicBezTo>
                  <a:pt x="25653" y="17386"/>
                  <a:pt x="23341" y="19128"/>
                  <a:pt x="20902" y="20838"/>
                </a:cubicBezTo>
                <a:cubicBezTo>
                  <a:pt x="20412" y="20778"/>
                  <a:pt x="19912" y="20749"/>
                  <a:pt x="19407" y="20749"/>
                </a:cubicBezTo>
                <a:cubicBezTo>
                  <a:pt x="15632" y="20749"/>
                  <a:pt x="11583" y="22412"/>
                  <a:pt x="9628" y="25652"/>
                </a:cubicBezTo>
                <a:cubicBezTo>
                  <a:pt x="6208" y="31384"/>
                  <a:pt x="11306" y="38414"/>
                  <a:pt x="7094" y="43893"/>
                </a:cubicBezTo>
                <a:cubicBezTo>
                  <a:pt x="7031" y="43925"/>
                  <a:pt x="6999" y="43988"/>
                  <a:pt x="7031" y="44020"/>
                </a:cubicBezTo>
                <a:cubicBezTo>
                  <a:pt x="6985" y="44181"/>
                  <a:pt x="7123" y="44359"/>
                  <a:pt x="7275" y="44359"/>
                </a:cubicBezTo>
                <a:cubicBezTo>
                  <a:pt x="7332" y="44359"/>
                  <a:pt x="7391" y="44334"/>
                  <a:pt x="7443" y="44273"/>
                </a:cubicBezTo>
                <a:cubicBezTo>
                  <a:pt x="7538" y="44146"/>
                  <a:pt x="7633" y="44020"/>
                  <a:pt x="7728" y="43925"/>
                </a:cubicBezTo>
                <a:cubicBezTo>
                  <a:pt x="11306" y="42151"/>
                  <a:pt x="14093" y="39143"/>
                  <a:pt x="16025" y="35659"/>
                </a:cubicBezTo>
                <a:cubicBezTo>
                  <a:pt x="17039" y="33822"/>
                  <a:pt x="17799" y="31859"/>
                  <a:pt x="18337" y="29832"/>
                </a:cubicBezTo>
                <a:cubicBezTo>
                  <a:pt x="19065" y="26982"/>
                  <a:pt x="19002" y="23942"/>
                  <a:pt x="20744" y="21472"/>
                </a:cubicBezTo>
                <a:cubicBezTo>
                  <a:pt x="20839" y="21408"/>
                  <a:pt x="20902" y="21377"/>
                  <a:pt x="20966" y="21345"/>
                </a:cubicBezTo>
                <a:cubicBezTo>
                  <a:pt x="20997" y="21345"/>
                  <a:pt x="20997" y="21345"/>
                  <a:pt x="20997" y="21313"/>
                </a:cubicBezTo>
                <a:cubicBezTo>
                  <a:pt x="21029" y="21313"/>
                  <a:pt x="21061" y="21313"/>
                  <a:pt x="21092" y="21281"/>
                </a:cubicBezTo>
                <a:cubicBezTo>
                  <a:pt x="25336" y="19001"/>
                  <a:pt x="29104" y="15644"/>
                  <a:pt x="32145" y="11908"/>
                </a:cubicBezTo>
                <a:cubicBezTo>
                  <a:pt x="33887" y="10166"/>
                  <a:pt x="35438" y="8139"/>
                  <a:pt x="35913" y="5764"/>
                </a:cubicBezTo>
                <a:cubicBezTo>
                  <a:pt x="36040" y="5637"/>
                  <a:pt x="36135" y="5542"/>
                  <a:pt x="36262" y="5415"/>
                </a:cubicBezTo>
                <a:cubicBezTo>
                  <a:pt x="36275" y="5419"/>
                  <a:pt x="36288" y="5420"/>
                  <a:pt x="36301" y="5420"/>
                </a:cubicBezTo>
                <a:cubicBezTo>
                  <a:pt x="36407" y="5420"/>
                  <a:pt x="36480" y="5307"/>
                  <a:pt x="36452" y="5194"/>
                </a:cubicBezTo>
                <a:cubicBezTo>
                  <a:pt x="36515" y="5099"/>
                  <a:pt x="36578" y="5035"/>
                  <a:pt x="36642" y="4972"/>
                </a:cubicBezTo>
                <a:cubicBezTo>
                  <a:pt x="36737" y="4830"/>
                  <a:pt x="36618" y="4651"/>
                  <a:pt x="36486" y="4651"/>
                </a:cubicBezTo>
                <a:cubicBezTo>
                  <a:pt x="36442" y="4651"/>
                  <a:pt x="36396" y="4671"/>
                  <a:pt x="36357" y="4719"/>
                </a:cubicBezTo>
                <a:lnTo>
                  <a:pt x="36262" y="4814"/>
                </a:lnTo>
                <a:cubicBezTo>
                  <a:pt x="36230" y="4750"/>
                  <a:pt x="36198" y="4719"/>
                  <a:pt x="36167" y="4687"/>
                </a:cubicBezTo>
                <a:cubicBezTo>
                  <a:pt x="37243" y="3230"/>
                  <a:pt x="38067" y="1647"/>
                  <a:pt x="38764" y="0"/>
                </a:cubicBezTo>
                <a:lnTo>
                  <a:pt x="38067" y="0"/>
                </a:lnTo>
                <a:cubicBezTo>
                  <a:pt x="37433" y="1583"/>
                  <a:pt x="36578" y="3104"/>
                  <a:pt x="35502" y="4560"/>
                </a:cubicBezTo>
                <a:cubicBezTo>
                  <a:pt x="35407" y="4529"/>
                  <a:pt x="35280" y="4497"/>
                  <a:pt x="35153" y="4402"/>
                </a:cubicBezTo>
                <a:cubicBezTo>
                  <a:pt x="34868" y="4434"/>
                  <a:pt x="34583" y="4465"/>
                  <a:pt x="34267" y="4497"/>
                </a:cubicBezTo>
                <a:cubicBezTo>
                  <a:pt x="32936" y="4339"/>
                  <a:pt x="31923" y="3737"/>
                  <a:pt x="31195" y="2724"/>
                </a:cubicBezTo>
                <a:cubicBezTo>
                  <a:pt x="30783" y="2312"/>
                  <a:pt x="30466" y="1805"/>
                  <a:pt x="30086" y="1362"/>
                </a:cubicBezTo>
                <a:cubicBezTo>
                  <a:pt x="29643" y="855"/>
                  <a:pt x="29168" y="412"/>
                  <a:pt x="286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91" name="Google Shape;991;p50"/>
          <p:cNvSpPr/>
          <p:nvPr/>
        </p:nvSpPr>
        <p:spPr>
          <a:xfrm rot="10800000">
            <a:off x="5351674" y="8061238"/>
            <a:ext cx="1574648" cy="352032"/>
          </a:xfrm>
          <a:custGeom>
            <a:avLst/>
            <a:gdLst/>
            <a:ahLst/>
            <a:cxnLst/>
            <a:rect l="l" t="t" r="r" b="b"/>
            <a:pathLst>
              <a:path w="35574" h="7953" extrusionOk="0">
                <a:moveTo>
                  <a:pt x="2828" y="0"/>
                </a:moveTo>
                <a:cubicBezTo>
                  <a:pt x="1783" y="1298"/>
                  <a:pt x="864" y="2692"/>
                  <a:pt x="104" y="4212"/>
                </a:cubicBezTo>
                <a:cubicBezTo>
                  <a:pt x="1" y="4398"/>
                  <a:pt x="181" y="4557"/>
                  <a:pt x="362" y="4557"/>
                </a:cubicBezTo>
                <a:cubicBezTo>
                  <a:pt x="459" y="4557"/>
                  <a:pt x="556" y="4512"/>
                  <a:pt x="611" y="4402"/>
                </a:cubicBezTo>
                <a:cubicBezTo>
                  <a:pt x="1534" y="4180"/>
                  <a:pt x="2437" y="4084"/>
                  <a:pt x="3323" y="4084"/>
                </a:cubicBezTo>
                <a:cubicBezTo>
                  <a:pt x="7881" y="4084"/>
                  <a:pt x="12029" y="6614"/>
                  <a:pt x="16509" y="7569"/>
                </a:cubicBezTo>
                <a:cubicBezTo>
                  <a:pt x="17577" y="7794"/>
                  <a:pt x="18678" y="7952"/>
                  <a:pt x="19773" y="7952"/>
                </a:cubicBezTo>
                <a:cubicBezTo>
                  <a:pt x="20529" y="7952"/>
                  <a:pt x="21282" y="7877"/>
                  <a:pt x="22019" y="7696"/>
                </a:cubicBezTo>
                <a:cubicBezTo>
                  <a:pt x="24711" y="7030"/>
                  <a:pt x="26738" y="4940"/>
                  <a:pt x="29145" y="3705"/>
                </a:cubicBezTo>
                <a:cubicBezTo>
                  <a:pt x="29240" y="3674"/>
                  <a:pt x="29272" y="3610"/>
                  <a:pt x="29272" y="3547"/>
                </a:cubicBezTo>
                <a:cubicBezTo>
                  <a:pt x="31773" y="3325"/>
                  <a:pt x="33927" y="1932"/>
                  <a:pt x="35574" y="0"/>
                </a:cubicBezTo>
                <a:lnTo>
                  <a:pt x="34275" y="0"/>
                </a:lnTo>
                <a:cubicBezTo>
                  <a:pt x="33389" y="887"/>
                  <a:pt x="32375" y="1647"/>
                  <a:pt x="31203" y="2153"/>
                </a:cubicBezTo>
                <a:cubicBezTo>
                  <a:pt x="30095" y="1900"/>
                  <a:pt x="28955" y="950"/>
                  <a:pt x="27973" y="0"/>
                </a:cubicBezTo>
                <a:lnTo>
                  <a:pt x="27403" y="0"/>
                </a:lnTo>
                <a:cubicBezTo>
                  <a:pt x="27656" y="190"/>
                  <a:pt x="27878" y="412"/>
                  <a:pt x="28100" y="602"/>
                </a:cubicBezTo>
                <a:cubicBezTo>
                  <a:pt x="28860" y="1235"/>
                  <a:pt x="29683" y="2027"/>
                  <a:pt x="30570" y="2375"/>
                </a:cubicBezTo>
                <a:cubicBezTo>
                  <a:pt x="29937" y="2565"/>
                  <a:pt x="29303" y="2724"/>
                  <a:pt x="28575" y="2755"/>
                </a:cubicBezTo>
                <a:cubicBezTo>
                  <a:pt x="28394" y="2769"/>
                  <a:pt x="28212" y="2776"/>
                  <a:pt x="28031" y="2776"/>
                </a:cubicBezTo>
                <a:cubicBezTo>
                  <a:pt x="24906" y="2776"/>
                  <a:pt x="21683" y="808"/>
                  <a:pt x="18631" y="0"/>
                </a:cubicBezTo>
                <a:lnTo>
                  <a:pt x="15749" y="0"/>
                </a:lnTo>
                <a:cubicBezTo>
                  <a:pt x="19486" y="538"/>
                  <a:pt x="22684" y="2248"/>
                  <a:pt x="26326" y="3262"/>
                </a:cubicBezTo>
                <a:cubicBezTo>
                  <a:pt x="27055" y="3484"/>
                  <a:pt x="27751" y="3547"/>
                  <a:pt x="28448" y="3579"/>
                </a:cubicBezTo>
                <a:cubicBezTo>
                  <a:pt x="26168" y="4655"/>
                  <a:pt x="24363" y="6524"/>
                  <a:pt x="21829" y="7094"/>
                </a:cubicBezTo>
                <a:cubicBezTo>
                  <a:pt x="21104" y="7264"/>
                  <a:pt x="20373" y="7337"/>
                  <a:pt x="19642" y="7337"/>
                </a:cubicBezTo>
                <a:cubicBezTo>
                  <a:pt x="17371" y="7337"/>
                  <a:pt x="15094" y="6625"/>
                  <a:pt x="12962" y="5859"/>
                </a:cubicBezTo>
                <a:cubicBezTo>
                  <a:pt x="9822" y="4732"/>
                  <a:pt x="6705" y="3445"/>
                  <a:pt x="3417" y="3445"/>
                </a:cubicBezTo>
                <a:cubicBezTo>
                  <a:pt x="2825" y="3445"/>
                  <a:pt x="2228" y="3487"/>
                  <a:pt x="1624" y="3579"/>
                </a:cubicBezTo>
                <a:cubicBezTo>
                  <a:pt x="4221" y="1615"/>
                  <a:pt x="7198" y="443"/>
                  <a:pt x="10333" y="0"/>
                </a:cubicBezTo>
                <a:lnTo>
                  <a:pt x="7832" y="0"/>
                </a:lnTo>
                <a:cubicBezTo>
                  <a:pt x="5456" y="633"/>
                  <a:pt x="3208" y="1742"/>
                  <a:pt x="1181" y="3357"/>
                </a:cubicBezTo>
                <a:cubicBezTo>
                  <a:pt x="1878" y="2153"/>
                  <a:pt x="2701" y="1045"/>
                  <a:pt x="362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92" name="Google Shape;992;p50"/>
          <p:cNvSpPr/>
          <p:nvPr/>
        </p:nvSpPr>
        <p:spPr>
          <a:xfrm rot="10800000">
            <a:off x="4459174" y="7771750"/>
            <a:ext cx="569787" cy="1152170"/>
          </a:xfrm>
          <a:custGeom>
            <a:avLst/>
            <a:gdLst/>
            <a:ahLst/>
            <a:cxnLst/>
            <a:rect l="l" t="t" r="r" b="b"/>
            <a:pathLst>
              <a:path w="13751" h="27806" extrusionOk="0">
                <a:moveTo>
                  <a:pt x="1" y="0"/>
                </a:moveTo>
                <a:cubicBezTo>
                  <a:pt x="127" y="1140"/>
                  <a:pt x="317" y="2280"/>
                  <a:pt x="602" y="3420"/>
                </a:cubicBezTo>
                <a:cubicBezTo>
                  <a:pt x="1394" y="6777"/>
                  <a:pt x="1014" y="10229"/>
                  <a:pt x="1901" y="13554"/>
                </a:cubicBezTo>
                <a:cubicBezTo>
                  <a:pt x="3484" y="19508"/>
                  <a:pt x="8203" y="24227"/>
                  <a:pt x="13112" y="27647"/>
                </a:cubicBezTo>
                <a:cubicBezTo>
                  <a:pt x="13143" y="27679"/>
                  <a:pt x="13175" y="27710"/>
                  <a:pt x="13238" y="27742"/>
                </a:cubicBezTo>
                <a:cubicBezTo>
                  <a:pt x="13290" y="27787"/>
                  <a:pt x="13344" y="27806"/>
                  <a:pt x="13395" y="27806"/>
                </a:cubicBezTo>
                <a:cubicBezTo>
                  <a:pt x="13595" y="27806"/>
                  <a:pt x="13751" y="27513"/>
                  <a:pt x="13523" y="27362"/>
                </a:cubicBezTo>
                <a:cubicBezTo>
                  <a:pt x="9882" y="24448"/>
                  <a:pt x="10135" y="19761"/>
                  <a:pt x="9850" y="15549"/>
                </a:cubicBezTo>
                <a:cubicBezTo>
                  <a:pt x="9597" y="12478"/>
                  <a:pt x="8805" y="10451"/>
                  <a:pt x="7253" y="7886"/>
                </a:cubicBezTo>
                <a:cubicBezTo>
                  <a:pt x="5796" y="5447"/>
                  <a:pt x="7158" y="2850"/>
                  <a:pt x="5733" y="253"/>
                </a:cubicBezTo>
                <a:cubicBezTo>
                  <a:pt x="5701" y="190"/>
                  <a:pt x="5638" y="95"/>
                  <a:pt x="5575" y="0"/>
                </a:cubicBezTo>
                <a:lnTo>
                  <a:pt x="5195" y="0"/>
                </a:lnTo>
                <a:cubicBezTo>
                  <a:pt x="5670" y="855"/>
                  <a:pt x="6018" y="1710"/>
                  <a:pt x="6145" y="2597"/>
                </a:cubicBezTo>
                <a:cubicBezTo>
                  <a:pt x="6335" y="3895"/>
                  <a:pt x="5670" y="5004"/>
                  <a:pt x="5860" y="6239"/>
                </a:cubicBezTo>
                <a:cubicBezTo>
                  <a:pt x="6050" y="7506"/>
                  <a:pt x="7190" y="8456"/>
                  <a:pt x="7791" y="9501"/>
                </a:cubicBezTo>
                <a:cubicBezTo>
                  <a:pt x="10673" y="14346"/>
                  <a:pt x="8425" y="20901"/>
                  <a:pt x="11275" y="25557"/>
                </a:cubicBezTo>
                <a:cubicBezTo>
                  <a:pt x="7031" y="21947"/>
                  <a:pt x="3168" y="17798"/>
                  <a:pt x="2186" y="12034"/>
                </a:cubicBezTo>
                <a:cubicBezTo>
                  <a:pt x="1774" y="9564"/>
                  <a:pt x="2091" y="7062"/>
                  <a:pt x="1521" y="4624"/>
                </a:cubicBezTo>
                <a:cubicBezTo>
                  <a:pt x="1173" y="3009"/>
                  <a:pt x="856" y="1520"/>
                  <a:pt x="66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93" name="Google Shape;993;p50"/>
          <p:cNvSpPr/>
          <p:nvPr/>
        </p:nvSpPr>
        <p:spPr>
          <a:xfrm rot="10800000">
            <a:off x="5143137" y="6922271"/>
            <a:ext cx="923858" cy="2001650"/>
          </a:xfrm>
          <a:custGeom>
            <a:avLst/>
            <a:gdLst/>
            <a:ahLst/>
            <a:cxnLst/>
            <a:rect l="l" t="t" r="r" b="b"/>
            <a:pathLst>
              <a:path w="22296" h="48307" extrusionOk="0">
                <a:moveTo>
                  <a:pt x="16088" y="13206"/>
                </a:moveTo>
                <a:lnTo>
                  <a:pt x="16088" y="13206"/>
                </a:lnTo>
                <a:cubicBezTo>
                  <a:pt x="14537" y="16056"/>
                  <a:pt x="12225" y="18431"/>
                  <a:pt x="10610" y="21250"/>
                </a:cubicBezTo>
                <a:cubicBezTo>
                  <a:pt x="9026" y="23942"/>
                  <a:pt x="7886" y="26919"/>
                  <a:pt x="7158" y="29959"/>
                </a:cubicBezTo>
                <a:cubicBezTo>
                  <a:pt x="5986" y="34994"/>
                  <a:pt x="5511" y="41265"/>
                  <a:pt x="8963" y="45540"/>
                </a:cubicBezTo>
                <a:cubicBezTo>
                  <a:pt x="9023" y="45609"/>
                  <a:pt x="9098" y="45638"/>
                  <a:pt x="9170" y="45638"/>
                </a:cubicBezTo>
                <a:cubicBezTo>
                  <a:pt x="9364" y="45638"/>
                  <a:pt x="9545" y="45431"/>
                  <a:pt x="9406" y="45223"/>
                </a:cubicBezTo>
                <a:cubicBezTo>
                  <a:pt x="5606" y="40156"/>
                  <a:pt x="6651" y="32746"/>
                  <a:pt x="8583" y="27109"/>
                </a:cubicBezTo>
                <a:cubicBezTo>
                  <a:pt x="9565" y="24195"/>
                  <a:pt x="11021" y="21440"/>
                  <a:pt x="12795" y="18938"/>
                </a:cubicBezTo>
                <a:cubicBezTo>
                  <a:pt x="14062" y="17101"/>
                  <a:pt x="15423" y="15423"/>
                  <a:pt x="16405" y="13459"/>
                </a:cubicBezTo>
                <a:lnTo>
                  <a:pt x="16405" y="13459"/>
                </a:lnTo>
                <a:cubicBezTo>
                  <a:pt x="16247" y="14188"/>
                  <a:pt x="16120" y="14916"/>
                  <a:pt x="16025" y="15708"/>
                </a:cubicBezTo>
                <a:cubicBezTo>
                  <a:pt x="16008" y="15858"/>
                  <a:pt x="16115" y="15938"/>
                  <a:pt x="16229" y="15938"/>
                </a:cubicBezTo>
                <a:cubicBezTo>
                  <a:pt x="16331" y="15938"/>
                  <a:pt x="16439" y="15874"/>
                  <a:pt x="16468" y="15739"/>
                </a:cubicBezTo>
                <a:cubicBezTo>
                  <a:pt x="16595" y="15043"/>
                  <a:pt x="16753" y="14378"/>
                  <a:pt x="16944" y="13713"/>
                </a:cubicBezTo>
                <a:cubicBezTo>
                  <a:pt x="16975" y="14568"/>
                  <a:pt x="17039" y="15454"/>
                  <a:pt x="17070" y="16373"/>
                </a:cubicBezTo>
                <a:cubicBezTo>
                  <a:pt x="17324" y="21598"/>
                  <a:pt x="15867" y="25525"/>
                  <a:pt x="13207" y="29959"/>
                </a:cubicBezTo>
                <a:cubicBezTo>
                  <a:pt x="9945" y="35311"/>
                  <a:pt x="8995" y="41233"/>
                  <a:pt x="9628" y="47408"/>
                </a:cubicBezTo>
                <a:cubicBezTo>
                  <a:pt x="6588" y="44590"/>
                  <a:pt x="3389" y="41170"/>
                  <a:pt x="1837" y="37306"/>
                </a:cubicBezTo>
                <a:cubicBezTo>
                  <a:pt x="254" y="33442"/>
                  <a:pt x="1172" y="28882"/>
                  <a:pt x="2787" y="25208"/>
                </a:cubicBezTo>
                <a:cubicBezTo>
                  <a:pt x="4403" y="21472"/>
                  <a:pt x="7126" y="18305"/>
                  <a:pt x="10736" y="16373"/>
                </a:cubicBezTo>
                <a:cubicBezTo>
                  <a:pt x="12637" y="15359"/>
                  <a:pt x="14663" y="14694"/>
                  <a:pt x="16088" y="13206"/>
                </a:cubicBezTo>
                <a:close/>
                <a:moveTo>
                  <a:pt x="21029" y="0"/>
                </a:moveTo>
                <a:cubicBezTo>
                  <a:pt x="19984" y="3895"/>
                  <a:pt x="18115" y="7506"/>
                  <a:pt x="16944" y="11401"/>
                </a:cubicBezTo>
                <a:cubicBezTo>
                  <a:pt x="14568" y="14948"/>
                  <a:pt x="9565" y="15644"/>
                  <a:pt x="6461" y="18590"/>
                </a:cubicBezTo>
                <a:cubicBezTo>
                  <a:pt x="3769" y="21186"/>
                  <a:pt x="1901" y="24607"/>
                  <a:pt x="982" y="28185"/>
                </a:cubicBezTo>
                <a:cubicBezTo>
                  <a:pt x="96" y="31732"/>
                  <a:pt x="1" y="35247"/>
                  <a:pt x="1711" y="38509"/>
                </a:cubicBezTo>
                <a:cubicBezTo>
                  <a:pt x="3642" y="42246"/>
                  <a:pt x="6524" y="45477"/>
                  <a:pt x="9660" y="48232"/>
                </a:cubicBezTo>
                <a:cubicBezTo>
                  <a:pt x="9720" y="48284"/>
                  <a:pt x="9782" y="48307"/>
                  <a:pt x="9840" y="48307"/>
                </a:cubicBezTo>
                <a:cubicBezTo>
                  <a:pt x="10027" y="48307"/>
                  <a:pt x="10175" y="48077"/>
                  <a:pt x="10103" y="47883"/>
                </a:cubicBezTo>
                <a:cubicBezTo>
                  <a:pt x="10166" y="47820"/>
                  <a:pt x="10198" y="47757"/>
                  <a:pt x="10166" y="47693"/>
                </a:cubicBezTo>
                <a:cubicBezTo>
                  <a:pt x="9533" y="43988"/>
                  <a:pt x="9818" y="40093"/>
                  <a:pt x="10926" y="36514"/>
                </a:cubicBezTo>
                <a:cubicBezTo>
                  <a:pt x="11971" y="33189"/>
                  <a:pt x="13935" y="30465"/>
                  <a:pt x="15550" y="27457"/>
                </a:cubicBezTo>
                <a:cubicBezTo>
                  <a:pt x="16912" y="24955"/>
                  <a:pt x="17640" y="22263"/>
                  <a:pt x="17799" y="19445"/>
                </a:cubicBezTo>
                <a:cubicBezTo>
                  <a:pt x="17925" y="16753"/>
                  <a:pt x="17292" y="13998"/>
                  <a:pt x="17767" y="11369"/>
                </a:cubicBezTo>
                <a:cubicBezTo>
                  <a:pt x="19034" y="8139"/>
                  <a:pt x="20744" y="5099"/>
                  <a:pt x="21821" y="1742"/>
                </a:cubicBezTo>
                <a:cubicBezTo>
                  <a:pt x="22011" y="1172"/>
                  <a:pt x="22169" y="602"/>
                  <a:pt x="2229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94" name="Google Shape;994;p50"/>
          <p:cNvSpPr/>
          <p:nvPr/>
        </p:nvSpPr>
        <p:spPr>
          <a:xfrm rot="10800000">
            <a:off x="665530" y="7668989"/>
            <a:ext cx="1356904" cy="1254931"/>
          </a:xfrm>
          <a:custGeom>
            <a:avLst/>
            <a:gdLst/>
            <a:ahLst/>
            <a:cxnLst/>
            <a:rect l="l" t="t" r="r" b="b"/>
            <a:pathLst>
              <a:path w="32747" h="30286" extrusionOk="0">
                <a:moveTo>
                  <a:pt x="19382" y="5890"/>
                </a:moveTo>
                <a:cubicBezTo>
                  <a:pt x="20997" y="6745"/>
                  <a:pt x="22296" y="7917"/>
                  <a:pt x="23151" y="9532"/>
                </a:cubicBezTo>
                <a:cubicBezTo>
                  <a:pt x="23847" y="10862"/>
                  <a:pt x="23911" y="12129"/>
                  <a:pt x="24037" y="13459"/>
                </a:cubicBezTo>
                <a:cubicBezTo>
                  <a:pt x="23056" y="12668"/>
                  <a:pt x="21947" y="12098"/>
                  <a:pt x="20744" y="11781"/>
                </a:cubicBezTo>
                <a:cubicBezTo>
                  <a:pt x="19952" y="11559"/>
                  <a:pt x="19160" y="11559"/>
                  <a:pt x="18369" y="11337"/>
                </a:cubicBezTo>
                <a:cubicBezTo>
                  <a:pt x="16659" y="10894"/>
                  <a:pt x="14695" y="9216"/>
                  <a:pt x="15043" y="7252"/>
                </a:cubicBezTo>
                <a:cubicBezTo>
                  <a:pt x="15043" y="7221"/>
                  <a:pt x="15043" y="7189"/>
                  <a:pt x="15043" y="7189"/>
                </a:cubicBezTo>
                <a:cubicBezTo>
                  <a:pt x="16374" y="6682"/>
                  <a:pt x="17862" y="6207"/>
                  <a:pt x="19382" y="5890"/>
                </a:cubicBezTo>
                <a:close/>
                <a:moveTo>
                  <a:pt x="22716" y="5490"/>
                </a:moveTo>
                <a:cubicBezTo>
                  <a:pt x="24951" y="5490"/>
                  <a:pt x="27084" y="6090"/>
                  <a:pt x="28724" y="7822"/>
                </a:cubicBezTo>
                <a:cubicBezTo>
                  <a:pt x="32081" y="11369"/>
                  <a:pt x="31226" y="16373"/>
                  <a:pt x="29073" y="20268"/>
                </a:cubicBezTo>
                <a:cubicBezTo>
                  <a:pt x="28851" y="19286"/>
                  <a:pt x="28376" y="18400"/>
                  <a:pt x="27521" y="17703"/>
                </a:cubicBezTo>
                <a:cubicBezTo>
                  <a:pt x="27014" y="17291"/>
                  <a:pt x="26381" y="17133"/>
                  <a:pt x="25874" y="16753"/>
                </a:cubicBezTo>
                <a:cubicBezTo>
                  <a:pt x="24259" y="15486"/>
                  <a:pt x="24734" y="13649"/>
                  <a:pt x="24449" y="12003"/>
                </a:cubicBezTo>
                <a:cubicBezTo>
                  <a:pt x="24006" y="9342"/>
                  <a:pt x="22359" y="7094"/>
                  <a:pt x="20079" y="5732"/>
                </a:cubicBezTo>
                <a:cubicBezTo>
                  <a:pt x="20958" y="5581"/>
                  <a:pt x="21845" y="5490"/>
                  <a:pt x="22716" y="5490"/>
                </a:cubicBezTo>
                <a:close/>
                <a:moveTo>
                  <a:pt x="5289" y="8772"/>
                </a:moveTo>
                <a:cubicBezTo>
                  <a:pt x="8013" y="11686"/>
                  <a:pt x="10040" y="17513"/>
                  <a:pt x="9058" y="21377"/>
                </a:cubicBezTo>
                <a:cubicBezTo>
                  <a:pt x="8330" y="24132"/>
                  <a:pt x="6144" y="26222"/>
                  <a:pt x="5448" y="29009"/>
                </a:cubicBezTo>
                <a:cubicBezTo>
                  <a:pt x="5226" y="25272"/>
                  <a:pt x="2534" y="21947"/>
                  <a:pt x="2597" y="18083"/>
                </a:cubicBezTo>
                <a:cubicBezTo>
                  <a:pt x="2661" y="14726"/>
                  <a:pt x="5289" y="12066"/>
                  <a:pt x="5289" y="8772"/>
                </a:cubicBezTo>
                <a:close/>
                <a:moveTo>
                  <a:pt x="5828" y="8677"/>
                </a:moveTo>
                <a:lnTo>
                  <a:pt x="5828" y="8677"/>
                </a:lnTo>
                <a:cubicBezTo>
                  <a:pt x="9565" y="10862"/>
                  <a:pt x="12922" y="14283"/>
                  <a:pt x="13903" y="18621"/>
                </a:cubicBezTo>
                <a:cubicBezTo>
                  <a:pt x="15265" y="24448"/>
                  <a:pt x="9660" y="26760"/>
                  <a:pt x="5638" y="29484"/>
                </a:cubicBezTo>
                <a:cubicBezTo>
                  <a:pt x="6651" y="25810"/>
                  <a:pt x="9976" y="23055"/>
                  <a:pt x="9723" y="19001"/>
                </a:cubicBezTo>
                <a:cubicBezTo>
                  <a:pt x="9470" y="15454"/>
                  <a:pt x="8266" y="11401"/>
                  <a:pt x="5828" y="8677"/>
                </a:cubicBezTo>
                <a:close/>
                <a:moveTo>
                  <a:pt x="1" y="0"/>
                </a:moveTo>
                <a:cubicBezTo>
                  <a:pt x="951" y="3040"/>
                  <a:pt x="2851" y="5542"/>
                  <a:pt x="4783" y="8107"/>
                </a:cubicBezTo>
                <a:cubicBezTo>
                  <a:pt x="5099" y="11654"/>
                  <a:pt x="2122" y="14504"/>
                  <a:pt x="2091" y="18083"/>
                </a:cubicBezTo>
                <a:cubicBezTo>
                  <a:pt x="2091" y="22263"/>
                  <a:pt x="4814" y="25715"/>
                  <a:pt x="5163" y="29800"/>
                </a:cubicBezTo>
                <a:cubicBezTo>
                  <a:pt x="5131" y="29800"/>
                  <a:pt x="5099" y="29832"/>
                  <a:pt x="5068" y="29864"/>
                </a:cubicBezTo>
                <a:cubicBezTo>
                  <a:pt x="4895" y="29979"/>
                  <a:pt x="5010" y="30252"/>
                  <a:pt x="5176" y="30252"/>
                </a:cubicBezTo>
                <a:cubicBezTo>
                  <a:pt x="5192" y="30252"/>
                  <a:pt x="5209" y="30249"/>
                  <a:pt x="5226" y="30244"/>
                </a:cubicBezTo>
                <a:cubicBezTo>
                  <a:pt x="5252" y="30270"/>
                  <a:pt x="5289" y="30285"/>
                  <a:pt x="5326" y="30285"/>
                </a:cubicBezTo>
                <a:cubicBezTo>
                  <a:pt x="5378" y="30285"/>
                  <a:pt x="5429" y="30255"/>
                  <a:pt x="5448" y="30180"/>
                </a:cubicBezTo>
                <a:cubicBezTo>
                  <a:pt x="5448" y="30149"/>
                  <a:pt x="5448" y="30149"/>
                  <a:pt x="5448" y="30117"/>
                </a:cubicBezTo>
                <a:cubicBezTo>
                  <a:pt x="9406" y="27869"/>
                  <a:pt x="15233" y="25018"/>
                  <a:pt x="14632" y="19635"/>
                </a:cubicBezTo>
                <a:cubicBezTo>
                  <a:pt x="14030" y="14536"/>
                  <a:pt x="9755" y="10007"/>
                  <a:pt x="5258" y="7981"/>
                </a:cubicBezTo>
                <a:cubicBezTo>
                  <a:pt x="5226" y="7886"/>
                  <a:pt x="5163" y="7822"/>
                  <a:pt x="5068" y="7791"/>
                </a:cubicBezTo>
                <a:cubicBezTo>
                  <a:pt x="3769" y="5732"/>
                  <a:pt x="2059" y="3800"/>
                  <a:pt x="1046" y="1583"/>
                </a:cubicBezTo>
                <a:lnTo>
                  <a:pt x="1046" y="1583"/>
                </a:lnTo>
                <a:cubicBezTo>
                  <a:pt x="2154" y="2597"/>
                  <a:pt x="3991" y="2692"/>
                  <a:pt x="5574" y="2850"/>
                </a:cubicBezTo>
                <a:cubicBezTo>
                  <a:pt x="9185" y="3230"/>
                  <a:pt x="11085" y="6777"/>
                  <a:pt x="14600" y="7094"/>
                </a:cubicBezTo>
                <a:cubicBezTo>
                  <a:pt x="14600" y="7094"/>
                  <a:pt x="14568" y="7094"/>
                  <a:pt x="14568" y="7126"/>
                </a:cubicBezTo>
                <a:cubicBezTo>
                  <a:pt x="14157" y="9026"/>
                  <a:pt x="15550" y="10546"/>
                  <a:pt x="17165" y="11401"/>
                </a:cubicBezTo>
                <a:cubicBezTo>
                  <a:pt x="18179" y="11939"/>
                  <a:pt x="19255" y="11876"/>
                  <a:pt x="20364" y="12161"/>
                </a:cubicBezTo>
                <a:cubicBezTo>
                  <a:pt x="21726" y="12478"/>
                  <a:pt x="22929" y="13111"/>
                  <a:pt x="24101" y="13839"/>
                </a:cubicBezTo>
                <a:cubicBezTo>
                  <a:pt x="24132" y="14188"/>
                  <a:pt x="24196" y="14504"/>
                  <a:pt x="24259" y="14853"/>
                </a:cubicBezTo>
                <a:cubicBezTo>
                  <a:pt x="24417" y="15613"/>
                  <a:pt x="24607" y="16246"/>
                  <a:pt x="25178" y="16816"/>
                </a:cubicBezTo>
                <a:cubicBezTo>
                  <a:pt x="25558" y="17133"/>
                  <a:pt x="26033" y="17260"/>
                  <a:pt x="26413" y="17513"/>
                </a:cubicBezTo>
                <a:cubicBezTo>
                  <a:pt x="27774" y="18463"/>
                  <a:pt x="28439" y="19286"/>
                  <a:pt x="28788" y="20806"/>
                </a:cubicBezTo>
                <a:cubicBezTo>
                  <a:pt x="28788" y="20870"/>
                  <a:pt x="28788" y="20933"/>
                  <a:pt x="28851" y="20965"/>
                </a:cubicBezTo>
                <a:cubicBezTo>
                  <a:pt x="28851" y="20996"/>
                  <a:pt x="28851" y="20996"/>
                  <a:pt x="28851" y="20996"/>
                </a:cubicBezTo>
                <a:cubicBezTo>
                  <a:pt x="28866" y="21087"/>
                  <a:pt x="28946" y="21127"/>
                  <a:pt x="29026" y="21127"/>
                </a:cubicBezTo>
                <a:cubicBezTo>
                  <a:pt x="29113" y="21127"/>
                  <a:pt x="29200" y="21079"/>
                  <a:pt x="29200" y="20996"/>
                </a:cubicBezTo>
                <a:cubicBezTo>
                  <a:pt x="29200" y="20965"/>
                  <a:pt x="29231" y="20965"/>
                  <a:pt x="29231" y="20965"/>
                </a:cubicBezTo>
                <a:cubicBezTo>
                  <a:pt x="31765" y="16943"/>
                  <a:pt x="32746" y="11527"/>
                  <a:pt x="29358" y="7664"/>
                </a:cubicBezTo>
                <a:cubicBezTo>
                  <a:pt x="27638" y="5686"/>
                  <a:pt x="25044" y="4892"/>
                  <a:pt x="22360" y="4892"/>
                </a:cubicBezTo>
                <a:cubicBezTo>
                  <a:pt x="19757" y="4892"/>
                  <a:pt x="17070" y="5639"/>
                  <a:pt x="15012" y="6777"/>
                </a:cubicBezTo>
                <a:cubicBezTo>
                  <a:pt x="14980" y="6682"/>
                  <a:pt x="14917" y="6619"/>
                  <a:pt x="14822" y="6619"/>
                </a:cubicBezTo>
                <a:cubicBezTo>
                  <a:pt x="11877" y="6492"/>
                  <a:pt x="10356" y="3737"/>
                  <a:pt x="7760" y="2787"/>
                </a:cubicBezTo>
                <a:cubicBezTo>
                  <a:pt x="5384" y="1900"/>
                  <a:pt x="1932" y="3040"/>
                  <a:pt x="539" y="285"/>
                </a:cubicBezTo>
                <a:cubicBezTo>
                  <a:pt x="507" y="190"/>
                  <a:pt x="507" y="95"/>
                  <a:pt x="47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95" name="Google Shape;995;p50"/>
          <p:cNvSpPr/>
          <p:nvPr/>
        </p:nvSpPr>
        <p:spPr>
          <a:xfrm rot="10800000">
            <a:off x="1295499" y="6137308"/>
            <a:ext cx="2430304" cy="2786613"/>
          </a:xfrm>
          <a:custGeom>
            <a:avLst/>
            <a:gdLst/>
            <a:ahLst/>
            <a:cxnLst/>
            <a:rect l="l" t="t" r="r" b="b"/>
            <a:pathLst>
              <a:path w="58652" h="67251" extrusionOk="0">
                <a:moveTo>
                  <a:pt x="12654" y="21512"/>
                </a:moveTo>
                <a:cubicBezTo>
                  <a:pt x="17073" y="21512"/>
                  <a:pt x="20498" y="24758"/>
                  <a:pt x="23594" y="27647"/>
                </a:cubicBezTo>
                <a:cubicBezTo>
                  <a:pt x="22137" y="26887"/>
                  <a:pt x="20585" y="26222"/>
                  <a:pt x="19002" y="26063"/>
                </a:cubicBezTo>
                <a:cubicBezTo>
                  <a:pt x="18763" y="26035"/>
                  <a:pt x="18530" y="26022"/>
                  <a:pt x="18301" y="26022"/>
                </a:cubicBezTo>
                <a:cubicBezTo>
                  <a:pt x="16740" y="26022"/>
                  <a:pt x="15386" y="26619"/>
                  <a:pt x="13840" y="26950"/>
                </a:cubicBezTo>
                <a:cubicBezTo>
                  <a:pt x="13333" y="27068"/>
                  <a:pt x="12858" y="27116"/>
                  <a:pt x="12403" y="27116"/>
                </a:cubicBezTo>
                <a:cubicBezTo>
                  <a:pt x="10526" y="27116"/>
                  <a:pt x="8994" y="26287"/>
                  <a:pt x="7031" y="26032"/>
                </a:cubicBezTo>
                <a:cubicBezTo>
                  <a:pt x="6875" y="26009"/>
                  <a:pt x="6714" y="25999"/>
                  <a:pt x="6547" y="25999"/>
                </a:cubicBezTo>
                <a:cubicBezTo>
                  <a:pt x="5388" y="25999"/>
                  <a:pt x="3985" y="26483"/>
                  <a:pt x="2782" y="26483"/>
                </a:cubicBezTo>
                <a:cubicBezTo>
                  <a:pt x="2007" y="26483"/>
                  <a:pt x="1314" y="26282"/>
                  <a:pt x="824" y="25620"/>
                </a:cubicBezTo>
                <a:cubicBezTo>
                  <a:pt x="2439" y="25430"/>
                  <a:pt x="3959" y="25018"/>
                  <a:pt x="5447" y="24322"/>
                </a:cubicBezTo>
                <a:cubicBezTo>
                  <a:pt x="7506" y="23308"/>
                  <a:pt x="9279" y="21852"/>
                  <a:pt x="11654" y="21567"/>
                </a:cubicBezTo>
                <a:cubicBezTo>
                  <a:pt x="11993" y="21529"/>
                  <a:pt x="12326" y="21512"/>
                  <a:pt x="12654" y="21512"/>
                </a:cubicBezTo>
                <a:close/>
                <a:moveTo>
                  <a:pt x="729" y="26317"/>
                </a:moveTo>
                <a:lnTo>
                  <a:pt x="729" y="26317"/>
                </a:lnTo>
                <a:cubicBezTo>
                  <a:pt x="1292" y="26824"/>
                  <a:pt x="1957" y="27056"/>
                  <a:pt x="2766" y="27056"/>
                </a:cubicBezTo>
                <a:cubicBezTo>
                  <a:pt x="2866" y="27056"/>
                  <a:pt x="2968" y="27052"/>
                  <a:pt x="3072" y="27045"/>
                </a:cubicBezTo>
                <a:cubicBezTo>
                  <a:pt x="4301" y="26967"/>
                  <a:pt x="5206" y="26500"/>
                  <a:pt x="6411" y="26500"/>
                </a:cubicBezTo>
                <a:cubicBezTo>
                  <a:pt x="6666" y="26500"/>
                  <a:pt x="6934" y="26521"/>
                  <a:pt x="7221" y="26570"/>
                </a:cubicBezTo>
                <a:cubicBezTo>
                  <a:pt x="8234" y="26729"/>
                  <a:pt x="9184" y="27172"/>
                  <a:pt x="10166" y="27457"/>
                </a:cubicBezTo>
                <a:cubicBezTo>
                  <a:pt x="10765" y="27614"/>
                  <a:pt x="11327" y="27680"/>
                  <a:pt x="11874" y="27680"/>
                </a:cubicBezTo>
                <a:cubicBezTo>
                  <a:pt x="13093" y="27680"/>
                  <a:pt x="14238" y="27353"/>
                  <a:pt x="15550" y="26982"/>
                </a:cubicBezTo>
                <a:cubicBezTo>
                  <a:pt x="16443" y="26713"/>
                  <a:pt x="17277" y="26599"/>
                  <a:pt x="18082" y="26599"/>
                </a:cubicBezTo>
                <a:cubicBezTo>
                  <a:pt x="19932" y="26599"/>
                  <a:pt x="21623" y="27204"/>
                  <a:pt x="23499" y="27932"/>
                </a:cubicBezTo>
                <a:cubicBezTo>
                  <a:pt x="21535" y="28850"/>
                  <a:pt x="18685" y="30180"/>
                  <a:pt x="18052" y="31986"/>
                </a:cubicBezTo>
                <a:cubicBezTo>
                  <a:pt x="17545" y="33537"/>
                  <a:pt x="18843" y="34297"/>
                  <a:pt x="20173" y="34519"/>
                </a:cubicBezTo>
                <a:cubicBezTo>
                  <a:pt x="17513" y="34994"/>
                  <a:pt x="14790" y="35501"/>
                  <a:pt x="12256" y="36261"/>
                </a:cubicBezTo>
                <a:cubicBezTo>
                  <a:pt x="9754" y="35406"/>
                  <a:pt x="6936" y="34709"/>
                  <a:pt x="5004" y="32841"/>
                </a:cubicBezTo>
                <a:cubicBezTo>
                  <a:pt x="3135" y="31036"/>
                  <a:pt x="1394" y="28819"/>
                  <a:pt x="729" y="26317"/>
                </a:cubicBezTo>
                <a:close/>
                <a:moveTo>
                  <a:pt x="42247" y="31669"/>
                </a:moveTo>
                <a:lnTo>
                  <a:pt x="42247" y="31669"/>
                </a:lnTo>
                <a:cubicBezTo>
                  <a:pt x="45414" y="31732"/>
                  <a:pt x="48517" y="33189"/>
                  <a:pt x="51684" y="33569"/>
                </a:cubicBezTo>
                <a:cubicBezTo>
                  <a:pt x="53078" y="33727"/>
                  <a:pt x="55991" y="34487"/>
                  <a:pt x="57258" y="35913"/>
                </a:cubicBezTo>
                <a:cubicBezTo>
                  <a:pt x="56054" y="36229"/>
                  <a:pt x="54914" y="36641"/>
                  <a:pt x="53711" y="36958"/>
                </a:cubicBezTo>
                <a:cubicBezTo>
                  <a:pt x="53171" y="37095"/>
                  <a:pt x="52719" y="37147"/>
                  <a:pt x="52304" y="37147"/>
                </a:cubicBezTo>
                <a:cubicBezTo>
                  <a:pt x="51382" y="37147"/>
                  <a:pt x="50645" y="36889"/>
                  <a:pt x="49531" y="36736"/>
                </a:cubicBezTo>
                <a:cubicBezTo>
                  <a:pt x="49395" y="36719"/>
                  <a:pt x="49273" y="36711"/>
                  <a:pt x="49157" y="36711"/>
                </a:cubicBezTo>
                <a:cubicBezTo>
                  <a:pt x="48841" y="36711"/>
                  <a:pt x="48571" y="36770"/>
                  <a:pt x="48200" y="36863"/>
                </a:cubicBezTo>
                <a:cubicBezTo>
                  <a:pt x="47133" y="37129"/>
                  <a:pt x="46252" y="37357"/>
                  <a:pt x="45384" y="37357"/>
                </a:cubicBezTo>
                <a:cubicBezTo>
                  <a:pt x="44502" y="37357"/>
                  <a:pt x="43633" y="37122"/>
                  <a:pt x="42595" y="36451"/>
                </a:cubicBezTo>
                <a:cubicBezTo>
                  <a:pt x="42595" y="36419"/>
                  <a:pt x="42563" y="36419"/>
                  <a:pt x="42563" y="36419"/>
                </a:cubicBezTo>
                <a:cubicBezTo>
                  <a:pt x="42848" y="36008"/>
                  <a:pt x="43070" y="35501"/>
                  <a:pt x="43133" y="34931"/>
                </a:cubicBezTo>
                <a:cubicBezTo>
                  <a:pt x="43292" y="33759"/>
                  <a:pt x="42880" y="32619"/>
                  <a:pt x="42247" y="31669"/>
                </a:cubicBezTo>
                <a:close/>
                <a:moveTo>
                  <a:pt x="38470" y="32804"/>
                </a:moveTo>
                <a:cubicBezTo>
                  <a:pt x="40015" y="32804"/>
                  <a:pt x="41546" y="33053"/>
                  <a:pt x="42373" y="33949"/>
                </a:cubicBezTo>
                <a:cubicBezTo>
                  <a:pt x="42658" y="35849"/>
                  <a:pt x="41708" y="37623"/>
                  <a:pt x="38985" y="37686"/>
                </a:cubicBezTo>
                <a:cubicBezTo>
                  <a:pt x="38965" y="37686"/>
                  <a:pt x="38945" y="37686"/>
                  <a:pt x="38925" y="37686"/>
                </a:cubicBezTo>
                <a:cubicBezTo>
                  <a:pt x="36263" y="37686"/>
                  <a:pt x="34285" y="35583"/>
                  <a:pt x="32556" y="33822"/>
                </a:cubicBezTo>
                <a:cubicBezTo>
                  <a:pt x="32493" y="33759"/>
                  <a:pt x="32429" y="33759"/>
                  <a:pt x="32398" y="33759"/>
                </a:cubicBezTo>
                <a:cubicBezTo>
                  <a:pt x="32334" y="33759"/>
                  <a:pt x="32303" y="33791"/>
                  <a:pt x="32271" y="33791"/>
                </a:cubicBezTo>
                <a:cubicBezTo>
                  <a:pt x="32176" y="33727"/>
                  <a:pt x="32049" y="33664"/>
                  <a:pt x="31954" y="33632"/>
                </a:cubicBezTo>
                <a:cubicBezTo>
                  <a:pt x="32936" y="33506"/>
                  <a:pt x="33949" y="33252"/>
                  <a:pt x="34963" y="33094"/>
                </a:cubicBezTo>
                <a:cubicBezTo>
                  <a:pt x="35872" y="32979"/>
                  <a:pt x="37176" y="32804"/>
                  <a:pt x="38470" y="32804"/>
                </a:cubicBezTo>
                <a:close/>
                <a:moveTo>
                  <a:pt x="30037" y="33790"/>
                </a:moveTo>
                <a:cubicBezTo>
                  <a:pt x="30747" y="33790"/>
                  <a:pt x="31431" y="33912"/>
                  <a:pt x="32049" y="34266"/>
                </a:cubicBezTo>
                <a:cubicBezTo>
                  <a:pt x="32018" y="34392"/>
                  <a:pt x="31954" y="34519"/>
                  <a:pt x="31891" y="34646"/>
                </a:cubicBezTo>
                <a:cubicBezTo>
                  <a:pt x="31764" y="34709"/>
                  <a:pt x="31701" y="34836"/>
                  <a:pt x="31764" y="34994"/>
                </a:cubicBezTo>
                <a:cubicBezTo>
                  <a:pt x="31194" y="36546"/>
                  <a:pt x="30656" y="38319"/>
                  <a:pt x="29484" y="39333"/>
                </a:cubicBezTo>
                <a:cubicBezTo>
                  <a:pt x="29009" y="39713"/>
                  <a:pt x="28597" y="39934"/>
                  <a:pt x="28217" y="39998"/>
                </a:cubicBezTo>
                <a:cubicBezTo>
                  <a:pt x="28186" y="39966"/>
                  <a:pt x="28186" y="39934"/>
                  <a:pt x="28186" y="39903"/>
                </a:cubicBezTo>
                <a:cubicBezTo>
                  <a:pt x="28186" y="39871"/>
                  <a:pt x="28162" y="39855"/>
                  <a:pt x="28138" y="39855"/>
                </a:cubicBezTo>
                <a:cubicBezTo>
                  <a:pt x="28114" y="39855"/>
                  <a:pt x="28091" y="39871"/>
                  <a:pt x="28091" y="39903"/>
                </a:cubicBezTo>
                <a:cubicBezTo>
                  <a:pt x="28091" y="39934"/>
                  <a:pt x="28091" y="39966"/>
                  <a:pt x="28122" y="39998"/>
                </a:cubicBezTo>
                <a:cubicBezTo>
                  <a:pt x="28074" y="40002"/>
                  <a:pt x="28026" y="40004"/>
                  <a:pt x="27979" y="40004"/>
                </a:cubicBezTo>
                <a:cubicBezTo>
                  <a:pt x="26015" y="40004"/>
                  <a:pt x="25010" y="36219"/>
                  <a:pt x="24639" y="34487"/>
                </a:cubicBezTo>
                <a:cubicBezTo>
                  <a:pt x="25114" y="34456"/>
                  <a:pt x="25589" y="34392"/>
                  <a:pt x="26064" y="34361"/>
                </a:cubicBezTo>
                <a:cubicBezTo>
                  <a:pt x="27301" y="34216"/>
                  <a:pt x="28713" y="33790"/>
                  <a:pt x="30037" y="33790"/>
                </a:cubicBezTo>
                <a:close/>
                <a:moveTo>
                  <a:pt x="32493" y="34297"/>
                </a:moveTo>
                <a:cubicBezTo>
                  <a:pt x="34158" y="36183"/>
                  <a:pt x="36229" y="38193"/>
                  <a:pt x="38922" y="38193"/>
                </a:cubicBezTo>
                <a:cubicBezTo>
                  <a:pt x="38943" y="38193"/>
                  <a:pt x="38964" y="38193"/>
                  <a:pt x="38985" y="38193"/>
                </a:cubicBezTo>
                <a:cubicBezTo>
                  <a:pt x="40252" y="38161"/>
                  <a:pt x="41487" y="37686"/>
                  <a:pt x="42278" y="36799"/>
                </a:cubicBezTo>
                <a:cubicBezTo>
                  <a:pt x="42278" y="36831"/>
                  <a:pt x="42310" y="36863"/>
                  <a:pt x="42342" y="36863"/>
                </a:cubicBezTo>
                <a:cubicBezTo>
                  <a:pt x="43292" y="37496"/>
                  <a:pt x="44210" y="37876"/>
                  <a:pt x="45350" y="37939"/>
                </a:cubicBezTo>
                <a:cubicBezTo>
                  <a:pt x="45429" y="37944"/>
                  <a:pt x="45507" y="37946"/>
                  <a:pt x="45585" y="37946"/>
                </a:cubicBezTo>
                <a:cubicBezTo>
                  <a:pt x="46887" y="37946"/>
                  <a:pt x="48110" y="37325"/>
                  <a:pt x="49400" y="37325"/>
                </a:cubicBezTo>
                <a:cubicBezTo>
                  <a:pt x="49590" y="37325"/>
                  <a:pt x="49781" y="37338"/>
                  <a:pt x="49974" y="37369"/>
                </a:cubicBezTo>
                <a:cubicBezTo>
                  <a:pt x="50818" y="37501"/>
                  <a:pt x="51267" y="37787"/>
                  <a:pt x="52035" y="37787"/>
                </a:cubicBezTo>
                <a:cubicBezTo>
                  <a:pt x="52188" y="37787"/>
                  <a:pt x="52354" y="37776"/>
                  <a:pt x="52539" y="37749"/>
                </a:cubicBezTo>
                <a:cubicBezTo>
                  <a:pt x="54186" y="37496"/>
                  <a:pt x="55928" y="36768"/>
                  <a:pt x="57480" y="36198"/>
                </a:cubicBezTo>
                <a:lnTo>
                  <a:pt x="57480" y="36198"/>
                </a:lnTo>
                <a:cubicBezTo>
                  <a:pt x="58050" y="37053"/>
                  <a:pt x="58018" y="38161"/>
                  <a:pt x="56719" y="39491"/>
                </a:cubicBezTo>
                <a:cubicBezTo>
                  <a:pt x="55358" y="40916"/>
                  <a:pt x="52983" y="41011"/>
                  <a:pt x="51209" y="41676"/>
                </a:cubicBezTo>
                <a:cubicBezTo>
                  <a:pt x="49657" y="42278"/>
                  <a:pt x="48264" y="43291"/>
                  <a:pt x="46649" y="43798"/>
                </a:cubicBezTo>
                <a:cubicBezTo>
                  <a:pt x="46142" y="43925"/>
                  <a:pt x="45667" y="44020"/>
                  <a:pt x="45192" y="44051"/>
                </a:cubicBezTo>
                <a:cubicBezTo>
                  <a:pt x="45160" y="44020"/>
                  <a:pt x="45129" y="43988"/>
                  <a:pt x="45097" y="43956"/>
                </a:cubicBezTo>
                <a:cubicBezTo>
                  <a:pt x="45079" y="43929"/>
                  <a:pt x="45051" y="43918"/>
                  <a:pt x="45020" y="43918"/>
                </a:cubicBezTo>
                <a:cubicBezTo>
                  <a:pt x="44941" y="43918"/>
                  <a:pt x="44844" y="43992"/>
                  <a:pt x="44844" y="44083"/>
                </a:cubicBezTo>
                <a:cubicBezTo>
                  <a:pt x="43355" y="44083"/>
                  <a:pt x="41962" y="43545"/>
                  <a:pt x="40537" y="42721"/>
                </a:cubicBezTo>
                <a:cubicBezTo>
                  <a:pt x="37180" y="40758"/>
                  <a:pt x="34424" y="38003"/>
                  <a:pt x="32271" y="34772"/>
                </a:cubicBezTo>
                <a:cubicBezTo>
                  <a:pt x="32334" y="34646"/>
                  <a:pt x="32366" y="34487"/>
                  <a:pt x="32398" y="34361"/>
                </a:cubicBezTo>
                <a:cubicBezTo>
                  <a:pt x="32429" y="34329"/>
                  <a:pt x="32461" y="34329"/>
                  <a:pt x="32493" y="34297"/>
                </a:cubicBezTo>
                <a:close/>
                <a:moveTo>
                  <a:pt x="20110" y="35184"/>
                </a:moveTo>
                <a:lnTo>
                  <a:pt x="19983" y="35311"/>
                </a:lnTo>
                <a:cubicBezTo>
                  <a:pt x="16563" y="36831"/>
                  <a:pt x="13175" y="38446"/>
                  <a:pt x="10388" y="41043"/>
                </a:cubicBezTo>
                <a:cubicBezTo>
                  <a:pt x="10333" y="41098"/>
                  <a:pt x="10396" y="41176"/>
                  <a:pt x="10455" y="41176"/>
                </a:cubicBezTo>
                <a:cubicBezTo>
                  <a:pt x="10465" y="41176"/>
                  <a:pt x="10474" y="41174"/>
                  <a:pt x="10483" y="41170"/>
                </a:cubicBezTo>
                <a:cubicBezTo>
                  <a:pt x="13396" y="39016"/>
                  <a:pt x="16310" y="37338"/>
                  <a:pt x="19508" y="35723"/>
                </a:cubicBezTo>
                <a:lnTo>
                  <a:pt x="19508" y="35723"/>
                </a:lnTo>
                <a:cubicBezTo>
                  <a:pt x="18907" y="36293"/>
                  <a:pt x="18273" y="36863"/>
                  <a:pt x="17672" y="37464"/>
                </a:cubicBezTo>
                <a:cubicBezTo>
                  <a:pt x="17721" y="37391"/>
                  <a:pt x="17675" y="37317"/>
                  <a:pt x="17607" y="37317"/>
                </a:cubicBezTo>
                <a:cubicBezTo>
                  <a:pt x="17588" y="37317"/>
                  <a:pt x="17566" y="37323"/>
                  <a:pt x="17545" y="37338"/>
                </a:cubicBezTo>
                <a:cubicBezTo>
                  <a:pt x="15328" y="39554"/>
                  <a:pt x="13175" y="41930"/>
                  <a:pt x="11369" y="44495"/>
                </a:cubicBezTo>
                <a:cubicBezTo>
                  <a:pt x="11321" y="44543"/>
                  <a:pt x="11384" y="44611"/>
                  <a:pt x="11445" y="44611"/>
                </a:cubicBezTo>
                <a:cubicBezTo>
                  <a:pt x="11463" y="44611"/>
                  <a:pt x="11481" y="44605"/>
                  <a:pt x="11496" y="44590"/>
                </a:cubicBezTo>
                <a:cubicBezTo>
                  <a:pt x="13079" y="42595"/>
                  <a:pt x="14695" y="40663"/>
                  <a:pt x="16405" y="38794"/>
                </a:cubicBezTo>
                <a:lnTo>
                  <a:pt x="16405" y="38794"/>
                </a:lnTo>
                <a:cubicBezTo>
                  <a:pt x="15930" y="39364"/>
                  <a:pt x="15518" y="39934"/>
                  <a:pt x="15170" y="40568"/>
                </a:cubicBezTo>
                <a:cubicBezTo>
                  <a:pt x="13776" y="43101"/>
                  <a:pt x="13745" y="46458"/>
                  <a:pt x="13333" y="49245"/>
                </a:cubicBezTo>
                <a:cubicBezTo>
                  <a:pt x="13111" y="50734"/>
                  <a:pt x="12541" y="53584"/>
                  <a:pt x="12699" y="55959"/>
                </a:cubicBezTo>
                <a:cubicBezTo>
                  <a:pt x="11668" y="56943"/>
                  <a:pt x="11036" y="57442"/>
                  <a:pt x="9826" y="57442"/>
                </a:cubicBezTo>
                <a:cubicBezTo>
                  <a:pt x="9402" y="57442"/>
                  <a:pt x="8906" y="57381"/>
                  <a:pt x="8297" y="57257"/>
                </a:cubicBezTo>
                <a:cubicBezTo>
                  <a:pt x="7791" y="57131"/>
                  <a:pt x="7664" y="56909"/>
                  <a:pt x="7126" y="56877"/>
                </a:cubicBezTo>
                <a:cubicBezTo>
                  <a:pt x="7084" y="56875"/>
                  <a:pt x="7042" y="56873"/>
                  <a:pt x="7000" y="56873"/>
                </a:cubicBezTo>
                <a:cubicBezTo>
                  <a:pt x="5743" y="56873"/>
                  <a:pt x="4684" y="58016"/>
                  <a:pt x="3599" y="58016"/>
                </a:cubicBezTo>
                <a:cubicBezTo>
                  <a:pt x="2962" y="58016"/>
                  <a:pt x="2315" y="57622"/>
                  <a:pt x="1615" y="56371"/>
                </a:cubicBezTo>
                <a:cubicBezTo>
                  <a:pt x="0" y="53457"/>
                  <a:pt x="760" y="47978"/>
                  <a:pt x="1774" y="45001"/>
                </a:cubicBezTo>
                <a:cubicBezTo>
                  <a:pt x="4339" y="37528"/>
                  <a:pt x="13333" y="36451"/>
                  <a:pt x="20110" y="35184"/>
                </a:cubicBezTo>
                <a:close/>
                <a:moveTo>
                  <a:pt x="32081" y="35437"/>
                </a:moveTo>
                <a:cubicBezTo>
                  <a:pt x="34519" y="39016"/>
                  <a:pt x="37845" y="42278"/>
                  <a:pt x="41867" y="44020"/>
                </a:cubicBezTo>
                <a:cubicBezTo>
                  <a:pt x="42817" y="44416"/>
                  <a:pt x="43723" y="44614"/>
                  <a:pt x="44622" y="44614"/>
                </a:cubicBezTo>
                <a:cubicBezTo>
                  <a:pt x="44801" y="44614"/>
                  <a:pt x="44981" y="44606"/>
                  <a:pt x="45160" y="44590"/>
                </a:cubicBezTo>
                <a:cubicBezTo>
                  <a:pt x="46902" y="47250"/>
                  <a:pt x="47725" y="50354"/>
                  <a:pt x="49689" y="52887"/>
                </a:cubicBezTo>
                <a:cubicBezTo>
                  <a:pt x="49974" y="53235"/>
                  <a:pt x="50512" y="53710"/>
                  <a:pt x="50702" y="54059"/>
                </a:cubicBezTo>
                <a:cubicBezTo>
                  <a:pt x="51906" y="56529"/>
                  <a:pt x="49974" y="56909"/>
                  <a:pt x="48676" y="57447"/>
                </a:cubicBezTo>
                <a:cubicBezTo>
                  <a:pt x="46879" y="58201"/>
                  <a:pt x="45083" y="59086"/>
                  <a:pt x="43117" y="59086"/>
                </a:cubicBezTo>
                <a:cubicBezTo>
                  <a:pt x="42934" y="59086"/>
                  <a:pt x="42750" y="59079"/>
                  <a:pt x="42563" y="59062"/>
                </a:cubicBezTo>
                <a:cubicBezTo>
                  <a:pt x="38256" y="58651"/>
                  <a:pt x="35660" y="54692"/>
                  <a:pt x="33759" y="51240"/>
                </a:cubicBezTo>
                <a:cubicBezTo>
                  <a:pt x="31796" y="47725"/>
                  <a:pt x="30339" y="44020"/>
                  <a:pt x="29167" y="40156"/>
                </a:cubicBezTo>
                <a:cubicBezTo>
                  <a:pt x="29167" y="40156"/>
                  <a:pt x="29167" y="40156"/>
                  <a:pt x="29136" y="40124"/>
                </a:cubicBezTo>
                <a:cubicBezTo>
                  <a:pt x="30656" y="39333"/>
                  <a:pt x="31511" y="37211"/>
                  <a:pt x="32081" y="35437"/>
                </a:cubicBezTo>
                <a:close/>
                <a:moveTo>
                  <a:pt x="24132" y="34551"/>
                </a:moveTo>
                <a:cubicBezTo>
                  <a:pt x="24480" y="36198"/>
                  <a:pt x="25177" y="39396"/>
                  <a:pt x="26951" y="40251"/>
                </a:cubicBezTo>
                <a:cubicBezTo>
                  <a:pt x="26571" y="44811"/>
                  <a:pt x="29642" y="49150"/>
                  <a:pt x="27616" y="53647"/>
                </a:cubicBezTo>
                <a:cubicBezTo>
                  <a:pt x="26697" y="55674"/>
                  <a:pt x="25145" y="57479"/>
                  <a:pt x="23499" y="58999"/>
                </a:cubicBezTo>
                <a:cubicBezTo>
                  <a:pt x="22852" y="59587"/>
                  <a:pt x="21962" y="59896"/>
                  <a:pt x="21063" y="59896"/>
                </a:cubicBezTo>
                <a:cubicBezTo>
                  <a:pt x="20509" y="59896"/>
                  <a:pt x="19952" y="59779"/>
                  <a:pt x="19445" y="59538"/>
                </a:cubicBezTo>
                <a:cubicBezTo>
                  <a:pt x="19097" y="59379"/>
                  <a:pt x="18875" y="58904"/>
                  <a:pt x="18527" y="58682"/>
                </a:cubicBezTo>
                <a:cubicBezTo>
                  <a:pt x="18215" y="58541"/>
                  <a:pt x="17953" y="58424"/>
                  <a:pt x="17629" y="58424"/>
                </a:cubicBezTo>
                <a:cubicBezTo>
                  <a:pt x="17591" y="58424"/>
                  <a:pt x="17553" y="58426"/>
                  <a:pt x="17513" y="58429"/>
                </a:cubicBezTo>
                <a:cubicBezTo>
                  <a:pt x="17101" y="58461"/>
                  <a:pt x="16816" y="58904"/>
                  <a:pt x="16500" y="58904"/>
                </a:cubicBezTo>
                <a:cubicBezTo>
                  <a:pt x="16367" y="59009"/>
                  <a:pt x="16228" y="59062"/>
                  <a:pt x="16083" y="59062"/>
                </a:cubicBezTo>
                <a:cubicBezTo>
                  <a:pt x="15746" y="59062"/>
                  <a:pt x="15378" y="58774"/>
                  <a:pt x="14980" y="58176"/>
                </a:cubicBezTo>
                <a:cubicBezTo>
                  <a:pt x="13840" y="58144"/>
                  <a:pt x="13301" y="57637"/>
                  <a:pt x="13365" y="56687"/>
                </a:cubicBezTo>
                <a:cubicBezTo>
                  <a:pt x="13175" y="56054"/>
                  <a:pt x="13206" y="55357"/>
                  <a:pt x="13238" y="54692"/>
                </a:cubicBezTo>
                <a:cubicBezTo>
                  <a:pt x="13270" y="52064"/>
                  <a:pt x="13871" y="49403"/>
                  <a:pt x="14251" y="46775"/>
                </a:cubicBezTo>
                <a:cubicBezTo>
                  <a:pt x="14600" y="44558"/>
                  <a:pt x="14758" y="42183"/>
                  <a:pt x="16025" y="40219"/>
                </a:cubicBezTo>
                <a:cubicBezTo>
                  <a:pt x="17386" y="38129"/>
                  <a:pt x="19667" y="36356"/>
                  <a:pt x="21472" y="34614"/>
                </a:cubicBezTo>
                <a:cubicBezTo>
                  <a:pt x="21701" y="34623"/>
                  <a:pt x="21935" y="34627"/>
                  <a:pt x="22171" y="34627"/>
                </a:cubicBezTo>
                <a:cubicBezTo>
                  <a:pt x="22817" y="34627"/>
                  <a:pt x="23483" y="34597"/>
                  <a:pt x="24132" y="34551"/>
                </a:cubicBezTo>
                <a:close/>
                <a:moveTo>
                  <a:pt x="28692" y="40314"/>
                </a:moveTo>
                <a:cubicBezTo>
                  <a:pt x="30054" y="45192"/>
                  <a:pt x="32113" y="50164"/>
                  <a:pt x="35026" y="54344"/>
                </a:cubicBezTo>
                <a:cubicBezTo>
                  <a:pt x="34329" y="56656"/>
                  <a:pt x="33728" y="59031"/>
                  <a:pt x="32429" y="61089"/>
                </a:cubicBezTo>
                <a:cubicBezTo>
                  <a:pt x="31289" y="62894"/>
                  <a:pt x="30181" y="63243"/>
                  <a:pt x="28281" y="63781"/>
                </a:cubicBezTo>
                <a:cubicBezTo>
                  <a:pt x="27584" y="63971"/>
                  <a:pt x="27014" y="64098"/>
                  <a:pt x="26444" y="64541"/>
                </a:cubicBezTo>
                <a:cubicBezTo>
                  <a:pt x="25206" y="65562"/>
                  <a:pt x="25541" y="66221"/>
                  <a:pt x="23754" y="66221"/>
                </a:cubicBezTo>
                <a:cubicBezTo>
                  <a:pt x="23712" y="66221"/>
                  <a:pt x="23669" y="66220"/>
                  <a:pt x="23625" y="66220"/>
                </a:cubicBezTo>
                <a:cubicBezTo>
                  <a:pt x="21979" y="66188"/>
                  <a:pt x="20997" y="65523"/>
                  <a:pt x="19667" y="64668"/>
                </a:cubicBezTo>
                <a:cubicBezTo>
                  <a:pt x="17608" y="63369"/>
                  <a:pt x="15835" y="61818"/>
                  <a:pt x="14726" y="59664"/>
                </a:cubicBezTo>
                <a:lnTo>
                  <a:pt x="14726" y="59664"/>
                </a:lnTo>
                <a:cubicBezTo>
                  <a:pt x="15008" y="59772"/>
                  <a:pt x="15333" y="59821"/>
                  <a:pt x="15703" y="59821"/>
                </a:cubicBezTo>
                <a:cubicBezTo>
                  <a:pt x="15875" y="59821"/>
                  <a:pt x="16056" y="59811"/>
                  <a:pt x="16246" y="59791"/>
                </a:cubicBezTo>
                <a:cubicBezTo>
                  <a:pt x="17524" y="59625"/>
                  <a:pt x="18086" y="59526"/>
                  <a:pt x="18384" y="59526"/>
                </a:cubicBezTo>
                <a:cubicBezTo>
                  <a:pt x="18884" y="59526"/>
                  <a:pt x="18643" y="59805"/>
                  <a:pt x="19793" y="60519"/>
                </a:cubicBezTo>
                <a:cubicBezTo>
                  <a:pt x="20194" y="60767"/>
                  <a:pt x="20560" y="60877"/>
                  <a:pt x="20953" y="60877"/>
                </a:cubicBezTo>
                <a:cubicBezTo>
                  <a:pt x="21214" y="60877"/>
                  <a:pt x="21486" y="60829"/>
                  <a:pt x="21788" y="60741"/>
                </a:cubicBezTo>
                <a:cubicBezTo>
                  <a:pt x="23752" y="60108"/>
                  <a:pt x="25494" y="57827"/>
                  <a:pt x="26666" y="56244"/>
                </a:cubicBezTo>
                <a:cubicBezTo>
                  <a:pt x="28027" y="54375"/>
                  <a:pt x="28946" y="52285"/>
                  <a:pt x="28851" y="49974"/>
                </a:cubicBezTo>
                <a:cubicBezTo>
                  <a:pt x="28756" y="46680"/>
                  <a:pt x="27141" y="43671"/>
                  <a:pt x="27236" y="40346"/>
                </a:cubicBezTo>
                <a:lnTo>
                  <a:pt x="27236" y="40346"/>
                </a:lnTo>
                <a:cubicBezTo>
                  <a:pt x="27449" y="40417"/>
                  <a:pt x="27663" y="40453"/>
                  <a:pt x="27877" y="40453"/>
                </a:cubicBezTo>
                <a:cubicBezTo>
                  <a:pt x="27948" y="40453"/>
                  <a:pt x="28019" y="40449"/>
                  <a:pt x="28091" y="40441"/>
                </a:cubicBezTo>
                <a:lnTo>
                  <a:pt x="28154" y="40441"/>
                </a:lnTo>
                <a:cubicBezTo>
                  <a:pt x="28502" y="43260"/>
                  <a:pt x="29104" y="46078"/>
                  <a:pt x="29896" y="48802"/>
                </a:cubicBezTo>
                <a:cubicBezTo>
                  <a:pt x="29908" y="48839"/>
                  <a:pt x="29940" y="48857"/>
                  <a:pt x="29973" y="48857"/>
                </a:cubicBezTo>
                <a:cubicBezTo>
                  <a:pt x="30023" y="48857"/>
                  <a:pt x="30073" y="48815"/>
                  <a:pt x="30054" y="48738"/>
                </a:cubicBezTo>
                <a:cubicBezTo>
                  <a:pt x="29389" y="45983"/>
                  <a:pt x="28819" y="43196"/>
                  <a:pt x="28281" y="40410"/>
                </a:cubicBezTo>
                <a:cubicBezTo>
                  <a:pt x="28407" y="40378"/>
                  <a:pt x="28566" y="40346"/>
                  <a:pt x="28692" y="40314"/>
                </a:cubicBezTo>
                <a:close/>
                <a:moveTo>
                  <a:pt x="35913" y="0"/>
                </a:moveTo>
                <a:cubicBezTo>
                  <a:pt x="35818" y="602"/>
                  <a:pt x="35691" y="1203"/>
                  <a:pt x="35565" y="1805"/>
                </a:cubicBezTo>
                <a:cubicBezTo>
                  <a:pt x="34519" y="6492"/>
                  <a:pt x="32968" y="11147"/>
                  <a:pt x="31448" y="15708"/>
                </a:cubicBezTo>
                <a:cubicBezTo>
                  <a:pt x="30592" y="18305"/>
                  <a:pt x="29452" y="20458"/>
                  <a:pt x="27742" y="22612"/>
                </a:cubicBezTo>
                <a:cubicBezTo>
                  <a:pt x="26697" y="23973"/>
                  <a:pt x="25715" y="25240"/>
                  <a:pt x="25272" y="26919"/>
                </a:cubicBezTo>
                <a:cubicBezTo>
                  <a:pt x="25240" y="27014"/>
                  <a:pt x="25272" y="27045"/>
                  <a:pt x="25335" y="27077"/>
                </a:cubicBezTo>
                <a:cubicBezTo>
                  <a:pt x="25082" y="27204"/>
                  <a:pt x="24829" y="27330"/>
                  <a:pt x="24575" y="27457"/>
                </a:cubicBezTo>
                <a:cubicBezTo>
                  <a:pt x="24480" y="27489"/>
                  <a:pt x="24354" y="27552"/>
                  <a:pt x="24259" y="27615"/>
                </a:cubicBezTo>
                <a:cubicBezTo>
                  <a:pt x="24227" y="27584"/>
                  <a:pt x="24227" y="27584"/>
                  <a:pt x="24227" y="27552"/>
                </a:cubicBezTo>
                <a:cubicBezTo>
                  <a:pt x="21345" y="24670"/>
                  <a:pt x="17988" y="21630"/>
                  <a:pt x="13776" y="21091"/>
                </a:cubicBezTo>
                <a:cubicBezTo>
                  <a:pt x="13400" y="21045"/>
                  <a:pt x="13029" y="21022"/>
                  <a:pt x="12663" y="21022"/>
                </a:cubicBezTo>
                <a:cubicBezTo>
                  <a:pt x="11273" y="21022"/>
                  <a:pt x="9949" y="21352"/>
                  <a:pt x="8646" y="21978"/>
                </a:cubicBezTo>
                <a:cubicBezTo>
                  <a:pt x="5796" y="23372"/>
                  <a:pt x="3484" y="24923"/>
                  <a:pt x="222" y="25367"/>
                </a:cubicBezTo>
                <a:cubicBezTo>
                  <a:pt x="127" y="25367"/>
                  <a:pt x="95" y="25493"/>
                  <a:pt x="127" y="25588"/>
                </a:cubicBezTo>
                <a:cubicBezTo>
                  <a:pt x="127" y="25620"/>
                  <a:pt x="95" y="25683"/>
                  <a:pt x="95" y="25715"/>
                </a:cubicBezTo>
                <a:cubicBezTo>
                  <a:pt x="634" y="28660"/>
                  <a:pt x="2597" y="31099"/>
                  <a:pt x="4687" y="33157"/>
                </a:cubicBezTo>
                <a:cubicBezTo>
                  <a:pt x="6492" y="34962"/>
                  <a:pt x="9216" y="35849"/>
                  <a:pt x="11686" y="36419"/>
                </a:cubicBezTo>
                <a:cubicBezTo>
                  <a:pt x="5954" y="38224"/>
                  <a:pt x="1204" y="41328"/>
                  <a:pt x="412" y="48485"/>
                </a:cubicBezTo>
                <a:cubicBezTo>
                  <a:pt x="127" y="50860"/>
                  <a:pt x="127" y="53362"/>
                  <a:pt x="792" y="55706"/>
                </a:cubicBezTo>
                <a:cubicBezTo>
                  <a:pt x="1109" y="56846"/>
                  <a:pt x="1520" y="58524"/>
                  <a:pt x="2882" y="58777"/>
                </a:cubicBezTo>
                <a:cubicBezTo>
                  <a:pt x="3001" y="58803"/>
                  <a:pt x="3118" y="58815"/>
                  <a:pt x="3232" y="58815"/>
                </a:cubicBezTo>
                <a:cubicBezTo>
                  <a:pt x="3818" y="58815"/>
                  <a:pt x="4347" y="58514"/>
                  <a:pt x="4877" y="58302"/>
                </a:cubicBezTo>
                <a:cubicBezTo>
                  <a:pt x="5661" y="57983"/>
                  <a:pt x="6445" y="57531"/>
                  <a:pt x="7326" y="57531"/>
                </a:cubicBezTo>
                <a:cubicBezTo>
                  <a:pt x="7406" y="57531"/>
                  <a:pt x="7487" y="57534"/>
                  <a:pt x="7569" y="57542"/>
                </a:cubicBezTo>
                <a:cubicBezTo>
                  <a:pt x="8171" y="57606"/>
                  <a:pt x="8646" y="58112"/>
                  <a:pt x="9248" y="58176"/>
                </a:cubicBezTo>
                <a:cubicBezTo>
                  <a:pt x="9360" y="58187"/>
                  <a:pt x="9470" y="58193"/>
                  <a:pt x="9577" y="58193"/>
                </a:cubicBezTo>
                <a:cubicBezTo>
                  <a:pt x="10917" y="58193"/>
                  <a:pt x="11851" y="57307"/>
                  <a:pt x="12731" y="56339"/>
                </a:cubicBezTo>
                <a:cubicBezTo>
                  <a:pt x="12858" y="57511"/>
                  <a:pt x="13175" y="58524"/>
                  <a:pt x="13840" y="59157"/>
                </a:cubicBezTo>
                <a:cubicBezTo>
                  <a:pt x="13840" y="59189"/>
                  <a:pt x="13840" y="59221"/>
                  <a:pt x="13871" y="59221"/>
                </a:cubicBezTo>
                <a:cubicBezTo>
                  <a:pt x="14980" y="61849"/>
                  <a:pt x="17006" y="63654"/>
                  <a:pt x="19382" y="65175"/>
                </a:cubicBezTo>
                <a:cubicBezTo>
                  <a:pt x="20560" y="65920"/>
                  <a:pt x="22196" y="67251"/>
                  <a:pt x="23733" y="67251"/>
                </a:cubicBezTo>
                <a:cubicBezTo>
                  <a:pt x="24219" y="67251"/>
                  <a:pt x="24696" y="67117"/>
                  <a:pt x="25145" y="66790"/>
                </a:cubicBezTo>
                <a:cubicBezTo>
                  <a:pt x="25747" y="66378"/>
                  <a:pt x="26000" y="65586"/>
                  <a:pt x="26602" y="65143"/>
                </a:cubicBezTo>
                <a:cubicBezTo>
                  <a:pt x="27616" y="64383"/>
                  <a:pt x="28851" y="64383"/>
                  <a:pt x="29991" y="63971"/>
                </a:cubicBezTo>
                <a:cubicBezTo>
                  <a:pt x="30941" y="63591"/>
                  <a:pt x="31638" y="63021"/>
                  <a:pt x="32271" y="62229"/>
                </a:cubicBezTo>
                <a:cubicBezTo>
                  <a:pt x="33918" y="60203"/>
                  <a:pt x="34931" y="57194"/>
                  <a:pt x="35216" y="54597"/>
                </a:cubicBezTo>
                <a:cubicBezTo>
                  <a:pt x="37087" y="57198"/>
                  <a:pt x="39847" y="59557"/>
                  <a:pt x="43174" y="59557"/>
                </a:cubicBezTo>
                <a:cubicBezTo>
                  <a:pt x="43452" y="59557"/>
                  <a:pt x="43734" y="59540"/>
                  <a:pt x="44020" y="59506"/>
                </a:cubicBezTo>
                <a:cubicBezTo>
                  <a:pt x="46174" y="59252"/>
                  <a:pt x="49214" y="58049"/>
                  <a:pt x="51051" y="56941"/>
                </a:cubicBezTo>
                <a:cubicBezTo>
                  <a:pt x="51842" y="56466"/>
                  <a:pt x="52191" y="56117"/>
                  <a:pt x="51906" y="55136"/>
                </a:cubicBezTo>
                <a:cubicBezTo>
                  <a:pt x="51336" y="53299"/>
                  <a:pt x="49341" y="51842"/>
                  <a:pt x="48391" y="50164"/>
                </a:cubicBezTo>
                <a:cubicBezTo>
                  <a:pt x="47377" y="48295"/>
                  <a:pt x="46712" y="46300"/>
                  <a:pt x="45540" y="44558"/>
                </a:cubicBezTo>
                <a:cubicBezTo>
                  <a:pt x="46205" y="44463"/>
                  <a:pt x="46870" y="44273"/>
                  <a:pt x="47567" y="43988"/>
                </a:cubicBezTo>
                <a:cubicBezTo>
                  <a:pt x="48992" y="43418"/>
                  <a:pt x="50291" y="42563"/>
                  <a:pt x="51716" y="42056"/>
                </a:cubicBezTo>
                <a:cubicBezTo>
                  <a:pt x="52919" y="41645"/>
                  <a:pt x="54218" y="41486"/>
                  <a:pt x="55421" y="40948"/>
                </a:cubicBezTo>
                <a:cubicBezTo>
                  <a:pt x="57701" y="39966"/>
                  <a:pt x="58651" y="37844"/>
                  <a:pt x="57765" y="35976"/>
                </a:cubicBezTo>
                <a:cubicBezTo>
                  <a:pt x="57796" y="35913"/>
                  <a:pt x="57733" y="35849"/>
                  <a:pt x="57670" y="35818"/>
                </a:cubicBezTo>
                <a:cubicBezTo>
                  <a:pt x="57385" y="35311"/>
                  <a:pt x="56973" y="34836"/>
                  <a:pt x="56403" y="34392"/>
                </a:cubicBezTo>
                <a:cubicBezTo>
                  <a:pt x="54376" y="32872"/>
                  <a:pt x="51684" y="33189"/>
                  <a:pt x="49341" y="32746"/>
                </a:cubicBezTo>
                <a:cubicBezTo>
                  <a:pt x="46941" y="32290"/>
                  <a:pt x="44774" y="31251"/>
                  <a:pt x="42337" y="31251"/>
                </a:cubicBezTo>
                <a:cubicBezTo>
                  <a:pt x="42234" y="31251"/>
                  <a:pt x="42130" y="31253"/>
                  <a:pt x="42025" y="31257"/>
                </a:cubicBezTo>
                <a:lnTo>
                  <a:pt x="41962" y="31257"/>
                </a:lnTo>
                <a:cubicBezTo>
                  <a:pt x="41613" y="30845"/>
                  <a:pt x="41233" y="30434"/>
                  <a:pt x="40822" y="30117"/>
                </a:cubicBezTo>
                <a:cubicBezTo>
                  <a:pt x="39523" y="29009"/>
                  <a:pt x="37908" y="28407"/>
                  <a:pt x="36451" y="27615"/>
                </a:cubicBezTo>
                <a:cubicBezTo>
                  <a:pt x="35438" y="27077"/>
                  <a:pt x="34488" y="26254"/>
                  <a:pt x="33443" y="25747"/>
                </a:cubicBezTo>
                <a:cubicBezTo>
                  <a:pt x="33411" y="25715"/>
                  <a:pt x="33411" y="25683"/>
                  <a:pt x="33411" y="25683"/>
                </a:cubicBezTo>
                <a:cubicBezTo>
                  <a:pt x="31796" y="23150"/>
                  <a:pt x="32999" y="19983"/>
                  <a:pt x="33601" y="17323"/>
                </a:cubicBezTo>
                <a:cubicBezTo>
                  <a:pt x="34139" y="14948"/>
                  <a:pt x="34678" y="12541"/>
                  <a:pt x="35216" y="10166"/>
                </a:cubicBezTo>
                <a:cubicBezTo>
                  <a:pt x="35945" y="6777"/>
                  <a:pt x="36831" y="3389"/>
                  <a:pt x="37528" y="0"/>
                </a:cubicBezTo>
                <a:lnTo>
                  <a:pt x="36958" y="0"/>
                </a:lnTo>
                <a:cubicBezTo>
                  <a:pt x="36895" y="222"/>
                  <a:pt x="36863" y="443"/>
                  <a:pt x="36800" y="633"/>
                </a:cubicBezTo>
                <a:cubicBezTo>
                  <a:pt x="35755" y="5415"/>
                  <a:pt x="34646" y="10166"/>
                  <a:pt x="33601" y="14948"/>
                </a:cubicBezTo>
                <a:cubicBezTo>
                  <a:pt x="32904" y="18115"/>
                  <a:pt x="31036" y="22453"/>
                  <a:pt x="32873" y="25493"/>
                </a:cubicBezTo>
                <a:lnTo>
                  <a:pt x="31416" y="25778"/>
                </a:lnTo>
                <a:cubicBezTo>
                  <a:pt x="31701" y="25810"/>
                  <a:pt x="31986" y="25842"/>
                  <a:pt x="32271" y="25905"/>
                </a:cubicBezTo>
                <a:cubicBezTo>
                  <a:pt x="33443" y="26222"/>
                  <a:pt x="34488" y="27140"/>
                  <a:pt x="35533" y="27742"/>
                </a:cubicBezTo>
                <a:cubicBezTo>
                  <a:pt x="37180" y="28692"/>
                  <a:pt x="39016" y="29325"/>
                  <a:pt x="40473" y="30560"/>
                </a:cubicBezTo>
                <a:cubicBezTo>
                  <a:pt x="41392" y="31321"/>
                  <a:pt x="42025" y="32397"/>
                  <a:pt x="42310" y="33474"/>
                </a:cubicBezTo>
                <a:cubicBezTo>
                  <a:pt x="41328" y="32556"/>
                  <a:pt x="39808" y="32556"/>
                  <a:pt x="38478" y="32524"/>
                </a:cubicBezTo>
                <a:cubicBezTo>
                  <a:pt x="38333" y="32519"/>
                  <a:pt x="38189" y="32516"/>
                  <a:pt x="38045" y="32516"/>
                </a:cubicBezTo>
                <a:cubicBezTo>
                  <a:pt x="35542" y="32516"/>
                  <a:pt x="33141" y="33256"/>
                  <a:pt x="30656" y="33316"/>
                </a:cubicBezTo>
                <a:cubicBezTo>
                  <a:pt x="30537" y="33307"/>
                  <a:pt x="30416" y="33303"/>
                  <a:pt x="30292" y="33303"/>
                </a:cubicBezTo>
                <a:cubicBezTo>
                  <a:pt x="29953" y="33303"/>
                  <a:pt x="29593" y="33333"/>
                  <a:pt x="29199" y="33379"/>
                </a:cubicBezTo>
                <a:cubicBezTo>
                  <a:pt x="27014" y="33664"/>
                  <a:pt x="24860" y="34012"/>
                  <a:pt x="22644" y="34076"/>
                </a:cubicBezTo>
                <a:cubicBezTo>
                  <a:pt x="22453" y="34076"/>
                  <a:pt x="22139" y="34088"/>
                  <a:pt x="21769" y="34088"/>
                </a:cubicBezTo>
                <a:cubicBezTo>
                  <a:pt x="20169" y="34088"/>
                  <a:pt x="17508" y="33858"/>
                  <a:pt x="19128" y="31416"/>
                </a:cubicBezTo>
                <a:cubicBezTo>
                  <a:pt x="19698" y="30560"/>
                  <a:pt x="21282" y="29895"/>
                  <a:pt x="22169" y="29389"/>
                </a:cubicBezTo>
                <a:cubicBezTo>
                  <a:pt x="24227" y="28185"/>
                  <a:pt x="26412" y="27109"/>
                  <a:pt x="28661" y="26349"/>
                </a:cubicBezTo>
                <a:lnTo>
                  <a:pt x="28661" y="26349"/>
                </a:lnTo>
                <a:lnTo>
                  <a:pt x="25589" y="26950"/>
                </a:lnTo>
                <a:cubicBezTo>
                  <a:pt x="26381" y="24702"/>
                  <a:pt x="28091" y="23118"/>
                  <a:pt x="29421" y="21186"/>
                </a:cubicBezTo>
                <a:cubicBezTo>
                  <a:pt x="30719" y="19350"/>
                  <a:pt x="31479" y="17196"/>
                  <a:pt x="32176" y="15074"/>
                </a:cubicBezTo>
                <a:cubicBezTo>
                  <a:pt x="33759" y="10134"/>
                  <a:pt x="35501" y="5130"/>
                  <a:pt x="3642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96" name="Google Shape;996;p50"/>
          <p:cNvSpPr/>
          <p:nvPr/>
        </p:nvSpPr>
        <p:spPr>
          <a:xfrm rot="10800000">
            <a:off x="11185026" y="7926639"/>
            <a:ext cx="303560" cy="997282"/>
          </a:xfrm>
          <a:custGeom>
            <a:avLst/>
            <a:gdLst/>
            <a:ahLst/>
            <a:cxnLst/>
            <a:rect l="l" t="t" r="r" b="b"/>
            <a:pathLst>
              <a:path w="7326" h="24068" extrusionOk="0">
                <a:moveTo>
                  <a:pt x="0" y="0"/>
                </a:moveTo>
                <a:cubicBezTo>
                  <a:pt x="95" y="190"/>
                  <a:pt x="159" y="380"/>
                  <a:pt x="254" y="570"/>
                </a:cubicBezTo>
                <a:cubicBezTo>
                  <a:pt x="1299" y="3262"/>
                  <a:pt x="855" y="6144"/>
                  <a:pt x="1425" y="8931"/>
                </a:cubicBezTo>
                <a:cubicBezTo>
                  <a:pt x="2407" y="14029"/>
                  <a:pt x="5036" y="19160"/>
                  <a:pt x="6999" y="23973"/>
                </a:cubicBezTo>
                <a:cubicBezTo>
                  <a:pt x="7032" y="24040"/>
                  <a:pt x="7085" y="24067"/>
                  <a:pt x="7136" y="24067"/>
                </a:cubicBezTo>
                <a:cubicBezTo>
                  <a:pt x="7232" y="24067"/>
                  <a:pt x="7325" y="23970"/>
                  <a:pt x="7284" y="23847"/>
                </a:cubicBezTo>
                <a:cubicBezTo>
                  <a:pt x="5289" y="18431"/>
                  <a:pt x="1964" y="12636"/>
                  <a:pt x="1489" y="6840"/>
                </a:cubicBezTo>
                <a:cubicBezTo>
                  <a:pt x="1299" y="4687"/>
                  <a:pt x="1330" y="2502"/>
                  <a:pt x="539" y="443"/>
                </a:cubicBezTo>
                <a:cubicBezTo>
                  <a:pt x="475" y="317"/>
                  <a:pt x="380" y="158"/>
                  <a:pt x="317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97" name="Google Shape;997;p50"/>
          <p:cNvSpPr/>
          <p:nvPr/>
        </p:nvSpPr>
        <p:spPr>
          <a:xfrm rot="10800000">
            <a:off x="11979019" y="7908737"/>
            <a:ext cx="150330" cy="345370"/>
          </a:xfrm>
          <a:custGeom>
            <a:avLst/>
            <a:gdLst/>
            <a:ahLst/>
            <a:cxnLst/>
            <a:rect l="l" t="t" r="r" b="b"/>
            <a:pathLst>
              <a:path w="3628" h="8335" extrusionOk="0">
                <a:moveTo>
                  <a:pt x="3453" y="1"/>
                </a:moveTo>
                <a:cubicBezTo>
                  <a:pt x="3405" y="1"/>
                  <a:pt x="3357" y="25"/>
                  <a:pt x="3334" y="82"/>
                </a:cubicBezTo>
                <a:cubicBezTo>
                  <a:pt x="2416" y="2869"/>
                  <a:pt x="1276" y="5498"/>
                  <a:pt x="41" y="8158"/>
                </a:cubicBezTo>
                <a:cubicBezTo>
                  <a:pt x="0" y="8259"/>
                  <a:pt x="76" y="8334"/>
                  <a:pt x="152" y="8334"/>
                </a:cubicBezTo>
                <a:cubicBezTo>
                  <a:pt x="196" y="8334"/>
                  <a:pt x="239" y="8310"/>
                  <a:pt x="262" y="8253"/>
                </a:cubicBezTo>
                <a:cubicBezTo>
                  <a:pt x="1719" y="5719"/>
                  <a:pt x="2796" y="2996"/>
                  <a:pt x="3587" y="177"/>
                </a:cubicBezTo>
                <a:cubicBezTo>
                  <a:pt x="3628" y="76"/>
                  <a:pt x="3539" y="1"/>
                  <a:pt x="3453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98" name="Google Shape;998;p50"/>
          <p:cNvSpPr/>
          <p:nvPr/>
        </p:nvSpPr>
        <p:spPr>
          <a:xfrm rot="10800000">
            <a:off x="12062814" y="7241200"/>
            <a:ext cx="248616" cy="932973"/>
          </a:xfrm>
          <a:custGeom>
            <a:avLst/>
            <a:gdLst/>
            <a:ahLst/>
            <a:cxnLst/>
            <a:rect l="l" t="t" r="r" b="b"/>
            <a:pathLst>
              <a:path w="6000" h="22516" extrusionOk="0">
                <a:moveTo>
                  <a:pt x="5843" y="1"/>
                </a:moveTo>
                <a:cubicBezTo>
                  <a:pt x="5813" y="1"/>
                  <a:pt x="5783" y="16"/>
                  <a:pt x="5765" y="53"/>
                </a:cubicBezTo>
                <a:cubicBezTo>
                  <a:pt x="1299" y="6704"/>
                  <a:pt x="96" y="14526"/>
                  <a:pt x="1" y="22380"/>
                </a:cubicBezTo>
                <a:cubicBezTo>
                  <a:pt x="1" y="22467"/>
                  <a:pt x="68" y="22516"/>
                  <a:pt x="128" y="22516"/>
                </a:cubicBezTo>
                <a:cubicBezTo>
                  <a:pt x="178" y="22516"/>
                  <a:pt x="223" y="22483"/>
                  <a:pt x="223" y="22412"/>
                </a:cubicBezTo>
                <a:cubicBezTo>
                  <a:pt x="413" y="14653"/>
                  <a:pt x="1743" y="6894"/>
                  <a:pt x="5955" y="180"/>
                </a:cubicBezTo>
                <a:cubicBezTo>
                  <a:pt x="5999" y="90"/>
                  <a:pt x="5918" y="1"/>
                  <a:pt x="5843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999" name="Google Shape;999;p50"/>
          <p:cNvSpPr/>
          <p:nvPr/>
        </p:nvSpPr>
        <p:spPr>
          <a:xfrm rot="10800000">
            <a:off x="12134718" y="7215513"/>
            <a:ext cx="415520" cy="1020154"/>
          </a:xfrm>
          <a:custGeom>
            <a:avLst/>
            <a:gdLst/>
            <a:ahLst/>
            <a:cxnLst/>
            <a:rect l="l" t="t" r="r" b="b"/>
            <a:pathLst>
              <a:path w="10028" h="24620" extrusionOk="0">
                <a:moveTo>
                  <a:pt x="9901" y="0"/>
                </a:moveTo>
                <a:cubicBezTo>
                  <a:pt x="9885" y="0"/>
                  <a:pt x="9867" y="5"/>
                  <a:pt x="9849" y="17"/>
                </a:cubicBezTo>
                <a:cubicBezTo>
                  <a:pt x="2914" y="5939"/>
                  <a:pt x="0" y="15947"/>
                  <a:pt x="3135" y="24592"/>
                </a:cubicBezTo>
                <a:cubicBezTo>
                  <a:pt x="3145" y="24612"/>
                  <a:pt x="3161" y="24619"/>
                  <a:pt x="3177" y="24619"/>
                </a:cubicBezTo>
                <a:cubicBezTo>
                  <a:pt x="3214" y="24619"/>
                  <a:pt x="3252" y="24582"/>
                  <a:pt x="3230" y="24561"/>
                </a:cubicBezTo>
                <a:cubicBezTo>
                  <a:pt x="665" y="15725"/>
                  <a:pt x="3072" y="6351"/>
                  <a:pt x="9976" y="176"/>
                </a:cubicBezTo>
                <a:cubicBezTo>
                  <a:pt x="10027" y="98"/>
                  <a:pt x="9974" y="0"/>
                  <a:pt x="9901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00" name="Google Shape;1000;p50"/>
          <p:cNvSpPr/>
          <p:nvPr/>
        </p:nvSpPr>
        <p:spPr>
          <a:xfrm rot="10800000">
            <a:off x="11125081" y="7869209"/>
            <a:ext cx="551182" cy="1054712"/>
          </a:xfrm>
          <a:custGeom>
            <a:avLst/>
            <a:gdLst/>
            <a:ahLst/>
            <a:cxnLst/>
            <a:rect l="l" t="t" r="r" b="b"/>
            <a:pathLst>
              <a:path w="13302" h="25454" extrusionOk="0">
                <a:moveTo>
                  <a:pt x="539" y="0"/>
                </a:moveTo>
                <a:cubicBezTo>
                  <a:pt x="1236" y="1045"/>
                  <a:pt x="1964" y="2027"/>
                  <a:pt x="2724" y="3040"/>
                </a:cubicBezTo>
                <a:cubicBezTo>
                  <a:pt x="3041" y="6650"/>
                  <a:pt x="32" y="9501"/>
                  <a:pt x="32" y="13111"/>
                </a:cubicBezTo>
                <a:cubicBezTo>
                  <a:pt x="1" y="17355"/>
                  <a:pt x="2756" y="20838"/>
                  <a:pt x="3136" y="24955"/>
                </a:cubicBezTo>
                <a:cubicBezTo>
                  <a:pt x="3104" y="24987"/>
                  <a:pt x="3073" y="25018"/>
                  <a:pt x="3041" y="25018"/>
                </a:cubicBezTo>
                <a:cubicBezTo>
                  <a:pt x="2841" y="25161"/>
                  <a:pt x="2950" y="25407"/>
                  <a:pt x="3113" y="25407"/>
                </a:cubicBezTo>
                <a:cubicBezTo>
                  <a:pt x="3131" y="25407"/>
                  <a:pt x="3149" y="25405"/>
                  <a:pt x="3168" y="25398"/>
                </a:cubicBezTo>
                <a:cubicBezTo>
                  <a:pt x="3193" y="25436"/>
                  <a:pt x="3232" y="25454"/>
                  <a:pt x="3271" y="25454"/>
                </a:cubicBezTo>
                <a:cubicBezTo>
                  <a:pt x="3331" y="25454"/>
                  <a:pt x="3389" y="25412"/>
                  <a:pt x="3389" y="25335"/>
                </a:cubicBezTo>
                <a:lnTo>
                  <a:pt x="3389" y="25303"/>
                </a:lnTo>
                <a:cubicBezTo>
                  <a:pt x="7411" y="23023"/>
                  <a:pt x="13302" y="20141"/>
                  <a:pt x="12700" y="14694"/>
                </a:cubicBezTo>
                <a:cubicBezTo>
                  <a:pt x="12098" y="9564"/>
                  <a:pt x="7760" y="4940"/>
                  <a:pt x="3199" y="2914"/>
                </a:cubicBezTo>
                <a:cubicBezTo>
                  <a:pt x="3168" y="2819"/>
                  <a:pt x="3104" y="2755"/>
                  <a:pt x="3041" y="2724"/>
                </a:cubicBezTo>
                <a:cubicBezTo>
                  <a:pt x="2439" y="1805"/>
                  <a:pt x="1774" y="918"/>
                  <a:pt x="1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01" name="Google Shape;1001;p50"/>
          <p:cNvSpPr/>
          <p:nvPr/>
        </p:nvSpPr>
        <p:spPr>
          <a:xfrm rot="10800000">
            <a:off x="11028059" y="6320454"/>
            <a:ext cx="2453923" cy="2603466"/>
          </a:xfrm>
          <a:custGeom>
            <a:avLst/>
            <a:gdLst/>
            <a:ahLst/>
            <a:cxnLst/>
            <a:rect l="l" t="t" r="r" b="b"/>
            <a:pathLst>
              <a:path w="59222" h="62831" extrusionOk="0">
                <a:moveTo>
                  <a:pt x="35058" y="0"/>
                </a:moveTo>
                <a:cubicBezTo>
                  <a:pt x="34076" y="3610"/>
                  <a:pt x="32873" y="7189"/>
                  <a:pt x="31701" y="10704"/>
                </a:cubicBezTo>
                <a:cubicBezTo>
                  <a:pt x="30846" y="13364"/>
                  <a:pt x="29674" y="15549"/>
                  <a:pt x="27964" y="17703"/>
                </a:cubicBezTo>
                <a:cubicBezTo>
                  <a:pt x="26887" y="19096"/>
                  <a:pt x="25905" y="20363"/>
                  <a:pt x="25462" y="22073"/>
                </a:cubicBezTo>
                <a:cubicBezTo>
                  <a:pt x="25430" y="22137"/>
                  <a:pt x="25462" y="22200"/>
                  <a:pt x="25494" y="22232"/>
                </a:cubicBezTo>
                <a:cubicBezTo>
                  <a:pt x="25240" y="22358"/>
                  <a:pt x="24987" y="22485"/>
                  <a:pt x="24765" y="22612"/>
                </a:cubicBezTo>
                <a:cubicBezTo>
                  <a:pt x="24670" y="22643"/>
                  <a:pt x="24544" y="22707"/>
                  <a:pt x="24417" y="22770"/>
                </a:cubicBezTo>
                <a:cubicBezTo>
                  <a:pt x="24417" y="22738"/>
                  <a:pt x="24417" y="22738"/>
                  <a:pt x="24385" y="22707"/>
                </a:cubicBezTo>
                <a:cubicBezTo>
                  <a:pt x="21472" y="19793"/>
                  <a:pt x="18115" y="16721"/>
                  <a:pt x="13839" y="16151"/>
                </a:cubicBezTo>
                <a:cubicBezTo>
                  <a:pt x="13480" y="16107"/>
                  <a:pt x="13125" y="16086"/>
                  <a:pt x="12773" y="16086"/>
                </a:cubicBezTo>
                <a:cubicBezTo>
                  <a:pt x="11355" y="16086"/>
                  <a:pt x="9990" y="16435"/>
                  <a:pt x="8646" y="17070"/>
                </a:cubicBezTo>
                <a:cubicBezTo>
                  <a:pt x="5795" y="18495"/>
                  <a:pt x="3420" y="20046"/>
                  <a:pt x="158" y="20490"/>
                </a:cubicBezTo>
                <a:cubicBezTo>
                  <a:pt x="32" y="20490"/>
                  <a:pt x="0" y="20616"/>
                  <a:pt x="32" y="20711"/>
                </a:cubicBezTo>
                <a:cubicBezTo>
                  <a:pt x="32" y="20743"/>
                  <a:pt x="0" y="20806"/>
                  <a:pt x="32" y="20838"/>
                </a:cubicBezTo>
                <a:cubicBezTo>
                  <a:pt x="570" y="23847"/>
                  <a:pt x="2534" y="26285"/>
                  <a:pt x="4655" y="28375"/>
                </a:cubicBezTo>
                <a:cubicBezTo>
                  <a:pt x="6492" y="30180"/>
                  <a:pt x="9216" y="31067"/>
                  <a:pt x="11749" y="31669"/>
                </a:cubicBezTo>
                <a:cubicBezTo>
                  <a:pt x="5954" y="33474"/>
                  <a:pt x="1140" y="36609"/>
                  <a:pt x="317" y="43830"/>
                </a:cubicBezTo>
                <a:cubicBezTo>
                  <a:pt x="32" y="46268"/>
                  <a:pt x="63" y="48802"/>
                  <a:pt x="697" y="51145"/>
                </a:cubicBezTo>
                <a:cubicBezTo>
                  <a:pt x="1013" y="52317"/>
                  <a:pt x="1425" y="53995"/>
                  <a:pt x="2819" y="54280"/>
                </a:cubicBezTo>
                <a:cubicBezTo>
                  <a:pt x="2918" y="54298"/>
                  <a:pt x="3016" y="54306"/>
                  <a:pt x="3112" y="54306"/>
                </a:cubicBezTo>
                <a:cubicBezTo>
                  <a:pt x="3721" y="54306"/>
                  <a:pt x="4271" y="53993"/>
                  <a:pt x="4845" y="53774"/>
                </a:cubicBezTo>
                <a:cubicBezTo>
                  <a:pt x="5629" y="53454"/>
                  <a:pt x="6440" y="53002"/>
                  <a:pt x="7325" y="53002"/>
                </a:cubicBezTo>
                <a:cubicBezTo>
                  <a:pt x="7406" y="53002"/>
                  <a:pt x="7487" y="53006"/>
                  <a:pt x="7569" y="53014"/>
                </a:cubicBezTo>
                <a:cubicBezTo>
                  <a:pt x="8202" y="53077"/>
                  <a:pt x="8646" y="53584"/>
                  <a:pt x="9279" y="53647"/>
                </a:cubicBezTo>
                <a:cubicBezTo>
                  <a:pt x="9391" y="53659"/>
                  <a:pt x="9501" y="53664"/>
                  <a:pt x="9608" y="53664"/>
                </a:cubicBezTo>
                <a:cubicBezTo>
                  <a:pt x="10953" y="53664"/>
                  <a:pt x="11914" y="52776"/>
                  <a:pt x="12794" y="51779"/>
                </a:cubicBezTo>
                <a:cubicBezTo>
                  <a:pt x="12921" y="52982"/>
                  <a:pt x="13238" y="53995"/>
                  <a:pt x="13934" y="54629"/>
                </a:cubicBezTo>
                <a:cubicBezTo>
                  <a:pt x="13934" y="54661"/>
                  <a:pt x="13934" y="54692"/>
                  <a:pt x="13934" y="54724"/>
                </a:cubicBezTo>
                <a:cubicBezTo>
                  <a:pt x="15075" y="57384"/>
                  <a:pt x="17133" y="59189"/>
                  <a:pt x="19508" y="60709"/>
                </a:cubicBezTo>
                <a:cubicBezTo>
                  <a:pt x="20718" y="61483"/>
                  <a:pt x="22389" y="62830"/>
                  <a:pt x="23944" y="62830"/>
                </a:cubicBezTo>
                <a:cubicBezTo>
                  <a:pt x="24425" y="62830"/>
                  <a:pt x="24894" y="62702"/>
                  <a:pt x="25335" y="62388"/>
                </a:cubicBezTo>
                <a:cubicBezTo>
                  <a:pt x="25937" y="61944"/>
                  <a:pt x="26222" y="61121"/>
                  <a:pt x="26792" y="60709"/>
                </a:cubicBezTo>
                <a:cubicBezTo>
                  <a:pt x="27837" y="59918"/>
                  <a:pt x="29104" y="59949"/>
                  <a:pt x="30244" y="59506"/>
                </a:cubicBezTo>
                <a:cubicBezTo>
                  <a:pt x="31194" y="59157"/>
                  <a:pt x="31922" y="58556"/>
                  <a:pt x="32556" y="57764"/>
                </a:cubicBezTo>
                <a:cubicBezTo>
                  <a:pt x="34203" y="55706"/>
                  <a:pt x="35216" y="52665"/>
                  <a:pt x="35501" y="50037"/>
                </a:cubicBezTo>
                <a:cubicBezTo>
                  <a:pt x="37432" y="52670"/>
                  <a:pt x="40227" y="55059"/>
                  <a:pt x="43587" y="55059"/>
                </a:cubicBezTo>
                <a:cubicBezTo>
                  <a:pt x="43865" y="55059"/>
                  <a:pt x="44147" y="55043"/>
                  <a:pt x="44432" y="55009"/>
                </a:cubicBezTo>
                <a:cubicBezTo>
                  <a:pt x="46617" y="54756"/>
                  <a:pt x="49657" y="53520"/>
                  <a:pt x="51557" y="52412"/>
                </a:cubicBezTo>
                <a:cubicBezTo>
                  <a:pt x="52349" y="51905"/>
                  <a:pt x="52697" y="51557"/>
                  <a:pt x="52381" y="50575"/>
                </a:cubicBezTo>
                <a:cubicBezTo>
                  <a:pt x="51842" y="48738"/>
                  <a:pt x="49815" y="47250"/>
                  <a:pt x="48865" y="45540"/>
                </a:cubicBezTo>
                <a:cubicBezTo>
                  <a:pt x="47820" y="43671"/>
                  <a:pt x="47155" y="41676"/>
                  <a:pt x="45952" y="39903"/>
                </a:cubicBezTo>
                <a:cubicBezTo>
                  <a:pt x="46649" y="39808"/>
                  <a:pt x="47314" y="39618"/>
                  <a:pt x="48010" y="39333"/>
                </a:cubicBezTo>
                <a:cubicBezTo>
                  <a:pt x="49435" y="38763"/>
                  <a:pt x="50766" y="37876"/>
                  <a:pt x="52222" y="37369"/>
                </a:cubicBezTo>
                <a:cubicBezTo>
                  <a:pt x="53426" y="36926"/>
                  <a:pt x="54756" y="36768"/>
                  <a:pt x="55928" y="36261"/>
                </a:cubicBezTo>
                <a:cubicBezTo>
                  <a:pt x="58239" y="35247"/>
                  <a:pt x="59221" y="33094"/>
                  <a:pt x="58334" y="31226"/>
                </a:cubicBezTo>
                <a:cubicBezTo>
                  <a:pt x="58334" y="31162"/>
                  <a:pt x="58303" y="31067"/>
                  <a:pt x="58239" y="31067"/>
                </a:cubicBezTo>
                <a:cubicBezTo>
                  <a:pt x="57954" y="30529"/>
                  <a:pt x="57511" y="30054"/>
                  <a:pt x="56941" y="29610"/>
                </a:cubicBezTo>
                <a:cubicBezTo>
                  <a:pt x="54883" y="28090"/>
                  <a:pt x="52191" y="28407"/>
                  <a:pt x="49784" y="27964"/>
                </a:cubicBezTo>
                <a:cubicBezTo>
                  <a:pt x="47381" y="27507"/>
                  <a:pt x="45183" y="26438"/>
                  <a:pt x="42713" y="26438"/>
                </a:cubicBezTo>
                <a:cubicBezTo>
                  <a:pt x="42610" y="26438"/>
                  <a:pt x="42508" y="26440"/>
                  <a:pt x="42405" y="26444"/>
                </a:cubicBezTo>
                <a:lnTo>
                  <a:pt x="42342" y="26444"/>
                </a:lnTo>
                <a:cubicBezTo>
                  <a:pt x="41993" y="26032"/>
                  <a:pt x="41613" y="25620"/>
                  <a:pt x="41201" y="25272"/>
                </a:cubicBezTo>
                <a:cubicBezTo>
                  <a:pt x="39871" y="24195"/>
                  <a:pt x="38256" y="23562"/>
                  <a:pt x="36768" y="22770"/>
                </a:cubicBezTo>
                <a:cubicBezTo>
                  <a:pt x="35754" y="22232"/>
                  <a:pt x="34773" y="21408"/>
                  <a:pt x="33728" y="20901"/>
                </a:cubicBezTo>
                <a:cubicBezTo>
                  <a:pt x="33728" y="20870"/>
                  <a:pt x="33696" y="20838"/>
                  <a:pt x="33696" y="20806"/>
                </a:cubicBezTo>
                <a:cubicBezTo>
                  <a:pt x="32081" y="18241"/>
                  <a:pt x="33316" y="15074"/>
                  <a:pt x="33918" y="12383"/>
                </a:cubicBezTo>
                <a:cubicBezTo>
                  <a:pt x="34456" y="9944"/>
                  <a:pt x="34994" y="7537"/>
                  <a:pt x="35533" y="5130"/>
                </a:cubicBezTo>
                <a:cubicBezTo>
                  <a:pt x="35913" y="3420"/>
                  <a:pt x="36293" y="1710"/>
                  <a:pt x="36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02" name="Google Shape;1002;p50"/>
          <p:cNvSpPr/>
          <p:nvPr/>
        </p:nvSpPr>
        <p:spPr>
          <a:xfrm rot="10800000">
            <a:off x="10832411" y="7696724"/>
            <a:ext cx="1005147" cy="716546"/>
          </a:xfrm>
          <a:custGeom>
            <a:avLst/>
            <a:gdLst/>
            <a:ahLst/>
            <a:cxnLst/>
            <a:rect l="l" t="t" r="r" b="b"/>
            <a:pathLst>
              <a:path w="22708" h="16188" extrusionOk="0">
                <a:moveTo>
                  <a:pt x="0" y="0"/>
                </a:moveTo>
                <a:cubicBezTo>
                  <a:pt x="1330" y="950"/>
                  <a:pt x="2661" y="1868"/>
                  <a:pt x="4371" y="1995"/>
                </a:cubicBezTo>
                <a:cubicBezTo>
                  <a:pt x="4371" y="2027"/>
                  <a:pt x="4371" y="2027"/>
                  <a:pt x="4371" y="2027"/>
                </a:cubicBezTo>
                <a:cubicBezTo>
                  <a:pt x="3927" y="3959"/>
                  <a:pt x="5352" y="5510"/>
                  <a:pt x="6967" y="6365"/>
                </a:cubicBezTo>
                <a:cubicBezTo>
                  <a:pt x="8013" y="6935"/>
                  <a:pt x="9089" y="6872"/>
                  <a:pt x="10198" y="7126"/>
                </a:cubicBezTo>
                <a:cubicBezTo>
                  <a:pt x="11591" y="7442"/>
                  <a:pt x="12795" y="8076"/>
                  <a:pt x="13966" y="8836"/>
                </a:cubicBezTo>
                <a:cubicBezTo>
                  <a:pt x="14030" y="9184"/>
                  <a:pt x="14061" y="9501"/>
                  <a:pt x="14125" y="9849"/>
                </a:cubicBezTo>
                <a:cubicBezTo>
                  <a:pt x="14283" y="10641"/>
                  <a:pt x="14505" y="11274"/>
                  <a:pt x="15075" y="11844"/>
                </a:cubicBezTo>
                <a:cubicBezTo>
                  <a:pt x="15455" y="12161"/>
                  <a:pt x="15930" y="12288"/>
                  <a:pt x="16310" y="12541"/>
                </a:cubicBezTo>
                <a:cubicBezTo>
                  <a:pt x="17703" y="13491"/>
                  <a:pt x="18368" y="14346"/>
                  <a:pt x="18748" y="15866"/>
                </a:cubicBezTo>
                <a:cubicBezTo>
                  <a:pt x="18717" y="15929"/>
                  <a:pt x="18748" y="15993"/>
                  <a:pt x="18780" y="16024"/>
                </a:cubicBezTo>
                <a:cubicBezTo>
                  <a:pt x="18780" y="16056"/>
                  <a:pt x="18780" y="16056"/>
                  <a:pt x="18780" y="16056"/>
                </a:cubicBezTo>
                <a:cubicBezTo>
                  <a:pt x="18810" y="16147"/>
                  <a:pt x="18891" y="16187"/>
                  <a:pt x="18967" y="16187"/>
                </a:cubicBezTo>
                <a:cubicBezTo>
                  <a:pt x="19051" y="16187"/>
                  <a:pt x="19128" y="16139"/>
                  <a:pt x="19128" y="16056"/>
                </a:cubicBezTo>
                <a:cubicBezTo>
                  <a:pt x="19160" y="16056"/>
                  <a:pt x="19160" y="16024"/>
                  <a:pt x="19160" y="16024"/>
                </a:cubicBezTo>
                <a:cubicBezTo>
                  <a:pt x="21757" y="11971"/>
                  <a:pt x="22707" y="6492"/>
                  <a:pt x="19318" y="2597"/>
                </a:cubicBezTo>
                <a:cubicBezTo>
                  <a:pt x="18052" y="1172"/>
                  <a:pt x="16373" y="348"/>
                  <a:pt x="14536" y="0"/>
                </a:cubicBezTo>
                <a:lnTo>
                  <a:pt x="9691" y="0"/>
                </a:lnTo>
                <a:cubicBezTo>
                  <a:pt x="7918" y="317"/>
                  <a:pt x="6239" y="887"/>
                  <a:pt x="4814" y="1678"/>
                </a:cubicBezTo>
                <a:cubicBezTo>
                  <a:pt x="4782" y="1615"/>
                  <a:pt x="4719" y="1552"/>
                  <a:pt x="4592" y="1520"/>
                </a:cubicBezTo>
                <a:cubicBezTo>
                  <a:pt x="3167" y="1457"/>
                  <a:pt x="2090" y="792"/>
                  <a:pt x="10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03" name="Google Shape;1003;p50"/>
          <p:cNvSpPr/>
          <p:nvPr/>
        </p:nvSpPr>
        <p:spPr>
          <a:xfrm rot="10800000">
            <a:off x="9341840" y="6515984"/>
            <a:ext cx="229722" cy="931482"/>
          </a:xfrm>
          <a:custGeom>
            <a:avLst/>
            <a:gdLst/>
            <a:ahLst/>
            <a:cxnLst/>
            <a:rect l="l" t="t" r="r" b="b"/>
            <a:pathLst>
              <a:path w="5544" h="22480" extrusionOk="0">
                <a:moveTo>
                  <a:pt x="5245" y="1"/>
                </a:moveTo>
                <a:cubicBezTo>
                  <a:pt x="5183" y="1"/>
                  <a:pt x="5120" y="28"/>
                  <a:pt x="5074" y="93"/>
                </a:cubicBezTo>
                <a:cubicBezTo>
                  <a:pt x="3174" y="3228"/>
                  <a:pt x="1907" y="6648"/>
                  <a:pt x="1400" y="10290"/>
                </a:cubicBezTo>
                <a:cubicBezTo>
                  <a:pt x="830" y="14344"/>
                  <a:pt x="1242" y="18365"/>
                  <a:pt x="39" y="22324"/>
                </a:cubicBezTo>
                <a:cubicBezTo>
                  <a:pt x="1" y="22418"/>
                  <a:pt x="76" y="22479"/>
                  <a:pt x="156" y="22479"/>
                </a:cubicBezTo>
                <a:cubicBezTo>
                  <a:pt x="210" y="22479"/>
                  <a:pt x="266" y="22451"/>
                  <a:pt x="292" y="22387"/>
                </a:cubicBezTo>
                <a:cubicBezTo>
                  <a:pt x="1559" y="19126"/>
                  <a:pt x="1400" y="15642"/>
                  <a:pt x="1654" y="12222"/>
                </a:cubicBezTo>
                <a:cubicBezTo>
                  <a:pt x="1970" y="7946"/>
                  <a:pt x="3269" y="4019"/>
                  <a:pt x="5454" y="314"/>
                </a:cubicBezTo>
                <a:cubicBezTo>
                  <a:pt x="5544" y="157"/>
                  <a:pt x="5396" y="1"/>
                  <a:pt x="5245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04" name="Google Shape;1004;p50"/>
          <p:cNvSpPr/>
          <p:nvPr/>
        </p:nvSpPr>
        <p:spPr>
          <a:xfrm rot="10800000">
            <a:off x="8404541" y="6321643"/>
            <a:ext cx="368544" cy="149786"/>
          </a:xfrm>
          <a:custGeom>
            <a:avLst/>
            <a:gdLst/>
            <a:ahLst/>
            <a:cxnLst/>
            <a:rect l="l" t="t" r="r" b="b"/>
            <a:pathLst>
              <a:path w="7908" h="3214" extrusionOk="0">
                <a:moveTo>
                  <a:pt x="117" y="0"/>
                </a:moveTo>
                <a:cubicBezTo>
                  <a:pt x="59" y="0"/>
                  <a:pt x="1" y="120"/>
                  <a:pt x="54" y="173"/>
                </a:cubicBezTo>
                <a:cubicBezTo>
                  <a:pt x="2239" y="1978"/>
                  <a:pt x="4963" y="3118"/>
                  <a:pt x="7781" y="3213"/>
                </a:cubicBezTo>
                <a:cubicBezTo>
                  <a:pt x="7876" y="3213"/>
                  <a:pt x="7908" y="3055"/>
                  <a:pt x="7813" y="3023"/>
                </a:cubicBezTo>
                <a:cubicBezTo>
                  <a:pt x="4994" y="2612"/>
                  <a:pt x="2461" y="1693"/>
                  <a:pt x="149" y="15"/>
                </a:cubicBezTo>
                <a:cubicBezTo>
                  <a:pt x="139" y="4"/>
                  <a:pt x="128" y="0"/>
                  <a:pt x="117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05" name="Google Shape;1005;p50"/>
          <p:cNvSpPr/>
          <p:nvPr/>
        </p:nvSpPr>
        <p:spPr>
          <a:xfrm rot="10800000">
            <a:off x="8665117" y="6780835"/>
            <a:ext cx="367744" cy="541072"/>
          </a:xfrm>
          <a:custGeom>
            <a:avLst/>
            <a:gdLst/>
            <a:ahLst/>
            <a:cxnLst/>
            <a:rect l="l" t="t" r="r" b="b"/>
            <a:pathLst>
              <a:path w="8875" h="13058" extrusionOk="0">
                <a:moveTo>
                  <a:pt x="115" y="0"/>
                </a:moveTo>
                <a:cubicBezTo>
                  <a:pt x="57" y="0"/>
                  <a:pt x="0" y="67"/>
                  <a:pt x="23" y="134"/>
                </a:cubicBezTo>
                <a:cubicBezTo>
                  <a:pt x="2366" y="4821"/>
                  <a:pt x="4932" y="9382"/>
                  <a:pt x="8700" y="13024"/>
                </a:cubicBezTo>
                <a:cubicBezTo>
                  <a:pt x="8724" y="13047"/>
                  <a:pt x="8748" y="13057"/>
                  <a:pt x="8769" y="13057"/>
                </a:cubicBezTo>
                <a:cubicBezTo>
                  <a:pt x="8833" y="13057"/>
                  <a:pt x="8874" y="12968"/>
                  <a:pt x="8827" y="12897"/>
                </a:cubicBezTo>
                <a:cubicBezTo>
                  <a:pt x="5122" y="9192"/>
                  <a:pt x="2715" y="4600"/>
                  <a:pt x="181" y="39"/>
                </a:cubicBezTo>
                <a:cubicBezTo>
                  <a:pt x="163" y="12"/>
                  <a:pt x="139" y="0"/>
                  <a:pt x="115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06" name="Google Shape;1006;p50"/>
          <p:cNvSpPr/>
          <p:nvPr/>
        </p:nvSpPr>
        <p:spPr>
          <a:xfrm rot="10800000">
            <a:off x="8943071" y="6987139"/>
            <a:ext cx="105910" cy="241821"/>
          </a:xfrm>
          <a:custGeom>
            <a:avLst/>
            <a:gdLst/>
            <a:ahLst/>
            <a:cxnLst/>
            <a:rect l="l" t="t" r="r" b="b"/>
            <a:pathLst>
              <a:path w="2556" h="5836" extrusionOk="0">
                <a:moveTo>
                  <a:pt x="36" y="0"/>
                </a:moveTo>
                <a:cubicBezTo>
                  <a:pt x="16" y="0"/>
                  <a:pt x="0" y="22"/>
                  <a:pt x="0" y="45"/>
                </a:cubicBezTo>
                <a:cubicBezTo>
                  <a:pt x="602" y="2040"/>
                  <a:pt x="1394" y="3972"/>
                  <a:pt x="2439" y="5809"/>
                </a:cubicBezTo>
                <a:cubicBezTo>
                  <a:pt x="2448" y="5828"/>
                  <a:pt x="2464" y="5836"/>
                  <a:pt x="2481" y="5836"/>
                </a:cubicBezTo>
                <a:cubicBezTo>
                  <a:pt x="2517" y="5836"/>
                  <a:pt x="2556" y="5799"/>
                  <a:pt x="2534" y="5777"/>
                </a:cubicBezTo>
                <a:cubicBezTo>
                  <a:pt x="1520" y="3908"/>
                  <a:pt x="665" y="2008"/>
                  <a:pt x="63" y="13"/>
                </a:cubicBezTo>
                <a:cubicBezTo>
                  <a:pt x="54" y="4"/>
                  <a:pt x="45" y="0"/>
                  <a:pt x="3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07" name="Google Shape;1007;p50"/>
          <p:cNvSpPr/>
          <p:nvPr/>
        </p:nvSpPr>
        <p:spPr>
          <a:xfrm rot="10800000">
            <a:off x="8802474" y="7116509"/>
            <a:ext cx="156918" cy="233202"/>
          </a:xfrm>
          <a:custGeom>
            <a:avLst/>
            <a:gdLst/>
            <a:ahLst/>
            <a:cxnLst/>
            <a:rect l="l" t="t" r="r" b="b"/>
            <a:pathLst>
              <a:path w="3787" h="5628" extrusionOk="0">
                <a:moveTo>
                  <a:pt x="54" y="1"/>
                </a:moveTo>
                <a:cubicBezTo>
                  <a:pt x="26" y="1"/>
                  <a:pt x="1" y="23"/>
                  <a:pt x="23" y="45"/>
                </a:cubicBezTo>
                <a:cubicBezTo>
                  <a:pt x="973" y="2072"/>
                  <a:pt x="2145" y="3972"/>
                  <a:pt x="3665" y="5619"/>
                </a:cubicBezTo>
                <a:cubicBezTo>
                  <a:pt x="3671" y="5625"/>
                  <a:pt x="3679" y="5627"/>
                  <a:pt x="3688" y="5627"/>
                </a:cubicBezTo>
                <a:cubicBezTo>
                  <a:pt x="3728" y="5627"/>
                  <a:pt x="3786" y="5576"/>
                  <a:pt x="3760" y="5524"/>
                </a:cubicBezTo>
                <a:cubicBezTo>
                  <a:pt x="2367" y="3751"/>
                  <a:pt x="1132" y="2009"/>
                  <a:pt x="87" y="14"/>
                </a:cubicBezTo>
                <a:cubicBezTo>
                  <a:pt x="77" y="4"/>
                  <a:pt x="65" y="1"/>
                  <a:pt x="5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08" name="Google Shape;1008;p50"/>
          <p:cNvSpPr/>
          <p:nvPr/>
        </p:nvSpPr>
        <p:spPr>
          <a:xfrm rot="10800000">
            <a:off x="9322316" y="7093887"/>
            <a:ext cx="107237" cy="278118"/>
          </a:xfrm>
          <a:custGeom>
            <a:avLst/>
            <a:gdLst/>
            <a:ahLst/>
            <a:cxnLst/>
            <a:rect l="l" t="t" r="r" b="b"/>
            <a:pathLst>
              <a:path w="2588" h="6712" extrusionOk="0">
                <a:moveTo>
                  <a:pt x="2560" y="0"/>
                </a:moveTo>
                <a:cubicBezTo>
                  <a:pt x="2552" y="0"/>
                  <a:pt x="2543" y="4"/>
                  <a:pt x="2534" y="13"/>
                </a:cubicBezTo>
                <a:cubicBezTo>
                  <a:pt x="1014" y="1850"/>
                  <a:pt x="0" y="4225"/>
                  <a:pt x="95" y="6664"/>
                </a:cubicBezTo>
                <a:cubicBezTo>
                  <a:pt x="111" y="6695"/>
                  <a:pt x="143" y="6711"/>
                  <a:pt x="170" y="6711"/>
                </a:cubicBezTo>
                <a:cubicBezTo>
                  <a:pt x="198" y="6711"/>
                  <a:pt x="222" y="6695"/>
                  <a:pt x="222" y="6664"/>
                </a:cubicBezTo>
                <a:cubicBezTo>
                  <a:pt x="380" y="4225"/>
                  <a:pt x="1014" y="1977"/>
                  <a:pt x="2565" y="45"/>
                </a:cubicBezTo>
                <a:cubicBezTo>
                  <a:pt x="2588" y="23"/>
                  <a:pt x="2578" y="0"/>
                  <a:pt x="256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09" name="Google Shape;1009;p50"/>
          <p:cNvSpPr/>
          <p:nvPr/>
        </p:nvSpPr>
        <p:spPr>
          <a:xfrm rot="10800000">
            <a:off x="9195930" y="6732603"/>
            <a:ext cx="133922" cy="594896"/>
          </a:xfrm>
          <a:custGeom>
            <a:avLst/>
            <a:gdLst/>
            <a:ahLst/>
            <a:cxnLst/>
            <a:rect l="l" t="t" r="r" b="b"/>
            <a:pathLst>
              <a:path w="3232" h="14357" extrusionOk="0">
                <a:moveTo>
                  <a:pt x="1022" y="0"/>
                </a:moveTo>
                <a:cubicBezTo>
                  <a:pt x="999" y="0"/>
                  <a:pt x="967" y="16"/>
                  <a:pt x="951" y="48"/>
                </a:cubicBezTo>
                <a:cubicBezTo>
                  <a:pt x="1" y="4861"/>
                  <a:pt x="2851" y="9453"/>
                  <a:pt x="1489" y="14267"/>
                </a:cubicBezTo>
                <a:cubicBezTo>
                  <a:pt x="1471" y="14322"/>
                  <a:pt x="1517" y="14356"/>
                  <a:pt x="1565" y="14356"/>
                </a:cubicBezTo>
                <a:cubicBezTo>
                  <a:pt x="1599" y="14356"/>
                  <a:pt x="1634" y="14339"/>
                  <a:pt x="1648" y="14299"/>
                </a:cubicBezTo>
                <a:cubicBezTo>
                  <a:pt x="3231" y="9580"/>
                  <a:pt x="191" y="4861"/>
                  <a:pt x="1046" y="48"/>
                </a:cubicBezTo>
                <a:cubicBezTo>
                  <a:pt x="1062" y="16"/>
                  <a:pt x="1046" y="0"/>
                  <a:pt x="1022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10" name="Google Shape;1010;p50"/>
          <p:cNvSpPr/>
          <p:nvPr/>
        </p:nvSpPr>
        <p:spPr>
          <a:xfrm rot="10800000">
            <a:off x="9410042" y="7285490"/>
            <a:ext cx="123603" cy="141379"/>
          </a:xfrm>
          <a:custGeom>
            <a:avLst/>
            <a:gdLst/>
            <a:ahLst/>
            <a:cxnLst/>
            <a:rect l="l" t="t" r="r" b="b"/>
            <a:pathLst>
              <a:path w="2983" h="3412" extrusionOk="0">
                <a:moveTo>
                  <a:pt x="2887" y="1"/>
                </a:moveTo>
                <a:cubicBezTo>
                  <a:pt x="2878" y="1"/>
                  <a:pt x="2869" y="3"/>
                  <a:pt x="2860" y="7"/>
                </a:cubicBezTo>
                <a:cubicBezTo>
                  <a:pt x="1625" y="831"/>
                  <a:pt x="675" y="1971"/>
                  <a:pt x="42" y="3301"/>
                </a:cubicBezTo>
                <a:cubicBezTo>
                  <a:pt x="1" y="3363"/>
                  <a:pt x="53" y="3411"/>
                  <a:pt x="113" y="3411"/>
                </a:cubicBezTo>
                <a:cubicBezTo>
                  <a:pt x="145" y="3411"/>
                  <a:pt x="178" y="3397"/>
                  <a:pt x="200" y="3364"/>
                </a:cubicBezTo>
                <a:cubicBezTo>
                  <a:pt x="865" y="2066"/>
                  <a:pt x="1784" y="1021"/>
                  <a:pt x="2955" y="102"/>
                </a:cubicBezTo>
                <a:cubicBezTo>
                  <a:pt x="2983" y="75"/>
                  <a:pt x="2940" y="1"/>
                  <a:pt x="2887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11" name="Google Shape;1011;p50"/>
          <p:cNvSpPr/>
          <p:nvPr/>
        </p:nvSpPr>
        <p:spPr>
          <a:xfrm rot="10800000">
            <a:off x="9282751" y="6442548"/>
            <a:ext cx="28056" cy="165118"/>
          </a:xfrm>
          <a:custGeom>
            <a:avLst/>
            <a:gdLst/>
            <a:ahLst/>
            <a:cxnLst/>
            <a:rect l="l" t="t" r="r" b="b"/>
            <a:pathLst>
              <a:path w="602" h="3543" extrusionOk="0">
                <a:moveTo>
                  <a:pt x="32" y="0"/>
                </a:moveTo>
                <a:cubicBezTo>
                  <a:pt x="16" y="0"/>
                  <a:pt x="0" y="8"/>
                  <a:pt x="0" y="24"/>
                </a:cubicBezTo>
                <a:cubicBezTo>
                  <a:pt x="0" y="1228"/>
                  <a:pt x="158" y="2368"/>
                  <a:pt x="475" y="3508"/>
                </a:cubicBezTo>
                <a:cubicBezTo>
                  <a:pt x="487" y="3532"/>
                  <a:pt x="509" y="3542"/>
                  <a:pt x="530" y="3542"/>
                </a:cubicBezTo>
                <a:cubicBezTo>
                  <a:pt x="566" y="3542"/>
                  <a:pt x="602" y="3515"/>
                  <a:pt x="602" y="3476"/>
                </a:cubicBezTo>
                <a:cubicBezTo>
                  <a:pt x="317" y="2336"/>
                  <a:pt x="158" y="1196"/>
                  <a:pt x="63" y="24"/>
                </a:cubicBezTo>
                <a:cubicBezTo>
                  <a:pt x="63" y="8"/>
                  <a:pt x="48" y="0"/>
                  <a:pt x="32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12" name="Google Shape;1012;p50"/>
          <p:cNvSpPr/>
          <p:nvPr/>
        </p:nvSpPr>
        <p:spPr>
          <a:xfrm rot="10800000">
            <a:off x="8980739" y="6791300"/>
            <a:ext cx="86062" cy="226075"/>
          </a:xfrm>
          <a:custGeom>
            <a:avLst/>
            <a:gdLst/>
            <a:ahLst/>
            <a:cxnLst/>
            <a:rect l="l" t="t" r="r" b="b"/>
            <a:pathLst>
              <a:path w="2077" h="5456" extrusionOk="0">
                <a:moveTo>
                  <a:pt x="34" y="1"/>
                </a:moveTo>
                <a:cubicBezTo>
                  <a:pt x="14" y="1"/>
                  <a:pt x="0" y="19"/>
                  <a:pt x="18" y="38"/>
                </a:cubicBezTo>
                <a:cubicBezTo>
                  <a:pt x="557" y="1874"/>
                  <a:pt x="1222" y="3679"/>
                  <a:pt x="1982" y="5421"/>
                </a:cubicBezTo>
                <a:cubicBezTo>
                  <a:pt x="1982" y="5445"/>
                  <a:pt x="1996" y="5456"/>
                  <a:pt x="2013" y="5456"/>
                </a:cubicBezTo>
                <a:cubicBezTo>
                  <a:pt x="2041" y="5456"/>
                  <a:pt x="2077" y="5429"/>
                  <a:pt x="2077" y="5390"/>
                </a:cubicBezTo>
                <a:cubicBezTo>
                  <a:pt x="1349" y="3616"/>
                  <a:pt x="684" y="1843"/>
                  <a:pt x="82" y="38"/>
                </a:cubicBezTo>
                <a:cubicBezTo>
                  <a:pt x="68" y="11"/>
                  <a:pt x="49" y="1"/>
                  <a:pt x="3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13" name="Google Shape;1013;p50"/>
          <p:cNvSpPr/>
          <p:nvPr/>
        </p:nvSpPr>
        <p:spPr>
          <a:xfrm rot="10800000">
            <a:off x="9012232" y="7832059"/>
            <a:ext cx="114198" cy="23742"/>
          </a:xfrm>
          <a:custGeom>
            <a:avLst/>
            <a:gdLst/>
            <a:ahLst/>
            <a:cxnLst/>
            <a:rect l="l" t="t" r="r" b="b"/>
            <a:pathLst>
              <a:path w="2756" h="573" extrusionOk="0">
                <a:moveTo>
                  <a:pt x="2615" y="0"/>
                </a:moveTo>
                <a:cubicBezTo>
                  <a:pt x="1746" y="0"/>
                  <a:pt x="905" y="270"/>
                  <a:pt x="64" y="541"/>
                </a:cubicBezTo>
                <a:cubicBezTo>
                  <a:pt x="39" y="541"/>
                  <a:pt x="34" y="561"/>
                  <a:pt x="16" y="569"/>
                </a:cubicBezTo>
                <a:lnTo>
                  <a:pt x="16" y="569"/>
                </a:lnTo>
                <a:lnTo>
                  <a:pt x="2756" y="2"/>
                </a:lnTo>
                <a:cubicBezTo>
                  <a:pt x="2709" y="1"/>
                  <a:pt x="2662" y="0"/>
                  <a:pt x="2615" y="0"/>
                </a:cubicBezTo>
                <a:close/>
                <a:moveTo>
                  <a:pt x="16" y="569"/>
                </a:moveTo>
                <a:lnTo>
                  <a:pt x="1" y="573"/>
                </a:lnTo>
                <a:cubicBezTo>
                  <a:pt x="7" y="573"/>
                  <a:pt x="12" y="571"/>
                  <a:pt x="16" y="569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14" name="Google Shape;1014;p50"/>
          <p:cNvSpPr/>
          <p:nvPr/>
        </p:nvSpPr>
        <p:spPr>
          <a:xfrm rot="10800000">
            <a:off x="9889484" y="7076390"/>
            <a:ext cx="108853" cy="131933"/>
          </a:xfrm>
          <a:custGeom>
            <a:avLst/>
            <a:gdLst/>
            <a:ahLst/>
            <a:cxnLst/>
            <a:rect l="l" t="t" r="r" b="b"/>
            <a:pathLst>
              <a:path w="2627" h="3184" extrusionOk="0">
                <a:moveTo>
                  <a:pt x="2546" y="1"/>
                </a:moveTo>
                <a:cubicBezTo>
                  <a:pt x="2534" y="1"/>
                  <a:pt x="2523" y="7"/>
                  <a:pt x="2515" y="22"/>
                </a:cubicBezTo>
                <a:cubicBezTo>
                  <a:pt x="1534" y="909"/>
                  <a:pt x="678" y="1922"/>
                  <a:pt x="45" y="3094"/>
                </a:cubicBezTo>
                <a:cubicBezTo>
                  <a:pt x="0" y="3139"/>
                  <a:pt x="51" y="3183"/>
                  <a:pt x="95" y="3183"/>
                </a:cubicBezTo>
                <a:cubicBezTo>
                  <a:pt x="113" y="3183"/>
                  <a:pt x="131" y="3176"/>
                  <a:pt x="140" y="3157"/>
                </a:cubicBezTo>
                <a:cubicBezTo>
                  <a:pt x="837" y="2017"/>
                  <a:pt x="1629" y="1004"/>
                  <a:pt x="2579" y="85"/>
                </a:cubicBezTo>
                <a:cubicBezTo>
                  <a:pt x="2627" y="61"/>
                  <a:pt x="2583" y="1"/>
                  <a:pt x="2546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15" name="Google Shape;1015;p50"/>
          <p:cNvSpPr/>
          <p:nvPr/>
        </p:nvSpPr>
        <p:spPr>
          <a:xfrm rot="10800000">
            <a:off x="9861633" y="6992514"/>
            <a:ext cx="24613" cy="55317"/>
          </a:xfrm>
          <a:custGeom>
            <a:avLst/>
            <a:gdLst/>
            <a:ahLst/>
            <a:cxnLst/>
            <a:rect l="l" t="t" r="r" b="b"/>
            <a:pathLst>
              <a:path w="594" h="1335" extrusionOk="0">
                <a:moveTo>
                  <a:pt x="511" y="0"/>
                </a:moveTo>
                <a:cubicBezTo>
                  <a:pt x="497" y="0"/>
                  <a:pt x="484" y="4"/>
                  <a:pt x="475" y="13"/>
                </a:cubicBezTo>
                <a:cubicBezTo>
                  <a:pt x="222" y="393"/>
                  <a:pt x="32" y="836"/>
                  <a:pt x="0" y="1311"/>
                </a:cubicBezTo>
                <a:cubicBezTo>
                  <a:pt x="0" y="1327"/>
                  <a:pt x="24" y="1335"/>
                  <a:pt x="48" y="1335"/>
                </a:cubicBezTo>
                <a:cubicBezTo>
                  <a:pt x="72" y="1335"/>
                  <a:pt x="95" y="1327"/>
                  <a:pt x="95" y="1311"/>
                </a:cubicBezTo>
                <a:cubicBezTo>
                  <a:pt x="159" y="868"/>
                  <a:pt x="285" y="424"/>
                  <a:pt x="570" y="76"/>
                </a:cubicBezTo>
                <a:cubicBezTo>
                  <a:pt x="594" y="29"/>
                  <a:pt x="549" y="0"/>
                  <a:pt x="511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16" name="Google Shape;1016;p50"/>
          <p:cNvSpPr/>
          <p:nvPr/>
        </p:nvSpPr>
        <p:spPr>
          <a:xfrm rot="10800000">
            <a:off x="9555844" y="7170134"/>
            <a:ext cx="479662" cy="267179"/>
          </a:xfrm>
          <a:custGeom>
            <a:avLst/>
            <a:gdLst/>
            <a:ahLst/>
            <a:cxnLst/>
            <a:rect l="l" t="t" r="r" b="b"/>
            <a:pathLst>
              <a:path w="11576" h="6448" extrusionOk="0">
                <a:moveTo>
                  <a:pt x="11507" y="1"/>
                </a:moveTo>
                <a:cubicBezTo>
                  <a:pt x="11501" y="1"/>
                  <a:pt x="11495" y="2"/>
                  <a:pt x="11488" y="6"/>
                </a:cubicBezTo>
                <a:cubicBezTo>
                  <a:pt x="7371" y="1209"/>
                  <a:pt x="2716" y="2824"/>
                  <a:pt x="24" y="6371"/>
                </a:cubicBezTo>
                <a:cubicBezTo>
                  <a:pt x="0" y="6418"/>
                  <a:pt x="45" y="6447"/>
                  <a:pt x="83" y="6447"/>
                </a:cubicBezTo>
                <a:cubicBezTo>
                  <a:pt x="97" y="6447"/>
                  <a:pt x="110" y="6443"/>
                  <a:pt x="119" y="6435"/>
                </a:cubicBezTo>
                <a:cubicBezTo>
                  <a:pt x="2842" y="3046"/>
                  <a:pt x="7498" y="1399"/>
                  <a:pt x="11520" y="133"/>
                </a:cubicBezTo>
                <a:cubicBezTo>
                  <a:pt x="11576" y="104"/>
                  <a:pt x="11557" y="1"/>
                  <a:pt x="11507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17" name="Google Shape;1017;p50"/>
          <p:cNvSpPr/>
          <p:nvPr/>
        </p:nvSpPr>
        <p:spPr>
          <a:xfrm rot="10800000">
            <a:off x="10071643" y="7061179"/>
            <a:ext cx="49142" cy="69363"/>
          </a:xfrm>
          <a:custGeom>
            <a:avLst/>
            <a:gdLst/>
            <a:ahLst/>
            <a:cxnLst/>
            <a:rect l="l" t="t" r="r" b="b"/>
            <a:pathLst>
              <a:path w="1186" h="1674" extrusionOk="0">
                <a:moveTo>
                  <a:pt x="1133" y="0"/>
                </a:moveTo>
                <a:cubicBezTo>
                  <a:pt x="1121" y="0"/>
                  <a:pt x="1109" y="4"/>
                  <a:pt x="1100" y="13"/>
                </a:cubicBezTo>
                <a:cubicBezTo>
                  <a:pt x="847" y="615"/>
                  <a:pt x="467" y="1153"/>
                  <a:pt x="23" y="1628"/>
                </a:cubicBezTo>
                <a:cubicBezTo>
                  <a:pt x="1" y="1651"/>
                  <a:pt x="26" y="1673"/>
                  <a:pt x="54" y="1673"/>
                </a:cubicBezTo>
                <a:cubicBezTo>
                  <a:pt x="65" y="1673"/>
                  <a:pt x="77" y="1669"/>
                  <a:pt x="87" y="1660"/>
                </a:cubicBezTo>
                <a:cubicBezTo>
                  <a:pt x="562" y="1217"/>
                  <a:pt x="910" y="647"/>
                  <a:pt x="1163" y="45"/>
                </a:cubicBezTo>
                <a:cubicBezTo>
                  <a:pt x="1186" y="23"/>
                  <a:pt x="1161" y="0"/>
                  <a:pt x="1133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18" name="Google Shape;1018;p50"/>
          <p:cNvSpPr/>
          <p:nvPr/>
        </p:nvSpPr>
        <p:spPr>
          <a:xfrm rot="10800000">
            <a:off x="9700240" y="7106810"/>
            <a:ext cx="211946" cy="194045"/>
          </a:xfrm>
          <a:custGeom>
            <a:avLst/>
            <a:gdLst/>
            <a:ahLst/>
            <a:cxnLst/>
            <a:rect l="l" t="t" r="r" b="b"/>
            <a:pathLst>
              <a:path w="5115" h="4683" extrusionOk="0">
                <a:moveTo>
                  <a:pt x="5022" y="0"/>
                </a:moveTo>
                <a:cubicBezTo>
                  <a:pt x="5014" y="0"/>
                  <a:pt x="5005" y="2"/>
                  <a:pt x="4997" y="6"/>
                </a:cubicBezTo>
                <a:cubicBezTo>
                  <a:pt x="3160" y="1337"/>
                  <a:pt x="1481" y="2857"/>
                  <a:pt x="25" y="4567"/>
                </a:cubicBezTo>
                <a:cubicBezTo>
                  <a:pt x="0" y="4615"/>
                  <a:pt x="32" y="4683"/>
                  <a:pt x="77" y="4683"/>
                </a:cubicBezTo>
                <a:cubicBezTo>
                  <a:pt x="90" y="4683"/>
                  <a:pt x="105" y="4676"/>
                  <a:pt x="120" y="4662"/>
                </a:cubicBezTo>
                <a:cubicBezTo>
                  <a:pt x="1640" y="3015"/>
                  <a:pt x="3286" y="1495"/>
                  <a:pt x="5060" y="133"/>
                </a:cubicBezTo>
                <a:cubicBezTo>
                  <a:pt x="5115" y="78"/>
                  <a:pt x="5075" y="0"/>
                  <a:pt x="5022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19" name="Google Shape;1019;p50"/>
          <p:cNvSpPr/>
          <p:nvPr/>
        </p:nvSpPr>
        <p:spPr>
          <a:xfrm rot="10800000">
            <a:off x="9783871" y="7161139"/>
            <a:ext cx="345990" cy="231338"/>
          </a:xfrm>
          <a:custGeom>
            <a:avLst/>
            <a:gdLst/>
            <a:ahLst/>
            <a:cxnLst/>
            <a:rect l="l" t="t" r="r" b="b"/>
            <a:pathLst>
              <a:path w="8350" h="5583" extrusionOk="0">
                <a:moveTo>
                  <a:pt x="8254" y="1"/>
                </a:moveTo>
                <a:cubicBezTo>
                  <a:pt x="4993" y="919"/>
                  <a:pt x="2142" y="2819"/>
                  <a:pt x="52" y="5479"/>
                </a:cubicBezTo>
                <a:cubicBezTo>
                  <a:pt x="0" y="5531"/>
                  <a:pt x="54" y="5583"/>
                  <a:pt x="93" y="5583"/>
                </a:cubicBezTo>
                <a:cubicBezTo>
                  <a:pt x="102" y="5583"/>
                  <a:pt x="110" y="5580"/>
                  <a:pt x="116" y="5574"/>
                </a:cubicBezTo>
                <a:cubicBezTo>
                  <a:pt x="2396" y="3009"/>
                  <a:pt x="5056" y="1236"/>
                  <a:pt x="8286" y="127"/>
                </a:cubicBezTo>
                <a:cubicBezTo>
                  <a:pt x="8349" y="96"/>
                  <a:pt x="8318" y="1"/>
                  <a:pt x="825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20" name="Google Shape;1020;p50"/>
          <p:cNvSpPr/>
          <p:nvPr/>
        </p:nvSpPr>
        <p:spPr>
          <a:xfrm rot="10800000">
            <a:off x="7878455" y="5793596"/>
            <a:ext cx="1154779" cy="3130325"/>
          </a:xfrm>
          <a:custGeom>
            <a:avLst/>
            <a:gdLst/>
            <a:ahLst/>
            <a:cxnLst/>
            <a:rect l="l" t="t" r="r" b="b"/>
            <a:pathLst>
              <a:path w="27869" h="75546" extrusionOk="0">
                <a:moveTo>
                  <a:pt x="27141" y="0"/>
                </a:moveTo>
                <a:cubicBezTo>
                  <a:pt x="26064" y="3579"/>
                  <a:pt x="24385" y="7126"/>
                  <a:pt x="22960" y="10197"/>
                </a:cubicBezTo>
                <a:cubicBezTo>
                  <a:pt x="17957" y="20933"/>
                  <a:pt x="7221" y="28027"/>
                  <a:pt x="2945" y="39079"/>
                </a:cubicBezTo>
                <a:cubicBezTo>
                  <a:pt x="2860" y="39271"/>
                  <a:pt x="3004" y="39434"/>
                  <a:pt x="3155" y="39434"/>
                </a:cubicBezTo>
                <a:cubicBezTo>
                  <a:pt x="3229" y="39434"/>
                  <a:pt x="3305" y="39395"/>
                  <a:pt x="3357" y="39301"/>
                </a:cubicBezTo>
                <a:cubicBezTo>
                  <a:pt x="7949" y="30212"/>
                  <a:pt x="15360" y="23308"/>
                  <a:pt x="20838" y="14948"/>
                </a:cubicBezTo>
                <a:lnTo>
                  <a:pt x="20838" y="14948"/>
                </a:lnTo>
                <a:cubicBezTo>
                  <a:pt x="19825" y="17513"/>
                  <a:pt x="19255" y="20268"/>
                  <a:pt x="18558" y="23023"/>
                </a:cubicBezTo>
                <a:cubicBezTo>
                  <a:pt x="17355" y="27710"/>
                  <a:pt x="14505" y="32207"/>
                  <a:pt x="14473" y="37148"/>
                </a:cubicBezTo>
                <a:cubicBezTo>
                  <a:pt x="14346" y="37211"/>
                  <a:pt x="14315" y="37338"/>
                  <a:pt x="14378" y="37464"/>
                </a:cubicBezTo>
                <a:cubicBezTo>
                  <a:pt x="9976" y="41930"/>
                  <a:pt x="3579" y="46743"/>
                  <a:pt x="3579" y="53615"/>
                </a:cubicBezTo>
                <a:cubicBezTo>
                  <a:pt x="3610" y="56941"/>
                  <a:pt x="5131" y="60076"/>
                  <a:pt x="5321" y="63401"/>
                </a:cubicBezTo>
                <a:cubicBezTo>
                  <a:pt x="5574" y="67803"/>
                  <a:pt x="3674" y="71857"/>
                  <a:pt x="349" y="74675"/>
                </a:cubicBezTo>
                <a:cubicBezTo>
                  <a:pt x="64" y="74675"/>
                  <a:pt x="0" y="75150"/>
                  <a:pt x="317" y="75214"/>
                </a:cubicBezTo>
                <a:cubicBezTo>
                  <a:pt x="1287" y="75439"/>
                  <a:pt x="2254" y="75545"/>
                  <a:pt x="3210" y="75545"/>
                </a:cubicBezTo>
                <a:cubicBezTo>
                  <a:pt x="11128" y="75545"/>
                  <a:pt x="18362" y="68283"/>
                  <a:pt x="20933" y="61248"/>
                </a:cubicBezTo>
                <a:cubicBezTo>
                  <a:pt x="23974" y="52792"/>
                  <a:pt x="21345" y="43418"/>
                  <a:pt x="14885" y="37338"/>
                </a:cubicBezTo>
                <a:cubicBezTo>
                  <a:pt x="14916" y="37306"/>
                  <a:pt x="14948" y="37274"/>
                  <a:pt x="14948" y="37211"/>
                </a:cubicBezTo>
                <a:cubicBezTo>
                  <a:pt x="15265" y="32429"/>
                  <a:pt x="17798" y="28217"/>
                  <a:pt x="19002" y="23625"/>
                </a:cubicBezTo>
                <a:cubicBezTo>
                  <a:pt x="20173" y="19096"/>
                  <a:pt x="20933" y="14441"/>
                  <a:pt x="23657" y="10514"/>
                </a:cubicBezTo>
                <a:cubicBezTo>
                  <a:pt x="23689" y="10419"/>
                  <a:pt x="23625" y="10356"/>
                  <a:pt x="23562" y="10356"/>
                </a:cubicBezTo>
                <a:cubicBezTo>
                  <a:pt x="24100" y="9311"/>
                  <a:pt x="24607" y="8234"/>
                  <a:pt x="25050" y="7126"/>
                </a:cubicBezTo>
                <a:cubicBezTo>
                  <a:pt x="26000" y="4845"/>
                  <a:pt x="27077" y="2439"/>
                  <a:pt x="278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21" name="Google Shape;1021;p50"/>
          <p:cNvSpPr/>
          <p:nvPr/>
        </p:nvSpPr>
        <p:spPr>
          <a:xfrm rot="10800000">
            <a:off x="8106807" y="7085862"/>
            <a:ext cx="1606226" cy="1838059"/>
          </a:xfrm>
          <a:custGeom>
            <a:avLst/>
            <a:gdLst/>
            <a:ahLst/>
            <a:cxnLst/>
            <a:rect l="l" t="t" r="r" b="b"/>
            <a:pathLst>
              <a:path w="38764" h="44359" extrusionOk="0">
                <a:moveTo>
                  <a:pt x="1" y="0"/>
                </a:moveTo>
                <a:cubicBezTo>
                  <a:pt x="381" y="918"/>
                  <a:pt x="824" y="1773"/>
                  <a:pt x="1457" y="2565"/>
                </a:cubicBezTo>
                <a:cubicBezTo>
                  <a:pt x="2027" y="3262"/>
                  <a:pt x="4498" y="4782"/>
                  <a:pt x="5353" y="5859"/>
                </a:cubicBezTo>
                <a:cubicBezTo>
                  <a:pt x="5321" y="5890"/>
                  <a:pt x="5289" y="5922"/>
                  <a:pt x="5321" y="5985"/>
                </a:cubicBezTo>
                <a:cubicBezTo>
                  <a:pt x="4783" y="6429"/>
                  <a:pt x="4276" y="6904"/>
                  <a:pt x="3738" y="7347"/>
                </a:cubicBezTo>
                <a:cubicBezTo>
                  <a:pt x="3643" y="7347"/>
                  <a:pt x="3516" y="7442"/>
                  <a:pt x="3484" y="7537"/>
                </a:cubicBezTo>
                <a:cubicBezTo>
                  <a:pt x="3168" y="10482"/>
                  <a:pt x="7284" y="13016"/>
                  <a:pt x="9406" y="14409"/>
                </a:cubicBezTo>
                <a:cubicBezTo>
                  <a:pt x="12543" y="16471"/>
                  <a:pt x="16159" y="17734"/>
                  <a:pt x="19888" y="17734"/>
                </a:cubicBezTo>
                <a:cubicBezTo>
                  <a:pt x="20225" y="17734"/>
                  <a:pt x="20563" y="17724"/>
                  <a:pt x="20902" y="17703"/>
                </a:cubicBezTo>
                <a:cubicBezTo>
                  <a:pt x="23436" y="17513"/>
                  <a:pt x="25779" y="16785"/>
                  <a:pt x="27869" y="15486"/>
                </a:cubicBezTo>
                <a:lnTo>
                  <a:pt x="27869" y="15486"/>
                </a:lnTo>
                <a:cubicBezTo>
                  <a:pt x="25653" y="17386"/>
                  <a:pt x="23341" y="19128"/>
                  <a:pt x="20902" y="20838"/>
                </a:cubicBezTo>
                <a:cubicBezTo>
                  <a:pt x="20412" y="20778"/>
                  <a:pt x="19912" y="20749"/>
                  <a:pt x="19407" y="20749"/>
                </a:cubicBezTo>
                <a:cubicBezTo>
                  <a:pt x="15632" y="20749"/>
                  <a:pt x="11583" y="22412"/>
                  <a:pt x="9628" y="25652"/>
                </a:cubicBezTo>
                <a:cubicBezTo>
                  <a:pt x="6208" y="31384"/>
                  <a:pt x="11306" y="38414"/>
                  <a:pt x="7094" y="43893"/>
                </a:cubicBezTo>
                <a:cubicBezTo>
                  <a:pt x="7031" y="43925"/>
                  <a:pt x="6999" y="43988"/>
                  <a:pt x="7031" y="44020"/>
                </a:cubicBezTo>
                <a:cubicBezTo>
                  <a:pt x="6985" y="44181"/>
                  <a:pt x="7123" y="44359"/>
                  <a:pt x="7275" y="44359"/>
                </a:cubicBezTo>
                <a:cubicBezTo>
                  <a:pt x="7332" y="44359"/>
                  <a:pt x="7391" y="44334"/>
                  <a:pt x="7443" y="44273"/>
                </a:cubicBezTo>
                <a:cubicBezTo>
                  <a:pt x="7538" y="44146"/>
                  <a:pt x="7633" y="44020"/>
                  <a:pt x="7728" y="43925"/>
                </a:cubicBezTo>
                <a:cubicBezTo>
                  <a:pt x="11306" y="42151"/>
                  <a:pt x="14093" y="39143"/>
                  <a:pt x="16025" y="35659"/>
                </a:cubicBezTo>
                <a:cubicBezTo>
                  <a:pt x="17039" y="33822"/>
                  <a:pt x="17799" y="31859"/>
                  <a:pt x="18337" y="29832"/>
                </a:cubicBezTo>
                <a:cubicBezTo>
                  <a:pt x="19065" y="26982"/>
                  <a:pt x="19002" y="23942"/>
                  <a:pt x="20744" y="21472"/>
                </a:cubicBezTo>
                <a:cubicBezTo>
                  <a:pt x="20839" y="21408"/>
                  <a:pt x="20902" y="21377"/>
                  <a:pt x="20966" y="21345"/>
                </a:cubicBezTo>
                <a:cubicBezTo>
                  <a:pt x="20997" y="21345"/>
                  <a:pt x="20997" y="21345"/>
                  <a:pt x="20997" y="21313"/>
                </a:cubicBezTo>
                <a:cubicBezTo>
                  <a:pt x="21029" y="21313"/>
                  <a:pt x="21061" y="21313"/>
                  <a:pt x="21092" y="21281"/>
                </a:cubicBezTo>
                <a:cubicBezTo>
                  <a:pt x="25336" y="19001"/>
                  <a:pt x="29104" y="15644"/>
                  <a:pt x="32145" y="11908"/>
                </a:cubicBezTo>
                <a:cubicBezTo>
                  <a:pt x="33887" y="10166"/>
                  <a:pt x="35438" y="8139"/>
                  <a:pt x="35913" y="5764"/>
                </a:cubicBezTo>
                <a:cubicBezTo>
                  <a:pt x="36040" y="5637"/>
                  <a:pt x="36135" y="5542"/>
                  <a:pt x="36262" y="5415"/>
                </a:cubicBezTo>
                <a:cubicBezTo>
                  <a:pt x="36275" y="5419"/>
                  <a:pt x="36288" y="5420"/>
                  <a:pt x="36301" y="5420"/>
                </a:cubicBezTo>
                <a:cubicBezTo>
                  <a:pt x="36407" y="5420"/>
                  <a:pt x="36480" y="5307"/>
                  <a:pt x="36452" y="5194"/>
                </a:cubicBezTo>
                <a:cubicBezTo>
                  <a:pt x="36515" y="5099"/>
                  <a:pt x="36578" y="5035"/>
                  <a:pt x="36642" y="4972"/>
                </a:cubicBezTo>
                <a:cubicBezTo>
                  <a:pt x="36737" y="4830"/>
                  <a:pt x="36618" y="4651"/>
                  <a:pt x="36486" y="4651"/>
                </a:cubicBezTo>
                <a:cubicBezTo>
                  <a:pt x="36442" y="4651"/>
                  <a:pt x="36396" y="4671"/>
                  <a:pt x="36357" y="4719"/>
                </a:cubicBezTo>
                <a:lnTo>
                  <a:pt x="36262" y="4814"/>
                </a:lnTo>
                <a:cubicBezTo>
                  <a:pt x="36230" y="4750"/>
                  <a:pt x="36198" y="4719"/>
                  <a:pt x="36167" y="4687"/>
                </a:cubicBezTo>
                <a:cubicBezTo>
                  <a:pt x="37243" y="3230"/>
                  <a:pt x="38067" y="1647"/>
                  <a:pt x="38764" y="0"/>
                </a:cubicBezTo>
                <a:lnTo>
                  <a:pt x="38067" y="0"/>
                </a:lnTo>
                <a:cubicBezTo>
                  <a:pt x="37433" y="1583"/>
                  <a:pt x="36578" y="3104"/>
                  <a:pt x="35502" y="4560"/>
                </a:cubicBezTo>
                <a:cubicBezTo>
                  <a:pt x="35407" y="4529"/>
                  <a:pt x="35280" y="4497"/>
                  <a:pt x="35153" y="4402"/>
                </a:cubicBezTo>
                <a:cubicBezTo>
                  <a:pt x="34868" y="4434"/>
                  <a:pt x="34583" y="4465"/>
                  <a:pt x="34267" y="4497"/>
                </a:cubicBezTo>
                <a:cubicBezTo>
                  <a:pt x="32936" y="4339"/>
                  <a:pt x="31923" y="3737"/>
                  <a:pt x="31195" y="2724"/>
                </a:cubicBezTo>
                <a:cubicBezTo>
                  <a:pt x="30783" y="2312"/>
                  <a:pt x="30466" y="1805"/>
                  <a:pt x="30086" y="1362"/>
                </a:cubicBezTo>
                <a:cubicBezTo>
                  <a:pt x="29643" y="855"/>
                  <a:pt x="29168" y="412"/>
                  <a:pt x="286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22" name="Google Shape;1022;p50"/>
          <p:cNvSpPr/>
          <p:nvPr/>
        </p:nvSpPr>
        <p:spPr>
          <a:xfrm rot="10800000">
            <a:off x="12390134" y="8061238"/>
            <a:ext cx="1574648" cy="352032"/>
          </a:xfrm>
          <a:custGeom>
            <a:avLst/>
            <a:gdLst/>
            <a:ahLst/>
            <a:cxnLst/>
            <a:rect l="l" t="t" r="r" b="b"/>
            <a:pathLst>
              <a:path w="35574" h="7953" extrusionOk="0">
                <a:moveTo>
                  <a:pt x="2828" y="0"/>
                </a:moveTo>
                <a:cubicBezTo>
                  <a:pt x="1783" y="1298"/>
                  <a:pt x="864" y="2692"/>
                  <a:pt x="104" y="4212"/>
                </a:cubicBezTo>
                <a:cubicBezTo>
                  <a:pt x="1" y="4398"/>
                  <a:pt x="181" y="4557"/>
                  <a:pt x="362" y="4557"/>
                </a:cubicBezTo>
                <a:cubicBezTo>
                  <a:pt x="459" y="4557"/>
                  <a:pt x="556" y="4512"/>
                  <a:pt x="611" y="4402"/>
                </a:cubicBezTo>
                <a:cubicBezTo>
                  <a:pt x="1534" y="4180"/>
                  <a:pt x="2437" y="4084"/>
                  <a:pt x="3323" y="4084"/>
                </a:cubicBezTo>
                <a:cubicBezTo>
                  <a:pt x="7881" y="4084"/>
                  <a:pt x="12029" y="6614"/>
                  <a:pt x="16509" y="7569"/>
                </a:cubicBezTo>
                <a:cubicBezTo>
                  <a:pt x="17577" y="7794"/>
                  <a:pt x="18678" y="7952"/>
                  <a:pt x="19773" y="7952"/>
                </a:cubicBezTo>
                <a:cubicBezTo>
                  <a:pt x="20529" y="7952"/>
                  <a:pt x="21282" y="7877"/>
                  <a:pt x="22019" y="7696"/>
                </a:cubicBezTo>
                <a:cubicBezTo>
                  <a:pt x="24711" y="7030"/>
                  <a:pt x="26738" y="4940"/>
                  <a:pt x="29145" y="3705"/>
                </a:cubicBezTo>
                <a:cubicBezTo>
                  <a:pt x="29240" y="3674"/>
                  <a:pt x="29272" y="3610"/>
                  <a:pt x="29272" y="3547"/>
                </a:cubicBezTo>
                <a:cubicBezTo>
                  <a:pt x="31773" y="3325"/>
                  <a:pt x="33927" y="1932"/>
                  <a:pt x="35574" y="0"/>
                </a:cubicBezTo>
                <a:lnTo>
                  <a:pt x="34275" y="0"/>
                </a:lnTo>
                <a:cubicBezTo>
                  <a:pt x="33389" y="887"/>
                  <a:pt x="32375" y="1647"/>
                  <a:pt x="31203" y="2153"/>
                </a:cubicBezTo>
                <a:cubicBezTo>
                  <a:pt x="30095" y="1900"/>
                  <a:pt x="28955" y="950"/>
                  <a:pt x="27973" y="0"/>
                </a:cubicBezTo>
                <a:lnTo>
                  <a:pt x="27403" y="0"/>
                </a:lnTo>
                <a:cubicBezTo>
                  <a:pt x="27656" y="190"/>
                  <a:pt x="27878" y="412"/>
                  <a:pt x="28100" y="602"/>
                </a:cubicBezTo>
                <a:cubicBezTo>
                  <a:pt x="28860" y="1235"/>
                  <a:pt x="29683" y="2027"/>
                  <a:pt x="30570" y="2375"/>
                </a:cubicBezTo>
                <a:cubicBezTo>
                  <a:pt x="29937" y="2565"/>
                  <a:pt x="29303" y="2724"/>
                  <a:pt x="28575" y="2755"/>
                </a:cubicBezTo>
                <a:cubicBezTo>
                  <a:pt x="28394" y="2769"/>
                  <a:pt x="28212" y="2776"/>
                  <a:pt x="28031" y="2776"/>
                </a:cubicBezTo>
                <a:cubicBezTo>
                  <a:pt x="24906" y="2776"/>
                  <a:pt x="21683" y="808"/>
                  <a:pt x="18631" y="0"/>
                </a:cubicBezTo>
                <a:lnTo>
                  <a:pt x="15749" y="0"/>
                </a:lnTo>
                <a:cubicBezTo>
                  <a:pt x="19486" y="538"/>
                  <a:pt x="22684" y="2248"/>
                  <a:pt x="26326" y="3262"/>
                </a:cubicBezTo>
                <a:cubicBezTo>
                  <a:pt x="27055" y="3484"/>
                  <a:pt x="27751" y="3547"/>
                  <a:pt x="28448" y="3579"/>
                </a:cubicBezTo>
                <a:cubicBezTo>
                  <a:pt x="26168" y="4655"/>
                  <a:pt x="24363" y="6524"/>
                  <a:pt x="21829" y="7094"/>
                </a:cubicBezTo>
                <a:cubicBezTo>
                  <a:pt x="21104" y="7264"/>
                  <a:pt x="20373" y="7337"/>
                  <a:pt x="19642" y="7337"/>
                </a:cubicBezTo>
                <a:cubicBezTo>
                  <a:pt x="17371" y="7337"/>
                  <a:pt x="15094" y="6625"/>
                  <a:pt x="12962" y="5859"/>
                </a:cubicBezTo>
                <a:cubicBezTo>
                  <a:pt x="9822" y="4732"/>
                  <a:pt x="6705" y="3445"/>
                  <a:pt x="3417" y="3445"/>
                </a:cubicBezTo>
                <a:cubicBezTo>
                  <a:pt x="2825" y="3445"/>
                  <a:pt x="2228" y="3487"/>
                  <a:pt x="1624" y="3579"/>
                </a:cubicBezTo>
                <a:cubicBezTo>
                  <a:pt x="4221" y="1615"/>
                  <a:pt x="7198" y="443"/>
                  <a:pt x="10333" y="0"/>
                </a:cubicBezTo>
                <a:lnTo>
                  <a:pt x="7832" y="0"/>
                </a:lnTo>
                <a:cubicBezTo>
                  <a:pt x="5456" y="633"/>
                  <a:pt x="3208" y="1742"/>
                  <a:pt x="1181" y="3357"/>
                </a:cubicBezTo>
                <a:cubicBezTo>
                  <a:pt x="1878" y="2153"/>
                  <a:pt x="2701" y="1045"/>
                  <a:pt x="362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23" name="Google Shape;1023;p50"/>
          <p:cNvSpPr/>
          <p:nvPr/>
        </p:nvSpPr>
        <p:spPr>
          <a:xfrm rot="10800000">
            <a:off x="11047425" y="7771750"/>
            <a:ext cx="569787" cy="1152170"/>
          </a:xfrm>
          <a:custGeom>
            <a:avLst/>
            <a:gdLst/>
            <a:ahLst/>
            <a:cxnLst/>
            <a:rect l="l" t="t" r="r" b="b"/>
            <a:pathLst>
              <a:path w="13751" h="27806" extrusionOk="0">
                <a:moveTo>
                  <a:pt x="1" y="0"/>
                </a:moveTo>
                <a:cubicBezTo>
                  <a:pt x="127" y="1140"/>
                  <a:pt x="317" y="2280"/>
                  <a:pt x="602" y="3420"/>
                </a:cubicBezTo>
                <a:cubicBezTo>
                  <a:pt x="1394" y="6777"/>
                  <a:pt x="1014" y="10229"/>
                  <a:pt x="1901" y="13554"/>
                </a:cubicBezTo>
                <a:cubicBezTo>
                  <a:pt x="3484" y="19508"/>
                  <a:pt x="8203" y="24227"/>
                  <a:pt x="13112" y="27647"/>
                </a:cubicBezTo>
                <a:cubicBezTo>
                  <a:pt x="13143" y="27679"/>
                  <a:pt x="13175" y="27710"/>
                  <a:pt x="13238" y="27742"/>
                </a:cubicBezTo>
                <a:cubicBezTo>
                  <a:pt x="13290" y="27787"/>
                  <a:pt x="13344" y="27806"/>
                  <a:pt x="13395" y="27806"/>
                </a:cubicBezTo>
                <a:cubicBezTo>
                  <a:pt x="13595" y="27806"/>
                  <a:pt x="13751" y="27513"/>
                  <a:pt x="13523" y="27362"/>
                </a:cubicBezTo>
                <a:cubicBezTo>
                  <a:pt x="9882" y="24448"/>
                  <a:pt x="10135" y="19761"/>
                  <a:pt x="9850" y="15549"/>
                </a:cubicBezTo>
                <a:cubicBezTo>
                  <a:pt x="9597" y="12478"/>
                  <a:pt x="8805" y="10451"/>
                  <a:pt x="7253" y="7886"/>
                </a:cubicBezTo>
                <a:cubicBezTo>
                  <a:pt x="5796" y="5447"/>
                  <a:pt x="7158" y="2850"/>
                  <a:pt x="5733" y="253"/>
                </a:cubicBezTo>
                <a:cubicBezTo>
                  <a:pt x="5701" y="190"/>
                  <a:pt x="5638" y="95"/>
                  <a:pt x="5575" y="0"/>
                </a:cubicBezTo>
                <a:lnTo>
                  <a:pt x="5195" y="0"/>
                </a:lnTo>
                <a:cubicBezTo>
                  <a:pt x="5670" y="855"/>
                  <a:pt x="6018" y="1710"/>
                  <a:pt x="6145" y="2597"/>
                </a:cubicBezTo>
                <a:cubicBezTo>
                  <a:pt x="6335" y="3895"/>
                  <a:pt x="5670" y="5004"/>
                  <a:pt x="5860" y="6239"/>
                </a:cubicBezTo>
                <a:cubicBezTo>
                  <a:pt x="6050" y="7506"/>
                  <a:pt x="7190" y="8456"/>
                  <a:pt x="7791" y="9501"/>
                </a:cubicBezTo>
                <a:cubicBezTo>
                  <a:pt x="10673" y="14346"/>
                  <a:pt x="8425" y="20901"/>
                  <a:pt x="11275" y="25557"/>
                </a:cubicBezTo>
                <a:cubicBezTo>
                  <a:pt x="7031" y="21947"/>
                  <a:pt x="3168" y="17798"/>
                  <a:pt x="2186" y="12034"/>
                </a:cubicBezTo>
                <a:cubicBezTo>
                  <a:pt x="1774" y="9564"/>
                  <a:pt x="2091" y="7062"/>
                  <a:pt x="1521" y="4624"/>
                </a:cubicBezTo>
                <a:cubicBezTo>
                  <a:pt x="1173" y="3009"/>
                  <a:pt x="856" y="1520"/>
                  <a:pt x="66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24" name="Google Shape;1024;p50"/>
          <p:cNvSpPr/>
          <p:nvPr/>
        </p:nvSpPr>
        <p:spPr>
          <a:xfrm rot="10800000">
            <a:off x="11731388" y="6922271"/>
            <a:ext cx="923858" cy="2001650"/>
          </a:xfrm>
          <a:custGeom>
            <a:avLst/>
            <a:gdLst/>
            <a:ahLst/>
            <a:cxnLst/>
            <a:rect l="l" t="t" r="r" b="b"/>
            <a:pathLst>
              <a:path w="22296" h="48307" extrusionOk="0">
                <a:moveTo>
                  <a:pt x="16088" y="13206"/>
                </a:moveTo>
                <a:lnTo>
                  <a:pt x="16088" y="13206"/>
                </a:lnTo>
                <a:cubicBezTo>
                  <a:pt x="14537" y="16056"/>
                  <a:pt x="12225" y="18431"/>
                  <a:pt x="10610" y="21250"/>
                </a:cubicBezTo>
                <a:cubicBezTo>
                  <a:pt x="9026" y="23942"/>
                  <a:pt x="7886" y="26919"/>
                  <a:pt x="7158" y="29959"/>
                </a:cubicBezTo>
                <a:cubicBezTo>
                  <a:pt x="5986" y="34994"/>
                  <a:pt x="5511" y="41265"/>
                  <a:pt x="8963" y="45540"/>
                </a:cubicBezTo>
                <a:cubicBezTo>
                  <a:pt x="9023" y="45609"/>
                  <a:pt x="9098" y="45638"/>
                  <a:pt x="9170" y="45638"/>
                </a:cubicBezTo>
                <a:cubicBezTo>
                  <a:pt x="9364" y="45638"/>
                  <a:pt x="9545" y="45431"/>
                  <a:pt x="9406" y="45223"/>
                </a:cubicBezTo>
                <a:cubicBezTo>
                  <a:pt x="5606" y="40156"/>
                  <a:pt x="6651" y="32746"/>
                  <a:pt x="8583" y="27109"/>
                </a:cubicBezTo>
                <a:cubicBezTo>
                  <a:pt x="9565" y="24195"/>
                  <a:pt x="11021" y="21440"/>
                  <a:pt x="12795" y="18938"/>
                </a:cubicBezTo>
                <a:cubicBezTo>
                  <a:pt x="14062" y="17101"/>
                  <a:pt x="15423" y="15423"/>
                  <a:pt x="16405" y="13459"/>
                </a:cubicBezTo>
                <a:lnTo>
                  <a:pt x="16405" y="13459"/>
                </a:lnTo>
                <a:cubicBezTo>
                  <a:pt x="16247" y="14188"/>
                  <a:pt x="16120" y="14916"/>
                  <a:pt x="16025" y="15708"/>
                </a:cubicBezTo>
                <a:cubicBezTo>
                  <a:pt x="16008" y="15858"/>
                  <a:pt x="16115" y="15938"/>
                  <a:pt x="16229" y="15938"/>
                </a:cubicBezTo>
                <a:cubicBezTo>
                  <a:pt x="16331" y="15938"/>
                  <a:pt x="16439" y="15874"/>
                  <a:pt x="16468" y="15739"/>
                </a:cubicBezTo>
                <a:cubicBezTo>
                  <a:pt x="16595" y="15043"/>
                  <a:pt x="16753" y="14378"/>
                  <a:pt x="16944" y="13713"/>
                </a:cubicBezTo>
                <a:cubicBezTo>
                  <a:pt x="16975" y="14568"/>
                  <a:pt x="17039" y="15454"/>
                  <a:pt x="17070" y="16373"/>
                </a:cubicBezTo>
                <a:cubicBezTo>
                  <a:pt x="17324" y="21598"/>
                  <a:pt x="15867" y="25525"/>
                  <a:pt x="13207" y="29959"/>
                </a:cubicBezTo>
                <a:cubicBezTo>
                  <a:pt x="9945" y="35311"/>
                  <a:pt x="8995" y="41233"/>
                  <a:pt x="9628" y="47408"/>
                </a:cubicBezTo>
                <a:cubicBezTo>
                  <a:pt x="6588" y="44590"/>
                  <a:pt x="3389" y="41170"/>
                  <a:pt x="1837" y="37306"/>
                </a:cubicBezTo>
                <a:cubicBezTo>
                  <a:pt x="254" y="33442"/>
                  <a:pt x="1172" y="28882"/>
                  <a:pt x="2787" y="25208"/>
                </a:cubicBezTo>
                <a:cubicBezTo>
                  <a:pt x="4403" y="21472"/>
                  <a:pt x="7126" y="18305"/>
                  <a:pt x="10736" y="16373"/>
                </a:cubicBezTo>
                <a:cubicBezTo>
                  <a:pt x="12637" y="15359"/>
                  <a:pt x="14663" y="14694"/>
                  <a:pt x="16088" y="13206"/>
                </a:cubicBezTo>
                <a:close/>
                <a:moveTo>
                  <a:pt x="21029" y="0"/>
                </a:moveTo>
                <a:cubicBezTo>
                  <a:pt x="19984" y="3895"/>
                  <a:pt x="18115" y="7506"/>
                  <a:pt x="16944" y="11401"/>
                </a:cubicBezTo>
                <a:cubicBezTo>
                  <a:pt x="14568" y="14948"/>
                  <a:pt x="9565" y="15644"/>
                  <a:pt x="6461" y="18590"/>
                </a:cubicBezTo>
                <a:cubicBezTo>
                  <a:pt x="3769" y="21186"/>
                  <a:pt x="1901" y="24607"/>
                  <a:pt x="982" y="28185"/>
                </a:cubicBezTo>
                <a:cubicBezTo>
                  <a:pt x="96" y="31732"/>
                  <a:pt x="1" y="35247"/>
                  <a:pt x="1711" y="38509"/>
                </a:cubicBezTo>
                <a:cubicBezTo>
                  <a:pt x="3642" y="42246"/>
                  <a:pt x="6524" y="45477"/>
                  <a:pt x="9660" y="48232"/>
                </a:cubicBezTo>
                <a:cubicBezTo>
                  <a:pt x="9720" y="48284"/>
                  <a:pt x="9782" y="48307"/>
                  <a:pt x="9840" y="48307"/>
                </a:cubicBezTo>
                <a:cubicBezTo>
                  <a:pt x="10027" y="48307"/>
                  <a:pt x="10175" y="48077"/>
                  <a:pt x="10103" y="47883"/>
                </a:cubicBezTo>
                <a:cubicBezTo>
                  <a:pt x="10166" y="47820"/>
                  <a:pt x="10198" y="47757"/>
                  <a:pt x="10166" y="47693"/>
                </a:cubicBezTo>
                <a:cubicBezTo>
                  <a:pt x="9533" y="43988"/>
                  <a:pt x="9818" y="40093"/>
                  <a:pt x="10926" y="36514"/>
                </a:cubicBezTo>
                <a:cubicBezTo>
                  <a:pt x="11971" y="33189"/>
                  <a:pt x="13935" y="30465"/>
                  <a:pt x="15550" y="27457"/>
                </a:cubicBezTo>
                <a:cubicBezTo>
                  <a:pt x="16912" y="24955"/>
                  <a:pt x="17640" y="22263"/>
                  <a:pt x="17799" y="19445"/>
                </a:cubicBezTo>
                <a:cubicBezTo>
                  <a:pt x="17925" y="16753"/>
                  <a:pt x="17292" y="13998"/>
                  <a:pt x="17767" y="11369"/>
                </a:cubicBezTo>
                <a:cubicBezTo>
                  <a:pt x="19034" y="8139"/>
                  <a:pt x="20744" y="5099"/>
                  <a:pt x="21821" y="1742"/>
                </a:cubicBezTo>
                <a:cubicBezTo>
                  <a:pt x="22011" y="1172"/>
                  <a:pt x="22169" y="602"/>
                  <a:pt x="2229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25" name="Google Shape;1025;p50"/>
          <p:cNvSpPr/>
          <p:nvPr/>
        </p:nvSpPr>
        <p:spPr>
          <a:xfrm rot="10800000">
            <a:off x="7253783" y="7668989"/>
            <a:ext cx="1356904" cy="1254931"/>
          </a:xfrm>
          <a:custGeom>
            <a:avLst/>
            <a:gdLst/>
            <a:ahLst/>
            <a:cxnLst/>
            <a:rect l="l" t="t" r="r" b="b"/>
            <a:pathLst>
              <a:path w="32747" h="30286" extrusionOk="0">
                <a:moveTo>
                  <a:pt x="19382" y="5890"/>
                </a:moveTo>
                <a:cubicBezTo>
                  <a:pt x="20997" y="6745"/>
                  <a:pt x="22296" y="7917"/>
                  <a:pt x="23151" y="9532"/>
                </a:cubicBezTo>
                <a:cubicBezTo>
                  <a:pt x="23847" y="10862"/>
                  <a:pt x="23911" y="12129"/>
                  <a:pt x="24037" y="13459"/>
                </a:cubicBezTo>
                <a:cubicBezTo>
                  <a:pt x="23056" y="12668"/>
                  <a:pt x="21947" y="12098"/>
                  <a:pt x="20744" y="11781"/>
                </a:cubicBezTo>
                <a:cubicBezTo>
                  <a:pt x="19952" y="11559"/>
                  <a:pt x="19160" y="11559"/>
                  <a:pt x="18369" y="11337"/>
                </a:cubicBezTo>
                <a:cubicBezTo>
                  <a:pt x="16659" y="10894"/>
                  <a:pt x="14695" y="9216"/>
                  <a:pt x="15043" y="7252"/>
                </a:cubicBezTo>
                <a:cubicBezTo>
                  <a:pt x="15043" y="7221"/>
                  <a:pt x="15043" y="7189"/>
                  <a:pt x="15043" y="7189"/>
                </a:cubicBezTo>
                <a:cubicBezTo>
                  <a:pt x="16374" y="6682"/>
                  <a:pt x="17862" y="6207"/>
                  <a:pt x="19382" y="5890"/>
                </a:cubicBezTo>
                <a:close/>
                <a:moveTo>
                  <a:pt x="22716" y="5490"/>
                </a:moveTo>
                <a:cubicBezTo>
                  <a:pt x="24951" y="5490"/>
                  <a:pt x="27084" y="6090"/>
                  <a:pt x="28724" y="7822"/>
                </a:cubicBezTo>
                <a:cubicBezTo>
                  <a:pt x="32081" y="11369"/>
                  <a:pt x="31226" y="16373"/>
                  <a:pt x="29073" y="20268"/>
                </a:cubicBezTo>
                <a:cubicBezTo>
                  <a:pt x="28851" y="19286"/>
                  <a:pt x="28376" y="18400"/>
                  <a:pt x="27521" y="17703"/>
                </a:cubicBezTo>
                <a:cubicBezTo>
                  <a:pt x="27014" y="17291"/>
                  <a:pt x="26381" y="17133"/>
                  <a:pt x="25874" y="16753"/>
                </a:cubicBezTo>
                <a:cubicBezTo>
                  <a:pt x="24259" y="15486"/>
                  <a:pt x="24734" y="13649"/>
                  <a:pt x="24449" y="12003"/>
                </a:cubicBezTo>
                <a:cubicBezTo>
                  <a:pt x="24006" y="9342"/>
                  <a:pt x="22359" y="7094"/>
                  <a:pt x="20079" y="5732"/>
                </a:cubicBezTo>
                <a:cubicBezTo>
                  <a:pt x="20958" y="5581"/>
                  <a:pt x="21845" y="5490"/>
                  <a:pt x="22716" y="5490"/>
                </a:cubicBezTo>
                <a:close/>
                <a:moveTo>
                  <a:pt x="5289" y="8772"/>
                </a:moveTo>
                <a:cubicBezTo>
                  <a:pt x="8013" y="11686"/>
                  <a:pt x="10040" y="17513"/>
                  <a:pt x="9058" y="21377"/>
                </a:cubicBezTo>
                <a:cubicBezTo>
                  <a:pt x="8330" y="24132"/>
                  <a:pt x="6144" y="26222"/>
                  <a:pt x="5448" y="29009"/>
                </a:cubicBezTo>
                <a:cubicBezTo>
                  <a:pt x="5226" y="25272"/>
                  <a:pt x="2534" y="21947"/>
                  <a:pt x="2597" y="18083"/>
                </a:cubicBezTo>
                <a:cubicBezTo>
                  <a:pt x="2661" y="14726"/>
                  <a:pt x="5289" y="12066"/>
                  <a:pt x="5289" y="8772"/>
                </a:cubicBezTo>
                <a:close/>
                <a:moveTo>
                  <a:pt x="5828" y="8677"/>
                </a:moveTo>
                <a:lnTo>
                  <a:pt x="5828" y="8677"/>
                </a:lnTo>
                <a:cubicBezTo>
                  <a:pt x="9565" y="10862"/>
                  <a:pt x="12922" y="14283"/>
                  <a:pt x="13903" y="18621"/>
                </a:cubicBezTo>
                <a:cubicBezTo>
                  <a:pt x="15265" y="24448"/>
                  <a:pt x="9660" y="26760"/>
                  <a:pt x="5638" y="29484"/>
                </a:cubicBezTo>
                <a:cubicBezTo>
                  <a:pt x="6651" y="25810"/>
                  <a:pt x="9976" y="23055"/>
                  <a:pt x="9723" y="19001"/>
                </a:cubicBezTo>
                <a:cubicBezTo>
                  <a:pt x="9470" y="15454"/>
                  <a:pt x="8266" y="11401"/>
                  <a:pt x="5828" y="8677"/>
                </a:cubicBezTo>
                <a:close/>
                <a:moveTo>
                  <a:pt x="1" y="0"/>
                </a:moveTo>
                <a:cubicBezTo>
                  <a:pt x="951" y="3040"/>
                  <a:pt x="2851" y="5542"/>
                  <a:pt x="4783" y="8107"/>
                </a:cubicBezTo>
                <a:cubicBezTo>
                  <a:pt x="5099" y="11654"/>
                  <a:pt x="2122" y="14504"/>
                  <a:pt x="2091" y="18083"/>
                </a:cubicBezTo>
                <a:cubicBezTo>
                  <a:pt x="2091" y="22263"/>
                  <a:pt x="4814" y="25715"/>
                  <a:pt x="5163" y="29800"/>
                </a:cubicBezTo>
                <a:cubicBezTo>
                  <a:pt x="5131" y="29800"/>
                  <a:pt x="5099" y="29832"/>
                  <a:pt x="5068" y="29864"/>
                </a:cubicBezTo>
                <a:cubicBezTo>
                  <a:pt x="4895" y="29979"/>
                  <a:pt x="5010" y="30252"/>
                  <a:pt x="5176" y="30252"/>
                </a:cubicBezTo>
                <a:cubicBezTo>
                  <a:pt x="5192" y="30252"/>
                  <a:pt x="5209" y="30249"/>
                  <a:pt x="5226" y="30244"/>
                </a:cubicBezTo>
                <a:cubicBezTo>
                  <a:pt x="5252" y="30270"/>
                  <a:pt x="5289" y="30285"/>
                  <a:pt x="5326" y="30285"/>
                </a:cubicBezTo>
                <a:cubicBezTo>
                  <a:pt x="5378" y="30285"/>
                  <a:pt x="5429" y="30255"/>
                  <a:pt x="5448" y="30180"/>
                </a:cubicBezTo>
                <a:cubicBezTo>
                  <a:pt x="5448" y="30149"/>
                  <a:pt x="5448" y="30149"/>
                  <a:pt x="5448" y="30117"/>
                </a:cubicBezTo>
                <a:cubicBezTo>
                  <a:pt x="9406" y="27869"/>
                  <a:pt x="15233" y="25018"/>
                  <a:pt x="14632" y="19635"/>
                </a:cubicBezTo>
                <a:cubicBezTo>
                  <a:pt x="14030" y="14536"/>
                  <a:pt x="9755" y="10007"/>
                  <a:pt x="5258" y="7981"/>
                </a:cubicBezTo>
                <a:cubicBezTo>
                  <a:pt x="5226" y="7886"/>
                  <a:pt x="5163" y="7822"/>
                  <a:pt x="5068" y="7791"/>
                </a:cubicBezTo>
                <a:cubicBezTo>
                  <a:pt x="3769" y="5732"/>
                  <a:pt x="2059" y="3800"/>
                  <a:pt x="1046" y="1583"/>
                </a:cubicBezTo>
                <a:lnTo>
                  <a:pt x="1046" y="1583"/>
                </a:lnTo>
                <a:cubicBezTo>
                  <a:pt x="2154" y="2597"/>
                  <a:pt x="3991" y="2692"/>
                  <a:pt x="5574" y="2850"/>
                </a:cubicBezTo>
                <a:cubicBezTo>
                  <a:pt x="9185" y="3230"/>
                  <a:pt x="11085" y="6777"/>
                  <a:pt x="14600" y="7094"/>
                </a:cubicBezTo>
                <a:cubicBezTo>
                  <a:pt x="14600" y="7094"/>
                  <a:pt x="14568" y="7094"/>
                  <a:pt x="14568" y="7126"/>
                </a:cubicBezTo>
                <a:cubicBezTo>
                  <a:pt x="14157" y="9026"/>
                  <a:pt x="15550" y="10546"/>
                  <a:pt x="17165" y="11401"/>
                </a:cubicBezTo>
                <a:cubicBezTo>
                  <a:pt x="18179" y="11939"/>
                  <a:pt x="19255" y="11876"/>
                  <a:pt x="20364" y="12161"/>
                </a:cubicBezTo>
                <a:cubicBezTo>
                  <a:pt x="21726" y="12478"/>
                  <a:pt x="22929" y="13111"/>
                  <a:pt x="24101" y="13839"/>
                </a:cubicBezTo>
                <a:cubicBezTo>
                  <a:pt x="24132" y="14188"/>
                  <a:pt x="24196" y="14504"/>
                  <a:pt x="24259" y="14853"/>
                </a:cubicBezTo>
                <a:cubicBezTo>
                  <a:pt x="24417" y="15613"/>
                  <a:pt x="24607" y="16246"/>
                  <a:pt x="25178" y="16816"/>
                </a:cubicBezTo>
                <a:cubicBezTo>
                  <a:pt x="25558" y="17133"/>
                  <a:pt x="26033" y="17260"/>
                  <a:pt x="26413" y="17513"/>
                </a:cubicBezTo>
                <a:cubicBezTo>
                  <a:pt x="27774" y="18463"/>
                  <a:pt x="28439" y="19286"/>
                  <a:pt x="28788" y="20806"/>
                </a:cubicBezTo>
                <a:cubicBezTo>
                  <a:pt x="28788" y="20870"/>
                  <a:pt x="28788" y="20933"/>
                  <a:pt x="28851" y="20965"/>
                </a:cubicBezTo>
                <a:cubicBezTo>
                  <a:pt x="28851" y="20996"/>
                  <a:pt x="28851" y="20996"/>
                  <a:pt x="28851" y="20996"/>
                </a:cubicBezTo>
                <a:cubicBezTo>
                  <a:pt x="28866" y="21087"/>
                  <a:pt x="28946" y="21127"/>
                  <a:pt x="29026" y="21127"/>
                </a:cubicBezTo>
                <a:cubicBezTo>
                  <a:pt x="29113" y="21127"/>
                  <a:pt x="29200" y="21079"/>
                  <a:pt x="29200" y="20996"/>
                </a:cubicBezTo>
                <a:cubicBezTo>
                  <a:pt x="29200" y="20965"/>
                  <a:pt x="29231" y="20965"/>
                  <a:pt x="29231" y="20965"/>
                </a:cubicBezTo>
                <a:cubicBezTo>
                  <a:pt x="31765" y="16943"/>
                  <a:pt x="32746" y="11527"/>
                  <a:pt x="29358" y="7664"/>
                </a:cubicBezTo>
                <a:cubicBezTo>
                  <a:pt x="27638" y="5686"/>
                  <a:pt x="25044" y="4892"/>
                  <a:pt x="22360" y="4892"/>
                </a:cubicBezTo>
                <a:cubicBezTo>
                  <a:pt x="19757" y="4892"/>
                  <a:pt x="17070" y="5639"/>
                  <a:pt x="15012" y="6777"/>
                </a:cubicBezTo>
                <a:cubicBezTo>
                  <a:pt x="14980" y="6682"/>
                  <a:pt x="14917" y="6619"/>
                  <a:pt x="14822" y="6619"/>
                </a:cubicBezTo>
                <a:cubicBezTo>
                  <a:pt x="11877" y="6492"/>
                  <a:pt x="10356" y="3737"/>
                  <a:pt x="7760" y="2787"/>
                </a:cubicBezTo>
                <a:cubicBezTo>
                  <a:pt x="5384" y="1900"/>
                  <a:pt x="1932" y="3040"/>
                  <a:pt x="539" y="285"/>
                </a:cubicBezTo>
                <a:cubicBezTo>
                  <a:pt x="507" y="190"/>
                  <a:pt x="507" y="95"/>
                  <a:pt x="47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26" name="Google Shape;1026;p50"/>
          <p:cNvSpPr/>
          <p:nvPr/>
        </p:nvSpPr>
        <p:spPr>
          <a:xfrm rot="10800000">
            <a:off x="7883750" y="6137308"/>
            <a:ext cx="2430304" cy="2786613"/>
          </a:xfrm>
          <a:custGeom>
            <a:avLst/>
            <a:gdLst/>
            <a:ahLst/>
            <a:cxnLst/>
            <a:rect l="l" t="t" r="r" b="b"/>
            <a:pathLst>
              <a:path w="58652" h="67251" extrusionOk="0">
                <a:moveTo>
                  <a:pt x="12654" y="21512"/>
                </a:moveTo>
                <a:cubicBezTo>
                  <a:pt x="17073" y="21512"/>
                  <a:pt x="20498" y="24758"/>
                  <a:pt x="23594" y="27647"/>
                </a:cubicBezTo>
                <a:cubicBezTo>
                  <a:pt x="22137" y="26887"/>
                  <a:pt x="20585" y="26222"/>
                  <a:pt x="19002" y="26063"/>
                </a:cubicBezTo>
                <a:cubicBezTo>
                  <a:pt x="18763" y="26035"/>
                  <a:pt x="18530" y="26022"/>
                  <a:pt x="18301" y="26022"/>
                </a:cubicBezTo>
                <a:cubicBezTo>
                  <a:pt x="16740" y="26022"/>
                  <a:pt x="15386" y="26619"/>
                  <a:pt x="13840" y="26950"/>
                </a:cubicBezTo>
                <a:cubicBezTo>
                  <a:pt x="13333" y="27068"/>
                  <a:pt x="12858" y="27116"/>
                  <a:pt x="12403" y="27116"/>
                </a:cubicBezTo>
                <a:cubicBezTo>
                  <a:pt x="10526" y="27116"/>
                  <a:pt x="8994" y="26287"/>
                  <a:pt x="7031" y="26032"/>
                </a:cubicBezTo>
                <a:cubicBezTo>
                  <a:pt x="6875" y="26009"/>
                  <a:pt x="6714" y="25999"/>
                  <a:pt x="6547" y="25999"/>
                </a:cubicBezTo>
                <a:cubicBezTo>
                  <a:pt x="5388" y="25999"/>
                  <a:pt x="3985" y="26483"/>
                  <a:pt x="2782" y="26483"/>
                </a:cubicBezTo>
                <a:cubicBezTo>
                  <a:pt x="2007" y="26483"/>
                  <a:pt x="1314" y="26282"/>
                  <a:pt x="824" y="25620"/>
                </a:cubicBezTo>
                <a:cubicBezTo>
                  <a:pt x="2439" y="25430"/>
                  <a:pt x="3959" y="25018"/>
                  <a:pt x="5447" y="24322"/>
                </a:cubicBezTo>
                <a:cubicBezTo>
                  <a:pt x="7506" y="23308"/>
                  <a:pt x="9279" y="21852"/>
                  <a:pt x="11654" y="21567"/>
                </a:cubicBezTo>
                <a:cubicBezTo>
                  <a:pt x="11993" y="21529"/>
                  <a:pt x="12326" y="21512"/>
                  <a:pt x="12654" y="21512"/>
                </a:cubicBezTo>
                <a:close/>
                <a:moveTo>
                  <a:pt x="729" y="26317"/>
                </a:moveTo>
                <a:lnTo>
                  <a:pt x="729" y="26317"/>
                </a:lnTo>
                <a:cubicBezTo>
                  <a:pt x="1292" y="26824"/>
                  <a:pt x="1957" y="27056"/>
                  <a:pt x="2766" y="27056"/>
                </a:cubicBezTo>
                <a:cubicBezTo>
                  <a:pt x="2866" y="27056"/>
                  <a:pt x="2968" y="27052"/>
                  <a:pt x="3072" y="27045"/>
                </a:cubicBezTo>
                <a:cubicBezTo>
                  <a:pt x="4301" y="26967"/>
                  <a:pt x="5206" y="26500"/>
                  <a:pt x="6411" y="26500"/>
                </a:cubicBezTo>
                <a:cubicBezTo>
                  <a:pt x="6666" y="26500"/>
                  <a:pt x="6934" y="26521"/>
                  <a:pt x="7221" y="26570"/>
                </a:cubicBezTo>
                <a:cubicBezTo>
                  <a:pt x="8234" y="26729"/>
                  <a:pt x="9184" y="27172"/>
                  <a:pt x="10166" y="27457"/>
                </a:cubicBezTo>
                <a:cubicBezTo>
                  <a:pt x="10765" y="27614"/>
                  <a:pt x="11327" y="27680"/>
                  <a:pt x="11874" y="27680"/>
                </a:cubicBezTo>
                <a:cubicBezTo>
                  <a:pt x="13093" y="27680"/>
                  <a:pt x="14238" y="27353"/>
                  <a:pt x="15550" y="26982"/>
                </a:cubicBezTo>
                <a:cubicBezTo>
                  <a:pt x="16443" y="26713"/>
                  <a:pt x="17277" y="26599"/>
                  <a:pt x="18082" y="26599"/>
                </a:cubicBezTo>
                <a:cubicBezTo>
                  <a:pt x="19932" y="26599"/>
                  <a:pt x="21623" y="27204"/>
                  <a:pt x="23499" y="27932"/>
                </a:cubicBezTo>
                <a:cubicBezTo>
                  <a:pt x="21535" y="28850"/>
                  <a:pt x="18685" y="30180"/>
                  <a:pt x="18052" y="31986"/>
                </a:cubicBezTo>
                <a:cubicBezTo>
                  <a:pt x="17545" y="33537"/>
                  <a:pt x="18843" y="34297"/>
                  <a:pt x="20173" y="34519"/>
                </a:cubicBezTo>
                <a:cubicBezTo>
                  <a:pt x="17513" y="34994"/>
                  <a:pt x="14790" y="35501"/>
                  <a:pt x="12256" y="36261"/>
                </a:cubicBezTo>
                <a:cubicBezTo>
                  <a:pt x="9754" y="35406"/>
                  <a:pt x="6936" y="34709"/>
                  <a:pt x="5004" y="32841"/>
                </a:cubicBezTo>
                <a:cubicBezTo>
                  <a:pt x="3135" y="31036"/>
                  <a:pt x="1394" y="28819"/>
                  <a:pt x="729" y="26317"/>
                </a:cubicBezTo>
                <a:close/>
                <a:moveTo>
                  <a:pt x="42247" y="31669"/>
                </a:moveTo>
                <a:lnTo>
                  <a:pt x="42247" y="31669"/>
                </a:lnTo>
                <a:cubicBezTo>
                  <a:pt x="45414" y="31732"/>
                  <a:pt x="48517" y="33189"/>
                  <a:pt x="51684" y="33569"/>
                </a:cubicBezTo>
                <a:cubicBezTo>
                  <a:pt x="53078" y="33727"/>
                  <a:pt x="55991" y="34487"/>
                  <a:pt x="57258" y="35913"/>
                </a:cubicBezTo>
                <a:cubicBezTo>
                  <a:pt x="56054" y="36229"/>
                  <a:pt x="54914" y="36641"/>
                  <a:pt x="53711" y="36958"/>
                </a:cubicBezTo>
                <a:cubicBezTo>
                  <a:pt x="53171" y="37095"/>
                  <a:pt x="52719" y="37147"/>
                  <a:pt x="52304" y="37147"/>
                </a:cubicBezTo>
                <a:cubicBezTo>
                  <a:pt x="51382" y="37147"/>
                  <a:pt x="50645" y="36889"/>
                  <a:pt x="49531" y="36736"/>
                </a:cubicBezTo>
                <a:cubicBezTo>
                  <a:pt x="49395" y="36719"/>
                  <a:pt x="49273" y="36711"/>
                  <a:pt x="49157" y="36711"/>
                </a:cubicBezTo>
                <a:cubicBezTo>
                  <a:pt x="48841" y="36711"/>
                  <a:pt x="48571" y="36770"/>
                  <a:pt x="48200" y="36863"/>
                </a:cubicBezTo>
                <a:cubicBezTo>
                  <a:pt x="47133" y="37129"/>
                  <a:pt x="46252" y="37357"/>
                  <a:pt x="45384" y="37357"/>
                </a:cubicBezTo>
                <a:cubicBezTo>
                  <a:pt x="44502" y="37357"/>
                  <a:pt x="43633" y="37122"/>
                  <a:pt x="42595" y="36451"/>
                </a:cubicBezTo>
                <a:cubicBezTo>
                  <a:pt x="42595" y="36419"/>
                  <a:pt x="42563" y="36419"/>
                  <a:pt x="42563" y="36419"/>
                </a:cubicBezTo>
                <a:cubicBezTo>
                  <a:pt x="42848" y="36008"/>
                  <a:pt x="43070" y="35501"/>
                  <a:pt x="43133" y="34931"/>
                </a:cubicBezTo>
                <a:cubicBezTo>
                  <a:pt x="43292" y="33759"/>
                  <a:pt x="42880" y="32619"/>
                  <a:pt x="42247" y="31669"/>
                </a:cubicBezTo>
                <a:close/>
                <a:moveTo>
                  <a:pt x="38470" y="32804"/>
                </a:moveTo>
                <a:cubicBezTo>
                  <a:pt x="40015" y="32804"/>
                  <a:pt x="41546" y="33053"/>
                  <a:pt x="42373" y="33949"/>
                </a:cubicBezTo>
                <a:cubicBezTo>
                  <a:pt x="42658" y="35849"/>
                  <a:pt x="41708" y="37623"/>
                  <a:pt x="38985" y="37686"/>
                </a:cubicBezTo>
                <a:cubicBezTo>
                  <a:pt x="38965" y="37686"/>
                  <a:pt x="38945" y="37686"/>
                  <a:pt x="38925" y="37686"/>
                </a:cubicBezTo>
                <a:cubicBezTo>
                  <a:pt x="36263" y="37686"/>
                  <a:pt x="34285" y="35583"/>
                  <a:pt x="32556" y="33822"/>
                </a:cubicBezTo>
                <a:cubicBezTo>
                  <a:pt x="32493" y="33759"/>
                  <a:pt x="32429" y="33759"/>
                  <a:pt x="32398" y="33759"/>
                </a:cubicBezTo>
                <a:cubicBezTo>
                  <a:pt x="32334" y="33759"/>
                  <a:pt x="32303" y="33791"/>
                  <a:pt x="32271" y="33791"/>
                </a:cubicBezTo>
                <a:cubicBezTo>
                  <a:pt x="32176" y="33727"/>
                  <a:pt x="32049" y="33664"/>
                  <a:pt x="31954" y="33632"/>
                </a:cubicBezTo>
                <a:cubicBezTo>
                  <a:pt x="32936" y="33506"/>
                  <a:pt x="33949" y="33252"/>
                  <a:pt x="34963" y="33094"/>
                </a:cubicBezTo>
                <a:cubicBezTo>
                  <a:pt x="35872" y="32979"/>
                  <a:pt x="37176" y="32804"/>
                  <a:pt x="38470" y="32804"/>
                </a:cubicBezTo>
                <a:close/>
                <a:moveTo>
                  <a:pt x="30037" y="33790"/>
                </a:moveTo>
                <a:cubicBezTo>
                  <a:pt x="30747" y="33790"/>
                  <a:pt x="31431" y="33912"/>
                  <a:pt x="32049" y="34266"/>
                </a:cubicBezTo>
                <a:cubicBezTo>
                  <a:pt x="32018" y="34392"/>
                  <a:pt x="31954" y="34519"/>
                  <a:pt x="31891" y="34646"/>
                </a:cubicBezTo>
                <a:cubicBezTo>
                  <a:pt x="31764" y="34709"/>
                  <a:pt x="31701" y="34836"/>
                  <a:pt x="31764" y="34994"/>
                </a:cubicBezTo>
                <a:cubicBezTo>
                  <a:pt x="31194" y="36546"/>
                  <a:pt x="30656" y="38319"/>
                  <a:pt x="29484" y="39333"/>
                </a:cubicBezTo>
                <a:cubicBezTo>
                  <a:pt x="29009" y="39713"/>
                  <a:pt x="28597" y="39934"/>
                  <a:pt x="28217" y="39998"/>
                </a:cubicBezTo>
                <a:cubicBezTo>
                  <a:pt x="28186" y="39966"/>
                  <a:pt x="28186" y="39934"/>
                  <a:pt x="28186" y="39903"/>
                </a:cubicBezTo>
                <a:cubicBezTo>
                  <a:pt x="28186" y="39871"/>
                  <a:pt x="28162" y="39855"/>
                  <a:pt x="28138" y="39855"/>
                </a:cubicBezTo>
                <a:cubicBezTo>
                  <a:pt x="28114" y="39855"/>
                  <a:pt x="28091" y="39871"/>
                  <a:pt x="28091" y="39903"/>
                </a:cubicBezTo>
                <a:cubicBezTo>
                  <a:pt x="28091" y="39934"/>
                  <a:pt x="28091" y="39966"/>
                  <a:pt x="28122" y="39998"/>
                </a:cubicBezTo>
                <a:cubicBezTo>
                  <a:pt x="28074" y="40002"/>
                  <a:pt x="28026" y="40004"/>
                  <a:pt x="27979" y="40004"/>
                </a:cubicBezTo>
                <a:cubicBezTo>
                  <a:pt x="26015" y="40004"/>
                  <a:pt x="25010" y="36219"/>
                  <a:pt x="24639" y="34487"/>
                </a:cubicBezTo>
                <a:cubicBezTo>
                  <a:pt x="25114" y="34456"/>
                  <a:pt x="25589" y="34392"/>
                  <a:pt x="26064" y="34361"/>
                </a:cubicBezTo>
                <a:cubicBezTo>
                  <a:pt x="27301" y="34216"/>
                  <a:pt x="28713" y="33790"/>
                  <a:pt x="30037" y="33790"/>
                </a:cubicBezTo>
                <a:close/>
                <a:moveTo>
                  <a:pt x="32493" y="34297"/>
                </a:moveTo>
                <a:cubicBezTo>
                  <a:pt x="34158" y="36183"/>
                  <a:pt x="36229" y="38193"/>
                  <a:pt x="38922" y="38193"/>
                </a:cubicBezTo>
                <a:cubicBezTo>
                  <a:pt x="38943" y="38193"/>
                  <a:pt x="38964" y="38193"/>
                  <a:pt x="38985" y="38193"/>
                </a:cubicBezTo>
                <a:cubicBezTo>
                  <a:pt x="40252" y="38161"/>
                  <a:pt x="41487" y="37686"/>
                  <a:pt x="42278" y="36799"/>
                </a:cubicBezTo>
                <a:cubicBezTo>
                  <a:pt x="42278" y="36831"/>
                  <a:pt x="42310" y="36863"/>
                  <a:pt x="42342" y="36863"/>
                </a:cubicBezTo>
                <a:cubicBezTo>
                  <a:pt x="43292" y="37496"/>
                  <a:pt x="44210" y="37876"/>
                  <a:pt x="45350" y="37939"/>
                </a:cubicBezTo>
                <a:cubicBezTo>
                  <a:pt x="45429" y="37944"/>
                  <a:pt x="45507" y="37946"/>
                  <a:pt x="45585" y="37946"/>
                </a:cubicBezTo>
                <a:cubicBezTo>
                  <a:pt x="46887" y="37946"/>
                  <a:pt x="48110" y="37325"/>
                  <a:pt x="49400" y="37325"/>
                </a:cubicBezTo>
                <a:cubicBezTo>
                  <a:pt x="49590" y="37325"/>
                  <a:pt x="49781" y="37338"/>
                  <a:pt x="49974" y="37369"/>
                </a:cubicBezTo>
                <a:cubicBezTo>
                  <a:pt x="50818" y="37501"/>
                  <a:pt x="51267" y="37787"/>
                  <a:pt x="52035" y="37787"/>
                </a:cubicBezTo>
                <a:cubicBezTo>
                  <a:pt x="52188" y="37787"/>
                  <a:pt x="52354" y="37776"/>
                  <a:pt x="52539" y="37749"/>
                </a:cubicBezTo>
                <a:cubicBezTo>
                  <a:pt x="54186" y="37496"/>
                  <a:pt x="55928" y="36768"/>
                  <a:pt x="57480" y="36198"/>
                </a:cubicBezTo>
                <a:lnTo>
                  <a:pt x="57480" y="36198"/>
                </a:lnTo>
                <a:cubicBezTo>
                  <a:pt x="58050" y="37053"/>
                  <a:pt x="58018" y="38161"/>
                  <a:pt x="56719" y="39491"/>
                </a:cubicBezTo>
                <a:cubicBezTo>
                  <a:pt x="55358" y="40916"/>
                  <a:pt x="52983" y="41011"/>
                  <a:pt x="51209" y="41676"/>
                </a:cubicBezTo>
                <a:cubicBezTo>
                  <a:pt x="49657" y="42278"/>
                  <a:pt x="48264" y="43291"/>
                  <a:pt x="46649" y="43798"/>
                </a:cubicBezTo>
                <a:cubicBezTo>
                  <a:pt x="46142" y="43925"/>
                  <a:pt x="45667" y="44020"/>
                  <a:pt x="45192" y="44051"/>
                </a:cubicBezTo>
                <a:cubicBezTo>
                  <a:pt x="45160" y="44020"/>
                  <a:pt x="45129" y="43988"/>
                  <a:pt x="45097" y="43956"/>
                </a:cubicBezTo>
                <a:cubicBezTo>
                  <a:pt x="45079" y="43929"/>
                  <a:pt x="45051" y="43918"/>
                  <a:pt x="45020" y="43918"/>
                </a:cubicBezTo>
                <a:cubicBezTo>
                  <a:pt x="44941" y="43918"/>
                  <a:pt x="44844" y="43992"/>
                  <a:pt x="44844" y="44083"/>
                </a:cubicBezTo>
                <a:cubicBezTo>
                  <a:pt x="43355" y="44083"/>
                  <a:pt x="41962" y="43545"/>
                  <a:pt x="40537" y="42721"/>
                </a:cubicBezTo>
                <a:cubicBezTo>
                  <a:pt x="37180" y="40758"/>
                  <a:pt x="34424" y="38003"/>
                  <a:pt x="32271" y="34772"/>
                </a:cubicBezTo>
                <a:cubicBezTo>
                  <a:pt x="32334" y="34646"/>
                  <a:pt x="32366" y="34487"/>
                  <a:pt x="32398" y="34361"/>
                </a:cubicBezTo>
                <a:cubicBezTo>
                  <a:pt x="32429" y="34329"/>
                  <a:pt x="32461" y="34329"/>
                  <a:pt x="32493" y="34297"/>
                </a:cubicBezTo>
                <a:close/>
                <a:moveTo>
                  <a:pt x="20110" y="35184"/>
                </a:moveTo>
                <a:lnTo>
                  <a:pt x="19983" y="35311"/>
                </a:lnTo>
                <a:cubicBezTo>
                  <a:pt x="16563" y="36831"/>
                  <a:pt x="13175" y="38446"/>
                  <a:pt x="10388" y="41043"/>
                </a:cubicBezTo>
                <a:cubicBezTo>
                  <a:pt x="10333" y="41098"/>
                  <a:pt x="10396" y="41176"/>
                  <a:pt x="10455" y="41176"/>
                </a:cubicBezTo>
                <a:cubicBezTo>
                  <a:pt x="10465" y="41176"/>
                  <a:pt x="10474" y="41174"/>
                  <a:pt x="10483" y="41170"/>
                </a:cubicBezTo>
                <a:cubicBezTo>
                  <a:pt x="13396" y="39016"/>
                  <a:pt x="16310" y="37338"/>
                  <a:pt x="19508" y="35723"/>
                </a:cubicBezTo>
                <a:lnTo>
                  <a:pt x="19508" y="35723"/>
                </a:lnTo>
                <a:cubicBezTo>
                  <a:pt x="18907" y="36293"/>
                  <a:pt x="18273" y="36863"/>
                  <a:pt x="17672" y="37464"/>
                </a:cubicBezTo>
                <a:cubicBezTo>
                  <a:pt x="17721" y="37391"/>
                  <a:pt x="17675" y="37317"/>
                  <a:pt x="17607" y="37317"/>
                </a:cubicBezTo>
                <a:cubicBezTo>
                  <a:pt x="17588" y="37317"/>
                  <a:pt x="17566" y="37323"/>
                  <a:pt x="17545" y="37338"/>
                </a:cubicBezTo>
                <a:cubicBezTo>
                  <a:pt x="15328" y="39554"/>
                  <a:pt x="13175" y="41930"/>
                  <a:pt x="11369" y="44495"/>
                </a:cubicBezTo>
                <a:cubicBezTo>
                  <a:pt x="11321" y="44543"/>
                  <a:pt x="11384" y="44611"/>
                  <a:pt x="11445" y="44611"/>
                </a:cubicBezTo>
                <a:cubicBezTo>
                  <a:pt x="11463" y="44611"/>
                  <a:pt x="11481" y="44605"/>
                  <a:pt x="11496" y="44590"/>
                </a:cubicBezTo>
                <a:cubicBezTo>
                  <a:pt x="13079" y="42595"/>
                  <a:pt x="14695" y="40663"/>
                  <a:pt x="16405" y="38794"/>
                </a:cubicBezTo>
                <a:lnTo>
                  <a:pt x="16405" y="38794"/>
                </a:lnTo>
                <a:cubicBezTo>
                  <a:pt x="15930" y="39364"/>
                  <a:pt x="15518" y="39934"/>
                  <a:pt x="15170" y="40568"/>
                </a:cubicBezTo>
                <a:cubicBezTo>
                  <a:pt x="13776" y="43101"/>
                  <a:pt x="13745" y="46458"/>
                  <a:pt x="13333" y="49245"/>
                </a:cubicBezTo>
                <a:cubicBezTo>
                  <a:pt x="13111" y="50734"/>
                  <a:pt x="12541" y="53584"/>
                  <a:pt x="12699" y="55959"/>
                </a:cubicBezTo>
                <a:cubicBezTo>
                  <a:pt x="11668" y="56943"/>
                  <a:pt x="11036" y="57442"/>
                  <a:pt x="9826" y="57442"/>
                </a:cubicBezTo>
                <a:cubicBezTo>
                  <a:pt x="9402" y="57442"/>
                  <a:pt x="8906" y="57381"/>
                  <a:pt x="8297" y="57257"/>
                </a:cubicBezTo>
                <a:cubicBezTo>
                  <a:pt x="7791" y="57131"/>
                  <a:pt x="7664" y="56909"/>
                  <a:pt x="7126" y="56877"/>
                </a:cubicBezTo>
                <a:cubicBezTo>
                  <a:pt x="7084" y="56875"/>
                  <a:pt x="7042" y="56873"/>
                  <a:pt x="7000" y="56873"/>
                </a:cubicBezTo>
                <a:cubicBezTo>
                  <a:pt x="5743" y="56873"/>
                  <a:pt x="4684" y="58016"/>
                  <a:pt x="3599" y="58016"/>
                </a:cubicBezTo>
                <a:cubicBezTo>
                  <a:pt x="2962" y="58016"/>
                  <a:pt x="2315" y="57622"/>
                  <a:pt x="1615" y="56371"/>
                </a:cubicBezTo>
                <a:cubicBezTo>
                  <a:pt x="0" y="53457"/>
                  <a:pt x="760" y="47978"/>
                  <a:pt x="1774" y="45001"/>
                </a:cubicBezTo>
                <a:cubicBezTo>
                  <a:pt x="4339" y="37528"/>
                  <a:pt x="13333" y="36451"/>
                  <a:pt x="20110" y="35184"/>
                </a:cubicBezTo>
                <a:close/>
                <a:moveTo>
                  <a:pt x="32081" y="35437"/>
                </a:moveTo>
                <a:cubicBezTo>
                  <a:pt x="34519" y="39016"/>
                  <a:pt x="37845" y="42278"/>
                  <a:pt x="41867" y="44020"/>
                </a:cubicBezTo>
                <a:cubicBezTo>
                  <a:pt x="42817" y="44416"/>
                  <a:pt x="43723" y="44614"/>
                  <a:pt x="44622" y="44614"/>
                </a:cubicBezTo>
                <a:cubicBezTo>
                  <a:pt x="44801" y="44614"/>
                  <a:pt x="44981" y="44606"/>
                  <a:pt x="45160" y="44590"/>
                </a:cubicBezTo>
                <a:cubicBezTo>
                  <a:pt x="46902" y="47250"/>
                  <a:pt x="47725" y="50354"/>
                  <a:pt x="49689" y="52887"/>
                </a:cubicBezTo>
                <a:cubicBezTo>
                  <a:pt x="49974" y="53235"/>
                  <a:pt x="50512" y="53710"/>
                  <a:pt x="50702" y="54059"/>
                </a:cubicBezTo>
                <a:cubicBezTo>
                  <a:pt x="51906" y="56529"/>
                  <a:pt x="49974" y="56909"/>
                  <a:pt x="48676" y="57447"/>
                </a:cubicBezTo>
                <a:cubicBezTo>
                  <a:pt x="46879" y="58201"/>
                  <a:pt x="45083" y="59086"/>
                  <a:pt x="43117" y="59086"/>
                </a:cubicBezTo>
                <a:cubicBezTo>
                  <a:pt x="42934" y="59086"/>
                  <a:pt x="42750" y="59079"/>
                  <a:pt x="42563" y="59062"/>
                </a:cubicBezTo>
                <a:cubicBezTo>
                  <a:pt x="38256" y="58651"/>
                  <a:pt x="35660" y="54692"/>
                  <a:pt x="33759" y="51240"/>
                </a:cubicBezTo>
                <a:cubicBezTo>
                  <a:pt x="31796" y="47725"/>
                  <a:pt x="30339" y="44020"/>
                  <a:pt x="29167" y="40156"/>
                </a:cubicBezTo>
                <a:cubicBezTo>
                  <a:pt x="29167" y="40156"/>
                  <a:pt x="29167" y="40156"/>
                  <a:pt x="29136" y="40124"/>
                </a:cubicBezTo>
                <a:cubicBezTo>
                  <a:pt x="30656" y="39333"/>
                  <a:pt x="31511" y="37211"/>
                  <a:pt x="32081" y="35437"/>
                </a:cubicBezTo>
                <a:close/>
                <a:moveTo>
                  <a:pt x="24132" y="34551"/>
                </a:moveTo>
                <a:cubicBezTo>
                  <a:pt x="24480" y="36198"/>
                  <a:pt x="25177" y="39396"/>
                  <a:pt x="26951" y="40251"/>
                </a:cubicBezTo>
                <a:cubicBezTo>
                  <a:pt x="26571" y="44811"/>
                  <a:pt x="29642" y="49150"/>
                  <a:pt x="27616" y="53647"/>
                </a:cubicBezTo>
                <a:cubicBezTo>
                  <a:pt x="26697" y="55674"/>
                  <a:pt x="25145" y="57479"/>
                  <a:pt x="23499" y="58999"/>
                </a:cubicBezTo>
                <a:cubicBezTo>
                  <a:pt x="22852" y="59587"/>
                  <a:pt x="21962" y="59896"/>
                  <a:pt x="21063" y="59896"/>
                </a:cubicBezTo>
                <a:cubicBezTo>
                  <a:pt x="20509" y="59896"/>
                  <a:pt x="19952" y="59779"/>
                  <a:pt x="19445" y="59538"/>
                </a:cubicBezTo>
                <a:cubicBezTo>
                  <a:pt x="19097" y="59379"/>
                  <a:pt x="18875" y="58904"/>
                  <a:pt x="18527" y="58682"/>
                </a:cubicBezTo>
                <a:cubicBezTo>
                  <a:pt x="18215" y="58541"/>
                  <a:pt x="17953" y="58424"/>
                  <a:pt x="17629" y="58424"/>
                </a:cubicBezTo>
                <a:cubicBezTo>
                  <a:pt x="17591" y="58424"/>
                  <a:pt x="17553" y="58426"/>
                  <a:pt x="17513" y="58429"/>
                </a:cubicBezTo>
                <a:cubicBezTo>
                  <a:pt x="17101" y="58461"/>
                  <a:pt x="16816" y="58904"/>
                  <a:pt x="16500" y="58904"/>
                </a:cubicBezTo>
                <a:cubicBezTo>
                  <a:pt x="16367" y="59009"/>
                  <a:pt x="16228" y="59062"/>
                  <a:pt x="16083" y="59062"/>
                </a:cubicBezTo>
                <a:cubicBezTo>
                  <a:pt x="15746" y="59062"/>
                  <a:pt x="15378" y="58774"/>
                  <a:pt x="14980" y="58176"/>
                </a:cubicBezTo>
                <a:cubicBezTo>
                  <a:pt x="13840" y="58144"/>
                  <a:pt x="13301" y="57637"/>
                  <a:pt x="13365" y="56687"/>
                </a:cubicBezTo>
                <a:cubicBezTo>
                  <a:pt x="13175" y="56054"/>
                  <a:pt x="13206" y="55357"/>
                  <a:pt x="13238" y="54692"/>
                </a:cubicBezTo>
                <a:cubicBezTo>
                  <a:pt x="13270" y="52064"/>
                  <a:pt x="13871" y="49403"/>
                  <a:pt x="14251" y="46775"/>
                </a:cubicBezTo>
                <a:cubicBezTo>
                  <a:pt x="14600" y="44558"/>
                  <a:pt x="14758" y="42183"/>
                  <a:pt x="16025" y="40219"/>
                </a:cubicBezTo>
                <a:cubicBezTo>
                  <a:pt x="17386" y="38129"/>
                  <a:pt x="19667" y="36356"/>
                  <a:pt x="21472" y="34614"/>
                </a:cubicBezTo>
                <a:cubicBezTo>
                  <a:pt x="21701" y="34623"/>
                  <a:pt x="21935" y="34627"/>
                  <a:pt x="22171" y="34627"/>
                </a:cubicBezTo>
                <a:cubicBezTo>
                  <a:pt x="22817" y="34627"/>
                  <a:pt x="23483" y="34597"/>
                  <a:pt x="24132" y="34551"/>
                </a:cubicBezTo>
                <a:close/>
                <a:moveTo>
                  <a:pt x="28692" y="40314"/>
                </a:moveTo>
                <a:cubicBezTo>
                  <a:pt x="30054" y="45192"/>
                  <a:pt x="32113" y="50164"/>
                  <a:pt x="35026" y="54344"/>
                </a:cubicBezTo>
                <a:cubicBezTo>
                  <a:pt x="34329" y="56656"/>
                  <a:pt x="33728" y="59031"/>
                  <a:pt x="32429" y="61089"/>
                </a:cubicBezTo>
                <a:cubicBezTo>
                  <a:pt x="31289" y="62894"/>
                  <a:pt x="30181" y="63243"/>
                  <a:pt x="28281" y="63781"/>
                </a:cubicBezTo>
                <a:cubicBezTo>
                  <a:pt x="27584" y="63971"/>
                  <a:pt x="27014" y="64098"/>
                  <a:pt x="26444" y="64541"/>
                </a:cubicBezTo>
                <a:cubicBezTo>
                  <a:pt x="25206" y="65562"/>
                  <a:pt x="25541" y="66221"/>
                  <a:pt x="23754" y="66221"/>
                </a:cubicBezTo>
                <a:cubicBezTo>
                  <a:pt x="23712" y="66221"/>
                  <a:pt x="23669" y="66220"/>
                  <a:pt x="23625" y="66220"/>
                </a:cubicBezTo>
                <a:cubicBezTo>
                  <a:pt x="21979" y="66188"/>
                  <a:pt x="20997" y="65523"/>
                  <a:pt x="19667" y="64668"/>
                </a:cubicBezTo>
                <a:cubicBezTo>
                  <a:pt x="17608" y="63369"/>
                  <a:pt x="15835" y="61818"/>
                  <a:pt x="14726" y="59664"/>
                </a:cubicBezTo>
                <a:lnTo>
                  <a:pt x="14726" y="59664"/>
                </a:lnTo>
                <a:cubicBezTo>
                  <a:pt x="15008" y="59772"/>
                  <a:pt x="15333" y="59821"/>
                  <a:pt x="15703" y="59821"/>
                </a:cubicBezTo>
                <a:cubicBezTo>
                  <a:pt x="15875" y="59821"/>
                  <a:pt x="16056" y="59811"/>
                  <a:pt x="16246" y="59791"/>
                </a:cubicBezTo>
                <a:cubicBezTo>
                  <a:pt x="17524" y="59625"/>
                  <a:pt x="18086" y="59526"/>
                  <a:pt x="18384" y="59526"/>
                </a:cubicBezTo>
                <a:cubicBezTo>
                  <a:pt x="18884" y="59526"/>
                  <a:pt x="18643" y="59805"/>
                  <a:pt x="19793" y="60519"/>
                </a:cubicBezTo>
                <a:cubicBezTo>
                  <a:pt x="20194" y="60767"/>
                  <a:pt x="20560" y="60877"/>
                  <a:pt x="20953" y="60877"/>
                </a:cubicBezTo>
                <a:cubicBezTo>
                  <a:pt x="21214" y="60877"/>
                  <a:pt x="21486" y="60829"/>
                  <a:pt x="21788" y="60741"/>
                </a:cubicBezTo>
                <a:cubicBezTo>
                  <a:pt x="23752" y="60108"/>
                  <a:pt x="25494" y="57827"/>
                  <a:pt x="26666" y="56244"/>
                </a:cubicBezTo>
                <a:cubicBezTo>
                  <a:pt x="28027" y="54375"/>
                  <a:pt x="28946" y="52285"/>
                  <a:pt x="28851" y="49974"/>
                </a:cubicBezTo>
                <a:cubicBezTo>
                  <a:pt x="28756" y="46680"/>
                  <a:pt x="27141" y="43671"/>
                  <a:pt x="27236" y="40346"/>
                </a:cubicBezTo>
                <a:lnTo>
                  <a:pt x="27236" y="40346"/>
                </a:lnTo>
                <a:cubicBezTo>
                  <a:pt x="27449" y="40417"/>
                  <a:pt x="27663" y="40453"/>
                  <a:pt x="27877" y="40453"/>
                </a:cubicBezTo>
                <a:cubicBezTo>
                  <a:pt x="27948" y="40453"/>
                  <a:pt x="28019" y="40449"/>
                  <a:pt x="28091" y="40441"/>
                </a:cubicBezTo>
                <a:lnTo>
                  <a:pt x="28154" y="40441"/>
                </a:lnTo>
                <a:cubicBezTo>
                  <a:pt x="28502" y="43260"/>
                  <a:pt x="29104" y="46078"/>
                  <a:pt x="29896" y="48802"/>
                </a:cubicBezTo>
                <a:cubicBezTo>
                  <a:pt x="29908" y="48839"/>
                  <a:pt x="29940" y="48857"/>
                  <a:pt x="29973" y="48857"/>
                </a:cubicBezTo>
                <a:cubicBezTo>
                  <a:pt x="30023" y="48857"/>
                  <a:pt x="30073" y="48815"/>
                  <a:pt x="30054" y="48738"/>
                </a:cubicBezTo>
                <a:cubicBezTo>
                  <a:pt x="29389" y="45983"/>
                  <a:pt x="28819" y="43196"/>
                  <a:pt x="28281" y="40410"/>
                </a:cubicBezTo>
                <a:cubicBezTo>
                  <a:pt x="28407" y="40378"/>
                  <a:pt x="28566" y="40346"/>
                  <a:pt x="28692" y="40314"/>
                </a:cubicBezTo>
                <a:close/>
                <a:moveTo>
                  <a:pt x="35913" y="0"/>
                </a:moveTo>
                <a:cubicBezTo>
                  <a:pt x="35818" y="602"/>
                  <a:pt x="35691" y="1203"/>
                  <a:pt x="35565" y="1805"/>
                </a:cubicBezTo>
                <a:cubicBezTo>
                  <a:pt x="34519" y="6492"/>
                  <a:pt x="32968" y="11147"/>
                  <a:pt x="31448" y="15708"/>
                </a:cubicBezTo>
                <a:cubicBezTo>
                  <a:pt x="30592" y="18305"/>
                  <a:pt x="29452" y="20458"/>
                  <a:pt x="27742" y="22612"/>
                </a:cubicBezTo>
                <a:cubicBezTo>
                  <a:pt x="26697" y="23973"/>
                  <a:pt x="25715" y="25240"/>
                  <a:pt x="25272" y="26919"/>
                </a:cubicBezTo>
                <a:cubicBezTo>
                  <a:pt x="25240" y="27014"/>
                  <a:pt x="25272" y="27045"/>
                  <a:pt x="25335" y="27077"/>
                </a:cubicBezTo>
                <a:cubicBezTo>
                  <a:pt x="25082" y="27204"/>
                  <a:pt x="24829" y="27330"/>
                  <a:pt x="24575" y="27457"/>
                </a:cubicBezTo>
                <a:cubicBezTo>
                  <a:pt x="24480" y="27489"/>
                  <a:pt x="24354" y="27552"/>
                  <a:pt x="24259" y="27615"/>
                </a:cubicBezTo>
                <a:cubicBezTo>
                  <a:pt x="24227" y="27584"/>
                  <a:pt x="24227" y="27584"/>
                  <a:pt x="24227" y="27552"/>
                </a:cubicBezTo>
                <a:cubicBezTo>
                  <a:pt x="21345" y="24670"/>
                  <a:pt x="17988" y="21630"/>
                  <a:pt x="13776" y="21091"/>
                </a:cubicBezTo>
                <a:cubicBezTo>
                  <a:pt x="13400" y="21045"/>
                  <a:pt x="13029" y="21022"/>
                  <a:pt x="12663" y="21022"/>
                </a:cubicBezTo>
                <a:cubicBezTo>
                  <a:pt x="11273" y="21022"/>
                  <a:pt x="9949" y="21352"/>
                  <a:pt x="8646" y="21978"/>
                </a:cubicBezTo>
                <a:cubicBezTo>
                  <a:pt x="5796" y="23372"/>
                  <a:pt x="3484" y="24923"/>
                  <a:pt x="222" y="25367"/>
                </a:cubicBezTo>
                <a:cubicBezTo>
                  <a:pt x="127" y="25367"/>
                  <a:pt x="95" y="25493"/>
                  <a:pt x="127" y="25588"/>
                </a:cubicBezTo>
                <a:cubicBezTo>
                  <a:pt x="127" y="25620"/>
                  <a:pt x="95" y="25683"/>
                  <a:pt x="95" y="25715"/>
                </a:cubicBezTo>
                <a:cubicBezTo>
                  <a:pt x="634" y="28660"/>
                  <a:pt x="2597" y="31099"/>
                  <a:pt x="4687" y="33157"/>
                </a:cubicBezTo>
                <a:cubicBezTo>
                  <a:pt x="6492" y="34962"/>
                  <a:pt x="9216" y="35849"/>
                  <a:pt x="11686" y="36419"/>
                </a:cubicBezTo>
                <a:cubicBezTo>
                  <a:pt x="5954" y="38224"/>
                  <a:pt x="1204" y="41328"/>
                  <a:pt x="412" y="48485"/>
                </a:cubicBezTo>
                <a:cubicBezTo>
                  <a:pt x="127" y="50860"/>
                  <a:pt x="127" y="53362"/>
                  <a:pt x="792" y="55706"/>
                </a:cubicBezTo>
                <a:cubicBezTo>
                  <a:pt x="1109" y="56846"/>
                  <a:pt x="1520" y="58524"/>
                  <a:pt x="2882" y="58777"/>
                </a:cubicBezTo>
                <a:cubicBezTo>
                  <a:pt x="3001" y="58803"/>
                  <a:pt x="3118" y="58815"/>
                  <a:pt x="3232" y="58815"/>
                </a:cubicBezTo>
                <a:cubicBezTo>
                  <a:pt x="3818" y="58815"/>
                  <a:pt x="4347" y="58514"/>
                  <a:pt x="4877" y="58302"/>
                </a:cubicBezTo>
                <a:cubicBezTo>
                  <a:pt x="5661" y="57983"/>
                  <a:pt x="6445" y="57531"/>
                  <a:pt x="7326" y="57531"/>
                </a:cubicBezTo>
                <a:cubicBezTo>
                  <a:pt x="7406" y="57531"/>
                  <a:pt x="7487" y="57534"/>
                  <a:pt x="7569" y="57542"/>
                </a:cubicBezTo>
                <a:cubicBezTo>
                  <a:pt x="8171" y="57606"/>
                  <a:pt x="8646" y="58112"/>
                  <a:pt x="9248" y="58176"/>
                </a:cubicBezTo>
                <a:cubicBezTo>
                  <a:pt x="9360" y="58187"/>
                  <a:pt x="9470" y="58193"/>
                  <a:pt x="9577" y="58193"/>
                </a:cubicBezTo>
                <a:cubicBezTo>
                  <a:pt x="10917" y="58193"/>
                  <a:pt x="11851" y="57307"/>
                  <a:pt x="12731" y="56339"/>
                </a:cubicBezTo>
                <a:cubicBezTo>
                  <a:pt x="12858" y="57511"/>
                  <a:pt x="13175" y="58524"/>
                  <a:pt x="13840" y="59157"/>
                </a:cubicBezTo>
                <a:cubicBezTo>
                  <a:pt x="13840" y="59189"/>
                  <a:pt x="13840" y="59221"/>
                  <a:pt x="13871" y="59221"/>
                </a:cubicBezTo>
                <a:cubicBezTo>
                  <a:pt x="14980" y="61849"/>
                  <a:pt x="17006" y="63654"/>
                  <a:pt x="19382" y="65175"/>
                </a:cubicBezTo>
                <a:cubicBezTo>
                  <a:pt x="20560" y="65920"/>
                  <a:pt x="22196" y="67251"/>
                  <a:pt x="23733" y="67251"/>
                </a:cubicBezTo>
                <a:cubicBezTo>
                  <a:pt x="24219" y="67251"/>
                  <a:pt x="24696" y="67117"/>
                  <a:pt x="25145" y="66790"/>
                </a:cubicBezTo>
                <a:cubicBezTo>
                  <a:pt x="25747" y="66378"/>
                  <a:pt x="26000" y="65586"/>
                  <a:pt x="26602" y="65143"/>
                </a:cubicBezTo>
                <a:cubicBezTo>
                  <a:pt x="27616" y="64383"/>
                  <a:pt x="28851" y="64383"/>
                  <a:pt x="29991" y="63971"/>
                </a:cubicBezTo>
                <a:cubicBezTo>
                  <a:pt x="30941" y="63591"/>
                  <a:pt x="31638" y="63021"/>
                  <a:pt x="32271" y="62229"/>
                </a:cubicBezTo>
                <a:cubicBezTo>
                  <a:pt x="33918" y="60203"/>
                  <a:pt x="34931" y="57194"/>
                  <a:pt x="35216" y="54597"/>
                </a:cubicBezTo>
                <a:cubicBezTo>
                  <a:pt x="37087" y="57198"/>
                  <a:pt x="39847" y="59557"/>
                  <a:pt x="43174" y="59557"/>
                </a:cubicBezTo>
                <a:cubicBezTo>
                  <a:pt x="43452" y="59557"/>
                  <a:pt x="43734" y="59540"/>
                  <a:pt x="44020" y="59506"/>
                </a:cubicBezTo>
                <a:cubicBezTo>
                  <a:pt x="46174" y="59252"/>
                  <a:pt x="49214" y="58049"/>
                  <a:pt x="51051" y="56941"/>
                </a:cubicBezTo>
                <a:cubicBezTo>
                  <a:pt x="51842" y="56466"/>
                  <a:pt x="52191" y="56117"/>
                  <a:pt x="51906" y="55136"/>
                </a:cubicBezTo>
                <a:cubicBezTo>
                  <a:pt x="51336" y="53299"/>
                  <a:pt x="49341" y="51842"/>
                  <a:pt x="48391" y="50164"/>
                </a:cubicBezTo>
                <a:cubicBezTo>
                  <a:pt x="47377" y="48295"/>
                  <a:pt x="46712" y="46300"/>
                  <a:pt x="45540" y="44558"/>
                </a:cubicBezTo>
                <a:cubicBezTo>
                  <a:pt x="46205" y="44463"/>
                  <a:pt x="46870" y="44273"/>
                  <a:pt x="47567" y="43988"/>
                </a:cubicBezTo>
                <a:cubicBezTo>
                  <a:pt x="48992" y="43418"/>
                  <a:pt x="50291" y="42563"/>
                  <a:pt x="51716" y="42056"/>
                </a:cubicBezTo>
                <a:cubicBezTo>
                  <a:pt x="52919" y="41645"/>
                  <a:pt x="54218" y="41486"/>
                  <a:pt x="55421" y="40948"/>
                </a:cubicBezTo>
                <a:cubicBezTo>
                  <a:pt x="57701" y="39966"/>
                  <a:pt x="58651" y="37844"/>
                  <a:pt x="57765" y="35976"/>
                </a:cubicBezTo>
                <a:cubicBezTo>
                  <a:pt x="57796" y="35913"/>
                  <a:pt x="57733" y="35849"/>
                  <a:pt x="57670" y="35818"/>
                </a:cubicBezTo>
                <a:cubicBezTo>
                  <a:pt x="57385" y="35311"/>
                  <a:pt x="56973" y="34836"/>
                  <a:pt x="56403" y="34392"/>
                </a:cubicBezTo>
                <a:cubicBezTo>
                  <a:pt x="54376" y="32872"/>
                  <a:pt x="51684" y="33189"/>
                  <a:pt x="49341" y="32746"/>
                </a:cubicBezTo>
                <a:cubicBezTo>
                  <a:pt x="46941" y="32290"/>
                  <a:pt x="44774" y="31251"/>
                  <a:pt x="42337" y="31251"/>
                </a:cubicBezTo>
                <a:cubicBezTo>
                  <a:pt x="42234" y="31251"/>
                  <a:pt x="42130" y="31253"/>
                  <a:pt x="42025" y="31257"/>
                </a:cubicBezTo>
                <a:lnTo>
                  <a:pt x="41962" y="31257"/>
                </a:lnTo>
                <a:cubicBezTo>
                  <a:pt x="41613" y="30845"/>
                  <a:pt x="41233" y="30434"/>
                  <a:pt x="40822" y="30117"/>
                </a:cubicBezTo>
                <a:cubicBezTo>
                  <a:pt x="39523" y="29009"/>
                  <a:pt x="37908" y="28407"/>
                  <a:pt x="36451" y="27615"/>
                </a:cubicBezTo>
                <a:cubicBezTo>
                  <a:pt x="35438" y="27077"/>
                  <a:pt x="34488" y="26254"/>
                  <a:pt x="33443" y="25747"/>
                </a:cubicBezTo>
                <a:cubicBezTo>
                  <a:pt x="33411" y="25715"/>
                  <a:pt x="33411" y="25683"/>
                  <a:pt x="33411" y="25683"/>
                </a:cubicBezTo>
                <a:cubicBezTo>
                  <a:pt x="31796" y="23150"/>
                  <a:pt x="32999" y="19983"/>
                  <a:pt x="33601" y="17323"/>
                </a:cubicBezTo>
                <a:cubicBezTo>
                  <a:pt x="34139" y="14948"/>
                  <a:pt x="34678" y="12541"/>
                  <a:pt x="35216" y="10166"/>
                </a:cubicBezTo>
                <a:cubicBezTo>
                  <a:pt x="35945" y="6777"/>
                  <a:pt x="36831" y="3389"/>
                  <a:pt x="37528" y="0"/>
                </a:cubicBezTo>
                <a:lnTo>
                  <a:pt x="36958" y="0"/>
                </a:lnTo>
                <a:cubicBezTo>
                  <a:pt x="36895" y="222"/>
                  <a:pt x="36863" y="443"/>
                  <a:pt x="36800" y="633"/>
                </a:cubicBezTo>
                <a:cubicBezTo>
                  <a:pt x="35755" y="5415"/>
                  <a:pt x="34646" y="10166"/>
                  <a:pt x="33601" y="14948"/>
                </a:cubicBezTo>
                <a:cubicBezTo>
                  <a:pt x="32904" y="18115"/>
                  <a:pt x="31036" y="22453"/>
                  <a:pt x="32873" y="25493"/>
                </a:cubicBezTo>
                <a:lnTo>
                  <a:pt x="31416" y="25778"/>
                </a:lnTo>
                <a:cubicBezTo>
                  <a:pt x="31701" y="25810"/>
                  <a:pt x="31986" y="25842"/>
                  <a:pt x="32271" y="25905"/>
                </a:cubicBezTo>
                <a:cubicBezTo>
                  <a:pt x="33443" y="26222"/>
                  <a:pt x="34488" y="27140"/>
                  <a:pt x="35533" y="27742"/>
                </a:cubicBezTo>
                <a:cubicBezTo>
                  <a:pt x="37180" y="28692"/>
                  <a:pt x="39016" y="29325"/>
                  <a:pt x="40473" y="30560"/>
                </a:cubicBezTo>
                <a:cubicBezTo>
                  <a:pt x="41392" y="31321"/>
                  <a:pt x="42025" y="32397"/>
                  <a:pt x="42310" y="33474"/>
                </a:cubicBezTo>
                <a:cubicBezTo>
                  <a:pt x="41328" y="32556"/>
                  <a:pt x="39808" y="32556"/>
                  <a:pt x="38478" y="32524"/>
                </a:cubicBezTo>
                <a:cubicBezTo>
                  <a:pt x="38333" y="32519"/>
                  <a:pt x="38189" y="32516"/>
                  <a:pt x="38045" y="32516"/>
                </a:cubicBezTo>
                <a:cubicBezTo>
                  <a:pt x="35542" y="32516"/>
                  <a:pt x="33141" y="33256"/>
                  <a:pt x="30656" y="33316"/>
                </a:cubicBezTo>
                <a:cubicBezTo>
                  <a:pt x="30537" y="33307"/>
                  <a:pt x="30416" y="33303"/>
                  <a:pt x="30292" y="33303"/>
                </a:cubicBezTo>
                <a:cubicBezTo>
                  <a:pt x="29953" y="33303"/>
                  <a:pt x="29593" y="33333"/>
                  <a:pt x="29199" y="33379"/>
                </a:cubicBezTo>
                <a:cubicBezTo>
                  <a:pt x="27014" y="33664"/>
                  <a:pt x="24860" y="34012"/>
                  <a:pt x="22644" y="34076"/>
                </a:cubicBezTo>
                <a:cubicBezTo>
                  <a:pt x="22453" y="34076"/>
                  <a:pt x="22139" y="34088"/>
                  <a:pt x="21769" y="34088"/>
                </a:cubicBezTo>
                <a:cubicBezTo>
                  <a:pt x="20169" y="34088"/>
                  <a:pt x="17508" y="33858"/>
                  <a:pt x="19128" y="31416"/>
                </a:cubicBezTo>
                <a:cubicBezTo>
                  <a:pt x="19698" y="30560"/>
                  <a:pt x="21282" y="29895"/>
                  <a:pt x="22169" y="29389"/>
                </a:cubicBezTo>
                <a:cubicBezTo>
                  <a:pt x="24227" y="28185"/>
                  <a:pt x="26412" y="27109"/>
                  <a:pt x="28661" y="26349"/>
                </a:cubicBezTo>
                <a:lnTo>
                  <a:pt x="28661" y="26349"/>
                </a:lnTo>
                <a:lnTo>
                  <a:pt x="25589" y="26950"/>
                </a:lnTo>
                <a:cubicBezTo>
                  <a:pt x="26381" y="24702"/>
                  <a:pt x="28091" y="23118"/>
                  <a:pt x="29421" y="21186"/>
                </a:cubicBezTo>
                <a:cubicBezTo>
                  <a:pt x="30719" y="19350"/>
                  <a:pt x="31479" y="17196"/>
                  <a:pt x="32176" y="15074"/>
                </a:cubicBezTo>
                <a:cubicBezTo>
                  <a:pt x="33759" y="10134"/>
                  <a:pt x="35501" y="5130"/>
                  <a:pt x="3642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</p:spTree>
    <p:extLst>
      <p:ext uri="{BB962C8B-B14F-4D97-AF65-F5344CB8AC3E}">
        <p14:creationId xmlns:p14="http://schemas.microsoft.com/office/powerpoint/2010/main" val="1413136695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51"/>
          <p:cNvGrpSpPr/>
          <p:nvPr/>
        </p:nvGrpSpPr>
        <p:grpSpPr>
          <a:xfrm>
            <a:off x="0" y="-365760"/>
            <a:ext cx="14630339" cy="3948925"/>
            <a:chOff x="0" y="-228600"/>
            <a:chExt cx="9143962" cy="2468078"/>
          </a:xfrm>
        </p:grpSpPr>
        <p:sp>
          <p:nvSpPr>
            <p:cNvPr id="1029" name="Google Shape;1029;p51"/>
            <p:cNvSpPr/>
            <p:nvPr/>
          </p:nvSpPr>
          <p:spPr>
            <a:xfrm>
              <a:off x="1841705" y="788567"/>
              <a:ext cx="955139" cy="944633"/>
            </a:xfrm>
            <a:custGeom>
              <a:avLst/>
              <a:gdLst/>
              <a:ahLst/>
              <a:cxnLst/>
              <a:rect l="l" t="t" r="r" b="b"/>
              <a:pathLst>
                <a:path w="29548" h="29223" extrusionOk="0">
                  <a:moveTo>
                    <a:pt x="19698" y="25697"/>
                  </a:moveTo>
                  <a:cubicBezTo>
                    <a:pt x="19635" y="26109"/>
                    <a:pt x="19572" y="26520"/>
                    <a:pt x="19413" y="26900"/>
                  </a:cubicBezTo>
                  <a:cubicBezTo>
                    <a:pt x="19413" y="26912"/>
                    <a:pt x="19409" y="26924"/>
                    <a:pt x="19404" y="26937"/>
                  </a:cubicBezTo>
                  <a:lnTo>
                    <a:pt x="19404" y="26937"/>
                  </a:lnTo>
                  <a:cubicBezTo>
                    <a:pt x="19491" y="26569"/>
                    <a:pt x="19581" y="26106"/>
                    <a:pt x="19698" y="25697"/>
                  </a:cubicBezTo>
                  <a:close/>
                  <a:moveTo>
                    <a:pt x="14137" y="0"/>
                  </a:moveTo>
                  <a:cubicBezTo>
                    <a:pt x="13579" y="0"/>
                    <a:pt x="13017" y="71"/>
                    <a:pt x="12414" y="204"/>
                  </a:cubicBezTo>
                  <a:cubicBezTo>
                    <a:pt x="11623" y="394"/>
                    <a:pt x="10863" y="742"/>
                    <a:pt x="10008" y="805"/>
                  </a:cubicBezTo>
                  <a:cubicBezTo>
                    <a:pt x="9838" y="822"/>
                    <a:pt x="9671" y="829"/>
                    <a:pt x="9505" y="829"/>
                  </a:cubicBezTo>
                  <a:cubicBezTo>
                    <a:pt x="8708" y="829"/>
                    <a:pt x="7944" y="668"/>
                    <a:pt x="7157" y="615"/>
                  </a:cubicBezTo>
                  <a:cubicBezTo>
                    <a:pt x="6875" y="590"/>
                    <a:pt x="6585" y="575"/>
                    <a:pt x="6295" y="575"/>
                  </a:cubicBezTo>
                  <a:cubicBezTo>
                    <a:pt x="4790" y="575"/>
                    <a:pt x="3255" y="972"/>
                    <a:pt x="2565" y="2325"/>
                  </a:cubicBezTo>
                  <a:cubicBezTo>
                    <a:pt x="2407" y="2420"/>
                    <a:pt x="2249" y="2579"/>
                    <a:pt x="1995" y="2895"/>
                  </a:cubicBezTo>
                  <a:cubicBezTo>
                    <a:pt x="1900" y="2895"/>
                    <a:pt x="1837" y="2959"/>
                    <a:pt x="1837" y="3054"/>
                  </a:cubicBezTo>
                  <a:cubicBezTo>
                    <a:pt x="1837" y="3054"/>
                    <a:pt x="1837" y="3085"/>
                    <a:pt x="1837" y="3085"/>
                  </a:cubicBezTo>
                  <a:cubicBezTo>
                    <a:pt x="602" y="4035"/>
                    <a:pt x="0" y="5429"/>
                    <a:pt x="158" y="6981"/>
                  </a:cubicBezTo>
                  <a:cubicBezTo>
                    <a:pt x="317" y="8184"/>
                    <a:pt x="855" y="9324"/>
                    <a:pt x="1172" y="10496"/>
                  </a:cubicBezTo>
                  <a:cubicBezTo>
                    <a:pt x="1552" y="11889"/>
                    <a:pt x="1805" y="13314"/>
                    <a:pt x="1900" y="14740"/>
                  </a:cubicBezTo>
                  <a:cubicBezTo>
                    <a:pt x="2090" y="17241"/>
                    <a:pt x="697" y="23639"/>
                    <a:pt x="4244" y="24684"/>
                  </a:cubicBezTo>
                  <a:cubicBezTo>
                    <a:pt x="4624" y="25127"/>
                    <a:pt x="5067" y="25507"/>
                    <a:pt x="5637" y="25792"/>
                  </a:cubicBezTo>
                  <a:cubicBezTo>
                    <a:pt x="6221" y="26071"/>
                    <a:pt x="6833" y="26216"/>
                    <a:pt x="7429" y="26216"/>
                  </a:cubicBezTo>
                  <a:cubicBezTo>
                    <a:pt x="8254" y="26216"/>
                    <a:pt x="9047" y="25937"/>
                    <a:pt x="9691" y="25349"/>
                  </a:cubicBezTo>
                  <a:cubicBezTo>
                    <a:pt x="10008" y="26235"/>
                    <a:pt x="10356" y="27059"/>
                    <a:pt x="11306" y="27565"/>
                  </a:cubicBezTo>
                  <a:cubicBezTo>
                    <a:pt x="12699" y="28326"/>
                    <a:pt x="14853" y="29086"/>
                    <a:pt x="16436" y="29212"/>
                  </a:cubicBezTo>
                  <a:cubicBezTo>
                    <a:pt x="16545" y="29219"/>
                    <a:pt x="16650" y="29223"/>
                    <a:pt x="16753" y="29223"/>
                  </a:cubicBezTo>
                  <a:cubicBezTo>
                    <a:pt x="19468" y="29223"/>
                    <a:pt x="20173" y="26845"/>
                    <a:pt x="20173" y="24525"/>
                  </a:cubicBezTo>
                  <a:cubicBezTo>
                    <a:pt x="20818" y="24674"/>
                    <a:pt x="21524" y="24823"/>
                    <a:pt x="22213" y="24823"/>
                  </a:cubicBezTo>
                  <a:cubicBezTo>
                    <a:pt x="22844" y="24823"/>
                    <a:pt x="23461" y="24698"/>
                    <a:pt x="24005" y="24335"/>
                  </a:cubicBezTo>
                  <a:cubicBezTo>
                    <a:pt x="24322" y="24145"/>
                    <a:pt x="24575" y="23892"/>
                    <a:pt x="24765" y="23575"/>
                  </a:cubicBezTo>
                  <a:cubicBezTo>
                    <a:pt x="24955" y="23290"/>
                    <a:pt x="25050" y="22910"/>
                    <a:pt x="25145" y="22593"/>
                  </a:cubicBezTo>
                  <a:cubicBezTo>
                    <a:pt x="25494" y="21517"/>
                    <a:pt x="25525" y="21738"/>
                    <a:pt x="26317" y="20598"/>
                  </a:cubicBezTo>
                  <a:cubicBezTo>
                    <a:pt x="26507" y="20313"/>
                    <a:pt x="26602" y="20092"/>
                    <a:pt x="26665" y="19870"/>
                  </a:cubicBezTo>
                  <a:cubicBezTo>
                    <a:pt x="27242" y="20180"/>
                    <a:pt x="27818" y="20335"/>
                    <a:pt x="28449" y="20335"/>
                  </a:cubicBezTo>
                  <a:cubicBezTo>
                    <a:pt x="28719" y="20335"/>
                    <a:pt x="28999" y="20307"/>
                    <a:pt x="29294" y="20250"/>
                  </a:cubicBezTo>
                  <a:cubicBezTo>
                    <a:pt x="29357" y="20218"/>
                    <a:pt x="29452" y="20155"/>
                    <a:pt x="29452" y="20060"/>
                  </a:cubicBezTo>
                  <a:cubicBezTo>
                    <a:pt x="29547" y="19395"/>
                    <a:pt x="29452" y="19015"/>
                    <a:pt x="29104" y="18413"/>
                  </a:cubicBezTo>
                  <a:cubicBezTo>
                    <a:pt x="28787" y="17843"/>
                    <a:pt x="28249" y="17400"/>
                    <a:pt x="27932" y="16798"/>
                  </a:cubicBezTo>
                  <a:cubicBezTo>
                    <a:pt x="27584" y="16165"/>
                    <a:pt x="27457" y="15468"/>
                    <a:pt x="27299" y="14771"/>
                  </a:cubicBezTo>
                  <a:cubicBezTo>
                    <a:pt x="27109" y="14106"/>
                    <a:pt x="26919" y="13029"/>
                    <a:pt x="26349" y="12459"/>
                  </a:cubicBezTo>
                  <a:cubicBezTo>
                    <a:pt x="26951" y="12269"/>
                    <a:pt x="27584" y="12048"/>
                    <a:pt x="28186" y="11763"/>
                  </a:cubicBezTo>
                  <a:cubicBezTo>
                    <a:pt x="28439" y="11794"/>
                    <a:pt x="28661" y="11826"/>
                    <a:pt x="28914" y="11826"/>
                  </a:cubicBezTo>
                  <a:cubicBezTo>
                    <a:pt x="29072" y="11826"/>
                    <a:pt x="29167" y="11668"/>
                    <a:pt x="29136" y="11541"/>
                  </a:cubicBezTo>
                  <a:cubicBezTo>
                    <a:pt x="28502" y="8786"/>
                    <a:pt x="26602" y="6791"/>
                    <a:pt x="24449" y="5049"/>
                  </a:cubicBezTo>
                  <a:cubicBezTo>
                    <a:pt x="22042" y="3085"/>
                    <a:pt x="19128" y="1154"/>
                    <a:pt x="16120" y="299"/>
                  </a:cubicBezTo>
                  <a:cubicBezTo>
                    <a:pt x="15424" y="95"/>
                    <a:pt x="14783" y="0"/>
                    <a:pt x="14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1963509" y="194191"/>
              <a:ext cx="2101" cy="2101"/>
            </a:xfrm>
            <a:custGeom>
              <a:avLst/>
              <a:gdLst/>
              <a:ahLst/>
              <a:cxnLst/>
              <a:rect l="l" t="t" r="r" b="b"/>
              <a:pathLst>
                <a:path w="65" h="65" extrusionOk="0">
                  <a:moveTo>
                    <a:pt x="32" y="1"/>
                  </a:moveTo>
                  <a:cubicBezTo>
                    <a:pt x="1" y="1"/>
                    <a:pt x="1" y="64"/>
                    <a:pt x="32" y="64"/>
                  </a:cubicBezTo>
                  <a:cubicBezTo>
                    <a:pt x="64" y="64"/>
                    <a:pt x="64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92129" y="-228600"/>
              <a:ext cx="2405691" cy="1977999"/>
            </a:xfrm>
            <a:custGeom>
              <a:avLst/>
              <a:gdLst/>
              <a:ahLst/>
              <a:cxnLst/>
              <a:rect l="l" t="t" r="r" b="b"/>
              <a:pathLst>
                <a:path w="74422" h="61191" extrusionOk="0">
                  <a:moveTo>
                    <a:pt x="15487" y="1"/>
                  </a:moveTo>
                  <a:cubicBezTo>
                    <a:pt x="15550" y="254"/>
                    <a:pt x="15614" y="476"/>
                    <a:pt x="15740" y="697"/>
                  </a:cubicBezTo>
                  <a:cubicBezTo>
                    <a:pt x="16532" y="2281"/>
                    <a:pt x="18400" y="3484"/>
                    <a:pt x="19762" y="4593"/>
                  </a:cubicBezTo>
                  <a:cubicBezTo>
                    <a:pt x="19540" y="6619"/>
                    <a:pt x="19287" y="8900"/>
                    <a:pt x="17102" y="9786"/>
                  </a:cubicBezTo>
                  <a:cubicBezTo>
                    <a:pt x="16492" y="10038"/>
                    <a:pt x="15781" y="10142"/>
                    <a:pt x="15034" y="10142"/>
                  </a:cubicBezTo>
                  <a:cubicBezTo>
                    <a:pt x="13337" y="10142"/>
                    <a:pt x="11454" y="9608"/>
                    <a:pt x="10135" y="9058"/>
                  </a:cubicBezTo>
                  <a:cubicBezTo>
                    <a:pt x="6620" y="7633"/>
                    <a:pt x="4276" y="3421"/>
                    <a:pt x="2661" y="32"/>
                  </a:cubicBezTo>
                  <a:lnTo>
                    <a:pt x="32" y="32"/>
                  </a:lnTo>
                  <a:cubicBezTo>
                    <a:pt x="1" y="64"/>
                    <a:pt x="1" y="159"/>
                    <a:pt x="64" y="222"/>
                  </a:cubicBezTo>
                  <a:cubicBezTo>
                    <a:pt x="3579" y="5479"/>
                    <a:pt x="8045" y="10008"/>
                    <a:pt x="12637" y="14315"/>
                  </a:cubicBezTo>
                  <a:cubicBezTo>
                    <a:pt x="17292" y="18685"/>
                    <a:pt x="22676" y="22042"/>
                    <a:pt x="28218" y="25177"/>
                  </a:cubicBezTo>
                  <a:cubicBezTo>
                    <a:pt x="28186" y="25272"/>
                    <a:pt x="28154" y="25399"/>
                    <a:pt x="28281" y="25494"/>
                  </a:cubicBezTo>
                  <a:cubicBezTo>
                    <a:pt x="29041" y="26159"/>
                    <a:pt x="29706" y="26888"/>
                    <a:pt x="30276" y="27679"/>
                  </a:cubicBezTo>
                  <a:cubicBezTo>
                    <a:pt x="30688" y="29453"/>
                    <a:pt x="30973" y="31163"/>
                    <a:pt x="31195" y="32968"/>
                  </a:cubicBezTo>
                  <a:cubicBezTo>
                    <a:pt x="31195" y="33000"/>
                    <a:pt x="31195" y="33000"/>
                    <a:pt x="31195" y="33031"/>
                  </a:cubicBezTo>
                  <a:cubicBezTo>
                    <a:pt x="31195" y="33031"/>
                    <a:pt x="31195" y="33063"/>
                    <a:pt x="31195" y="33063"/>
                  </a:cubicBezTo>
                  <a:cubicBezTo>
                    <a:pt x="28471" y="34108"/>
                    <a:pt x="25558" y="36135"/>
                    <a:pt x="24513" y="38985"/>
                  </a:cubicBezTo>
                  <a:cubicBezTo>
                    <a:pt x="24069" y="40188"/>
                    <a:pt x="24259" y="41392"/>
                    <a:pt x="24639" y="42564"/>
                  </a:cubicBezTo>
                  <a:cubicBezTo>
                    <a:pt x="25399" y="44907"/>
                    <a:pt x="26413" y="47187"/>
                    <a:pt x="27299" y="49467"/>
                  </a:cubicBezTo>
                  <a:cubicBezTo>
                    <a:pt x="27337" y="49566"/>
                    <a:pt x="27412" y="49607"/>
                    <a:pt x="27489" y="49607"/>
                  </a:cubicBezTo>
                  <a:cubicBezTo>
                    <a:pt x="27609" y="49607"/>
                    <a:pt x="27730" y="49508"/>
                    <a:pt x="27711" y="49372"/>
                  </a:cubicBezTo>
                  <a:cubicBezTo>
                    <a:pt x="26919" y="45667"/>
                    <a:pt x="30213" y="43450"/>
                    <a:pt x="31638" y="40474"/>
                  </a:cubicBezTo>
                  <a:cubicBezTo>
                    <a:pt x="32747" y="38162"/>
                    <a:pt x="32525" y="35565"/>
                    <a:pt x="31701" y="33253"/>
                  </a:cubicBezTo>
                  <a:cubicBezTo>
                    <a:pt x="31765" y="33158"/>
                    <a:pt x="31701" y="33031"/>
                    <a:pt x="31606" y="32968"/>
                  </a:cubicBezTo>
                  <a:cubicBezTo>
                    <a:pt x="31606" y="32968"/>
                    <a:pt x="31606" y="32936"/>
                    <a:pt x="31606" y="32936"/>
                  </a:cubicBezTo>
                  <a:cubicBezTo>
                    <a:pt x="31606" y="32905"/>
                    <a:pt x="31575" y="32873"/>
                    <a:pt x="31543" y="32873"/>
                  </a:cubicBezTo>
                  <a:cubicBezTo>
                    <a:pt x="31511" y="31385"/>
                    <a:pt x="31258" y="29833"/>
                    <a:pt x="30815" y="28408"/>
                  </a:cubicBezTo>
                  <a:lnTo>
                    <a:pt x="30815" y="28408"/>
                  </a:lnTo>
                  <a:cubicBezTo>
                    <a:pt x="31733" y="29801"/>
                    <a:pt x="32461" y="31321"/>
                    <a:pt x="33158" y="32873"/>
                  </a:cubicBezTo>
                  <a:cubicBezTo>
                    <a:pt x="34583" y="35945"/>
                    <a:pt x="35755" y="38953"/>
                    <a:pt x="36262" y="42342"/>
                  </a:cubicBezTo>
                  <a:cubicBezTo>
                    <a:pt x="36262" y="42342"/>
                    <a:pt x="36293" y="42374"/>
                    <a:pt x="36293" y="42374"/>
                  </a:cubicBezTo>
                  <a:cubicBezTo>
                    <a:pt x="36262" y="42374"/>
                    <a:pt x="36262" y="42374"/>
                    <a:pt x="36230" y="42405"/>
                  </a:cubicBezTo>
                  <a:cubicBezTo>
                    <a:pt x="36008" y="42437"/>
                    <a:pt x="36008" y="42722"/>
                    <a:pt x="36167" y="42817"/>
                  </a:cubicBezTo>
                  <a:cubicBezTo>
                    <a:pt x="33570" y="45034"/>
                    <a:pt x="33633" y="49943"/>
                    <a:pt x="35153" y="52666"/>
                  </a:cubicBezTo>
                  <a:cubicBezTo>
                    <a:pt x="35755" y="53743"/>
                    <a:pt x="36547" y="54693"/>
                    <a:pt x="37275" y="55643"/>
                  </a:cubicBezTo>
                  <a:cubicBezTo>
                    <a:pt x="37972" y="56530"/>
                    <a:pt x="38637" y="57765"/>
                    <a:pt x="39524" y="58461"/>
                  </a:cubicBezTo>
                  <a:cubicBezTo>
                    <a:pt x="39892" y="58730"/>
                    <a:pt x="40270" y="58882"/>
                    <a:pt x="40633" y="58882"/>
                  </a:cubicBezTo>
                  <a:cubicBezTo>
                    <a:pt x="40956" y="58882"/>
                    <a:pt x="41267" y="58761"/>
                    <a:pt x="41551" y="58493"/>
                  </a:cubicBezTo>
                  <a:cubicBezTo>
                    <a:pt x="42216" y="59253"/>
                    <a:pt x="42849" y="60013"/>
                    <a:pt x="43102" y="61058"/>
                  </a:cubicBezTo>
                  <a:cubicBezTo>
                    <a:pt x="43141" y="61137"/>
                    <a:pt x="43217" y="61191"/>
                    <a:pt x="43291" y="61191"/>
                  </a:cubicBezTo>
                  <a:cubicBezTo>
                    <a:pt x="43337" y="61191"/>
                    <a:pt x="43383" y="61170"/>
                    <a:pt x="43419" y="61122"/>
                  </a:cubicBezTo>
                  <a:cubicBezTo>
                    <a:pt x="44812" y="59633"/>
                    <a:pt x="45604" y="57860"/>
                    <a:pt x="45572" y="55833"/>
                  </a:cubicBezTo>
                  <a:lnTo>
                    <a:pt x="45572" y="55833"/>
                  </a:lnTo>
                  <a:cubicBezTo>
                    <a:pt x="45953" y="55991"/>
                    <a:pt x="46364" y="56213"/>
                    <a:pt x="46681" y="56498"/>
                  </a:cubicBezTo>
                  <a:cubicBezTo>
                    <a:pt x="46713" y="56593"/>
                    <a:pt x="46713" y="56688"/>
                    <a:pt x="46713" y="56783"/>
                  </a:cubicBezTo>
                  <a:cubicBezTo>
                    <a:pt x="46727" y="56910"/>
                    <a:pt x="46816" y="56968"/>
                    <a:pt x="46908" y="56968"/>
                  </a:cubicBezTo>
                  <a:cubicBezTo>
                    <a:pt x="47023" y="56968"/>
                    <a:pt x="47142" y="56878"/>
                    <a:pt x="47124" y="56720"/>
                  </a:cubicBezTo>
                  <a:cubicBezTo>
                    <a:pt x="47124" y="56720"/>
                    <a:pt x="47124" y="56720"/>
                    <a:pt x="47124" y="56688"/>
                  </a:cubicBezTo>
                  <a:cubicBezTo>
                    <a:pt x="47188" y="56656"/>
                    <a:pt x="47219" y="56561"/>
                    <a:pt x="47124" y="56498"/>
                  </a:cubicBezTo>
                  <a:cubicBezTo>
                    <a:pt x="47124" y="56466"/>
                    <a:pt x="47124" y="56466"/>
                    <a:pt x="47093" y="56435"/>
                  </a:cubicBezTo>
                  <a:cubicBezTo>
                    <a:pt x="46649" y="50766"/>
                    <a:pt x="45699" y="43735"/>
                    <a:pt x="39714" y="41329"/>
                  </a:cubicBezTo>
                  <a:cubicBezTo>
                    <a:pt x="39714" y="41329"/>
                    <a:pt x="39714" y="41297"/>
                    <a:pt x="39745" y="41297"/>
                  </a:cubicBezTo>
                  <a:cubicBezTo>
                    <a:pt x="39872" y="41202"/>
                    <a:pt x="39840" y="41044"/>
                    <a:pt x="39714" y="40949"/>
                  </a:cubicBezTo>
                  <a:cubicBezTo>
                    <a:pt x="34900" y="36578"/>
                    <a:pt x="34932" y="28724"/>
                    <a:pt x="29516" y="24924"/>
                  </a:cubicBezTo>
                  <a:cubicBezTo>
                    <a:pt x="29928" y="24789"/>
                    <a:pt x="30340" y="24730"/>
                    <a:pt x="30751" y="24730"/>
                  </a:cubicBezTo>
                  <a:cubicBezTo>
                    <a:pt x="32742" y="24730"/>
                    <a:pt x="34715" y="26105"/>
                    <a:pt x="36578" y="26761"/>
                  </a:cubicBezTo>
                  <a:cubicBezTo>
                    <a:pt x="38479" y="27394"/>
                    <a:pt x="40442" y="27743"/>
                    <a:pt x="42406" y="28123"/>
                  </a:cubicBezTo>
                  <a:cubicBezTo>
                    <a:pt x="47029" y="29073"/>
                    <a:pt x="52540" y="30941"/>
                    <a:pt x="53521" y="36262"/>
                  </a:cubicBezTo>
                  <a:cubicBezTo>
                    <a:pt x="53521" y="36333"/>
                    <a:pt x="53575" y="36368"/>
                    <a:pt x="53642" y="36368"/>
                  </a:cubicBezTo>
                  <a:cubicBezTo>
                    <a:pt x="53664" y="36368"/>
                    <a:pt x="53688" y="36364"/>
                    <a:pt x="53711" y="36357"/>
                  </a:cubicBezTo>
                  <a:cubicBezTo>
                    <a:pt x="53729" y="36391"/>
                    <a:pt x="53765" y="36417"/>
                    <a:pt x="53805" y="36417"/>
                  </a:cubicBezTo>
                  <a:cubicBezTo>
                    <a:pt x="53838" y="36417"/>
                    <a:pt x="53873" y="36399"/>
                    <a:pt x="53901" y="36357"/>
                  </a:cubicBezTo>
                  <a:cubicBezTo>
                    <a:pt x="54440" y="35565"/>
                    <a:pt x="54852" y="34741"/>
                    <a:pt x="55485" y="34045"/>
                  </a:cubicBezTo>
                  <a:cubicBezTo>
                    <a:pt x="56150" y="33285"/>
                    <a:pt x="56942" y="32683"/>
                    <a:pt x="57797" y="32113"/>
                  </a:cubicBezTo>
                  <a:cubicBezTo>
                    <a:pt x="57936" y="32029"/>
                    <a:pt x="57831" y="31848"/>
                    <a:pt x="57696" y="31848"/>
                  </a:cubicBezTo>
                  <a:cubicBezTo>
                    <a:pt x="57677" y="31848"/>
                    <a:pt x="57658" y="31852"/>
                    <a:pt x="57638" y="31860"/>
                  </a:cubicBezTo>
                  <a:cubicBezTo>
                    <a:pt x="57607" y="31891"/>
                    <a:pt x="57543" y="31923"/>
                    <a:pt x="57512" y="31923"/>
                  </a:cubicBezTo>
                  <a:lnTo>
                    <a:pt x="57480" y="31923"/>
                  </a:lnTo>
                  <a:cubicBezTo>
                    <a:pt x="56720" y="31416"/>
                    <a:pt x="55960" y="31195"/>
                    <a:pt x="55105" y="30973"/>
                  </a:cubicBezTo>
                  <a:cubicBezTo>
                    <a:pt x="53648" y="30593"/>
                    <a:pt x="52476" y="30054"/>
                    <a:pt x="51241" y="29168"/>
                  </a:cubicBezTo>
                  <a:cubicBezTo>
                    <a:pt x="50006" y="28313"/>
                    <a:pt x="48803" y="27363"/>
                    <a:pt x="47346" y="26951"/>
                  </a:cubicBezTo>
                  <a:cubicBezTo>
                    <a:pt x="51463" y="25937"/>
                    <a:pt x="54503" y="22834"/>
                    <a:pt x="58810" y="22422"/>
                  </a:cubicBezTo>
                  <a:cubicBezTo>
                    <a:pt x="58842" y="22486"/>
                    <a:pt x="58873" y="22517"/>
                    <a:pt x="58937" y="22517"/>
                  </a:cubicBezTo>
                  <a:cubicBezTo>
                    <a:pt x="61344" y="22771"/>
                    <a:pt x="62515" y="25209"/>
                    <a:pt x="64796" y="25716"/>
                  </a:cubicBezTo>
                  <a:cubicBezTo>
                    <a:pt x="65147" y="25793"/>
                    <a:pt x="65494" y="25824"/>
                    <a:pt x="65839" y="25824"/>
                  </a:cubicBezTo>
                  <a:cubicBezTo>
                    <a:pt x="66765" y="25824"/>
                    <a:pt x="67672" y="25601"/>
                    <a:pt x="68596" y="25462"/>
                  </a:cubicBezTo>
                  <a:cubicBezTo>
                    <a:pt x="69127" y="25393"/>
                    <a:pt x="69637" y="25357"/>
                    <a:pt x="70134" y="25357"/>
                  </a:cubicBezTo>
                  <a:cubicBezTo>
                    <a:pt x="71445" y="25357"/>
                    <a:pt x="72671" y="25608"/>
                    <a:pt x="73980" y="26159"/>
                  </a:cubicBezTo>
                  <a:cubicBezTo>
                    <a:pt x="74011" y="26191"/>
                    <a:pt x="74043" y="26223"/>
                    <a:pt x="74043" y="26254"/>
                  </a:cubicBezTo>
                  <a:cubicBezTo>
                    <a:pt x="74084" y="26296"/>
                    <a:pt x="74132" y="26313"/>
                    <a:pt x="74178" y="26313"/>
                  </a:cubicBezTo>
                  <a:cubicBezTo>
                    <a:pt x="74308" y="26313"/>
                    <a:pt x="74422" y="26173"/>
                    <a:pt x="74328" y="26032"/>
                  </a:cubicBezTo>
                  <a:cubicBezTo>
                    <a:pt x="73156" y="24386"/>
                    <a:pt x="71889" y="22296"/>
                    <a:pt x="70211" y="21092"/>
                  </a:cubicBezTo>
                  <a:cubicBezTo>
                    <a:pt x="68944" y="20142"/>
                    <a:pt x="67646" y="20617"/>
                    <a:pt x="66347" y="20047"/>
                  </a:cubicBezTo>
                  <a:cubicBezTo>
                    <a:pt x="65632" y="19723"/>
                    <a:pt x="65090" y="19574"/>
                    <a:pt x="64506" y="19574"/>
                  </a:cubicBezTo>
                  <a:cubicBezTo>
                    <a:pt x="64004" y="19574"/>
                    <a:pt x="63471" y="19684"/>
                    <a:pt x="62769" y="19889"/>
                  </a:cubicBezTo>
                  <a:cubicBezTo>
                    <a:pt x="61312" y="20332"/>
                    <a:pt x="60014" y="20839"/>
                    <a:pt x="58968" y="21947"/>
                  </a:cubicBezTo>
                  <a:cubicBezTo>
                    <a:pt x="57353" y="22011"/>
                    <a:pt x="55833" y="22359"/>
                    <a:pt x="54376" y="23024"/>
                  </a:cubicBezTo>
                  <a:cubicBezTo>
                    <a:pt x="53648" y="23246"/>
                    <a:pt x="52951" y="23531"/>
                    <a:pt x="52223" y="23752"/>
                  </a:cubicBezTo>
                  <a:cubicBezTo>
                    <a:pt x="51843" y="23879"/>
                    <a:pt x="51495" y="24006"/>
                    <a:pt x="51115" y="24101"/>
                  </a:cubicBezTo>
                  <a:cubicBezTo>
                    <a:pt x="52128" y="23657"/>
                    <a:pt x="53141" y="23151"/>
                    <a:pt x="53965" y="22517"/>
                  </a:cubicBezTo>
                  <a:cubicBezTo>
                    <a:pt x="56023" y="20934"/>
                    <a:pt x="56150" y="18210"/>
                    <a:pt x="56910" y="15898"/>
                  </a:cubicBezTo>
                  <a:cubicBezTo>
                    <a:pt x="57037" y="15582"/>
                    <a:pt x="57163" y="15265"/>
                    <a:pt x="57322" y="14917"/>
                  </a:cubicBezTo>
                  <a:cubicBezTo>
                    <a:pt x="57733" y="14062"/>
                    <a:pt x="58303" y="13333"/>
                    <a:pt x="59222" y="12795"/>
                  </a:cubicBezTo>
                  <a:cubicBezTo>
                    <a:pt x="59222" y="12795"/>
                    <a:pt x="59254" y="12763"/>
                    <a:pt x="59254" y="12763"/>
                  </a:cubicBezTo>
                  <a:cubicBezTo>
                    <a:pt x="59317" y="12732"/>
                    <a:pt x="59349" y="12700"/>
                    <a:pt x="59380" y="12668"/>
                  </a:cubicBezTo>
                  <a:cubicBezTo>
                    <a:pt x="61629" y="12668"/>
                    <a:pt x="63751" y="12352"/>
                    <a:pt x="65682" y="11116"/>
                  </a:cubicBezTo>
                  <a:cubicBezTo>
                    <a:pt x="68374" y="9438"/>
                    <a:pt x="70369" y="6873"/>
                    <a:pt x="73758" y="6588"/>
                  </a:cubicBezTo>
                  <a:cubicBezTo>
                    <a:pt x="73948" y="6556"/>
                    <a:pt x="74011" y="6271"/>
                    <a:pt x="73853" y="6144"/>
                  </a:cubicBezTo>
                  <a:cubicBezTo>
                    <a:pt x="71877" y="4709"/>
                    <a:pt x="69309" y="3888"/>
                    <a:pt x="66775" y="3888"/>
                  </a:cubicBezTo>
                  <a:cubicBezTo>
                    <a:pt x="65003" y="3888"/>
                    <a:pt x="63248" y="4290"/>
                    <a:pt x="61724" y="5163"/>
                  </a:cubicBezTo>
                  <a:cubicBezTo>
                    <a:pt x="59602" y="6398"/>
                    <a:pt x="56688" y="10166"/>
                    <a:pt x="58842" y="12478"/>
                  </a:cubicBezTo>
                  <a:cubicBezTo>
                    <a:pt x="58430" y="12732"/>
                    <a:pt x="58113" y="13017"/>
                    <a:pt x="57828" y="13333"/>
                  </a:cubicBezTo>
                  <a:cubicBezTo>
                    <a:pt x="56752" y="14315"/>
                    <a:pt x="56340" y="15835"/>
                    <a:pt x="55897" y="17165"/>
                  </a:cubicBezTo>
                  <a:cubicBezTo>
                    <a:pt x="55073" y="19667"/>
                    <a:pt x="53996" y="21694"/>
                    <a:pt x="51368" y="22707"/>
                  </a:cubicBezTo>
                  <a:cubicBezTo>
                    <a:pt x="48479" y="23821"/>
                    <a:pt x="45162" y="24237"/>
                    <a:pt x="41888" y="24237"/>
                  </a:cubicBezTo>
                  <a:cubicBezTo>
                    <a:pt x="39670" y="24237"/>
                    <a:pt x="37472" y="24046"/>
                    <a:pt x="35438" y="23752"/>
                  </a:cubicBezTo>
                  <a:lnTo>
                    <a:pt x="35343" y="23752"/>
                  </a:lnTo>
                  <a:cubicBezTo>
                    <a:pt x="30688" y="23341"/>
                    <a:pt x="26634" y="21662"/>
                    <a:pt x="22549" y="19445"/>
                  </a:cubicBezTo>
                  <a:cubicBezTo>
                    <a:pt x="19255" y="17640"/>
                    <a:pt x="16754" y="14853"/>
                    <a:pt x="13745" y="12732"/>
                  </a:cubicBezTo>
                  <a:lnTo>
                    <a:pt x="13745" y="12732"/>
                  </a:lnTo>
                  <a:cubicBezTo>
                    <a:pt x="14237" y="12869"/>
                    <a:pt x="14734" y="12928"/>
                    <a:pt x="15235" y="12928"/>
                  </a:cubicBezTo>
                  <a:cubicBezTo>
                    <a:pt x="18109" y="12928"/>
                    <a:pt x="21104" y="10998"/>
                    <a:pt x="23980" y="10998"/>
                  </a:cubicBezTo>
                  <a:cubicBezTo>
                    <a:pt x="24989" y="10998"/>
                    <a:pt x="25982" y="11236"/>
                    <a:pt x="26951" y="11876"/>
                  </a:cubicBezTo>
                  <a:cubicBezTo>
                    <a:pt x="26824" y="13587"/>
                    <a:pt x="26888" y="15360"/>
                    <a:pt x="27363" y="17039"/>
                  </a:cubicBezTo>
                  <a:cubicBezTo>
                    <a:pt x="27838" y="18875"/>
                    <a:pt x="29991" y="20490"/>
                    <a:pt x="29833" y="22422"/>
                  </a:cubicBezTo>
                  <a:cubicBezTo>
                    <a:pt x="29809" y="22565"/>
                    <a:pt x="29928" y="22689"/>
                    <a:pt x="30056" y="22689"/>
                  </a:cubicBezTo>
                  <a:cubicBezTo>
                    <a:pt x="30098" y="22689"/>
                    <a:pt x="30142" y="22676"/>
                    <a:pt x="30181" y="22644"/>
                  </a:cubicBezTo>
                  <a:cubicBezTo>
                    <a:pt x="33760" y="19572"/>
                    <a:pt x="32208" y="12162"/>
                    <a:pt x="27394" y="11275"/>
                  </a:cubicBezTo>
                  <a:cubicBezTo>
                    <a:pt x="27358" y="11220"/>
                    <a:pt x="27289" y="11186"/>
                    <a:pt x="27219" y="11186"/>
                  </a:cubicBezTo>
                  <a:cubicBezTo>
                    <a:pt x="27168" y="11186"/>
                    <a:pt x="27118" y="11203"/>
                    <a:pt x="27078" y="11243"/>
                  </a:cubicBezTo>
                  <a:cubicBezTo>
                    <a:pt x="26261" y="10400"/>
                    <a:pt x="25312" y="10120"/>
                    <a:pt x="24308" y="10120"/>
                  </a:cubicBezTo>
                  <a:cubicBezTo>
                    <a:pt x="22859" y="10120"/>
                    <a:pt x="21297" y="10703"/>
                    <a:pt x="19857" y="11021"/>
                  </a:cubicBezTo>
                  <a:cubicBezTo>
                    <a:pt x="20839" y="10578"/>
                    <a:pt x="21694" y="9881"/>
                    <a:pt x="22676" y="9343"/>
                  </a:cubicBezTo>
                  <a:cubicBezTo>
                    <a:pt x="24288" y="8466"/>
                    <a:pt x="26752" y="7695"/>
                    <a:pt x="28885" y="7695"/>
                  </a:cubicBezTo>
                  <a:cubicBezTo>
                    <a:pt x="29602" y="7695"/>
                    <a:pt x="30281" y="7782"/>
                    <a:pt x="30878" y="7981"/>
                  </a:cubicBezTo>
                  <a:lnTo>
                    <a:pt x="30941" y="7981"/>
                  </a:lnTo>
                  <a:cubicBezTo>
                    <a:pt x="32747" y="9501"/>
                    <a:pt x="33697" y="11813"/>
                    <a:pt x="35660" y="13175"/>
                  </a:cubicBezTo>
                  <a:cubicBezTo>
                    <a:pt x="36420" y="13682"/>
                    <a:pt x="37244" y="13998"/>
                    <a:pt x="38130" y="14252"/>
                  </a:cubicBezTo>
                  <a:cubicBezTo>
                    <a:pt x="39587" y="14695"/>
                    <a:pt x="41931" y="14410"/>
                    <a:pt x="42754" y="15962"/>
                  </a:cubicBezTo>
                  <a:cubicBezTo>
                    <a:pt x="42799" y="16052"/>
                    <a:pt x="42872" y="16090"/>
                    <a:pt x="42944" y="16090"/>
                  </a:cubicBezTo>
                  <a:cubicBezTo>
                    <a:pt x="43073" y="16090"/>
                    <a:pt x="43195" y="15966"/>
                    <a:pt x="43134" y="15803"/>
                  </a:cubicBezTo>
                  <a:lnTo>
                    <a:pt x="43166" y="15803"/>
                  </a:lnTo>
                  <a:cubicBezTo>
                    <a:pt x="41360" y="12573"/>
                    <a:pt x="39397" y="9153"/>
                    <a:pt x="36325" y="6999"/>
                  </a:cubicBezTo>
                  <a:cubicBezTo>
                    <a:pt x="35477" y="6394"/>
                    <a:pt x="34308" y="5921"/>
                    <a:pt x="33267" y="5921"/>
                  </a:cubicBezTo>
                  <a:cubicBezTo>
                    <a:pt x="32402" y="5921"/>
                    <a:pt x="31626" y="6247"/>
                    <a:pt x="31195" y="7094"/>
                  </a:cubicBezTo>
                  <a:cubicBezTo>
                    <a:pt x="31163" y="7094"/>
                    <a:pt x="31131" y="7126"/>
                    <a:pt x="31131" y="7126"/>
                  </a:cubicBezTo>
                  <a:cubicBezTo>
                    <a:pt x="30260" y="6937"/>
                    <a:pt x="29383" y="6843"/>
                    <a:pt x="28507" y="6843"/>
                  </a:cubicBezTo>
                  <a:cubicBezTo>
                    <a:pt x="27188" y="6843"/>
                    <a:pt x="25870" y="7056"/>
                    <a:pt x="24576" y="7475"/>
                  </a:cubicBezTo>
                  <a:cubicBezTo>
                    <a:pt x="22359" y="8203"/>
                    <a:pt x="20491" y="9786"/>
                    <a:pt x="18210" y="10356"/>
                  </a:cubicBezTo>
                  <a:cubicBezTo>
                    <a:pt x="18970" y="9976"/>
                    <a:pt x="19572" y="9438"/>
                    <a:pt x="19952" y="8583"/>
                  </a:cubicBezTo>
                  <a:cubicBezTo>
                    <a:pt x="20522" y="7285"/>
                    <a:pt x="20586" y="5701"/>
                    <a:pt x="20427" y="4308"/>
                  </a:cubicBezTo>
                  <a:cubicBezTo>
                    <a:pt x="21504" y="3389"/>
                    <a:pt x="21852" y="1647"/>
                    <a:pt x="21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2" name="Google Shape;1032;p51"/>
            <p:cNvSpPr/>
            <p:nvPr/>
          </p:nvSpPr>
          <p:spPr>
            <a:xfrm>
              <a:off x="3229876" y="91796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B0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0" y="-216025"/>
              <a:ext cx="1447546" cy="1993968"/>
            </a:xfrm>
            <a:custGeom>
              <a:avLst/>
              <a:gdLst/>
              <a:ahLst/>
              <a:cxnLst/>
              <a:rect l="l" t="t" r="r" b="b"/>
              <a:pathLst>
                <a:path w="44781" h="61685" extrusionOk="0">
                  <a:moveTo>
                    <a:pt x="3411" y="20587"/>
                  </a:moveTo>
                  <a:cubicBezTo>
                    <a:pt x="3993" y="20587"/>
                    <a:pt x="4159" y="20926"/>
                    <a:pt x="3927" y="21622"/>
                  </a:cubicBezTo>
                  <a:cubicBezTo>
                    <a:pt x="4529" y="23015"/>
                    <a:pt x="4402" y="24313"/>
                    <a:pt x="5448" y="25643"/>
                  </a:cubicBezTo>
                  <a:cubicBezTo>
                    <a:pt x="6927" y="27545"/>
                    <a:pt x="9067" y="28368"/>
                    <a:pt x="11280" y="28368"/>
                  </a:cubicBezTo>
                  <a:cubicBezTo>
                    <a:pt x="11720" y="28368"/>
                    <a:pt x="12163" y="28335"/>
                    <a:pt x="12605" y="28272"/>
                  </a:cubicBezTo>
                  <a:lnTo>
                    <a:pt x="12605" y="28272"/>
                  </a:lnTo>
                  <a:cubicBezTo>
                    <a:pt x="10569" y="29270"/>
                    <a:pt x="8110" y="30293"/>
                    <a:pt x="5909" y="30293"/>
                  </a:cubicBezTo>
                  <a:cubicBezTo>
                    <a:pt x="4548" y="30293"/>
                    <a:pt x="3285" y="29902"/>
                    <a:pt x="2281" y="28874"/>
                  </a:cubicBezTo>
                  <a:cubicBezTo>
                    <a:pt x="2217" y="28779"/>
                    <a:pt x="2122" y="28779"/>
                    <a:pt x="2059" y="28779"/>
                  </a:cubicBezTo>
                  <a:cubicBezTo>
                    <a:pt x="1299" y="27164"/>
                    <a:pt x="634" y="25422"/>
                    <a:pt x="1014" y="23585"/>
                  </a:cubicBezTo>
                  <a:cubicBezTo>
                    <a:pt x="1267" y="22350"/>
                    <a:pt x="1901" y="21368"/>
                    <a:pt x="2946" y="20640"/>
                  </a:cubicBezTo>
                  <a:cubicBezTo>
                    <a:pt x="3123" y="20604"/>
                    <a:pt x="3278" y="20587"/>
                    <a:pt x="3411" y="20587"/>
                  </a:cubicBezTo>
                  <a:close/>
                  <a:moveTo>
                    <a:pt x="37782" y="19246"/>
                  </a:moveTo>
                  <a:cubicBezTo>
                    <a:pt x="37806" y="19414"/>
                    <a:pt x="37957" y="19491"/>
                    <a:pt x="38084" y="19491"/>
                  </a:cubicBezTo>
                  <a:cubicBezTo>
                    <a:pt x="38124" y="19491"/>
                    <a:pt x="38163" y="19483"/>
                    <a:pt x="38193" y="19468"/>
                  </a:cubicBezTo>
                  <a:cubicBezTo>
                    <a:pt x="38257" y="19531"/>
                    <a:pt x="38288" y="19595"/>
                    <a:pt x="38320" y="19690"/>
                  </a:cubicBezTo>
                  <a:cubicBezTo>
                    <a:pt x="37592" y="26055"/>
                    <a:pt x="30751" y="29507"/>
                    <a:pt x="25209" y="31407"/>
                  </a:cubicBezTo>
                  <a:cubicBezTo>
                    <a:pt x="21356" y="32725"/>
                    <a:pt x="17374" y="33355"/>
                    <a:pt x="13370" y="33355"/>
                  </a:cubicBezTo>
                  <a:cubicBezTo>
                    <a:pt x="11120" y="33355"/>
                    <a:pt x="8864" y="33156"/>
                    <a:pt x="6619" y="32769"/>
                  </a:cubicBezTo>
                  <a:lnTo>
                    <a:pt x="6556" y="32769"/>
                  </a:lnTo>
                  <a:cubicBezTo>
                    <a:pt x="5733" y="32072"/>
                    <a:pt x="4941" y="31344"/>
                    <a:pt x="4149" y="30647"/>
                  </a:cubicBezTo>
                  <a:lnTo>
                    <a:pt x="4149" y="30647"/>
                  </a:lnTo>
                  <a:cubicBezTo>
                    <a:pt x="4739" y="30823"/>
                    <a:pt x="5366" y="30903"/>
                    <a:pt x="6017" y="30903"/>
                  </a:cubicBezTo>
                  <a:cubicBezTo>
                    <a:pt x="10397" y="30903"/>
                    <a:pt x="15881" y="27317"/>
                    <a:pt x="18749" y="25580"/>
                  </a:cubicBezTo>
                  <a:cubicBezTo>
                    <a:pt x="22512" y="23328"/>
                    <a:pt x="26456" y="20475"/>
                    <a:pt x="31019" y="20475"/>
                  </a:cubicBezTo>
                  <a:cubicBezTo>
                    <a:pt x="31140" y="20475"/>
                    <a:pt x="31262" y="20477"/>
                    <a:pt x="31385" y="20481"/>
                  </a:cubicBezTo>
                  <a:cubicBezTo>
                    <a:pt x="32469" y="20534"/>
                    <a:pt x="33620" y="20874"/>
                    <a:pt x="34726" y="20874"/>
                  </a:cubicBezTo>
                  <a:cubicBezTo>
                    <a:pt x="34944" y="20874"/>
                    <a:pt x="35161" y="20861"/>
                    <a:pt x="35375" y="20830"/>
                  </a:cubicBezTo>
                  <a:cubicBezTo>
                    <a:pt x="36198" y="20703"/>
                    <a:pt x="37053" y="19753"/>
                    <a:pt x="37782" y="19246"/>
                  </a:cubicBezTo>
                  <a:close/>
                  <a:moveTo>
                    <a:pt x="38700" y="20418"/>
                  </a:moveTo>
                  <a:cubicBezTo>
                    <a:pt x="39967" y="23363"/>
                    <a:pt x="39713" y="27607"/>
                    <a:pt x="38922" y="30457"/>
                  </a:cubicBezTo>
                  <a:cubicBezTo>
                    <a:pt x="37845" y="34289"/>
                    <a:pt x="34868" y="37361"/>
                    <a:pt x="31321" y="39039"/>
                  </a:cubicBezTo>
                  <a:cubicBezTo>
                    <a:pt x="29263" y="39989"/>
                    <a:pt x="27014" y="40528"/>
                    <a:pt x="24766" y="40718"/>
                  </a:cubicBezTo>
                  <a:cubicBezTo>
                    <a:pt x="24271" y="40759"/>
                    <a:pt x="23480" y="40854"/>
                    <a:pt x="22779" y="40854"/>
                  </a:cubicBezTo>
                  <a:cubicBezTo>
                    <a:pt x="22404" y="40854"/>
                    <a:pt x="22054" y="40827"/>
                    <a:pt x="21789" y="40750"/>
                  </a:cubicBezTo>
                  <a:lnTo>
                    <a:pt x="19730" y="39641"/>
                  </a:lnTo>
                  <a:cubicBezTo>
                    <a:pt x="19889" y="39419"/>
                    <a:pt x="20015" y="39198"/>
                    <a:pt x="20079" y="38944"/>
                  </a:cubicBezTo>
                  <a:cubicBezTo>
                    <a:pt x="19952" y="38596"/>
                    <a:pt x="19952" y="38343"/>
                    <a:pt x="19857" y="38121"/>
                  </a:cubicBezTo>
                  <a:cubicBezTo>
                    <a:pt x="19984" y="38058"/>
                    <a:pt x="20047" y="37899"/>
                    <a:pt x="19920" y="37741"/>
                  </a:cubicBezTo>
                  <a:cubicBezTo>
                    <a:pt x="19414" y="37076"/>
                    <a:pt x="19604" y="37298"/>
                    <a:pt x="18717" y="37171"/>
                  </a:cubicBezTo>
                  <a:cubicBezTo>
                    <a:pt x="18655" y="37163"/>
                    <a:pt x="18591" y="37159"/>
                    <a:pt x="18526" y="37159"/>
                  </a:cubicBezTo>
                  <a:cubicBezTo>
                    <a:pt x="17828" y="37159"/>
                    <a:pt x="16976" y="37585"/>
                    <a:pt x="16310" y="37614"/>
                  </a:cubicBezTo>
                  <a:cubicBezTo>
                    <a:pt x="16178" y="37620"/>
                    <a:pt x="16045" y="37623"/>
                    <a:pt x="15912" y="37623"/>
                  </a:cubicBezTo>
                  <a:cubicBezTo>
                    <a:pt x="14584" y="37623"/>
                    <a:pt x="13247" y="37335"/>
                    <a:pt x="12066" y="36759"/>
                  </a:cubicBezTo>
                  <a:cubicBezTo>
                    <a:pt x="10420" y="35936"/>
                    <a:pt x="8868" y="34764"/>
                    <a:pt x="7348" y="33466"/>
                  </a:cubicBezTo>
                  <a:lnTo>
                    <a:pt x="7348" y="33466"/>
                  </a:lnTo>
                  <a:cubicBezTo>
                    <a:pt x="9347" y="33779"/>
                    <a:pt x="11357" y="33937"/>
                    <a:pt x="13360" y="33937"/>
                  </a:cubicBezTo>
                  <a:cubicBezTo>
                    <a:pt x="18244" y="33937"/>
                    <a:pt x="23089" y="32999"/>
                    <a:pt x="27648" y="31091"/>
                  </a:cubicBezTo>
                  <a:cubicBezTo>
                    <a:pt x="32335" y="29127"/>
                    <a:pt x="37972" y="25770"/>
                    <a:pt x="38700" y="20418"/>
                  </a:cubicBezTo>
                  <a:close/>
                  <a:moveTo>
                    <a:pt x="38162" y="38564"/>
                  </a:moveTo>
                  <a:cubicBezTo>
                    <a:pt x="34868" y="45278"/>
                    <a:pt x="38985" y="50820"/>
                    <a:pt x="41614" y="56806"/>
                  </a:cubicBezTo>
                  <a:cubicBezTo>
                    <a:pt x="40569" y="55571"/>
                    <a:pt x="39238" y="54494"/>
                    <a:pt x="37972" y="53354"/>
                  </a:cubicBezTo>
                  <a:cubicBezTo>
                    <a:pt x="35470" y="51169"/>
                    <a:pt x="33538" y="48477"/>
                    <a:pt x="34266" y="44930"/>
                  </a:cubicBezTo>
                  <a:cubicBezTo>
                    <a:pt x="34741" y="42523"/>
                    <a:pt x="36388" y="40275"/>
                    <a:pt x="38162" y="38564"/>
                  </a:cubicBezTo>
                  <a:close/>
                  <a:moveTo>
                    <a:pt x="38257" y="39134"/>
                  </a:moveTo>
                  <a:lnTo>
                    <a:pt x="38257" y="39134"/>
                  </a:lnTo>
                  <a:cubicBezTo>
                    <a:pt x="38510" y="42491"/>
                    <a:pt x="41392" y="45183"/>
                    <a:pt x="42595" y="48255"/>
                  </a:cubicBezTo>
                  <a:cubicBezTo>
                    <a:pt x="44147" y="52182"/>
                    <a:pt x="44337" y="56204"/>
                    <a:pt x="43387" y="60226"/>
                  </a:cubicBezTo>
                  <a:cubicBezTo>
                    <a:pt x="43355" y="60068"/>
                    <a:pt x="43324" y="59909"/>
                    <a:pt x="43292" y="59783"/>
                  </a:cubicBezTo>
                  <a:cubicBezTo>
                    <a:pt x="42785" y="56996"/>
                    <a:pt x="41139" y="54557"/>
                    <a:pt x="39808" y="52119"/>
                  </a:cubicBezTo>
                  <a:cubicBezTo>
                    <a:pt x="37465" y="47812"/>
                    <a:pt x="36737" y="43790"/>
                    <a:pt x="38257" y="39134"/>
                  </a:cubicBezTo>
                  <a:close/>
                  <a:moveTo>
                    <a:pt x="26166" y="1"/>
                  </a:moveTo>
                  <a:cubicBezTo>
                    <a:pt x="26042" y="1"/>
                    <a:pt x="25944" y="157"/>
                    <a:pt x="26064" y="277"/>
                  </a:cubicBezTo>
                  <a:cubicBezTo>
                    <a:pt x="31226" y="5660"/>
                    <a:pt x="36927" y="11044"/>
                    <a:pt x="37750" y="18835"/>
                  </a:cubicBezTo>
                  <a:cubicBezTo>
                    <a:pt x="37655" y="18866"/>
                    <a:pt x="37560" y="18898"/>
                    <a:pt x="37433" y="18930"/>
                  </a:cubicBezTo>
                  <a:cubicBezTo>
                    <a:pt x="37275" y="19151"/>
                    <a:pt x="37085" y="19341"/>
                    <a:pt x="36927" y="19531"/>
                  </a:cubicBezTo>
                  <a:cubicBezTo>
                    <a:pt x="36188" y="20055"/>
                    <a:pt x="35432" y="20311"/>
                    <a:pt x="34644" y="20311"/>
                  </a:cubicBezTo>
                  <a:cubicBezTo>
                    <a:pt x="34384" y="20311"/>
                    <a:pt x="34122" y="20283"/>
                    <a:pt x="33855" y="20228"/>
                  </a:cubicBezTo>
                  <a:cubicBezTo>
                    <a:pt x="33348" y="20196"/>
                    <a:pt x="32841" y="20070"/>
                    <a:pt x="32303" y="20006"/>
                  </a:cubicBezTo>
                  <a:cubicBezTo>
                    <a:pt x="31944" y="19977"/>
                    <a:pt x="31589" y="19962"/>
                    <a:pt x="31239" y="19962"/>
                  </a:cubicBezTo>
                  <a:cubicBezTo>
                    <a:pt x="28620" y="19962"/>
                    <a:pt x="26221" y="20769"/>
                    <a:pt x="23847" y="21970"/>
                  </a:cubicBezTo>
                  <a:cubicBezTo>
                    <a:pt x="20680" y="23585"/>
                    <a:pt x="17798" y="25675"/>
                    <a:pt x="14632" y="27259"/>
                  </a:cubicBezTo>
                  <a:cubicBezTo>
                    <a:pt x="14537" y="27322"/>
                    <a:pt x="14442" y="27354"/>
                    <a:pt x="14347" y="27385"/>
                  </a:cubicBezTo>
                  <a:cubicBezTo>
                    <a:pt x="13472" y="27660"/>
                    <a:pt x="12564" y="27795"/>
                    <a:pt x="11669" y="27795"/>
                  </a:cubicBezTo>
                  <a:cubicBezTo>
                    <a:pt x="8119" y="27795"/>
                    <a:pt x="4756" y="25667"/>
                    <a:pt x="4402" y="21622"/>
                  </a:cubicBezTo>
                  <a:cubicBezTo>
                    <a:pt x="4311" y="20677"/>
                    <a:pt x="4660" y="19908"/>
                    <a:pt x="3613" y="19908"/>
                  </a:cubicBezTo>
                  <a:cubicBezTo>
                    <a:pt x="3572" y="19908"/>
                    <a:pt x="3529" y="19909"/>
                    <a:pt x="3484" y="19911"/>
                  </a:cubicBezTo>
                  <a:cubicBezTo>
                    <a:pt x="2122" y="19943"/>
                    <a:pt x="951" y="22002"/>
                    <a:pt x="634" y="23078"/>
                  </a:cubicBezTo>
                  <a:cubicBezTo>
                    <a:pt x="0" y="25263"/>
                    <a:pt x="824" y="27512"/>
                    <a:pt x="1932" y="29380"/>
                  </a:cubicBezTo>
                  <a:cubicBezTo>
                    <a:pt x="1980" y="29452"/>
                    <a:pt x="2027" y="29487"/>
                    <a:pt x="2075" y="29487"/>
                  </a:cubicBezTo>
                  <a:cubicBezTo>
                    <a:pt x="2091" y="29487"/>
                    <a:pt x="2106" y="29483"/>
                    <a:pt x="2122" y="29475"/>
                  </a:cubicBezTo>
                  <a:cubicBezTo>
                    <a:pt x="2376" y="29697"/>
                    <a:pt x="2629" y="29919"/>
                    <a:pt x="2914" y="30077"/>
                  </a:cubicBezTo>
                  <a:cubicBezTo>
                    <a:pt x="4022" y="31059"/>
                    <a:pt x="5131" y="32104"/>
                    <a:pt x="6271" y="33086"/>
                  </a:cubicBezTo>
                  <a:cubicBezTo>
                    <a:pt x="6271" y="33212"/>
                    <a:pt x="6334" y="33307"/>
                    <a:pt x="6461" y="33339"/>
                  </a:cubicBezTo>
                  <a:lnTo>
                    <a:pt x="6556" y="33339"/>
                  </a:lnTo>
                  <a:cubicBezTo>
                    <a:pt x="7981" y="34606"/>
                    <a:pt x="9470" y="35809"/>
                    <a:pt x="11053" y="36759"/>
                  </a:cubicBezTo>
                  <a:cubicBezTo>
                    <a:pt x="12130" y="37424"/>
                    <a:pt x="13270" y="37899"/>
                    <a:pt x="14505" y="38089"/>
                  </a:cubicBezTo>
                  <a:cubicBezTo>
                    <a:pt x="14574" y="38098"/>
                    <a:pt x="14656" y="38101"/>
                    <a:pt x="14749" y="38101"/>
                  </a:cubicBezTo>
                  <a:cubicBezTo>
                    <a:pt x="15552" y="38101"/>
                    <a:pt x="17175" y="37825"/>
                    <a:pt x="18335" y="37825"/>
                  </a:cubicBezTo>
                  <a:cubicBezTo>
                    <a:pt x="18583" y="37825"/>
                    <a:pt x="18809" y="37837"/>
                    <a:pt x="19002" y="37868"/>
                  </a:cubicBezTo>
                  <a:cubicBezTo>
                    <a:pt x="19002" y="37899"/>
                    <a:pt x="19002" y="37963"/>
                    <a:pt x="19065" y="37963"/>
                  </a:cubicBezTo>
                  <a:cubicBezTo>
                    <a:pt x="19002" y="38564"/>
                    <a:pt x="18939" y="39198"/>
                    <a:pt x="18844" y="39799"/>
                  </a:cubicBezTo>
                  <a:cubicBezTo>
                    <a:pt x="18780" y="39863"/>
                    <a:pt x="18749" y="39989"/>
                    <a:pt x="18812" y="40085"/>
                  </a:cubicBezTo>
                  <a:cubicBezTo>
                    <a:pt x="19598" y="41143"/>
                    <a:pt x="21066" y="41454"/>
                    <a:pt x="22616" y="41454"/>
                  </a:cubicBezTo>
                  <a:cubicBezTo>
                    <a:pt x="24126" y="41454"/>
                    <a:pt x="25714" y="41159"/>
                    <a:pt x="26824" y="40971"/>
                  </a:cubicBezTo>
                  <a:cubicBezTo>
                    <a:pt x="30371" y="40338"/>
                    <a:pt x="33728" y="38786"/>
                    <a:pt x="36198" y="36126"/>
                  </a:cubicBezTo>
                  <a:cubicBezTo>
                    <a:pt x="37750" y="34511"/>
                    <a:pt x="38827" y="32611"/>
                    <a:pt x="39397" y="30520"/>
                  </a:cubicBezTo>
                  <a:lnTo>
                    <a:pt x="39397" y="30520"/>
                  </a:lnTo>
                  <a:cubicBezTo>
                    <a:pt x="39112" y="33086"/>
                    <a:pt x="38668" y="35588"/>
                    <a:pt x="38130" y="38153"/>
                  </a:cubicBezTo>
                  <a:cubicBezTo>
                    <a:pt x="35153" y="40370"/>
                    <a:pt x="32936" y="44391"/>
                    <a:pt x="33728" y="48097"/>
                  </a:cubicBezTo>
                  <a:cubicBezTo>
                    <a:pt x="34995" y="53892"/>
                    <a:pt x="42532" y="55349"/>
                    <a:pt x="43102" y="61461"/>
                  </a:cubicBezTo>
                  <a:cubicBezTo>
                    <a:pt x="43070" y="61493"/>
                    <a:pt x="43102" y="61556"/>
                    <a:pt x="43134" y="61588"/>
                  </a:cubicBezTo>
                  <a:cubicBezTo>
                    <a:pt x="43172" y="61652"/>
                    <a:pt x="43246" y="61684"/>
                    <a:pt x="43321" y="61684"/>
                  </a:cubicBezTo>
                  <a:cubicBezTo>
                    <a:pt x="43433" y="61684"/>
                    <a:pt x="43545" y="61612"/>
                    <a:pt x="43545" y="61461"/>
                  </a:cubicBezTo>
                  <a:cubicBezTo>
                    <a:pt x="43545" y="61334"/>
                    <a:pt x="43545" y="61208"/>
                    <a:pt x="43514" y="61081"/>
                  </a:cubicBezTo>
                  <a:cubicBezTo>
                    <a:pt x="44781" y="57787"/>
                    <a:pt x="44781" y="54145"/>
                    <a:pt x="43925" y="50725"/>
                  </a:cubicBezTo>
                  <a:cubicBezTo>
                    <a:pt x="43450" y="48920"/>
                    <a:pt x="42754" y="47178"/>
                    <a:pt x="41899" y="45563"/>
                  </a:cubicBezTo>
                  <a:cubicBezTo>
                    <a:pt x="40632" y="43283"/>
                    <a:pt x="38763" y="41351"/>
                    <a:pt x="38415" y="38691"/>
                  </a:cubicBezTo>
                  <a:cubicBezTo>
                    <a:pt x="38447" y="38596"/>
                    <a:pt x="38447" y="38533"/>
                    <a:pt x="38478" y="38469"/>
                  </a:cubicBezTo>
                  <a:cubicBezTo>
                    <a:pt x="38510" y="38438"/>
                    <a:pt x="38510" y="38406"/>
                    <a:pt x="38510" y="38374"/>
                  </a:cubicBezTo>
                  <a:cubicBezTo>
                    <a:pt x="39872" y="34352"/>
                    <a:pt x="40315" y="29855"/>
                    <a:pt x="40030" y="25643"/>
                  </a:cubicBezTo>
                  <a:cubicBezTo>
                    <a:pt x="40094" y="23458"/>
                    <a:pt x="39872" y="21178"/>
                    <a:pt x="38763" y="19373"/>
                  </a:cubicBezTo>
                  <a:cubicBezTo>
                    <a:pt x="38763" y="19215"/>
                    <a:pt x="38763" y="19088"/>
                    <a:pt x="38763" y="18930"/>
                  </a:cubicBezTo>
                  <a:cubicBezTo>
                    <a:pt x="38827" y="18866"/>
                    <a:pt x="38858" y="18740"/>
                    <a:pt x="38732" y="18676"/>
                  </a:cubicBezTo>
                  <a:cubicBezTo>
                    <a:pt x="38732" y="18581"/>
                    <a:pt x="38732" y="18518"/>
                    <a:pt x="38732" y="18423"/>
                  </a:cubicBezTo>
                  <a:cubicBezTo>
                    <a:pt x="38715" y="18324"/>
                    <a:pt x="38622" y="18268"/>
                    <a:pt x="38536" y="18268"/>
                  </a:cubicBezTo>
                  <a:cubicBezTo>
                    <a:pt x="38457" y="18268"/>
                    <a:pt x="38383" y="18316"/>
                    <a:pt x="38383" y="18423"/>
                  </a:cubicBezTo>
                  <a:cubicBezTo>
                    <a:pt x="38383" y="18455"/>
                    <a:pt x="38383" y="18518"/>
                    <a:pt x="38383" y="18550"/>
                  </a:cubicBezTo>
                  <a:cubicBezTo>
                    <a:pt x="38320" y="18550"/>
                    <a:pt x="38288" y="18518"/>
                    <a:pt x="38257" y="18518"/>
                  </a:cubicBezTo>
                  <a:cubicBezTo>
                    <a:pt x="37338" y="11076"/>
                    <a:pt x="31891" y="4742"/>
                    <a:pt x="26286" y="55"/>
                  </a:cubicBezTo>
                  <a:cubicBezTo>
                    <a:pt x="26247" y="17"/>
                    <a:pt x="26205" y="1"/>
                    <a:pt x="2616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865042" y="-226531"/>
              <a:ext cx="2337162" cy="2466010"/>
            </a:xfrm>
            <a:custGeom>
              <a:avLst/>
              <a:gdLst/>
              <a:ahLst/>
              <a:cxnLst/>
              <a:rect l="l" t="t" r="r" b="b"/>
              <a:pathLst>
                <a:path w="72302" h="76288" extrusionOk="0">
                  <a:moveTo>
                    <a:pt x="46176" y="7801"/>
                  </a:moveTo>
                  <a:cubicBezTo>
                    <a:pt x="47419" y="7801"/>
                    <a:pt x="48674" y="8016"/>
                    <a:pt x="49911" y="8424"/>
                  </a:cubicBezTo>
                  <a:cubicBezTo>
                    <a:pt x="51875" y="9057"/>
                    <a:pt x="53585" y="10197"/>
                    <a:pt x="55485" y="10989"/>
                  </a:cubicBezTo>
                  <a:cubicBezTo>
                    <a:pt x="57100" y="11654"/>
                    <a:pt x="58779" y="11876"/>
                    <a:pt x="60489" y="12098"/>
                  </a:cubicBezTo>
                  <a:cubicBezTo>
                    <a:pt x="63751" y="12541"/>
                    <a:pt x="65587" y="13491"/>
                    <a:pt x="68216" y="15423"/>
                  </a:cubicBezTo>
                  <a:cubicBezTo>
                    <a:pt x="69166" y="16119"/>
                    <a:pt x="70084" y="16721"/>
                    <a:pt x="71161" y="17165"/>
                  </a:cubicBezTo>
                  <a:cubicBezTo>
                    <a:pt x="67646" y="17418"/>
                    <a:pt x="65112" y="18463"/>
                    <a:pt x="62104" y="20553"/>
                  </a:cubicBezTo>
                  <a:cubicBezTo>
                    <a:pt x="58988" y="22675"/>
                    <a:pt x="54529" y="25252"/>
                    <a:pt x="50406" y="25252"/>
                  </a:cubicBezTo>
                  <a:cubicBezTo>
                    <a:pt x="49668" y="25252"/>
                    <a:pt x="48940" y="25170"/>
                    <a:pt x="48233" y="24987"/>
                  </a:cubicBezTo>
                  <a:cubicBezTo>
                    <a:pt x="47462" y="24773"/>
                    <a:pt x="46966" y="24602"/>
                    <a:pt x="46354" y="24602"/>
                  </a:cubicBezTo>
                  <a:cubicBezTo>
                    <a:pt x="46061" y="24602"/>
                    <a:pt x="45741" y="24641"/>
                    <a:pt x="45351" y="24733"/>
                  </a:cubicBezTo>
                  <a:cubicBezTo>
                    <a:pt x="43433" y="25190"/>
                    <a:pt x="42108" y="25828"/>
                    <a:pt x="40426" y="25828"/>
                  </a:cubicBezTo>
                  <a:cubicBezTo>
                    <a:pt x="39775" y="25828"/>
                    <a:pt x="39070" y="25732"/>
                    <a:pt x="38257" y="25493"/>
                  </a:cubicBezTo>
                  <a:cubicBezTo>
                    <a:pt x="33475" y="24100"/>
                    <a:pt x="30688" y="19730"/>
                    <a:pt x="27965" y="15866"/>
                  </a:cubicBezTo>
                  <a:cubicBezTo>
                    <a:pt x="27965" y="15866"/>
                    <a:pt x="27951" y="15852"/>
                    <a:pt x="27932" y="15843"/>
                  </a:cubicBezTo>
                  <a:lnTo>
                    <a:pt x="27932" y="15843"/>
                  </a:lnTo>
                  <a:cubicBezTo>
                    <a:pt x="29791" y="16345"/>
                    <a:pt x="31680" y="16722"/>
                    <a:pt x="33570" y="16943"/>
                  </a:cubicBezTo>
                  <a:cubicBezTo>
                    <a:pt x="35512" y="17190"/>
                    <a:pt x="37452" y="17284"/>
                    <a:pt x="39390" y="17284"/>
                  </a:cubicBezTo>
                  <a:cubicBezTo>
                    <a:pt x="45519" y="17284"/>
                    <a:pt x="51636" y="16346"/>
                    <a:pt x="57772" y="16346"/>
                  </a:cubicBezTo>
                  <a:cubicBezTo>
                    <a:pt x="60394" y="16346"/>
                    <a:pt x="63019" y="16517"/>
                    <a:pt x="65651" y="17006"/>
                  </a:cubicBezTo>
                  <a:cubicBezTo>
                    <a:pt x="65680" y="17012"/>
                    <a:pt x="65708" y="17015"/>
                    <a:pt x="65735" y="17015"/>
                  </a:cubicBezTo>
                  <a:cubicBezTo>
                    <a:pt x="66117" y="17015"/>
                    <a:pt x="66255" y="16428"/>
                    <a:pt x="65841" y="16309"/>
                  </a:cubicBezTo>
                  <a:cubicBezTo>
                    <a:pt x="63127" y="15651"/>
                    <a:pt x="60395" y="15423"/>
                    <a:pt x="57654" y="15423"/>
                  </a:cubicBezTo>
                  <a:cubicBezTo>
                    <a:pt x="51443" y="15423"/>
                    <a:pt x="45182" y="16595"/>
                    <a:pt x="38960" y="16595"/>
                  </a:cubicBezTo>
                  <a:cubicBezTo>
                    <a:pt x="38155" y="16595"/>
                    <a:pt x="37350" y="16576"/>
                    <a:pt x="36547" y="16531"/>
                  </a:cubicBezTo>
                  <a:cubicBezTo>
                    <a:pt x="33792" y="16373"/>
                    <a:pt x="31068" y="15898"/>
                    <a:pt x="28440" y="15138"/>
                  </a:cubicBezTo>
                  <a:cubicBezTo>
                    <a:pt x="29358" y="14726"/>
                    <a:pt x="30086" y="14124"/>
                    <a:pt x="30847" y="13364"/>
                  </a:cubicBezTo>
                  <a:cubicBezTo>
                    <a:pt x="31512" y="12763"/>
                    <a:pt x="32145" y="11971"/>
                    <a:pt x="32937" y="11527"/>
                  </a:cubicBezTo>
                  <a:cubicBezTo>
                    <a:pt x="33764" y="11057"/>
                    <a:pt x="34476" y="10977"/>
                    <a:pt x="35190" y="10977"/>
                  </a:cubicBezTo>
                  <a:cubicBezTo>
                    <a:pt x="35556" y="10977"/>
                    <a:pt x="35923" y="10998"/>
                    <a:pt x="36307" y="10998"/>
                  </a:cubicBezTo>
                  <a:cubicBezTo>
                    <a:pt x="36635" y="10998"/>
                    <a:pt x="36976" y="10983"/>
                    <a:pt x="37339" y="10926"/>
                  </a:cubicBezTo>
                  <a:cubicBezTo>
                    <a:pt x="38859" y="10704"/>
                    <a:pt x="40062" y="9691"/>
                    <a:pt x="41361" y="8994"/>
                  </a:cubicBezTo>
                  <a:cubicBezTo>
                    <a:pt x="42897" y="8181"/>
                    <a:pt x="44525" y="7801"/>
                    <a:pt x="46176" y="7801"/>
                  </a:cubicBezTo>
                  <a:close/>
                  <a:moveTo>
                    <a:pt x="28471" y="43355"/>
                  </a:moveTo>
                  <a:cubicBezTo>
                    <a:pt x="35597" y="43671"/>
                    <a:pt x="42342" y="47662"/>
                    <a:pt x="45478" y="54154"/>
                  </a:cubicBezTo>
                  <a:cubicBezTo>
                    <a:pt x="48708" y="60804"/>
                    <a:pt x="48264" y="71065"/>
                    <a:pt x="41677" y="75530"/>
                  </a:cubicBezTo>
                  <a:cubicBezTo>
                    <a:pt x="42121" y="70590"/>
                    <a:pt x="39841" y="66410"/>
                    <a:pt x="35787" y="63591"/>
                  </a:cubicBezTo>
                  <a:cubicBezTo>
                    <a:pt x="32525" y="61343"/>
                    <a:pt x="29295" y="59443"/>
                    <a:pt x="28376" y="55231"/>
                  </a:cubicBezTo>
                  <a:cubicBezTo>
                    <a:pt x="27553" y="51525"/>
                    <a:pt x="28186" y="47250"/>
                    <a:pt x="28250" y="43450"/>
                  </a:cubicBezTo>
                  <a:lnTo>
                    <a:pt x="28250" y="43450"/>
                  </a:lnTo>
                  <a:cubicBezTo>
                    <a:pt x="29390" y="45287"/>
                    <a:pt x="31037" y="46648"/>
                    <a:pt x="32557" y="48168"/>
                  </a:cubicBezTo>
                  <a:cubicBezTo>
                    <a:pt x="34742" y="50322"/>
                    <a:pt x="36800" y="52570"/>
                    <a:pt x="38574" y="55072"/>
                  </a:cubicBezTo>
                  <a:cubicBezTo>
                    <a:pt x="42089" y="60044"/>
                    <a:pt x="44021" y="65618"/>
                    <a:pt x="43926" y="71730"/>
                  </a:cubicBezTo>
                  <a:cubicBezTo>
                    <a:pt x="43926" y="71809"/>
                    <a:pt x="43989" y="71849"/>
                    <a:pt x="44053" y="71849"/>
                  </a:cubicBezTo>
                  <a:cubicBezTo>
                    <a:pt x="44116" y="71849"/>
                    <a:pt x="44179" y="71809"/>
                    <a:pt x="44179" y="71730"/>
                  </a:cubicBezTo>
                  <a:cubicBezTo>
                    <a:pt x="44749" y="66315"/>
                    <a:pt x="42976" y="60963"/>
                    <a:pt x="40126" y="56402"/>
                  </a:cubicBezTo>
                  <a:cubicBezTo>
                    <a:pt x="38732" y="54185"/>
                    <a:pt x="37085" y="52159"/>
                    <a:pt x="35312" y="50227"/>
                  </a:cubicBezTo>
                  <a:cubicBezTo>
                    <a:pt x="33127" y="47883"/>
                    <a:pt x="30435" y="45920"/>
                    <a:pt x="28471" y="43355"/>
                  </a:cubicBezTo>
                  <a:close/>
                  <a:moveTo>
                    <a:pt x="1" y="0"/>
                  </a:moveTo>
                  <a:cubicBezTo>
                    <a:pt x="666" y="348"/>
                    <a:pt x="1363" y="665"/>
                    <a:pt x="2059" y="950"/>
                  </a:cubicBezTo>
                  <a:cubicBezTo>
                    <a:pt x="4530" y="2280"/>
                    <a:pt x="6968" y="3674"/>
                    <a:pt x="9058" y="5447"/>
                  </a:cubicBezTo>
                  <a:cubicBezTo>
                    <a:pt x="13270" y="8994"/>
                    <a:pt x="15234" y="15391"/>
                    <a:pt x="16880" y="20490"/>
                  </a:cubicBezTo>
                  <a:cubicBezTo>
                    <a:pt x="20142" y="30465"/>
                    <a:pt x="17450" y="41550"/>
                    <a:pt x="21377" y="51272"/>
                  </a:cubicBezTo>
                  <a:cubicBezTo>
                    <a:pt x="21415" y="51373"/>
                    <a:pt x="21499" y="51419"/>
                    <a:pt x="21580" y="51419"/>
                  </a:cubicBezTo>
                  <a:cubicBezTo>
                    <a:pt x="21700" y="51419"/>
                    <a:pt x="21814" y="51316"/>
                    <a:pt x="21757" y="51145"/>
                  </a:cubicBezTo>
                  <a:cubicBezTo>
                    <a:pt x="19256" y="42500"/>
                    <a:pt x="19889" y="33537"/>
                    <a:pt x="18401" y="24828"/>
                  </a:cubicBezTo>
                  <a:lnTo>
                    <a:pt x="18401" y="24828"/>
                  </a:lnTo>
                  <a:cubicBezTo>
                    <a:pt x="19256" y="27109"/>
                    <a:pt x="20554" y="29230"/>
                    <a:pt x="21789" y="31447"/>
                  </a:cubicBezTo>
                  <a:cubicBezTo>
                    <a:pt x="23848" y="35184"/>
                    <a:pt x="24703" y="39839"/>
                    <a:pt x="27648" y="43038"/>
                  </a:cubicBezTo>
                  <a:cubicBezTo>
                    <a:pt x="27616" y="43165"/>
                    <a:pt x="27680" y="43291"/>
                    <a:pt x="27806" y="43291"/>
                  </a:cubicBezTo>
                  <a:cubicBezTo>
                    <a:pt x="27648" y="48865"/>
                    <a:pt x="26413" y="55864"/>
                    <a:pt x="30561" y="60266"/>
                  </a:cubicBezTo>
                  <a:cubicBezTo>
                    <a:pt x="32588" y="62451"/>
                    <a:pt x="35470" y="63528"/>
                    <a:pt x="37592" y="65555"/>
                  </a:cubicBezTo>
                  <a:cubicBezTo>
                    <a:pt x="40411" y="68278"/>
                    <a:pt x="41614" y="72047"/>
                    <a:pt x="41171" y="75879"/>
                  </a:cubicBezTo>
                  <a:cubicBezTo>
                    <a:pt x="41037" y="76038"/>
                    <a:pt x="41173" y="76288"/>
                    <a:pt x="41370" y="76288"/>
                  </a:cubicBezTo>
                  <a:cubicBezTo>
                    <a:pt x="41407" y="76288"/>
                    <a:pt x="41447" y="76279"/>
                    <a:pt x="41487" y="76259"/>
                  </a:cubicBezTo>
                  <a:cubicBezTo>
                    <a:pt x="48581" y="72173"/>
                    <a:pt x="49310" y="61596"/>
                    <a:pt x="46396" y="54756"/>
                  </a:cubicBezTo>
                  <a:cubicBezTo>
                    <a:pt x="43292" y="47440"/>
                    <a:pt x="35914" y="42943"/>
                    <a:pt x="28060" y="42911"/>
                  </a:cubicBezTo>
                  <a:cubicBezTo>
                    <a:pt x="28060" y="42880"/>
                    <a:pt x="28060" y="42848"/>
                    <a:pt x="28028" y="42816"/>
                  </a:cubicBezTo>
                  <a:cubicBezTo>
                    <a:pt x="25336" y="39523"/>
                    <a:pt x="24449" y="35279"/>
                    <a:pt x="22423" y="31574"/>
                  </a:cubicBezTo>
                  <a:cubicBezTo>
                    <a:pt x="20459" y="27900"/>
                    <a:pt x="18147" y="24448"/>
                    <a:pt x="17514" y="20236"/>
                  </a:cubicBezTo>
                  <a:cubicBezTo>
                    <a:pt x="17514" y="20199"/>
                    <a:pt x="17481" y="20184"/>
                    <a:pt x="17441" y="20184"/>
                  </a:cubicBezTo>
                  <a:cubicBezTo>
                    <a:pt x="17413" y="20184"/>
                    <a:pt x="17382" y="20192"/>
                    <a:pt x="17355" y="20205"/>
                  </a:cubicBezTo>
                  <a:cubicBezTo>
                    <a:pt x="17102" y="19191"/>
                    <a:pt x="16785" y="18210"/>
                    <a:pt x="16405" y="17228"/>
                  </a:cubicBezTo>
                  <a:cubicBezTo>
                    <a:pt x="15075" y="13618"/>
                    <a:pt x="13809" y="9691"/>
                    <a:pt x="11370" y="6650"/>
                  </a:cubicBezTo>
                  <a:lnTo>
                    <a:pt x="11370" y="6650"/>
                  </a:lnTo>
                  <a:cubicBezTo>
                    <a:pt x="14664" y="8994"/>
                    <a:pt x="17736" y="11591"/>
                    <a:pt x="21409" y="13396"/>
                  </a:cubicBezTo>
                  <a:cubicBezTo>
                    <a:pt x="23436" y="14378"/>
                    <a:pt x="25558" y="15169"/>
                    <a:pt x="27711" y="15771"/>
                  </a:cubicBezTo>
                  <a:cubicBezTo>
                    <a:pt x="27585" y="15803"/>
                    <a:pt x="27458" y="15961"/>
                    <a:pt x="27553" y="16119"/>
                  </a:cubicBezTo>
                  <a:cubicBezTo>
                    <a:pt x="29611" y="19508"/>
                    <a:pt x="32050" y="23118"/>
                    <a:pt x="35597" y="25082"/>
                  </a:cubicBezTo>
                  <a:cubicBezTo>
                    <a:pt x="37288" y="26032"/>
                    <a:pt x="38774" y="26392"/>
                    <a:pt x="40276" y="26392"/>
                  </a:cubicBezTo>
                  <a:cubicBezTo>
                    <a:pt x="41728" y="26392"/>
                    <a:pt x="43195" y="26055"/>
                    <a:pt x="44876" y="25588"/>
                  </a:cubicBezTo>
                  <a:cubicBezTo>
                    <a:pt x="45430" y="25436"/>
                    <a:pt x="45947" y="25381"/>
                    <a:pt x="46446" y="25381"/>
                  </a:cubicBezTo>
                  <a:cubicBezTo>
                    <a:pt x="47724" y="25381"/>
                    <a:pt x="48880" y="25742"/>
                    <a:pt x="50218" y="25742"/>
                  </a:cubicBezTo>
                  <a:cubicBezTo>
                    <a:pt x="50418" y="25742"/>
                    <a:pt x="50621" y="25734"/>
                    <a:pt x="50830" y="25715"/>
                  </a:cubicBezTo>
                  <a:cubicBezTo>
                    <a:pt x="53047" y="25525"/>
                    <a:pt x="55295" y="24797"/>
                    <a:pt x="57322" y="23910"/>
                  </a:cubicBezTo>
                  <a:cubicBezTo>
                    <a:pt x="59444" y="22992"/>
                    <a:pt x="61280" y="21725"/>
                    <a:pt x="63181" y="20426"/>
                  </a:cubicBezTo>
                  <a:cubicBezTo>
                    <a:pt x="65999" y="18558"/>
                    <a:pt x="68596" y="17735"/>
                    <a:pt x="72016" y="17671"/>
                  </a:cubicBezTo>
                  <a:cubicBezTo>
                    <a:pt x="72238" y="17671"/>
                    <a:pt x="72301" y="17450"/>
                    <a:pt x="72270" y="17291"/>
                  </a:cubicBezTo>
                  <a:cubicBezTo>
                    <a:pt x="72301" y="17165"/>
                    <a:pt x="72270" y="17006"/>
                    <a:pt x="72080" y="16943"/>
                  </a:cubicBezTo>
                  <a:cubicBezTo>
                    <a:pt x="69609" y="16183"/>
                    <a:pt x="67994" y="14251"/>
                    <a:pt x="65777" y="12984"/>
                  </a:cubicBezTo>
                  <a:cubicBezTo>
                    <a:pt x="64416" y="12224"/>
                    <a:pt x="62959" y="11908"/>
                    <a:pt x="61407" y="11654"/>
                  </a:cubicBezTo>
                  <a:cubicBezTo>
                    <a:pt x="58399" y="11211"/>
                    <a:pt x="56277" y="10831"/>
                    <a:pt x="53522" y="9501"/>
                  </a:cubicBezTo>
                  <a:cubicBezTo>
                    <a:pt x="51653" y="8614"/>
                    <a:pt x="49911" y="7727"/>
                    <a:pt x="47821" y="7442"/>
                  </a:cubicBezTo>
                  <a:cubicBezTo>
                    <a:pt x="47236" y="7365"/>
                    <a:pt x="46648" y="7322"/>
                    <a:pt x="46061" y="7322"/>
                  </a:cubicBezTo>
                  <a:cubicBezTo>
                    <a:pt x="44963" y="7322"/>
                    <a:pt x="43870" y="7471"/>
                    <a:pt x="42817" y="7822"/>
                  </a:cubicBezTo>
                  <a:cubicBezTo>
                    <a:pt x="40442" y="8614"/>
                    <a:pt x="38795" y="10102"/>
                    <a:pt x="36167" y="10229"/>
                  </a:cubicBezTo>
                  <a:cubicBezTo>
                    <a:pt x="34393" y="10324"/>
                    <a:pt x="33412" y="10197"/>
                    <a:pt x="31987" y="11274"/>
                  </a:cubicBezTo>
                  <a:cubicBezTo>
                    <a:pt x="30435" y="12446"/>
                    <a:pt x="29453" y="14029"/>
                    <a:pt x="27648" y="14916"/>
                  </a:cubicBezTo>
                  <a:cubicBezTo>
                    <a:pt x="25653" y="14283"/>
                    <a:pt x="23753" y="13523"/>
                    <a:pt x="21884" y="12604"/>
                  </a:cubicBezTo>
                  <a:cubicBezTo>
                    <a:pt x="17514" y="10419"/>
                    <a:pt x="13967" y="6935"/>
                    <a:pt x="9597" y="4814"/>
                  </a:cubicBezTo>
                  <a:cubicBezTo>
                    <a:pt x="8551" y="3895"/>
                    <a:pt x="7380" y="3040"/>
                    <a:pt x="6145" y="2280"/>
                  </a:cubicBezTo>
                  <a:lnTo>
                    <a:pt x="6145" y="2280"/>
                  </a:lnTo>
                  <a:cubicBezTo>
                    <a:pt x="7611" y="2636"/>
                    <a:pt x="9109" y="2835"/>
                    <a:pt x="10637" y="2835"/>
                  </a:cubicBezTo>
                  <a:cubicBezTo>
                    <a:pt x="11288" y="2835"/>
                    <a:pt x="11944" y="2799"/>
                    <a:pt x="12605" y="2724"/>
                  </a:cubicBezTo>
                  <a:cubicBezTo>
                    <a:pt x="14122" y="3610"/>
                    <a:pt x="15449" y="4136"/>
                    <a:pt x="17018" y="4136"/>
                  </a:cubicBezTo>
                  <a:cubicBezTo>
                    <a:pt x="17579" y="4136"/>
                    <a:pt x="18170" y="4069"/>
                    <a:pt x="18812" y="3927"/>
                  </a:cubicBezTo>
                  <a:cubicBezTo>
                    <a:pt x="20617" y="3547"/>
                    <a:pt x="23626" y="3959"/>
                    <a:pt x="25083" y="2502"/>
                  </a:cubicBezTo>
                  <a:cubicBezTo>
                    <a:pt x="25621" y="1963"/>
                    <a:pt x="25684" y="1520"/>
                    <a:pt x="25938" y="855"/>
                  </a:cubicBezTo>
                  <a:cubicBezTo>
                    <a:pt x="26033" y="602"/>
                    <a:pt x="26159" y="317"/>
                    <a:pt x="26318" y="0"/>
                  </a:cubicBezTo>
                  <a:lnTo>
                    <a:pt x="25621" y="0"/>
                  </a:lnTo>
                  <a:cubicBezTo>
                    <a:pt x="25273" y="633"/>
                    <a:pt x="24861" y="1235"/>
                    <a:pt x="24386" y="1710"/>
                  </a:cubicBezTo>
                  <a:cubicBezTo>
                    <a:pt x="22866" y="3199"/>
                    <a:pt x="21346" y="2660"/>
                    <a:pt x="19446" y="3040"/>
                  </a:cubicBezTo>
                  <a:cubicBezTo>
                    <a:pt x="18622" y="3199"/>
                    <a:pt x="17831" y="3642"/>
                    <a:pt x="16975" y="3642"/>
                  </a:cubicBezTo>
                  <a:cubicBezTo>
                    <a:pt x="16941" y="3643"/>
                    <a:pt x="16906" y="3643"/>
                    <a:pt x="16871" y="3643"/>
                  </a:cubicBezTo>
                  <a:cubicBezTo>
                    <a:pt x="15736" y="3643"/>
                    <a:pt x="14632" y="3150"/>
                    <a:pt x="13619" y="2597"/>
                  </a:cubicBezTo>
                  <a:cubicBezTo>
                    <a:pt x="13840" y="2565"/>
                    <a:pt x="14062" y="2534"/>
                    <a:pt x="14284" y="2470"/>
                  </a:cubicBezTo>
                  <a:cubicBezTo>
                    <a:pt x="16120" y="2090"/>
                    <a:pt x="18401" y="1235"/>
                    <a:pt x="20332" y="0"/>
                  </a:cubicBezTo>
                  <a:lnTo>
                    <a:pt x="19287" y="0"/>
                  </a:lnTo>
                  <a:cubicBezTo>
                    <a:pt x="17197" y="1077"/>
                    <a:pt x="14759" y="1773"/>
                    <a:pt x="12700" y="2090"/>
                  </a:cubicBezTo>
                  <a:cubicBezTo>
                    <a:pt x="12637" y="2058"/>
                    <a:pt x="12605" y="2027"/>
                    <a:pt x="12542" y="1995"/>
                  </a:cubicBezTo>
                  <a:cubicBezTo>
                    <a:pt x="12489" y="1969"/>
                    <a:pt x="12437" y="1957"/>
                    <a:pt x="12388" y="1957"/>
                  </a:cubicBezTo>
                  <a:cubicBezTo>
                    <a:pt x="12257" y="1957"/>
                    <a:pt x="12144" y="2039"/>
                    <a:pt x="12098" y="2153"/>
                  </a:cubicBezTo>
                  <a:cubicBezTo>
                    <a:pt x="11560" y="2217"/>
                    <a:pt x="11053" y="2248"/>
                    <a:pt x="10578" y="2248"/>
                  </a:cubicBezTo>
                  <a:cubicBezTo>
                    <a:pt x="7950" y="2248"/>
                    <a:pt x="5416" y="1488"/>
                    <a:pt x="2978" y="443"/>
                  </a:cubicBezTo>
                  <a:cubicBezTo>
                    <a:pt x="2693" y="285"/>
                    <a:pt x="2408" y="158"/>
                    <a:pt x="212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4922106" y="-226531"/>
              <a:ext cx="236813" cy="777998"/>
            </a:xfrm>
            <a:custGeom>
              <a:avLst/>
              <a:gdLst/>
              <a:ahLst/>
              <a:cxnLst/>
              <a:rect l="l" t="t" r="r" b="b"/>
              <a:pathLst>
                <a:path w="7326" h="24068" extrusionOk="0">
                  <a:moveTo>
                    <a:pt x="0" y="0"/>
                  </a:moveTo>
                  <a:cubicBezTo>
                    <a:pt x="95" y="190"/>
                    <a:pt x="159" y="380"/>
                    <a:pt x="254" y="570"/>
                  </a:cubicBezTo>
                  <a:cubicBezTo>
                    <a:pt x="1299" y="3262"/>
                    <a:pt x="855" y="6144"/>
                    <a:pt x="1425" y="8931"/>
                  </a:cubicBezTo>
                  <a:cubicBezTo>
                    <a:pt x="2407" y="14029"/>
                    <a:pt x="5036" y="19160"/>
                    <a:pt x="6999" y="23973"/>
                  </a:cubicBezTo>
                  <a:cubicBezTo>
                    <a:pt x="7032" y="24040"/>
                    <a:pt x="7085" y="24067"/>
                    <a:pt x="7136" y="24067"/>
                  </a:cubicBezTo>
                  <a:cubicBezTo>
                    <a:pt x="7232" y="24067"/>
                    <a:pt x="7325" y="23970"/>
                    <a:pt x="7284" y="23847"/>
                  </a:cubicBezTo>
                  <a:cubicBezTo>
                    <a:pt x="5289" y="18431"/>
                    <a:pt x="1964" y="12636"/>
                    <a:pt x="1489" y="6840"/>
                  </a:cubicBezTo>
                  <a:cubicBezTo>
                    <a:pt x="1299" y="4687"/>
                    <a:pt x="1330" y="2502"/>
                    <a:pt x="539" y="443"/>
                  </a:cubicBezTo>
                  <a:cubicBezTo>
                    <a:pt x="475" y="317"/>
                    <a:pt x="380" y="158"/>
                    <a:pt x="3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4422250" y="295985"/>
              <a:ext cx="117275" cy="269429"/>
            </a:xfrm>
            <a:custGeom>
              <a:avLst/>
              <a:gdLst/>
              <a:ahLst/>
              <a:cxnLst/>
              <a:rect l="l" t="t" r="r" b="b"/>
              <a:pathLst>
                <a:path w="3628" h="8335" extrusionOk="0">
                  <a:moveTo>
                    <a:pt x="3453" y="1"/>
                  </a:moveTo>
                  <a:cubicBezTo>
                    <a:pt x="3405" y="1"/>
                    <a:pt x="3357" y="25"/>
                    <a:pt x="3334" y="82"/>
                  </a:cubicBezTo>
                  <a:cubicBezTo>
                    <a:pt x="2416" y="2869"/>
                    <a:pt x="1276" y="5498"/>
                    <a:pt x="41" y="8158"/>
                  </a:cubicBezTo>
                  <a:cubicBezTo>
                    <a:pt x="0" y="8259"/>
                    <a:pt x="76" y="8334"/>
                    <a:pt x="152" y="8334"/>
                  </a:cubicBezTo>
                  <a:cubicBezTo>
                    <a:pt x="196" y="8334"/>
                    <a:pt x="239" y="8310"/>
                    <a:pt x="262" y="8253"/>
                  </a:cubicBezTo>
                  <a:cubicBezTo>
                    <a:pt x="1719" y="5719"/>
                    <a:pt x="2796" y="2996"/>
                    <a:pt x="3587" y="177"/>
                  </a:cubicBezTo>
                  <a:cubicBezTo>
                    <a:pt x="3628" y="76"/>
                    <a:pt x="3539" y="1"/>
                    <a:pt x="345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4280210" y="358342"/>
              <a:ext cx="193950" cy="727830"/>
            </a:xfrm>
            <a:custGeom>
              <a:avLst/>
              <a:gdLst/>
              <a:ahLst/>
              <a:cxnLst/>
              <a:rect l="l" t="t" r="r" b="b"/>
              <a:pathLst>
                <a:path w="6000" h="22516" extrusionOk="0">
                  <a:moveTo>
                    <a:pt x="5843" y="1"/>
                  </a:moveTo>
                  <a:cubicBezTo>
                    <a:pt x="5813" y="1"/>
                    <a:pt x="5783" y="16"/>
                    <a:pt x="5765" y="53"/>
                  </a:cubicBezTo>
                  <a:cubicBezTo>
                    <a:pt x="1299" y="6704"/>
                    <a:pt x="96" y="14526"/>
                    <a:pt x="1" y="22380"/>
                  </a:cubicBezTo>
                  <a:cubicBezTo>
                    <a:pt x="1" y="22467"/>
                    <a:pt x="68" y="22516"/>
                    <a:pt x="128" y="22516"/>
                  </a:cubicBezTo>
                  <a:cubicBezTo>
                    <a:pt x="178" y="22516"/>
                    <a:pt x="223" y="22483"/>
                    <a:pt x="223" y="22412"/>
                  </a:cubicBezTo>
                  <a:cubicBezTo>
                    <a:pt x="413" y="14653"/>
                    <a:pt x="1743" y="6894"/>
                    <a:pt x="5955" y="180"/>
                  </a:cubicBezTo>
                  <a:cubicBezTo>
                    <a:pt x="5999" y="90"/>
                    <a:pt x="5918" y="1"/>
                    <a:pt x="584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4093916" y="310370"/>
              <a:ext cx="324155" cy="795841"/>
            </a:xfrm>
            <a:custGeom>
              <a:avLst/>
              <a:gdLst/>
              <a:ahLst/>
              <a:cxnLst/>
              <a:rect l="l" t="t" r="r" b="b"/>
              <a:pathLst>
                <a:path w="10028" h="24620" extrusionOk="0">
                  <a:moveTo>
                    <a:pt x="9901" y="0"/>
                  </a:moveTo>
                  <a:cubicBezTo>
                    <a:pt x="9885" y="0"/>
                    <a:pt x="9867" y="5"/>
                    <a:pt x="9849" y="17"/>
                  </a:cubicBezTo>
                  <a:cubicBezTo>
                    <a:pt x="2914" y="5939"/>
                    <a:pt x="0" y="15947"/>
                    <a:pt x="3135" y="24592"/>
                  </a:cubicBezTo>
                  <a:cubicBezTo>
                    <a:pt x="3145" y="24612"/>
                    <a:pt x="3161" y="24619"/>
                    <a:pt x="3177" y="24619"/>
                  </a:cubicBezTo>
                  <a:cubicBezTo>
                    <a:pt x="3214" y="24619"/>
                    <a:pt x="3252" y="24582"/>
                    <a:pt x="3230" y="24561"/>
                  </a:cubicBezTo>
                  <a:cubicBezTo>
                    <a:pt x="665" y="15725"/>
                    <a:pt x="3072" y="6351"/>
                    <a:pt x="9976" y="176"/>
                  </a:cubicBezTo>
                  <a:cubicBezTo>
                    <a:pt x="10027" y="98"/>
                    <a:pt x="9974" y="0"/>
                    <a:pt x="990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9" name="Google Shape;1039;p51"/>
            <p:cNvSpPr/>
            <p:nvPr/>
          </p:nvSpPr>
          <p:spPr>
            <a:xfrm>
              <a:off x="4775702" y="-226531"/>
              <a:ext cx="429987" cy="822801"/>
            </a:xfrm>
            <a:custGeom>
              <a:avLst/>
              <a:gdLst/>
              <a:ahLst/>
              <a:cxnLst/>
              <a:rect l="l" t="t" r="r" b="b"/>
              <a:pathLst>
                <a:path w="13302" h="25454" extrusionOk="0">
                  <a:moveTo>
                    <a:pt x="539" y="0"/>
                  </a:moveTo>
                  <a:cubicBezTo>
                    <a:pt x="1236" y="1045"/>
                    <a:pt x="1964" y="2027"/>
                    <a:pt x="2724" y="3040"/>
                  </a:cubicBezTo>
                  <a:cubicBezTo>
                    <a:pt x="3041" y="6650"/>
                    <a:pt x="32" y="9501"/>
                    <a:pt x="32" y="13111"/>
                  </a:cubicBezTo>
                  <a:cubicBezTo>
                    <a:pt x="1" y="17355"/>
                    <a:pt x="2756" y="20838"/>
                    <a:pt x="3136" y="24955"/>
                  </a:cubicBezTo>
                  <a:cubicBezTo>
                    <a:pt x="3104" y="24987"/>
                    <a:pt x="3073" y="25018"/>
                    <a:pt x="3041" y="25018"/>
                  </a:cubicBezTo>
                  <a:cubicBezTo>
                    <a:pt x="2841" y="25161"/>
                    <a:pt x="2950" y="25407"/>
                    <a:pt x="3113" y="25407"/>
                  </a:cubicBezTo>
                  <a:cubicBezTo>
                    <a:pt x="3131" y="25407"/>
                    <a:pt x="3149" y="25405"/>
                    <a:pt x="3168" y="25398"/>
                  </a:cubicBezTo>
                  <a:cubicBezTo>
                    <a:pt x="3193" y="25436"/>
                    <a:pt x="3232" y="25454"/>
                    <a:pt x="3271" y="25454"/>
                  </a:cubicBezTo>
                  <a:cubicBezTo>
                    <a:pt x="3331" y="25454"/>
                    <a:pt x="3389" y="25412"/>
                    <a:pt x="3389" y="25335"/>
                  </a:cubicBezTo>
                  <a:lnTo>
                    <a:pt x="3389" y="25303"/>
                  </a:lnTo>
                  <a:cubicBezTo>
                    <a:pt x="7411" y="23023"/>
                    <a:pt x="13302" y="20141"/>
                    <a:pt x="12700" y="14694"/>
                  </a:cubicBezTo>
                  <a:cubicBezTo>
                    <a:pt x="12098" y="9564"/>
                    <a:pt x="7760" y="4940"/>
                    <a:pt x="3199" y="2914"/>
                  </a:cubicBezTo>
                  <a:cubicBezTo>
                    <a:pt x="3168" y="2819"/>
                    <a:pt x="3104" y="2755"/>
                    <a:pt x="3041" y="2724"/>
                  </a:cubicBezTo>
                  <a:cubicBezTo>
                    <a:pt x="2439" y="1805"/>
                    <a:pt x="1774" y="918"/>
                    <a:pt x="11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0" name="Google Shape;1040;p51"/>
            <p:cNvSpPr/>
            <p:nvPr/>
          </p:nvSpPr>
          <p:spPr>
            <a:xfrm>
              <a:off x="3367068" y="-226531"/>
              <a:ext cx="1914351" cy="2031012"/>
            </a:xfrm>
            <a:custGeom>
              <a:avLst/>
              <a:gdLst/>
              <a:ahLst/>
              <a:cxnLst/>
              <a:rect l="l" t="t" r="r" b="b"/>
              <a:pathLst>
                <a:path w="59222" h="62831" extrusionOk="0">
                  <a:moveTo>
                    <a:pt x="35058" y="0"/>
                  </a:moveTo>
                  <a:cubicBezTo>
                    <a:pt x="34076" y="3610"/>
                    <a:pt x="32873" y="7189"/>
                    <a:pt x="31701" y="10704"/>
                  </a:cubicBezTo>
                  <a:cubicBezTo>
                    <a:pt x="30846" y="13364"/>
                    <a:pt x="29674" y="15549"/>
                    <a:pt x="27964" y="17703"/>
                  </a:cubicBezTo>
                  <a:cubicBezTo>
                    <a:pt x="26887" y="19096"/>
                    <a:pt x="25905" y="20363"/>
                    <a:pt x="25462" y="22073"/>
                  </a:cubicBezTo>
                  <a:cubicBezTo>
                    <a:pt x="25430" y="22137"/>
                    <a:pt x="25462" y="22200"/>
                    <a:pt x="25494" y="22232"/>
                  </a:cubicBezTo>
                  <a:cubicBezTo>
                    <a:pt x="25240" y="22358"/>
                    <a:pt x="24987" y="22485"/>
                    <a:pt x="24765" y="22612"/>
                  </a:cubicBezTo>
                  <a:cubicBezTo>
                    <a:pt x="24670" y="22643"/>
                    <a:pt x="24544" y="22707"/>
                    <a:pt x="24417" y="22770"/>
                  </a:cubicBezTo>
                  <a:cubicBezTo>
                    <a:pt x="24417" y="22738"/>
                    <a:pt x="24417" y="22738"/>
                    <a:pt x="24385" y="22707"/>
                  </a:cubicBezTo>
                  <a:cubicBezTo>
                    <a:pt x="21472" y="19793"/>
                    <a:pt x="18115" y="16721"/>
                    <a:pt x="13839" y="16151"/>
                  </a:cubicBezTo>
                  <a:cubicBezTo>
                    <a:pt x="13480" y="16107"/>
                    <a:pt x="13125" y="16086"/>
                    <a:pt x="12773" y="16086"/>
                  </a:cubicBezTo>
                  <a:cubicBezTo>
                    <a:pt x="11355" y="16086"/>
                    <a:pt x="9990" y="16435"/>
                    <a:pt x="8646" y="17070"/>
                  </a:cubicBezTo>
                  <a:cubicBezTo>
                    <a:pt x="5795" y="18495"/>
                    <a:pt x="3420" y="20046"/>
                    <a:pt x="158" y="20490"/>
                  </a:cubicBezTo>
                  <a:cubicBezTo>
                    <a:pt x="32" y="20490"/>
                    <a:pt x="0" y="20616"/>
                    <a:pt x="32" y="20711"/>
                  </a:cubicBezTo>
                  <a:cubicBezTo>
                    <a:pt x="32" y="20743"/>
                    <a:pt x="0" y="20806"/>
                    <a:pt x="32" y="20838"/>
                  </a:cubicBezTo>
                  <a:cubicBezTo>
                    <a:pt x="570" y="23847"/>
                    <a:pt x="2534" y="26285"/>
                    <a:pt x="4655" y="28375"/>
                  </a:cubicBezTo>
                  <a:cubicBezTo>
                    <a:pt x="6492" y="30180"/>
                    <a:pt x="9216" y="31067"/>
                    <a:pt x="11749" y="31669"/>
                  </a:cubicBezTo>
                  <a:cubicBezTo>
                    <a:pt x="5954" y="33474"/>
                    <a:pt x="1140" y="36609"/>
                    <a:pt x="317" y="43830"/>
                  </a:cubicBezTo>
                  <a:cubicBezTo>
                    <a:pt x="32" y="46268"/>
                    <a:pt x="63" y="48802"/>
                    <a:pt x="697" y="51145"/>
                  </a:cubicBezTo>
                  <a:cubicBezTo>
                    <a:pt x="1013" y="52317"/>
                    <a:pt x="1425" y="53995"/>
                    <a:pt x="2819" y="54280"/>
                  </a:cubicBezTo>
                  <a:cubicBezTo>
                    <a:pt x="2918" y="54298"/>
                    <a:pt x="3016" y="54306"/>
                    <a:pt x="3112" y="54306"/>
                  </a:cubicBezTo>
                  <a:cubicBezTo>
                    <a:pt x="3721" y="54306"/>
                    <a:pt x="4271" y="53993"/>
                    <a:pt x="4845" y="53774"/>
                  </a:cubicBezTo>
                  <a:cubicBezTo>
                    <a:pt x="5629" y="53454"/>
                    <a:pt x="6440" y="53002"/>
                    <a:pt x="7325" y="53002"/>
                  </a:cubicBezTo>
                  <a:cubicBezTo>
                    <a:pt x="7406" y="53002"/>
                    <a:pt x="7487" y="53006"/>
                    <a:pt x="7569" y="53014"/>
                  </a:cubicBezTo>
                  <a:cubicBezTo>
                    <a:pt x="8202" y="53077"/>
                    <a:pt x="8646" y="53584"/>
                    <a:pt x="9279" y="53647"/>
                  </a:cubicBezTo>
                  <a:cubicBezTo>
                    <a:pt x="9391" y="53659"/>
                    <a:pt x="9501" y="53664"/>
                    <a:pt x="9608" y="53664"/>
                  </a:cubicBezTo>
                  <a:cubicBezTo>
                    <a:pt x="10953" y="53664"/>
                    <a:pt x="11914" y="52776"/>
                    <a:pt x="12794" y="51779"/>
                  </a:cubicBezTo>
                  <a:cubicBezTo>
                    <a:pt x="12921" y="52982"/>
                    <a:pt x="13238" y="53995"/>
                    <a:pt x="13934" y="54629"/>
                  </a:cubicBezTo>
                  <a:cubicBezTo>
                    <a:pt x="13934" y="54661"/>
                    <a:pt x="13934" y="54692"/>
                    <a:pt x="13934" y="54724"/>
                  </a:cubicBezTo>
                  <a:cubicBezTo>
                    <a:pt x="15075" y="57384"/>
                    <a:pt x="17133" y="59189"/>
                    <a:pt x="19508" y="60709"/>
                  </a:cubicBezTo>
                  <a:cubicBezTo>
                    <a:pt x="20718" y="61483"/>
                    <a:pt x="22389" y="62830"/>
                    <a:pt x="23944" y="62830"/>
                  </a:cubicBezTo>
                  <a:cubicBezTo>
                    <a:pt x="24425" y="62830"/>
                    <a:pt x="24894" y="62702"/>
                    <a:pt x="25335" y="62388"/>
                  </a:cubicBezTo>
                  <a:cubicBezTo>
                    <a:pt x="25937" y="61944"/>
                    <a:pt x="26222" y="61121"/>
                    <a:pt x="26792" y="60709"/>
                  </a:cubicBezTo>
                  <a:cubicBezTo>
                    <a:pt x="27837" y="59918"/>
                    <a:pt x="29104" y="59949"/>
                    <a:pt x="30244" y="59506"/>
                  </a:cubicBezTo>
                  <a:cubicBezTo>
                    <a:pt x="31194" y="59157"/>
                    <a:pt x="31922" y="58556"/>
                    <a:pt x="32556" y="57764"/>
                  </a:cubicBezTo>
                  <a:cubicBezTo>
                    <a:pt x="34203" y="55706"/>
                    <a:pt x="35216" y="52665"/>
                    <a:pt x="35501" y="50037"/>
                  </a:cubicBezTo>
                  <a:cubicBezTo>
                    <a:pt x="37432" y="52670"/>
                    <a:pt x="40227" y="55059"/>
                    <a:pt x="43587" y="55059"/>
                  </a:cubicBezTo>
                  <a:cubicBezTo>
                    <a:pt x="43865" y="55059"/>
                    <a:pt x="44147" y="55043"/>
                    <a:pt x="44432" y="55009"/>
                  </a:cubicBezTo>
                  <a:cubicBezTo>
                    <a:pt x="46617" y="54756"/>
                    <a:pt x="49657" y="53520"/>
                    <a:pt x="51557" y="52412"/>
                  </a:cubicBezTo>
                  <a:cubicBezTo>
                    <a:pt x="52349" y="51905"/>
                    <a:pt x="52697" y="51557"/>
                    <a:pt x="52381" y="50575"/>
                  </a:cubicBezTo>
                  <a:cubicBezTo>
                    <a:pt x="51842" y="48738"/>
                    <a:pt x="49815" y="47250"/>
                    <a:pt x="48865" y="45540"/>
                  </a:cubicBezTo>
                  <a:cubicBezTo>
                    <a:pt x="47820" y="43671"/>
                    <a:pt x="47155" y="41676"/>
                    <a:pt x="45952" y="39903"/>
                  </a:cubicBezTo>
                  <a:cubicBezTo>
                    <a:pt x="46649" y="39808"/>
                    <a:pt x="47314" y="39618"/>
                    <a:pt x="48010" y="39333"/>
                  </a:cubicBezTo>
                  <a:cubicBezTo>
                    <a:pt x="49435" y="38763"/>
                    <a:pt x="50766" y="37876"/>
                    <a:pt x="52222" y="37369"/>
                  </a:cubicBezTo>
                  <a:cubicBezTo>
                    <a:pt x="53426" y="36926"/>
                    <a:pt x="54756" y="36768"/>
                    <a:pt x="55928" y="36261"/>
                  </a:cubicBezTo>
                  <a:cubicBezTo>
                    <a:pt x="58239" y="35247"/>
                    <a:pt x="59221" y="33094"/>
                    <a:pt x="58334" y="31226"/>
                  </a:cubicBezTo>
                  <a:cubicBezTo>
                    <a:pt x="58334" y="31162"/>
                    <a:pt x="58303" y="31067"/>
                    <a:pt x="58239" y="31067"/>
                  </a:cubicBezTo>
                  <a:cubicBezTo>
                    <a:pt x="57954" y="30529"/>
                    <a:pt x="57511" y="30054"/>
                    <a:pt x="56941" y="29610"/>
                  </a:cubicBezTo>
                  <a:cubicBezTo>
                    <a:pt x="54883" y="28090"/>
                    <a:pt x="52191" y="28407"/>
                    <a:pt x="49784" y="27964"/>
                  </a:cubicBezTo>
                  <a:cubicBezTo>
                    <a:pt x="47381" y="27507"/>
                    <a:pt x="45183" y="26438"/>
                    <a:pt x="42713" y="26438"/>
                  </a:cubicBezTo>
                  <a:cubicBezTo>
                    <a:pt x="42610" y="26438"/>
                    <a:pt x="42508" y="26440"/>
                    <a:pt x="42405" y="26444"/>
                  </a:cubicBezTo>
                  <a:lnTo>
                    <a:pt x="42342" y="26444"/>
                  </a:lnTo>
                  <a:cubicBezTo>
                    <a:pt x="41993" y="26032"/>
                    <a:pt x="41613" y="25620"/>
                    <a:pt x="41201" y="25272"/>
                  </a:cubicBezTo>
                  <a:cubicBezTo>
                    <a:pt x="39871" y="24195"/>
                    <a:pt x="38256" y="23562"/>
                    <a:pt x="36768" y="22770"/>
                  </a:cubicBezTo>
                  <a:cubicBezTo>
                    <a:pt x="35754" y="22232"/>
                    <a:pt x="34773" y="21408"/>
                    <a:pt x="33728" y="20901"/>
                  </a:cubicBezTo>
                  <a:cubicBezTo>
                    <a:pt x="33728" y="20870"/>
                    <a:pt x="33696" y="20838"/>
                    <a:pt x="33696" y="20806"/>
                  </a:cubicBezTo>
                  <a:cubicBezTo>
                    <a:pt x="32081" y="18241"/>
                    <a:pt x="33316" y="15074"/>
                    <a:pt x="33918" y="12383"/>
                  </a:cubicBezTo>
                  <a:cubicBezTo>
                    <a:pt x="34456" y="9944"/>
                    <a:pt x="34994" y="7537"/>
                    <a:pt x="35533" y="5130"/>
                  </a:cubicBezTo>
                  <a:cubicBezTo>
                    <a:pt x="35913" y="3420"/>
                    <a:pt x="36293" y="1710"/>
                    <a:pt x="36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5042908" y="-226531"/>
              <a:ext cx="734036" cy="523277"/>
            </a:xfrm>
            <a:custGeom>
              <a:avLst/>
              <a:gdLst/>
              <a:ahLst/>
              <a:cxnLst/>
              <a:rect l="l" t="t" r="r" b="b"/>
              <a:pathLst>
                <a:path w="22708" h="16188" extrusionOk="0">
                  <a:moveTo>
                    <a:pt x="0" y="0"/>
                  </a:moveTo>
                  <a:cubicBezTo>
                    <a:pt x="1330" y="950"/>
                    <a:pt x="2661" y="1868"/>
                    <a:pt x="4371" y="1995"/>
                  </a:cubicBezTo>
                  <a:cubicBezTo>
                    <a:pt x="4371" y="2027"/>
                    <a:pt x="4371" y="2027"/>
                    <a:pt x="4371" y="2027"/>
                  </a:cubicBezTo>
                  <a:cubicBezTo>
                    <a:pt x="3927" y="3959"/>
                    <a:pt x="5352" y="5510"/>
                    <a:pt x="6967" y="6365"/>
                  </a:cubicBezTo>
                  <a:cubicBezTo>
                    <a:pt x="8013" y="6935"/>
                    <a:pt x="9089" y="6872"/>
                    <a:pt x="10198" y="7126"/>
                  </a:cubicBezTo>
                  <a:cubicBezTo>
                    <a:pt x="11591" y="7442"/>
                    <a:pt x="12795" y="8076"/>
                    <a:pt x="13966" y="8836"/>
                  </a:cubicBezTo>
                  <a:cubicBezTo>
                    <a:pt x="14030" y="9184"/>
                    <a:pt x="14061" y="9501"/>
                    <a:pt x="14125" y="9849"/>
                  </a:cubicBezTo>
                  <a:cubicBezTo>
                    <a:pt x="14283" y="10641"/>
                    <a:pt x="14505" y="11274"/>
                    <a:pt x="15075" y="11844"/>
                  </a:cubicBezTo>
                  <a:cubicBezTo>
                    <a:pt x="15455" y="12161"/>
                    <a:pt x="15930" y="12288"/>
                    <a:pt x="16310" y="12541"/>
                  </a:cubicBezTo>
                  <a:cubicBezTo>
                    <a:pt x="17703" y="13491"/>
                    <a:pt x="18368" y="14346"/>
                    <a:pt x="18748" y="15866"/>
                  </a:cubicBezTo>
                  <a:cubicBezTo>
                    <a:pt x="18717" y="15929"/>
                    <a:pt x="18748" y="15993"/>
                    <a:pt x="18780" y="16024"/>
                  </a:cubicBezTo>
                  <a:cubicBezTo>
                    <a:pt x="18780" y="16056"/>
                    <a:pt x="18780" y="16056"/>
                    <a:pt x="18780" y="16056"/>
                  </a:cubicBezTo>
                  <a:cubicBezTo>
                    <a:pt x="18810" y="16147"/>
                    <a:pt x="18891" y="16187"/>
                    <a:pt x="18967" y="16187"/>
                  </a:cubicBezTo>
                  <a:cubicBezTo>
                    <a:pt x="19051" y="16187"/>
                    <a:pt x="19128" y="16139"/>
                    <a:pt x="19128" y="16056"/>
                  </a:cubicBezTo>
                  <a:cubicBezTo>
                    <a:pt x="19160" y="16056"/>
                    <a:pt x="19160" y="16024"/>
                    <a:pt x="19160" y="16024"/>
                  </a:cubicBezTo>
                  <a:cubicBezTo>
                    <a:pt x="21757" y="11971"/>
                    <a:pt x="22707" y="6492"/>
                    <a:pt x="19318" y="2597"/>
                  </a:cubicBezTo>
                  <a:cubicBezTo>
                    <a:pt x="18052" y="1172"/>
                    <a:pt x="16373" y="348"/>
                    <a:pt x="14536" y="0"/>
                  </a:cubicBezTo>
                  <a:lnTo>
                    <a:pt x="9691" y="0"/>
                  </a:lnTo>
                  <a:cubicBezTo>
                    <a:pt x="7918" y="317"/>
                    <a:pt x="6239" y="887"/>
                    <a:pt x="4814" y="1678"/>
                  </a:cubicBezTo>
                  <a:cubicBezTo>
                    <a:pt x="4782" y="1615"/>
                    <a:pt x="4719" y="1552"/>
                    <a:pt x="4592" y="1520"/>
                  </a:cubicBezTo>
                  <a:cubicBezTo>
                    <a:pt x="3167" y="1457"/>
                    <a:pt x="2090" y="792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6417567" y="925241"/>
              <a:ext cx="179210" cy="726666"/>
            </a:xfrm>
            <a:custGeom>
              <a:avLst/>
              <a:gdLst/>
              <a:ahLst/>
              <a:cxnLst/>
              <a:rect l="l" t="t" r="r" b="b"/>
              <a:pathLst>
                <a:path w="5544" h="22480" extrusionOk="0">
                  <a:moveTo>
                    <a:pt x="5245" y="1"/>
                  </a:moveTo>
                  <a:cubicBezTo>
                    <a:pt x="5183" y="1"/>
                    <a:pt x="5120" y="28"/>
                    <a:pt x="5074" y="93"/>
                  </a:cubicBezTo>
                  <a:cubicBezTo>
                    <a:pt x="3174" y="3228"/>
                    <a:pt x="1907" y="6648"/>
                    <a:pt x="1400" y="10290"/>
                  </a:cubicBezTo>
                  <a:cubicBezTo>
                    <a:pt x="830" y="14344"/>
                    <a:pt x="1242" y="18365"/>
                    <a:pt x="39" y="22324"/>
                  </a:cubicBezTo>
                  <a:cubicBezTo>
                    <a:pt x="1" y="22418"/>
                    <a:pt x="76" y="22479"/>
                    <a:pt x="156" y="22479"/>
                  </a:cubicBezTo>
                  <a:cubicBezTo>
                    <a:pt x="210" y="22479"/>
                    <a:pt x="266" y="22451"/>
                    <a:pt x="292" y="22387"/>
                  </a:cubicBezTo>
                  <a:cubicBezTo>
                    <a:pt x="1559" y="19126"/>
                    <a:pt x="1400" y="15642"/>
                    <a:pt x="1654" y="12222"/>
                  </a:cubicBezTo>
                  <a:cubicBezTo>
                    <a:pt x="1970" y="7946"/>
                    <a:pt x="3269" y="4019"/>
                    <a:pt x="5454" y="314"/>
                  </a:cubicBezTo>
                  <a:cubicBezTo>
                    <a:pt x="5544" y="157"/>
                    <a:pt x="5396" y="1"/>
                    <a:pt x="5245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7188961" y="1474426"/>
              <a:ext cx="255626" cy="103893"/>
            </a:xfrm>
            <a:custGeom>
              <a:avLst/>
              <a:gdLst/>
              <a:ahLst/>
              <a:cxnLst/>
              <a:rect l="l" t="t" r="r" b="b"/>
              <a:pathLst>
                <a:path w="7908" h="3214" extrusionOk="0">
                  <a:moveTo>
                    <a:pt x="117" y="0"/>
                  </a:moveTo>
                  <a:cubicBezTo>
                    <a:pt x="59" y="0"/>
                    <a:pt x="1" y="120"/>
                    <a:pt x="54" y="173"/>
                  </a:cubicBezTo>
                  <a:cubicBezTo>
                    <a:pt x="2239" y="1978"/>
                    <a:pt x="4963" y="3118"/>
                    <a:pt x="7781" y="3213"/>
                  </a:cubicBezTo>
                  <a:cubicBezTo>
                    <a:pt x="7876" y="3213"/>
                    <a:pt x="7908" y="3055"/>
                    <a:pt x="7813" y="3023"/>
                  </a:cubicBezTo>
                  <a:cubicBezTo>
                    <a:pt x="4994" y="2612"/>
                    <a:pt x="2461" y="1693"/>
                    <a:pt x="149" y="15"/>
                  </a:cubicBezTo>
                  <a:cubicBezTo>
                    <a:pt x="139" y="4"/>
                    <a:pt x="128" y="0"/>
                    <a:pt x="1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6837804" y="1023189"/>
              <a:ext cx="286884" cy="422100"/>
            </a:xfrm>
            <a:custGeom>
              <a:avLst/>
              <a:gdLst/>
              <a:ahLst/>
              <a:cxnLst/>
              <a:rect l="l" t="t" r="r" b="b"/>
              <a:pathLst>
                <a:path w="8875" h="13058" extrusionOk="0">
                  <a:moveTo>
                    <a:pt x="115" y="0"/>
                  </a:moveTo>
                  <a:cubicBezTo>
                    <a:pt x="57" y="0"/>
                    <a:pt x="0" y="67"/>
                    <a:pt x="23" y="134"/>
                  </a:cubicBezTo>
                  <a:cubicBezTo>
                    <a:pt x="2366" y="4821"/>
                    <a:pt x="4932" y="9382"/>
                    <a:pt x="8700" y="13024"/>
                  </a:cubicBezTo>
                  <a:cubicBezTo>
                    <a:pt x="8724" y="13047"/>
                    <a:pt x="8748" y="13057"/>
                    <a:pt x="8769" y="13057"/>
                  </a:cubicBezTo>
                  <a:cubicBezTo>
                    <a:pt x="8833" y="13057"/>
                    <a:pt x="8874" y="12968"/>
                    <a:pt x="8827" y="12897"/>
                  </a:cubicBezTo>
                  <a:cubicBezTo>
                    <a:pt x="5122" y="9192"/>
                    <a:pt x="2715" y="4600"/>
                    <a:pt x="181" y="39"/>
                  </a:cubicBezTo>
                  <a:cubicBezTo>
                    <a:pt x="163" y="12"/>
                    <a:pt x="139" y="0"/>
                    <a:pt x="11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6825230" y="1095696"/>
              <a:ext cx="82623" cy="188649"/>
            </a:xfrm>
            <a:custGeom>
              <a:avLst/>
              <a:gdLst/>
              <a:ahLst/>
              <a:cxnLst/>
              <a:rect l="l" t="t" r="r" b="b"/>
              <a:pathLst>
                <a:path w="2556" h="5836" extrusionOk="0">
                  <a:moveTo>
                    <a:pt x="36" y="0"/>
                  </a:moveTo>
                  <a:cubicBezTo>
                    <a:pt x="16" y="0"/>
                    <a:pt x="0" y="22"/>
                    <a:pt x="0" y="45"/>
                  </a:cubicBezTo>
                  <a:cubicBezTo>
                    <a:pt x="602" y="2040"/>
                    <a:pt x="1394" y="3972"/>
                    <a:pt x="2439" y="5809"/>
                  </a:cubicBezTo>
                  <a:cubicBezTo>
                    <a:pt x="2448" y="5828"/>
                    <a:pt x="2464" y="5836"/>
                    <a:pt x="2481" y="5836"/>
                  </a:cubicBezTo>
                  <a:cubicBezTo>
                    <a:pt x="2517" y="5836"/>
                    <a:pt x="2556" y="5799"/>
                    <a:pt x="2534" y="5777"/>
                  </a:cubicBezTo>
                  <a:cubicBezTo>
                    <a:pt x="1520" y="3908"/>
                    <a:pt x="665" y="2008"/>
                    <a:pt x="63" y="13"/>
                  </a:cubicBezTo>
                  <a:cubicBezTo>
                    <a:pt x="54" y="4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6895118" y="1001498"/>
              <a:ext cx="122415" cy="181925"/>
            </a:xfrm>
            <a:custGeom>
              <a:avLst/>
              <a:gdLst/>
              <a:ahLst/>
              <a:cxnLst/>
              <a:rect l="l" t="t" r="r" b="b"/>
              <a:pathLst>
                <a:path w="3787" h="5628" extrusionOk="0">
                  <a:moveTo>
                    <a:pt x="54" y="1"/>
                  </a:moveTo>
                  <a:cubicBezTo>
                    <a:pt x="26" y="1"/>
                    <a:pt x="1" y="23"/>
                    <a:pt x="23" y="45"/>
                  </a:cubicBezTo>
                  <a:cubicBezTo>
                    <a:pt x="973" y="2072"/>
                    <a:pt x="2145" y="3972"/>
                    <a:pt x="3665" y="5619"/>
                  </a:cubicBezTo>
                  <a:cubicBezTo>
                    <a:pt x="3671" y="5625"/>
                    <a:pt x="3679" y="5627"/>
                    <a:pt x="3688" y="5627"/>
                  </a:cubicBezTo>
                  <a:cubicBezTo>
                    <a:pt x="3728" y="5627"/>
                    <a:pt x="3786" y="5576"/>
                    <a:pt x="3760" y="5524"/>
                  </a:cubicBezTo>
                  <a:cubicBezTo>
                    <a:pt x="2367" y="3751"/>
                    <a:pt x="1132" y="2009"/>
                    <a:pt x="87" y="14"/>
                  </a:cubicBezTo>
                  <a:cubicBezTo>
                    <a:pt x="77" y="4"/>
                    <a:pt x="65" y="1"/>
                    <a:pt x="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6528348" y="984107"/>
              <a:ext cx="83657" cy="216965"/>
            </a:xfrm>
            <a:custGeom>
              <a:avLst/>
              <a:gdLst/>
              <a:ahLst/>
              <a:cxnLst/>
              <a:rect l="l" t="t" r="r" b="b"/>
              <a:pathLst>
                <a:path w="2588" h="6712" extrusionOk="0">
                  <a:moveTo>
                    <a:pt x="2560" y="0"/>
                  </a:moveTo>
                  <a:cubicBezTo>
                    <a:pt x="2552" y="0"/>
                    <a:pt x="2543" y="4"/>
                    <a:pt x="2534" y="13"/>
                  </a:cubicBezTo>
                  <a:cubicBezTo>
                    <a:pt x="1014" y="1850"/>
                    <a:pt x="0" y="4225"/>
                    <a:pt x="95" y="6664"/>
                  </a:cubicBezTo>
                  <a:cubicBezTo>
                    <a:pt x="111" y="6695"/>
                    <a:pt x="143" y="6711"/>
                    <a:pt x="170" y="6711"/>
                  </a:cubicBezTo>
                  <a:cubicBezTo>
                    <a:pt x="198" y="6711"/>
                    <a:pt x="222" y="6695"/>
                    <a:pt x="222" y="6664"/>
                  </a:cubicBezTo>
                  <a:cubicBezTo>
                    <a:pt x="380" y="4225"/>
                    <a:pt x="1014" y="1977"/>
                    <a:pt x="2565" y="45"/>
                  </a:cubicBezTo>
                  <a:cubicBezTo>
                    <a:pt x="2588" y="23"/>
                    <a:pt x="2578" y="0"/>
                    <a:pt x="25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6606125" y="1018825"/>
              <a:ext cx="104474" cy="464090"/>
            </a:xfrm>
            <a:custGeom>
              <a:avLst/>
              <a:gdLst/>
              <a:ahLst/>
              <a:cxnLst/>
              <a:rect l="l" t="t" r="r" b="b"/>
              <a:pathLst>
                <a:path w="3232" h="14357" extrusionOk="0">
                  <a:moveTo>
                    <a:pt x="1022" y="0"/>
                  </a:moveTo>
                  <a:cubicBezTo>
                    <a:pt x="999" y="0"/>
                    <a:pt x="967" y="16"/>
                    <a:pt x="951" y="48"/>
                  </a:cubicBezTo>
                  <a:cubicBezTo>
                    <a:pt x="1" y="4861"/>
                    <a:pt x="2851" y="9453"/>
                    <a:pt x="1489" y="14267"/>
                  </a:cubicBezTo>
                  <a:cubicBezTo>
                    <a:pt x="1471" y="14322"/>
                    <a:pt x="1517" y="14356"/>
                    <a:pt x="1565" y="14356"/>
                  </a:cubicBezTo>
                  <a:cubicBezTo>
                    <a:pt x="1599" y="14356"/>
                    <a:pt x="1634" y="14339"/>
                    <a:pt x="1648" y="14299"/>
                  </a:cubicBezTo>
                  <a:cubicBezTo>
                    <a:pt x="3231" y="9580"/>
                    <a:pt x="191" y="4861"/>
                    <a:pt x="1046" y="48"/>
                  </a:cubicBezTo>
                  <a:cubicBezTo>
                    <a:pt x="1062" y="16"/>
                    <a:pt x="1046" y="0"/>
                    <a:pt x="1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6447146" y="941307"/>
              <a:ext cx="96425" cy="110293"/>
            </a:xfrm>
            <a:custGeom>
              <a:avLst/>
              <a:gdLst/>
              <a:ahLst/>
              <a:cxnLst/>
              <a:rect l="l" t="t" r="r" b="b"/>
              <a:pathLst>
                <a:path w="2983" h="3412" extrusionOk="0">
                  <a:moveTo>
                    <a:pt x="2887" y="1"/>
                  </a:moveTo>
                  <a:cubicBezTo>
                    <a:pt x="2878" y="1"/>
                    <a:pt x="2869" y="3"/>
                    <a:pt x="2860" y="7"/>
                  </a:cubicBezTo>
                  <a:cubicBezTo>
                    <a:pt x="1625" y="831"/>
                    <a:pt x="675" y="1971"/>
                    <a:pt x="42" y="3301"/>
                  </a:cubicBezTo>
                  <a:cubicBezTo>
                    <a:pt x="1" y="3363"/>
                    <a:pt x="53" y="3411"/>
                    <a:pt x="113" y="3411"/>
                  </a:cubicBezTo>
                  <a:cubicBezTo>
                    <a:pt x="145" y="3411"/>
                    <a:pt x="178" y="3397"/>
                    <a:pt x="200" y="3364"/>
                  </a:cubicBezTo>
                  <a:cubicBezTo>
                    <a:pt x="865" y="2066"/>
                    <a:pt x="1784" y="1021"/>
                    <a:pt x="2955" y="102"/>
                  </a:cubicBezTo>
                  <a:cubicBezTo>
                    <a:pt x="2983" y="75"/>
                    <a:pt x="2940" y="1"/>
                    <a:pt x="288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0" name="Google Shape;1050;p51"/>
            <p:cNvSpPr/>
            <p:nvPr/>
          </p:nvSpPr>
          <p:spPr>
            <a:xfrm>
              <a:off x="6816017" y="1379938"/>
              <a:ext cx="19460" cy="114527"/>
            </a:xfrm>
            <a:custGeom>
              <a:avLst/>
              <a:gdLst/>
              <a:ahLst/>
              <a:cxnLst/>
              <a:rect l="l" t="t" r="r" b="b"/>
              <a:pathLst>
                <a:path w="602" h="3543" extrusionOk="0">
                  <a:moveTo>
                    <a:pt x="32" y="0"/>
                  </a:moveTo>
                  <a:cubicBezTo>
                    <a:pt x="16" y="0"/>
                    <a:pt x="0" y="8"/>
                    <a:pt x="0" y="24"/>
                  </a:cubicBezTo>
                  <a:cubicBezTo>
                    <a:pt x="0" y="1228"/>
                    <a:pt x="158" y="2368"/>
                    <a:pt x="475" y="3508"/>
                  </a:cubicBezTo>
                  <a:cubicBezTo>
                    <a:pt x="487" y="3532"/>
                    <a:pt x="509" y="3542"/>
                    <a:pt x="530" y="3542"/>
                  </a:cubicBezTo>
                  <a:cubicBezTo>
                    <a:pt x="566" y="3542"/>
                    <a:pt x="602" y="3515"/>
                    <a:pt x="602" y="3476"/>
                  </a:cubicBezTo>
                  <a:cubicBezTo>
                    <a:pt x="317" y="2336"/>
                    <a:pt x="158" y="1196"/>
                    <a:pt x="63" y="24"/>
                  </a:cubicBezTo>
                  <a:cubicBezTo>
                    <a:pt x="63" y="8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6811329" y="1260752"/>
              <a:ext cx="67139" cy="176365"/>
            </a:xfrm>
            <a:custGeom>
              <a:avLst/>
              <a:gdLst/>
              <a:ahLst/>
              <a:cxnLst/>
              <a:rect l="l" t="t" r="r" b="b"/>
              <a:pathLst>
                <a:path w="2077" h="5456" extrusionOk="0">
                  <a:moveTo>
                    <a:pt x="34" y="1"/>
                  </a:moveTo>
                  <a:cubicBezTo>
                    <a:pt x="14" y="1"/>
                    <a:pt x="0" y="19"/>
                    <a:pt x="18" y="38"/>
                  </a:cubicBezTo>
                  <a:cubicBezTo>
                    <a:pt x="557" y="1874"/>
                    <a:pt x="1222" y="3679"/>
                    <a:pt x="1982" y="5421"/>
                  </a:cubicBezTo>
                  <a:cubicBezTo>
                    <a:pt x="1982" y="5445"/>
                    <a:pt x="1996" y="5456"/>
                    <a:pt x="2013" y="5456"/>
                  </a:cubicBezTo>
                  <a:cubicBezTo>
                    <a:pt x="2041" y="5456"/>
                    <a:pt x="2077" y="5429"/>
                    <a:pt x="2077" y="5390"/>
                  </a:cubicBezTo>
                  <a:cubicBezTo>
                    <a:pt x="1349" y="3616"/>
                    <a:pt x="684" y="1843"/>
                    <a:pt x="82" y="38"/>
                  </a:cubicBezTo>
                  <a:cubicBezTo>
                    <a:pt x="68" y="11"/>
                    <a:pt x="49" y="1"/>
                    <a:pt x="3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6764812" y="606702"/>
              <a:ext cx="89088" cy="18522"/>
            </a:xfrm>
            <a:custGeom>
              <a:avLst/>
              <a:gdLst/>
              <a:ahLst/>
              <a:cxnLst/>
              <a:rect l="l" t="t" r="r" b="b"/>
              <a:pathLst>
                <a:path w="2756" h="573" extrusionOk="0">
                  <a:moveTo>
                    <a:pt x="2615" y="0"/>
                  </a:moveTo>
                  <a:cubicBezTo>
                    <a:pt x="1746" y="0"/>
                    <a:pt x="905" y="270"/>
                    <a:pt x="64" y="541"/>
                  </a:cubicBezTo>
                  <a:cubicBezTo>
                    <a:pt x="39" y="541"/>
                    <a:pt x="34" y="561"/>
                    <a:pt x="16" y="569"/>
                  </a:cubicBezTo>
                  <a:lnTo>
                    <a:pt x="16" y="569"/>
                  </a:lnTo>
                  <a:lnTo>
                    <a:pt x="2756" y="2"/>
                  </a:lnTo>
                  <a:cubicBezTo>
                    <a:pt x="2709" y="1"/>
                    <a:pt x="2662" y="0"/>
                    <a:pt x="2615" y="0"/>
                  </a:cubicBezTo>
                  <a:close/>
                  <a:moveTo>
                    <a:pt x="16" y="569"/>
                  </a:moveTo>
                  <a:lnTo>
                    <a:pt x="1" y="573"/>
                  </a:lnTo>
                  <a:cubicBezTo>
                    <a:pt x="7" y="573"/>
                    <a:pt x="12" y="571"/>
                    <a:pt x="16" y="569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6084643" y="1111794"/>
              <a:ext cx="84918" cy="102923"/>
            </a:xfrm>
            <a:custGeom>
              <a:avLst/>
              <a:gdLst/>
              <a:ahLst/>
              <a:cxnLst/>
              <a:rect l="l" t="t" r="r" b="b"/>
              <a:pathLst>
                <a:path w="2627" h="3184" extrusionOk="0">
                  <a:moveTo>
                    <a:pt x="2546" y="1"/>
                  </a:moveTo>
                  <a:cubicBezTo>
                    <a:pt x="2534" y="1"/>
                    <a:pt x="2523" y="7"/>
                    <a:pt x="2515" y="22"/>
                  </a:cubicBezTo>
                  <a:cubicBezTo>
                    <a:pt x="1534" y="909"/>
                    <a:pt x="678" y="1922"/>
                    <a:pt x="45" y="3094"/>
                  </a:cubicBezTo>
                  <a:cubicBezTo>
                    <a:pt x="0" y="3139"/>
                    <a:pt x="51" y="3183"/>
                    <a:pt x="95" y="3183"/>
                  </a:cubicBezTo>
                  <a:cubicBezTo>
                    <a:pt x="113" y="3183"/>
                    <a:pt x="131" y="3176"/>
                    <a:pt x="140" y="3157"/>
                  </a:cubicBezTo>
                  <a:cubicBezTo>
                    <a:pt x="837" y="2017"/>
                    <a:pt x="1629" y="1004"/>
                    <a:pt x="2579" y="85"/>
                  </a:cubicBezTo>
                  <a:cubicBezTo>
                    <a:pt x="2627" y="61"/>
                    <a:pt x="2583" y="1"/>
                    <a:pt x="254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6172084" y="1236992"/>
              <a:ext cx="19201" cy="43154"/>
            </a:xfrm>
            <a:custGeom>
              <a:avLst/>
              <a:gdLst/>
              <a:ahLst/>
              <a:cxnLst/>
              <a:rect l="l" t="t" r="r" b="b"/>
              <a:pathLst>
                <a:path w="594" h="1335" extrusionOk="0">
                  <a:moveTo>
                    <a:pt x="511" y="0"/>
                  </a:moveTo>
                  <a:cubicBezTo>
                    <a:pt x="497" y="0"/>
                    <a:pt x="484" y="4"/>
                    <a:pt x="475" y="13"/>
                  </a:cubicBezTo>
                  <a:cubicBezTo>
                    <a:pt x="222" y="393"/>
                    <a:pt x="32" y="836"/>
                    <a:pt x="0" y="1311"/>
                  </a:cubicBezTo>
                  <a:cubicBezTo>
                    <a:pt x="0" y="1327"/>
                    <a:pt x="24" y="1335"/>
                    <a:pt x="48" y="1335"/>
                  </a:cubicBezTo>
                  <a:cubicBezTo>
                    <a:pt x="72" y="1335"/>
                    <a:pt x="95" y="1327"/>
                    <a:pt x="95" y="1311"/>
                  </a:cubicBezTo>
                  <a:cubicBezTo>
                    <a:pt x="159" y="868"/>
                    <a:pt x="285" y="424"/>
                    <a:pt x="570" y="76"/>
                  </a:cubicBezTo>
                  <a:cubicBezTo>
                    <a:pt x="594" y="29"/>
                    <a:pt x="549" y="0"/>
                    <a:pt x="5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6055646" y="933161"/>
              <a:ext cx="374194" cy="208432"/>
            </a:xfrm>
            <a:custGeom>
              <a:avLst/>
              <a:gdLst/>
              <a:ahLst/>
              <a:cxnLst/>
              <a:rect l="l" t="t" r="r" b="b"/>
              <a:pathLst>
                <a:path w="11576" h="6448" extrusionOk="0">
                  <a:moveTo>
                    <a:pt x="11507" y="1"/>
                  </a:moveTo>
                  <a:cubicBezTo>
                    <a:pt x="11501" y="1"/>
                    <a:pt x="11495" y="2"/>
                    <a:pt x="11488" y="6"/>
                  </a:cubicBezTo>
                  <a:cubicBezTo>
                    <a:pt x="7371" y="1209"/>
                    <a:pt x="2716" y="2824"/>
                    <a:pt x="24" y="6371"/>
                  </a:cubicBezTo>
                  <a:cubicBezTo>
                    <a:pt x="0" y="6418"/>
                    <a:pt x="45" y="6447"/>
                    <a:pt x="83" y="6447"/>
                  </a:cubicBezTo>
                  <a:cubicBezTo>
                    <a:pt x="97" y="6447"/>
                    <a:pt x="110" y="6443"/>
                    <a:pt x="119" y="6435"/>
                  </a:cubicBezTo>
                  <a:cubicBezTo>
                    <a:pt x="2842" y="3046"/>
                    <a:pt x="7498" y="1399"/>
                    <a:pt x="11520" y="133"/>
                  </a:cubicBezTo>
                  <a:cubicBezTo>
                    <a:pt x="11576" y="104"/>
                    <a:pt x="11557" y="1"/>
                    <a:pt x="115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5989120" y="1172470"/>
              <a:ext cx="38337" cy="54112"/>
            </a:xfrm>
            <a:custGeom>
              <a:avLst/>
              <a:gdLst/>
              <a:ahLst/>
              <a:cxnLst/>
              <a:rect l="l" t="t" r="r" b="b"/>
              <a:pathLst>
                <a:path w="1186" h="1674" extrusionOk="0">
                  <a:moveTo>
                    <a:pt x="1133" y="0"/>
                  </a:moveTo>
                  <a:cubicBezTo>
                    <a:pt x="1121" y="0"/>
                    <a:pt x="1109" y="4"/>
                    <a:pt x="1100" y="13"/>
                  </a:cubicBezTo>
                  <a:cubicBezTo>
                    <a:pt x="847" y="615"/>
                    <a:pt x="467" y="1153"/>
                    <a:pt x="23" y="1628"/>
                  </a:cubicBezTo>
                  <a:cubicBezTo>
                    <a:pt x="1" y="1651"/>
                    <a:pt x="26" y="1673"/>
                    <a:pt x="54" y="1673"/>
                  </a:cubicBezTo>
                  <a:cubicBezTo>
                    <a:pt x="65" y="1673"/>
                    <a:pt x="77" y="1669"/>
                    <a:pt x="87" y="1660"/>
                  </a:cubicBezTo>
                  <a:cubicBezTo>
                    <a:pt x="562" y="1217"/>
                    <a:pt x="910" y="647"/>
                    <a:pt x="1163" y="45"/>
                  </a:cubicBezTo>
                  <a:cubicBezTo>
                    <a:pt x="1186" y="23"/>
                    <a:pt x="1161" y="0"/>
                    <a:pt x="113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6151848" y="1039610"/>
              <a:ext cx="165342" cy="151378"/>
            </a:xfrm>
            <a:custGeom>
              <a:avLst/>
              <a:gdLst/>
              <a:ahLst/>
              <a:cxnLst/>
              <a:rect l="l" t="t" r="r" b="b"/>
              <a:pathLst>
                <a:path w="5115" h="4683" extrusionOk="0">
                  <a:moveTo>
                    <a:pt x="5022" y="0"/>
                  </a:moveTo>
                  <a:cubicBezTo>
                    <a:pt x="5014" y="0"/>
                    <a:pt x="5005" y="2"/>
                    <a:pt x="4997" y="6"/>
                  </a:cubicBezTo>
                  <a:cubicBezTo>
                    <a:pt x="3160" y="1337"/>
                    <a:pt x="1481" y="2857"/>
                    <a:pt x="25" y="4567"/>
                  </a:cubicBezTo>
                  <a:cubicBezTo>
                    <a:pt x="0" y="4615"/>
                    <a:pt x="32" y="4683"/>
                    <a:pt x="77" y="4683"/>
                  </a:cubicBezTo>
                  <a:cubicBezTo>
                    <a:pt x="90" y="4683"/>
                    <a:pt x="105" y="4676"/>
                    <a:pt x="120" y="4662"/>
                  </a:cubicBezTo>
                  <a:cubicBezTo>
                    <a:pt x="1640" y="3015"/>
                    <a:pt x="3286" y="1495"/>
                    <a:pt x="5060" y="133"/>
                  </a:cubicBezTo>
                  <a:cubicBezTo>
                    <a:pt x="5115" y="78"/>
                    <a:pt x="5075" y="0"/>
                    <a:pt x="5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5982040" y="968138"/>
              <a:ext cx="269914" cy="180470"/>
            </a:xfrm>
            <a:custGeom>
              <a:avLst/>
              <a:gdLst/>
              <a:ahLst/>
              <a:cxnLst/>
              <a:rect l="l" t="t" r="r" b="b"/>
              <a:pathLst>
                <a:path w="8350" h="5583" extrusionOk="0">
                  <a:moveTo>
                    <a:pt x="8254" y="1"/>
                  </a:moveTo>
                  <a:cubicBezTo>
                    <a:pt x="4993" y="919"/>
                    <a:pt x="2142" y="2819"/>
                    <a:pt x="52" y="5479"/>
                  </a:cubicBezTo>
                  <a:cubicBezTo>
                    <a:pt x="0" y="5531"/>
                    <a:pt x="54" y="5583"/>
                    <a:pt x="93" y="5583"/>
                  </a:cubicBezTo>
                  <a:cubicBezTo>
                    <a:pt x="102" y="5583"/>
                    <a:pt x="110" y="5580"/>
                    <a:pt x="116" y="5574"/>
                  </a:cubicBezTo>
                  <a:cubicBezTo>
                    <a:pt x="2396" y="3009"/>
                    <a:pt x="5056" y="1236"/>
                    <a:pt x="8286" y="127"/>
                  </a:cubicBezTo>
                  <a:cubicBezTo>
                    <a:pt x="8349" y="96"/>
                    <a:pt x="8318" y="1"/>
                    <a:pt x="8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7336076" y="8899"/>
              <a:ext cx="3103" cy="8986"/>
            </a:xfrm>
            <a:custGeom>
              <a:avLst/>
              <a:gdLst/>
              <a:ahLst/>
              <a:cxnLst/>
              <a:rect l="l" t="t" r="r" b="b"/>
              <a:pathLst>
                <a:path w="96" h="278" extrusionOk="0">
                  <a:moveTo>
                    <a:pt x="32" y="1"/>
                  </a:moveTo>
                  <a:cubicBezTo>
                    <a:pt x="32" y="1"/>
                    <a:pt x="0" y="1"/>
                    <a:pt x="0" y="33"/>
                  </a:cubicBezTo>
                  <a:cubicBezTo>
                    <a:pt x="0" y="96"/>
                    <a:pt x="32" y="191"/>
                    <a:pt x="63" y="254"/>
                  </a:cubicBezTo>
                  <a:cubicBezTo>
                    <a:pt x="63" y="270"/>
                    <a:pt x="71" y="278"/>
                    <a:pt x="79" y="278"/>
                  </a:cubicBezTo>
                  <a:cubicBezTo>
                    <a:pt x="87" y="278"/>
                    <a:pt x="95" y="270"/>
                    <a:pt x="95" y="254"/>
                  </a:cubicBezTo>
                  <a:cubicBezTo>
                    <a:pt x="95" y="191"/>
                    <a:pt x="63" y="9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6837513" y="-226531"/>
              <a:ext cx="900865" cy="2442024"/>
            </a:xfrm>
            <a:custGeom>
              <a:avLst/>
              <a:gdLst/>
              <a:ahLst/>
              <a:cxnLst/>
              <a:rect l="l" t="t" r="r" b="b"/>
              <a:pathLst>
                <a:path w="27869" h="75546" extrusionOk="0">
                  <a:moveTo>
                    <a:pt x="27141" y="0"/>
                  </a:moveTo>
                  <a:cubicBezTo>
                    <a:pt x="26064" y="3579"/>
                    <a:pt x="24385" y="7126"/>
                    <a:pt x="22960" y="10197"/>
                  </a:cubicBezTo>
                  <a:cubicBezTo>
                    <a:pt x="17957" y="20933"/>
                    <a:pt x="7221" y="28027"/>
                    <a:pt x="2945" y="39079"/>
                  </a:cubicBezTo>
                  <a:cubicBezTo>
                    <a:pt x="2860" y="39271"/>
                    <a:pt x="3004" y="39434"/>
                    <a:pt x="3155" y="39434"/>
                  </a:cubicBezTo>
                  <a:cubicBezTo>
                    <a:pt x="3229" y="39434"/>
                    <a:pt x="3305" y="39395"/>
                    <a:pt x="3357" y="39301"/>
                  </a:cubicBezTo>
                  <a:cubicBezTo>
                    <a:pt x="7949" y="30212"/>
                    <a:pt x="15360" y="23308"/>
                    <a:pt x="20838" y="14948"/>
                  </a:cubicBezTo>
                  <a:lnTo>
                    <a:pt x="20838" y="14948"/>
                  </a:lnTo>
                  <a:cubicBezTo>
                    <a:pt x="19825" y="17513"/>
                    <a:pt x="19255" y="20268"/>
                    <a:pt x="18558" y="23023"/>
                  </a:cubicBezTo>
                  <a:cubicBezTo>
                    <a:pt x="17355" y="27710"/>
                    <a:pt x="14505" y="32207"/>
                    <a:pt x="14473" y="37148"/>
                  </a:cubicBezTo>
                  <a:cubicBezTo>
                    <a:pt x="14346" y="37211"/>
                    <a:pt x="14315" y="37338"/>
                    <a:pt x="14378" y="37464"/>
                  </a:cubicBezTo>
                  <a:cubicBezTo>
                    <a:pt x="9976" y="41930"/>
                    <a:pt x="3579" y="46743"/>
                    <a:pt x="3579" y="53615"/>
                  </a:cubicBezTo>
                  <a:cubicBezTo>
                    <a:pt x="3610" y="56941"/>
                    <a:pt x="5131" y="60076"/>
                    <a:pt x="5321" y="63401"/>
                  </a:cubicBezTo>
                  <a:cubicBezTo>
                    <a:pt x="5574" y="67803"/>
                    <a:pt x="3674" y="71857"/>
                    <a:pt x="349" y="74675"/>
                  </a:cubicBezTo>
                  <a:cubicBezTo>
                    <a:pt x="64" y="74675"/>
                    <a:pt x="0" y="75150"/>
                    <a:pt x="317" y="75214"/>
                  </a:cubicBezTo>
                  <a:cubicBezTo>
                    <a:pt x="1287" y="75439"/>
                    <a:pt x="2254" y="75545"/>
                    <a:pt x="3210" y="75545"/>
                  </a:cubicBezTo>
                  <a:cubicBezTo>
                    <a:pt x="11128" y="75545"/>
                    <a:pt x="18362" y="68283"/>
                    <a:pt x="20933" y="61248"/>
                  </a:cubicBezTo>
                  <a:cubicBezTo>
                    <a:pt x="23974" y="52792"/>
                    <a:pt x="21345" y="43418"/>
                    <a:pt x="14885" y="37338"/>
                  </a:cubicBezTo>
                  <a:cubicBezTo>
                    <a:pt x="14916" y="37306"/>
                    <a:pt x="14948" y="37274"/>
                    <a:pt x="14948" y="37211"/>
                  </a:cubicBezTo>
                  <a:cubicBezTo>
                    <a:pt x="15265" y="32429"/>
                    <a:pt x="17798" y="28217"/>
                    <a:pt x="19002" y="23625"/>
                  </a:cubicBezTo>
                  <a:cubicBezTo>
                    <a:pt x="20173" y="19096"/>
                    <a:pt x="20933" y="14441"/>
                    <a:pt x="23657" y="10514"/>
                  </a:cubicBezTo>
                  <a:cubicBezTo>
                    <a:pt x="23689" y="10419"/>
                    <a:pt x="23625" y="10356"/>
                    <a:pt x="23562" y="10356"/>
                  </a:cubicBezTo>
                  <a:cubicBezTo>
                    <a:pt x="24100" y="9311"/>
                    <a:pt x="24607" y="8234"/>
                    <a:pt x="25050" y="7126"/>
                  </a:cubicBezTo>
                  <a:cubicBezTo>
                    <a:pt x="26000" y="4845"/>
                    <a:pt x="27077" y="2439"/>
                    <a:pt x="27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7810039" y="-226531"/>
              <a:ext cx="1333923" cy="1629309"/>
            </a:xfrm>
            <a:custGeom>
              <a:avLst/>
              <a:gdLst/>
              <a:ahLst/>
              <a:cxnLst/>
              <a:rect l="l" t="t" r="r" b="b"/>
              <a:pathLst>
                <a:path w="41266" h="50404" extrusionOk="0">
                  <a:moveTo>
                    <a:pt x="1" y="0"/>
                  </a:moveTo>
                  <a:cubicBezTo>
                    <a:pt x="507" y="2660"/>
                    <a:pt x="1078" y="5289"/>
                    <a:pt x="2059" y="7854"/>
                  </a:cubicBezTo>
                  <a:cubicBezTo>
                    <a:pt x="2978" y="10229"/>
                    <a:pt x="4118" y="12509"/>
                    <a:pt x="5448" y="14663"/>
                  </a:cubicBezTo>
                  <a:cubicBezTo>
                    <a:pt x="5393" y="14630"/>
                    <a:pt x="5331" y="14612"/>
                    <a:pt x="5272" y="14612"/>
                  </a:cubicBezTo>
                  <a:cubicBezTo>
                    <a:pt x="5159" y="14612"/>
                    <a:pt x="5057" y="14676"/>
                    <a:pt x="5036" y="14821"/>
                  </a:cubicBezTo>
                  <a:cubicBezTo>
                    <a:pt x="4118" y="19223"/>
                    <a:pt x="3358" y="24068"/>
                    <a:pt x="4783" y="28439"/>
                  </a:cubicBezTo>
                  <a:cubicBezTo>
                    <a:pt x="6113" y="32524"/>
                    <a:pt x="8488" y="34139"/>
                    <a:pt x="12035" y="35976"/>
                  </a:cubicBezTo>
                  <a:cubicBezTo>
                    <a:pt x="14315" y="37179"/>
                    <a:pt x="14949" y="39174"/>
                    <a:pt x="16849" y="40663"/>
                  </a:cubicBezTo>
                  <a:cubicBezTo>
                    <a:pt x="18844" y="42215"/>
                    <a:pt x="21282" y="43323"/>
                    <a:pt x="23626" y="44178"/>
                  </a:cubicBezTo>
                  <a:cubicBezTo>
                    <a:pt x="26096" y="45033"/>
                    <a:pt x="28566" y="45413"/>
                    <a:pt x="31131" y="45825"/>
                  </a:cubicBezTo>
                  <a:cubicBezTo>
                    <a:pt x="34932" y="46427"/>
                    <a:pt x="37687" y="47757"/>
                    <a:pt x="40569" y="50322"/>
                  </a:cubicBezTo>
                  <a:cubicBezTo>
                    <a:pt x="40638" y="50379"/>
                    <a:pt x="40710" y="50403"/>
                    <a:pt x="40778" y="50403"/>
                  </a:cubicBezTo>
                  <a:cubicBezTo>
                    <a:pt x="40898" y="50403"/>
                    <a:pt x="41003" y="50328"/>
                    <a:pt x="41044" y="50227"/>
                  </a:cubicBezTo>
                  <a:cubicBezTo>
                    <a:pt x="41202" y="50164"/>
                    <a:pt x="41266" y="50005"/>
                    <a:pt x="41171" y="49815"/>
                  </a:cubicBezTo>
                  <a:cubicBezTo>
                    <a:pt x="39714" y="47250"/>
                    <a:pt x="39872" y="44431"/>
                    <a:pt x="39017" y="41676"/>
                  </a:cubicBezTo>
                  <a:cubicBezTo>
                    <a:pt x="38479" y="39998"/>
                    <a:pt x="37529" y="38604"/>
                    <a:pt x="36420" y="37211"/>
                  </a:cubicBezTo>
                  <a:cubicBezTo>
                    <a:pt x="34298" y="34519"/>
                    <a:pt x="32842" y="32556"/>
                    <a:pt x="31575" y="29357"/>
                  </a:cubicBezTo>
                  <a:cubicBezTo>
                    <a:pt x="30751" y="27172"/>
                    <a:pt x="29960" y="25113"/>
                    <a:pt x="28440" y="23277"/>
                  </a:cubicBezTo>
                  <a:cubicBezTo>
                    <a:pt x="27268" y="21788"/>
                    <a:pt x="25779" y="20521"/>
                    <a:pt x="24006" y="19730"/>
                  </a:cubicBezTo>
                  <a:cubicBezTo>
                    <a:pt x="21472" y="18558"/>
                    <a:pt x="18939" y="18526"/>
                    <a:pt x="16659" y="16594"/>
                  </a:cubicBezTo>
                  <a:cubicBezTo>
                    <a:pt x="15139" y="15328"/>
                    <a:pt x="14410" y="14441"/>
                    <a:pt x="12415" y="14251"/>
                  </a:cubicBezTo>
                  <a:cubicBezTo>
                    <a:pt x="11989" y="14208"/>
                    <a:pt x="11569" y="14193"/>
                    <a:pt x="11153" y="14193"/>
                  </a:cubicBezTo>
                  <a:cubicBezTo>
                    <a:pt x="10333" y="14193"/>
                    <a:pt x="9528" y="14249"/>
                    <a:pt x="8721" y="14249"/>
                  </a:cubicBezTo>
                  <a:cubicBezTo>
                    <a:pt x="7839" y="14249"/>
                    <a:pt x="6956" y="14182"/>
                    <a:pt x="6050" y="13903"/>
                  </a:cubicBezTo>
                  <a:cubicBezTo>
                    <a:pt x="4878" y="11844"/>
                    <a:pt x="3864" y="9754"/>
                    <a:pt x="3041" y="7537"/>
                  </a:cubicBezTo>
                  <a:cubicBezTo>
                    <a:pt x="2123" y="5099"/>
                    <a:pt x="1584" y="2534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62" name="Google Shape;1062;p51"/>
            <p:cNvSpPr/>
            <p:nvPr/>
          </p:nvSpPr>
          <p:spPr>
            <a:xfrm>
              <a:off x="6307207" y="-226531"/>
              <a:ext cx="1253046" cy="1433905"/>
            </a:xfrm>
            <a:custGeom>
              <a:avLst/>
              <a:gdLst/>
              <a:ahLst/>
              <a:cxnLst/>
              <a:rect l="l" t="t" r="r" b="b"/>
              <a:pathLst>
                <a:path w="38764" h="44359" extrusionOk="0">
                  <a:moveTo>
                    <a:pt x="1" y="0"/>
                  </a:moveTo>
                  <a:cubicBezTo>
                    <a:pt x="381" y="918"/>
                    <a:pt x="824" y="1773"/>
                    <a:pt x="1457" y="2565"/>
                  </a:cubicBezTo>
                  <a:cubicBezTo>
                    <a:pt x="2027" y="3262"/>
                    <a:pt x="4498" y="4782"/>
                    <a:pt x="5353" y="5859"/>
                  </a:cubicBezTo>
                  <a:cubicBezTo>
                    <a:pt x="5321" y="5890"/>
                    <a:pt x="5289" y="5922"/>
                    <a:pt x="5321" y="5985"/>
                  </a:cubicBezTo>
                  <a:cubicBezTo>
                    <a:pt x="4783" y="6429"/>
                    <a:pt x="4276" y="6904"/>
                    <a:pt x="3738" y="7347"/>
                  </a:cubicBezTo>
                  <a:cubicBezTo>
                    <a:pt x="3643" y="7347"/>
                    <a:pt x="3516" y="7442"/>
                    <a:pt x="3484" y="7537"/>
                  </a:cubicBezTo>
                  <a:cubicBezTo>
                    <a:pt x="3168" y="10482"/>
                    <a:pt x="7284" y="13016"/>
                    <a:pt x="9406" y="14409"/>
                  </a:cubicBezTo>
                  <a:cubicBezTo>
                    <a:pt x="12543" y="16471"/>
                    <a:pt x="16159" y="17734"/>
                    <a:pt x="19888" y="17734"/>
                  </a:cubicBezTo>
                  <a:cubicBezTo>
                    <a:pt x="20225" y="17734"/>
                    <a:pt x="20563" y="17724"/>
                    <a:pt x="20902" y="17703"/>
                  </a:cubicBezTo>
                  <a:cubicBezTo>
                    <a:pt x="23436" y="17513"/>
                    <a:pt x="25779" y="16785"/>
                    <a:pt x="27869" y="15486"/>
                  </a:cubicBezTo>
                  <a:lnTo>
                    <a:pt x="27869" y="15486"/>
                  </a:lnTo>
                  <a:cubicBezTo>
                    <a:pt x="25653" y="17386"/>
                    <a:pt x="23341" y="19128"/>
                    <a:pt x="20902" y="20838"/>
                  </a:cubicBezTo>
                  <a:cubicBezTo>
                    <a:pt x="20412" y="20778"/>
                    <a:pt x="19912" y="20749"/>
                    <a:pt x="19407" y="20749"/>
                  </a:cubicBezTo>
                  <a:cubicBezTo>
                    <a:pt x="15632" y="20749"/>
                    <a:pt x="11583" y="22412"/>
                    <a:pt x="9628" y="25652"/>
                  </a:cubicBezTo>
                  <a:cubicBezTo>
                    <a:pt x="6208" y="31384"/>
                    <a:pt x="11306" y="38414"/>
                    <a:pt x="7094" y="43893"/>
                  </a:cubicBezTo>
                  <a:cubicBezTo>
                    <a:pt x="7031" y="43925"/>
                    <a:pt x="6999" y="43988"/>
                    <a:pt x="7031" y="44020"/>
                  </a:cubicBezTo>
                  <a:cubicBezTo>
                    <a:pt x="6985" y="44181"/>
                    <a:pt x="7123" y="44359"/>
                    <a:pt x="7275" y="44359"/>
                  </a:cubicBezTo>
                  <a:cubicBezTo>
                    <a:pt x="7332" y="44359"/>
                    <a:pt x="7391" y="44334"/>
                    <a:pt x="7443" y="44273"/>
                  </a:cubicBezTo>
                  <a:cubicBezTo>
                    <a:pt x="7538" y="44146"/>
                    <a:pt x="7633" y="44020"/>
                    <a:pt x="7728" y="43925"/>
                  </a:cubicBezTo>
                  <a:cubicBezTo>
                    <a:pt x="11306" y="42151"/>
                    <a:pt x="14093" y="39143"/>
                    <a:pt x="16025" y="35659"/>
                  </a:cubicBezTo>
                  <a:cubicBezTo>
                    <a:pt x="17039" y="33822"/>
                    <a:pt x="17799" y="31859"/>
                    <a:pt x="18337" y="29832"/>
                  </a:cubicBezTo>
                  <a:cubicBezTo>
                    <a:pt x="19065" y="26982"/>
                    <a:pt x="19002" y="23942"/>
                    <a:pt x="20744" y="21472"/>
                  </a:cubicBezTo>
                  <a:cubicBezTo>
                    <a:pt x="20839" y="21408"/>
                    <a:pt x="20902" y="21377"/>
                    <a:pt x="20966" y="21345"/>
                  </a:cubicBezTo>
                  <a:cubicBezTo>
                    <a:pt x="20997" y="21345"/>
                    <a:pt x="20997" y="21345"/>
                    <a:pt x="20997" y="21313"/>
                  </a:cubicBezTo>
                  <a:cubicBezTo>
                    <a:pt x="21029" y="21313"/>
                    <a:pt x="21061" y="21313"/>
                    <a:pt x="21092" y="21281"/>
                  </a:cubicBezTo>
                  <a:cubicBezTo>
                    <a:pt x="25336" y="19001"/>
                    <a:pt x="29104" y="15644"/>
                    <a:pt x="32145" y="11908"/>
                  </a:cubicBezTo>
                  <a:cubicBezTo>
                    <a:pt x="33887" y="10166"/>
                    <a:pt x="35438" y="8139"/>
                    <a:pt x="35913" y="5764"/>
                  </a:cubicBezTo>
                  <a:cubicBezTo>
                    <a:pt x="36040" y="5637"/>
                    <a:pt x="36135" y="5542"/>
                    <a:pt x="36262" y="5415"/>
                  </a:cubicBezTo>
                  <a:cubicBezTo>
                    <a:pt x="36275" y="5419"/>
                    <a:pt x="36288" y="5420"/>
                    <a:pt x="36301" y="5420"/>
                  </a:cubicBezTo>
                  <a:cubicBezTo>
                    <a:pt x="36407" y="5420"/>
                    <a:pt x="36480" y="5307"/>
                    <a:pt x="36452" y="5194"/>
                  </a:cubicBezTo>
                  <a:cubicBezTo>
                    <a:pt x="36515" y="5099"/>
                    <a:pt x="36578" y="5035"/>
                    <a:pt x="36642" y="4972"/>
                  </a:cubicBezTo>
                  <a:cubicBezTo>
                    <a:pt x="36737" y="4830"/>
                    <a:pt x="36618" y="4651"/>
                    <a:pt x="36486" y="4651"/>
                  </a:cubicBezTo>
                  <a:cubicBezTo>
                    <a:pt x="36442" y="4651"/>
                    <a:pt x="36396" y="4671"/>
                    <a:pt x="36357" y="4719"/>
                  </a:cubicBezTo>
                  <a:lnTo>
                    <a:pt x="36262" y="4814"/>
                  </a:lnTo>
                  <a:cubicBezTo>
                    <a:pt x="36230" y="4750"/>
                    <a:pt x="36198" y="4719"/>
                    <a:pt x="36167" y="4687"/>
                  </a:cubicBezTo>
                  <a:cubicBezTo>
                    <a:pt x="37243" y="3230"/>
                    <a:pt x="38067" y="1647"/>
                    <a:pt x="38764" y="0"/>
                  </a:cubicBezTo>
                  <a:lnTo>
                    <a:pt x="38067" y="0"/>
                  </a:lnTo>
                  <a:cubicBezTo>
                    <a:pt x="37433" y="1583"/>
                    <a:pt x="36578" y="3104"/>
                    <a:pt x="35502" y="4560"/>
                  </a:cubicBezTo>
                  <a:cubicBezTo>
                    <a:pt x="35407" y="4529"/>
                    <a:pt x="35280" y="4497"/>
                    <a:pt x="35153" y="4402"/>
                  </a:cubicBezTo>
                  <a:cubicBezTo>
                    <a:pt x="34868" y="4434"/>
                    <a:pt x="34583" y="4465"/>
                    <a:pt x="34267" y="4497"/>
                  </a:cubicBezTo>
                  <a:cubicBezTo>
                    <a:pt x="32936" y="4339"/>
                    <a:pt x="31923" y="3737"/>
                    <a:pt x="31195" y="2724"/>
                  </a:cubicBezTo>
                  <a:cubicBezTo>
                    <a:pt x="30783" y="2312"/>
                    <a:pt x="30466" y="1805"/>
                    <a:pt x="30086" y="1362"/>
                  </a:cubicBezTo>
                  <a:cubicBezTo>
                    <a:pt x="29643" y="855"/>
                    <a:pt x="29168" y="412"/>
                    <a:pt x="28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3489615" y="-226531"/>
              <a:ext cx="1149930" cy="257081"/>
            </a:xfrm>
            <a:custGeom>
              <a:avLst/>
              <a:gdLst/>
              <a:ahLst/>
              <a:cxnLst/>
              <a:rect l="l" t="t" r="r" b="b"/>
              <a:pathLst>
                <a:path w="35574" h="7953" extrusionOk="0">
                  <a:moveTo>
                    <a:pt x="2828" y="0"/>
                  </a:moveTo>
                  <a:cubicBezTo>
                    <a:pt x="1783" y="1298"/>
                    <a:pt x="864" y="2692"/>
                    <a:pt x="104" y="4212"/>
                  </a:cubicBezTo>
                  <a:cubicBezTo>
                    <a:pt x="1" y="4398"/>
                    <a:pt x="181" y="4557"/>
                    <a:pt x="362" y="4557"/>
                  </a:cubicBezTo>
                  <a:cubicBezTo>
                    <a:pt x="459" y="4557"/>
                    <a:pt x="556" y="4512"/>
                    <a:pt x="611" y="4402"/>
                  </a:cubicBezTo>
                  <a:cubicBezTo>
                    <a:pt x="1534" y="4180"/>
                    <a:pt x="2437" y="4084"/>
                    <a:pt x="3323" y="4084"/>
                  </a:cubicBezTo>
                  <a:cubicBezTo>
                    <a:pt x="7881" y="4084"/>
                    <a:pt x="12029" y="6614"/>
                    <a:pt x="16509" y="7569"/>
                  </a:cubicBezTo>
                  <a:cubicBezTo>
                    <a:pt x="17577" y="7794"/>
                    <a:pt x="18678" y="7952"/>
                    <a:pt x="19773" y="7952"/>
                  </a:cubicBezTo>
                  <a:cubicBezTo>
                    <a:pt x="20529" y="7952"/>
                    <a:pt x="21282" y="7877"/>
                    <a:pt x="22019" y="7696"/>
                  </a:cubicBezTo>
                  <a:cubicBezTo>
                    <a:pt x="24711" y="7030"/>
                    <a:pt x="26738" y="4940"/>
                    <a:pt x="29145" y="3705"/>
                  </a:cubicBezTo>
                  <a:cubicBezTo>
                    <a:pt x="29240" y="3674"/>
                    <a:pt x="29272" y="3610"/>
                    <a:pt x="29272" y="3547"/>
                  </a:cubicBezTo>
                  <a:cubicBezTo>
                    <a:pt x="31773" y="3325"/>
                    <a:pt x="33927" y="1932"/>
                    <a:pt x="35574" y="0"/>
                  </a:cubicBezTo>
                  <a:lnTo>
                    <a:pt x="34275" y="0"/>
                  </a:lnTo>
                  <a:cubicBezTo>
                    <a:pt x="33389" y="887"/>
                    <a:pt x="32375" y="1647"/>
                    <a:pt x="31203" y="2153"/>
                  </a:cubicBezTo>
                  <a:cubicBezTo>
                    <a:pt x="30095" y="1900"/>
                    <a:pt x="28955" y="950"/>
                    <a:pt x="27973" y="0"/>
                  </a:cubicBezTo>
                  <a:lnTo>
                    <a:pt x="27403" y="0"/>
                  </a:lnTo>
                  <a:cubicBezTo>
                    <a:pt x="27656" y="190"/>
                    <a:pt x="27878" y="412"/>
                    <a:pt x="28100" y="602"/>
                  </a:cubicBezTo>
                  <a:cubicBezTo>
                    <a:pt x="28860" y="1235"/>
                    <a:pt x="29683" y="2027"/>
                    <a:pt x="30570" y="2375"/>
                  </a:cubicBezTo>
                  <a:cubicBezTo>
                    <a:pt x="29937" y="2565"/>
                    <a:pt x="29303" y="2724"/>
                    <a:pt x="28575" y="2755"/>
                  </a:cubicBezTo>
                  <a:cubicBezTo>
                    <a:pt x="28394" y="2769"/>
                    <a:pt x="28212" y="2776"/>
                    <a:pt x="28031" y="2776"/>
                  </a:cubicBezTo>
                  <a:cubicBezTo>
                    <a:pt x="24906" y="2776"/>
                    <a:pt x="21683" y="808"/>
                    <a:pt x="18631" y="0"/>
                  </a:cubicBezTo>
                  <a:lnTo>
                    <a:pt x="15749" y="0"/>
                  </a:lnTo>
                  <a:cubicBezTo>
                    <a:pt x="19486" y="538"/>
                    <a:pt x="22684" y="2248"/>
                    <a:pt x="26326" y="3262"/>
                  </a:cubicBezTo>
                  <a:cubicBezTo>
                    <a:pt x="27055" y="3484"/>
                    <a:pt x="27751" y="3547"/>
                    <a:pt x="28448" y="3579"/>
                  </a:cubicBezTo>
                  <a:cubicBezTo>
                    <a:pt x="26168" y="4655"/>
                    <a:pt x="24363" y="6524"/>
                    <a:pt x="21829" y="7094"/>
                  </a:cubicBezTo>
                  <a:cubicBezTo>
                    <a:pt x="21104" y="7264"/>
                    <a:pt x="20373" y="7337"/>
                    <a:pt x="19642" y="7337"/>
                  </a:cubicBezTo>
                  <a:cubicBezTo>
                    <a:pt x="17371" y="7337"/>
                    <a:pt x="15094" y="6625"/>
                    <a:pt x="12962" y="5859"/>
                  </a:cubicBezTo>
                  <a:cubicBezTo>
                    <a:pt x="9822" y="4732"/>
                    <a:pt x="6705" y="3445"/>
                    <a:pt x="3417" y="3445"/>
                  </a:cubicBezTo>
                  <a:cubicBezTo>
                    <a:pt x="2825" y="3445"/>
                    <a:pt x="2228" y="3487"/>
                    <a:pt x="1624" y="3579"/>
                  </a:cubicBezTo>
                  <a:cubicBezTo>
                    <a:pt x="4221" y="1615"/>
                    <a:pt x="7198" y="443"/>
                    <a:pt x="10333" y="0"/>
                  </a:cubicBezTo>
                  <a:lnTo>
                    <a:pt x="7832" y="0"/>
                  </a:lnTo>
                  <a:cubicBezTo>
                    <a:pt x="5456" y="633"/>
                    <a:pt x="3208" y="1742"/>
                    <a:pt x="1181" y="3357"/>
                  </a:cubicBezTo>
                  <a:cubicBezTo>
                    <a:pt x="1878" y="2153"/>
                    <a:pt x="2701" y="1045"/>
                    <a:pt x="36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4821766" y="-226531"/>
              <a:ext cx="444501" cy="898829"/>
            </a:xfrm>
            <a:custGeom>
              <a:avLst/>
              <a:gdLst/>
              <a:ahLst/>
              <a:cxnLst/>
              <a:rect l="l" t="t" r="r" b="b"/>
              <a:pathLst>
                <a:path w="13751" h="27806" extrusionOk="0">
                  <a:moveTo>
                    <a:pt x="1" y="0"/>
                  </a:moveTo>
                  <a:cubicBezTo>
                    <a:pt x="127" y="1140"/>
                    <a:pt x="317" y="2280"/>
                    <a:pt x="602" y="3420"/>
                  </a:cubicBezTo>
                  <a:cubicBezTo>
                    <a:pt x="1394" y="6777"/>
                    <a:pt x="1014" y="10229"/>
                    <a:pt x="1901" y="13554"/>
                  </a:cubicBezTo>
                  <a:cubicBezTo>
                    <a:pt x="3484" y="19508"/>
                    <a:pt x="8203" y="24227"/>
                    <a:pt x="13112" y="27647"/>
                  </a:cubicBezTo>
                  <a:cubicBezTo>
                    <a:pt x="13143" y="27679"/>
                    <a:pt x="13175" y="27710"/>
                    <a:pt x="13238" y="27742"/>
                  </a:cubicBezTo>
                  <a:cubicBezTo>
                    <a:pt x="13290" y="27787"/>
                    <a:pt x="13344" y="27806"/>
                    <a:pt x="13395" y="27806"/>
                  </a:cubicBezTo>
                  <a:cubicBezTo>
                    <a:pt x="13595" y="27806"/>
                    <a:pt x="13751" y="27513"/>
                    <a:pt x="13523" y="27362"/>
                  </a:cubicBezTo>
                  <a:cubicBezTo>
                    <a:pt x="9882" y="24448"/>
                    <a:pt x="10135" y="19761"/>
                    <a:pt x="9850" y="15549"/>
                  </a:cubicBezTo>
                  <a:cubicBezTo>
                    <a:pt x="9597" y="12478"/>
                    <a:pt x="8805" y="10451"/>
                    <a:pt x="7253" y="7886"/>
                  </a:cubicBezTo>
                  <a:cubicBezTo>
                    <a:pt x="5796" y="5447"/>
                    <a:pt x="7158" y="2850"/>
                    <a:pt x="5733" y="253"/>
                  </a:cubicBezTo>
                  <a:cubicBezTo>
                    <a:pt x="5701" y="190"/>
                    <a:pt x="5638" y="95"/>
                    <a:pt x="5575" y="0"/>
                  </a:cubicBezTo>
                  <a:lnTo>
                    <a:pt x="5195" y="0"/>
                  </a:lnTo>
                  <a:cubicBezTo>
                    <a:pt x="5670" y="855"/>
                    <a:pt x="6018" y="1710"/>
                    <a:pt x="6145" y="2597"/>
                  </a:cubicBezTo>
                  <a:cubicBezTo>
                    <a:pt x="6335" y="3895"/>
                    <a:pt x="5670" y="5004"/>
                    <a:pt x="5860" y="6239"/>
                  </a:cubicBezTo>
                  <a:cubicBezTo>
                    <a:pt x="6050" y="7506"/>
                    <a:pt x="7190" y="8456"/>
                    <a:pt x="7791" y="9501"/>
                  </a:cubicBezTo>
                  <a:cubicBezTo>
                    <a:pt x="10673" y="14346"/>
                    <a:pt x="8425" y="20901"/>
                    <a:pt x="11275" y="25557"/>
                  </a:cubicBezTo>
                  <a:cubicBezTo>
                    <a:pt x="7031" y="21947"/>
                    <a:pt x="3168" y="17798"/>
                    <a:pt x="2186" y="12034"/>
                  </a:cubicBezTo>
                  <a:cubicBezTo>
                    <a:pt x="1774" y="9564"/>
                    <a:pt x="2091" y="7062"/>
                    <a:pt x="1521" y="4624"/>
                  </a:cubicBezTo>
                  <a:cubicBezTo>
                    <a:pt x="1173" y="3009"/>
                    <a:pt x="856" y="1520"/>
                    <a:pt x="66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4012002" y="-226531"/>
              <a:ext cx="720718" cy="1561524"/>
            </a:xfrm>
            <a:custGeom>
              <a:avLst/>
              <a:gdLst/>
              <a:ahLst/>
              <a:cxnLst/>
              <a:rect l="l" t="t" r="r" b="b"/>
              <a:pathLst>
                <a:path w="22296" h="48307" extrusionOk="0">
                  <a:moveTo>
                    <a:pt x="16088" y="13206"/>
                  </a:moveTo>
                  <a:lnTo>
                    <a:pt x="16088" y="13206"/>
                  </a:lnTo>
                  <a:cubicBezTo>
                    <a:pt x="14537" y="16056"/>
                    <a:pt x="12225" y="18431"/>
                    <a:pt x="10610" y="21250"/>
                  </a:cubicBezTo>
                  <a:cubicBezTo>
                    <a:pt x="9026" y="23942"/>
                    <a:pt x="7886" y="26919"/>
                    <a:pt x="7158" y="29959"/>
                  </a:cubicBezTo>
                  <a:cubicBezTo>
                    <a:pt x="5986" y="34994"/>
                    <a:pt x="5511" y="41265"/>
                    <a:pt x="8963" y="45540"/>
                  </a:cubicBezTo>
                  <a:cubicBezTo>
                    <a:pt x="9023" y="45609"/>
                    <a:pt x="9098" y="45638"/>
                    <a:pt x="9170" y="45638"/>
                  </a:cubicBezTo>
                  <a:cubicBezTo>
                    <a:pt x="9364" y="45638"/>
                    <a:pt x="9545" y="45431"/>
                    <a:pt x="9406" y="45223"/>
                  </a:cubicBezTo>
                  <a:cubicBezTo>
                    <a:pt x="5606" y="40156"/>
                    <a:pt x="6651" y="32746"/>
                    <a:pt x="8583" y="27109"/>
                  </a:cubicBezTo>
                  <a:cubicBezTo>
                    <a:pt x="9565" y="24195"/>
                    <a:pt x="11021" y="21440"/>
                    <a:pt x="12795" y="18938"/>
                  </a:cubicBezTo>
                  <a:cubicBezTo>
                    <a:pt x="14062" y="17101"/>
                    <a:pt x="15423" y="15423"/>
                    <a:pt x="16405" y="13459"/>
                  </a:cubicBezTo>
                  <a:lnTo>
                    <a:pt x="16405" y="13459"/>
                  </a:lnTo>
                  <a:cubicBezTo>
                    <a:pt x="16247" y="14188"/>
                    <a:pt x="16120" y="14916"/>
                    <a:pt x="16025" y="15708"/>
                  </a:cubicBezTo>
                  <a:cubicBezTo>
                    <a:pt x="16008" y="15858"/>
                    <a:pt x="16115" y="15938"/>
                    <a:pt x="16229" y="15938"/>
                  </a:cubicBezTo>
                  <a:cubicBezTo>
                    <a:pt x="16331" y="15938"/>
                    <a:pt x="16439" y="15874"/>
                    <a:pt x="16468" y="15739"/>
                  </a:cubicBezTo>
                  <a:cubicBezTo>
                    <a:pt x="16595" y="15043"/>
                    <a:pt x="16753" y="14378"/>
                    <a:pt x="16944" y="13713"/>
                  </a:cubicBezTo>
                  <a:cubicBezTo>
                    <a:pt x="16975" y="14568"/>
                    <a:pt x="17039" y="15454"/>
                    <a:pt x="17070" y="16373"/>
                  </a:cubicBezTo>
                  <a:cubicBezTo>
                    <a:pt x="17324" y="21598"/>
                    <a:pt x="15867" y="25525"/>
                    <a:pt x="13207" y="29959"/>
                  </a:cubicBezTo>
                  <a:cubicBezTo>
                    <a:pt x="9945" y="35311"/>
                    <a:pt x="8995" y="41233"/>
                    <a:pt x="9628" y="47408"/>
                  </a:cubicBezTo>
                  <a:cubicBezTo>
                    <a:pt x="6588" y="44590"/>
                    <a:pt x="3389" y="41170"/>
                    <a:pt x="1837" y="37306"/>
                  </a:cubicBezTo>
                  <a:cubicBezTo>
                    <a:pt x="254" y="33442"/>
                    <a:pt x="1172" y="28882"/>
                    <a:pt x="2787" y="25208"/>
                  </a:cubicBezTo>
                  <a:cubicBezTo>
                    <a:pt x="4403" y="21472"/>
                    <a:pt x="7126" y="18305"/>
                    <a:pt x="10736" y="16373"/>
                  </a:cubicBezTo>
                  <a:cubicBezTo>
                    <a:pt x="12637" y="15359"/>
                    <a:pt x="14663" y="14694"/>
                    <a:pt x="16088" y="13206"/>
                  </a:cubicBezTo>
                  <a:close/>
                  <a:moveTo>
                    <a:pt x="21029" y="0"/>
                  </a:moveTo>
                  <a:cubicBezTo>
                    <a:pt x="19984" y="3895"/>
                    <a:pt x="18115" y="7506"/>
                    <a:pt x="16944" y="11401"/>
                  </a:cubicBezTo>
                  <a:cubicBezTo>
                    <a:pt x="14568" y="14948"/>
                    <a:pt x="9565" y="15644"/>
                    <a:pt x="6461" y="18590"/>
                  </a:cubicBezTo>
                  <a:cubicBezTo>
                    <a:pt x="3769" y="21186"/>
                    <a:pt x="1901" y="24607"/>
                    <a:pt x="982" y="28185"/>
                  </a:cubicBezTo>
                  <a:cubicBezTo>
                    <a:pt x="96" y="31732"/>
                    <a:pt x="1" y="35247"/>
                    <a:pt x="1711" y="38509"/>
                  </a:cubicBezTo>
                  <a:cubicBezTo>
                    <a:pt x="3642" y="42246"/>
                    <a:pt x="6524" y="45477"/>
                    <a:pt x="9660" y="48232"/>
                  </a:cubicBezTo>
                  <a:cubicBezTo>
                    <a:pt x="9720" y="48284"/>
                    <a:pt x="9782" y="48307"/>
                    <a:pt x="9840" y="48307"/>
                  </a:cubicBezTo>
                  <a:cubicBezTo>
                    <a:pt x="10027" y="48307"/>
                    <a:pt x="10175" y="48077"/>
                    <a:pt x="10103" y="47883"/>
                  </a:cubicBezTo>
                  <a:cubicBezTo>
                    <a:pt x="10166" y="47820"/>
                    <a:pt x="10198" y="47757"/>
                    <a:pt x="10166" y="47693"/>
                  </a:cubicBezTo>
                  <a:cubicBezTo>
                    <a:pt x="9533" y="43988"/>
                    <a:pt x="9818" y="40093"/>
                    <a:pt x="10926" y="36514"/>
                  </a:cubicBezTo>
                  <a:cubicBezTo>
                    <a:pt x="11971" y="33189"/>
                    <a:pt x="13935" y="30465"/>
                    <a:pt x="15550" y="27457"/>
                  </a:cubicBezTo>
                  <a:cubicBezTo>
                    <a:pt x="16912" y="24955"/>
                    <a:pt x="17640" y="22263"/>
                    <a:pt x="17799" y="19445"/>
                  </a:cubicBezTo>
                  <a:cubicBezTo>
                    <a:pt x="17925" y="16753"/>
                    <a:pt x="17292" y="13998"/>
                    <a:pt x="17767" y="11369"/>
                  </a:cubicBezTo>
                  <a:cubicBezTo>
                    <a:pt x="19034" y="8139"/>
                    <a:pt x="20744" y="5099"/>
                    <a:pt x="21821" y="1742"/>
                  </a:cubicBezTo>
                  <a:cubicBezTo>
                    <a:pt x="22011" y="1172"/>
                    <a:pt x="22169" y="602"/>
                    <a:pt x="222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7167141" y="-226531"/>
              <a:ext cx="1058547" cy="978995"/>
            </a:xfrm>
            <a:custGeom>
              <a:avLst/>
              <a:gdLst/>
              <a:ahLst/>
              <a:cxnLst/>
              <a:rect l="l" t="t" r="r" b="b"/>
              <a:pathLst>
                <a:path w="32747" h="30286" extrusionOk="0">
                  <a:moveTo>
                    <a:pt x="19382" y="5890"/>
                  </a:moveTo>
                  <a:cubicBezTo>
                    <a:pt x="20997" y="6745"/>
                    <a:pt x="22296" y="7917"/>
                    <a:pt x="23151" y="9532"/>
                  </a:cubicBezTo>
                  <a:cubicBezTo>
                    <a:pt x="23847" y="10862"/>
                    <a:pt x="23911" y="12129"/>
                    <a:pt x="24037" y="13459"/>
                  </a:cubicBezTo>
                  <a:cubicBezTo>
                    <a:pt x="23056" y="12668"/>
                    <a:pt x="21947" y="12098"/>
                    <a:pt x="20744" y="11781"/>
                  </a:cubicBezTo>
                  <a:cubicBezTo>
                    <a:pt x="19952" y="11559"/>
                    <a:pt x="19160" y="11559"/>
                    <a:pt x="18369" y="11337"/>
                  </a:cubicBezTo>
                  <a:cubicBezTo>
                    <a:pt x="16659" y="10894"/>
                    <a:pt x="14695" y="9216"/>
                    <a:pt x="15043" y="7252"/>
                  </a:cubicBezTo>
                  <a:cubicBezTo>
                    <a:pt x="15043" y="7221"/>
                    <a:pt x="15043" y="7189"/>
                    <a:pt x="15043" y="7189"/>
                  </a:cubicBezTo>
                  <a:cubicBezTo>
                    <a:pt x="16374" y="6682"/>
                    <a:pt x="17862" y="6207"/>
                    <a:pt x="19382" y="5890"/>
                  </a:cubicBezTo>
                  <a:close/>
                  <a:moveTo>
                    <a:pt x="22716" y="5490"/>
                  </a:moveTo>
                  <a:cubicBezTo>
                    <a:pt x="24951" y="5490"/>
                    <a:pt x="27084" y="6090"/>
                    <a:pt x="28724" y="7822"/>
                  </a:cubicBezTo>
                  <a:cubicBezTo>
                    <a:pt x="32081" y="11369"/>
                    <a:pt x="31226" y="16373"/>
                    <a:pt x="29073" y="20268"/>
                  </a:cubicBezTo>
                  <a:cubicBezTo>
                    <a:pt x="28851" y="19286"/>
                    <a:pt x="28376" y="18400"/>
                    <a:pt x="27521" y="17703"/>
                  </a:cubicBezTo>
                  <a:cubicBezTo>
                    <a:pt x="27014" y="17291"/>
                    <a:pt x="26381" y="17133"/>
                    <a:pt x="25874" y="16753"/>
                  </a:cubicBezTo>
                  <a:cubicBezTo>
                    <a:pt x="24259" y="15486"/>
                    <a:pt x="24734" y="13649"/>
                    <a:pt x="24449" y="12003"/>
                  </a:cubicBezTo>
                  <a:cubicBezTo>
                    <a:pt x="24006" y="9342"/>
                    <a:pt x="22359" y="7094"/>
                    <a:pt x="20079" y="5732"/>
                  </a:cubicBezTo>
                  <a:cubicBezTo>
                    <a:pt x="20958" y="5581"/>
                    <a:pt x="21845" y="5490"/>
                    <a:pt x="22716" y="5490"/>
                  </a:cubicBezTo>
                  <a:close/>
                  <a:moveTo>
                    <a:pt x="5289" y="8772"/>
                  </a:moveTo>
                  <a:cubicBezTo>
                    <a:pt x="8013" y="11686"/>
                    <a:pt x="10040" y="17513"/>
                    <a:pt x="9058" y="21377"/>
                  </a:cubicBezTo>
                  <a:cubicBezTo>
                    <a:pt x="8330" y="24132"/>
                    <a:pt x="6144" y="26222"/>
                    <a:pt x="5448" y="29009"/>
                  </a:cubicBezTo>
                  <a:cubicBezTo>
                    <a:pt x="5226" y="25272"/>
                    <a:pt x="2534" y="21947"/>
                    <a:pt x="2597" y="18083"/>
                  </a:cubicBezTo>
                  <a:cubicBezTo>
                    <a:pt x="2661" y="14726"/>
                    <a:pt x="5289" y="12066"/>
                    <a:pt x="5289" y="8772"/>
                  </a:cubicBezTo>
                  <a:close/>
                  <a:moveTo>
                    <a:pt x="5828" y="8677"/>
                  </a:moveTo>
                  <a:lnTo>
                    <a:pt x="5828" y="8677"/>
                  </a:lnTo>
                  <a:cubicBezTo>
                    <a:pt x="9565" y="10862"/>
                    <a:pt x="12922" y="14283"/>
                    <a:pt x="13903" y="18621"/>
                  </a:cubicBezTo>
                  <a:cubicBezTo>
                    <a:pt x="15265" y="24448"/>
                    <a:pt x="9660" y="26760"/>
                    <a:pt x="5638" y="29484"/>
                  </a:cubicBezTo>
                  <a:cubicBezTo>
                    <a:pt x="6651" y="25810"/>
                    <a:pt x="9976" y="23055"/>
                    <a:pt x="9723" y="19001"/>
                  </a:cubicBezTo>
                  <a:cubicBezTo>
                    <a:pt x="9470" y="15454"/>
                    <a:pt x="8266" y="11401"/>
                    <a:pt x="5828" y="8677"/>
                  </a:cubicBezTo>
                  <a:close/>
                  <a:moveTo>
                    <a:pt x="1" y="0"/>
                  </a:moveTo>
                  <a:cubicBezTo>
                    <a:pt x="951" y="3040"/>
                    <a:pt x="2851" y="5542"/>
                    <a:pt x="4783" y="8107"/>
                  </a:cubicBezTo>
                  <a:cubicBezTo>
                    <a:pt x="5099" y="11654"/>
                    <a:pt x="2122" y="14504"/>
                    <a:pt x="2091" y="18083"/>
                  </a:cubicBezTo>
                  <a:cubicBezTo>
                    <a:pt x="2091" y="22263"/>
                    <a:pt x="4814" y="25715"/>
                    <a:pt x="5163" y="29800"/>
                  </a:cubicBezTo>
                  <a:cubicBezTo>
                    <a:pt x="5131" y="29800"/>
                    <a:pt x="5099" y="29832"/>
                    <a:pt x="5068" y="29864"/>
                  </a:cubicBezTo>
                  <a:cubicBezTo>
                    <a:pt x="4895" y="29979"/>
                    <a:pt x="5010" y="30252"/>
                    <a:pt x="5176" y="30252"/>
                  </a:cubicBezTo>
                  <a:cubicBezTo>
                    <a:pt x="5192" y="30252"/>
                    <a:pt x="5209" y="30249"/>
                    <a:pt x="5226" y="30244"/>
                  </a:cubicBezTo>
                  <a:cubicBezTo>
                    <a:pt x="5252" y="30270"/>
                    <a:pt x="5289" y="30285"/>
                    <a:pt x="5326" y="30285"/>
                  </a:cubicBezTo>
                  <a:cubicBezTo>
                    <a:pt x="5378" y="30285"/>
                    <a:pt x="5429" y="30255"/>
                    <a:pt x="5448" y="30180"/>
                  </a:cubicBezTo>
                  <a:cubicBezTo>
                    <a:pt x="5448" y="30149"/>
                    <a:pt x="5448" y="30149"/>
                    <a:pt x="5448" y="30117"/>
                  </a:cubicBezTo>
                  <a:cubicBezTo>
                    <a:pt x="9406" y="27869"/>
                    <a:pt x="15233" y="25018"/>
                    <a:pt x="14632" y="19635"/>
                  </a:cubicBezTo>
                  <a:cubicBezTo>
                    <a:pt x="14030" y="14536"/>
                    <a:pt x="9755" y="10007"/>
                    <a:pt x="5258" y="7981"/>
                  </a:cubicBezTo>
                  <a:cubicBezTo>
                    <a:pt x="5226" y="7886"/>
                    <a:pt x="5163" y="7822"/>
                    <a:pt x="5068" y="7791"/>
                  </a:cubicBezTo>
                  <a:cubicBezTo>
                    <a:pt x="3769" y="5732"/>
                    <a:pt x="2059" y="3800"/>
                    <a:pt x="1046" y="1583"/>
                  </a:cubicBezTo>
                  <a:lnTo>
                    <a:pt x="1046" y="1583"/>
                  </a:lnTo>
                  <a:cubicBezTo>
                    <a:pt x="2154" y="2597"/>
                    <a:pt x="3991" y="2692"/>
                    <a:pt x="5574" y="2850"/>
                  </a:cubicBezTo>
                  <a:cubicBezTo>
                    <a:pt x="9185" y="3230"/>
                    <a:pt x="11085" y="6777"/>
                    <a:pt x="14600" y="7094"/>
                  </a:cubicBezTo>
                  <a:cubicBezTo>
                    <a:pt x="14600" y="7094"/>
                    <a:pt x="14568" y="7094"/>
                    <a:pt x="14568" y="7126"/>
                  </a:cubicBezTo>
                  <a:cubicBezTo>
                    <a:pt x="14157" y="9026"/>
                    <a:pt x="15550" y="10546"/>
                    <a:pt x="17165" y="11401"/>
                  </a:cubicBezTo>
                  <a:cubicBezTo>
                    <a:pt x="18179" y="11939"/>
                    <a:pt x="19255" y="11876"/>
                    <a:pt x="20364" y="12161"/>
                  </a:cubicBezTo>
                  <a:cubicBezTo>
                    <a:pt x="21726" y="12478"/>
                    <a:pt x="22929" y="13111"/>
                    <a:pt x="24101" y="13839"/>
                  </a:cubicBezTo>
                  <a:cubicBezTo>
                    <a:pt x="24132" y="14188"/>
                    <a:pt x="24196" y="14504"/>
                    <a:pt x="24259" y="14853"/>
                  </a:cubicBezTo>
                  <a:cubicBezTo>
                    <a:pt x="24417" y="15613"/>
                    <a:pt x="24607" y="16246"/>
                    <a:pt x="25178" y="16816"/>
                  </a:cubicBezTo>
                  <a:cubicBezTo>
                    <a:pt x="25558" y="17133"/>
                    <a:pt x="26033" y="17260"/>
                    <a:pt x="26413" y="17513"/>
                  </a:cubicBezTo>
                  <a:cubicBezTo>
                    <a:pt x="27774" y="18463"/>
                    <a:pt x="28439" y="19286"/>
                    <a:pt x="28788" y="20806"/>
                  </a:cubicBezTo>
                  <a:cubicBezTo>
                    <a:pt x="28788" y="20870"/>
                    <a:pt x="28788" y="20933"/>
                    <a:pt x="28851" y="20965"/>
                  </a:cubicBezTo>
                  <a:cubicBezTo>
                    <a:pt x="28851" y="20996"/>
                    <a:pt x="28851" y="20996"/>
                    <a:pt x="28851" y="20996"/>
                  </a:cubicBezTo>
                  <a:cubicBezTo>
                    <a:pt x="28866" y="21087"/>
                    <a:pt x="28946" y="21127"/>
                    <a:pt x="29026" y="21127"/>
                  </a:cubicBezTo>
                  <a:cubicBezTo>
                    <a:pt x="29113" y="21127"/>
                    <a:pt x="29200" y="21079"/>
                    <a:pt x="29200" y="20996"/>
                  </a:cubicBezTo>
                  <a:cubicBezTo>
                    <a:pt x="29200" y="20965"/>
                    <a:pt x="29231" y="20965"/>
                    <a:pt x="29231" y="20965"/>
                  </a:cubicBezTo>
                  <a:cubicBezTo>
                    <a:pt x="31765" y="16943"/>
                    <a:pt x="32746" y="11527"/>
                    <a:pt x="29358" y="7664"/>
                  </a:cubicBezTo>
                  <a:cubicBezTo>
                    <a:pt x="27638" y="5686"/>
                    <a:pt x="25044" y="4892"/>
                    <a:pt x="22360" y="4892"/>
                  </a:cubicBezTo>
                  <a:cubicBezTo>
                    <a:pt x="19757" y="4892"/>
                    <a:pt x="17070" y="5639"/>
                    <a:pt x="15012" y="6777"/>
                  </a:cubicBezTo>
                  <a:cubicBezTo>
                    <a:pt x="14980" y="6682"/>
                    <a:pt x="14917" y="6619"/>
                    <a:pt x="14822" y="6619"/>
                  </a:cubicBezTo>
                  <a:cubicBezTo>
                    <a:pt x="11877" y="6492"/>
                    <a:pt x="10356" y="3737"/>
                    <a:pt x="7760" y="2787"/>
                  </a:cubicBezTo>
                  <a:cubicBezTo>
                    <a:pt x="5384" y="1900"/>
                    <a:pt x="1932" y="3040"/>
                    <a:pt x="539" y="285"/>
                  </a:cubicBezTo>
                  <a:cubicBezTo>
                    <a:pt x="507" y="190"/>
                    <a:pt x="507" y="95"/>
                    <a:pt x="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67" name="Google Shape;1067;p51"/>
            <p:cNvSpPr/>
            <p:nvPr/>
          </p:nvSpPr>
          <p:spPr>
            <a:xfrm>
              <a:off x="5838352" y="-226531"/>
              <a:ext cx="1895926" cy="2173889"/>
            </a:xfrm>
            <a:custGeom>
              <a:avLst/>
              <a:gdLst/>
              <a:ahLst/>
              <a:cxnLst/>
              <a:rect l="l" t="t" r="r" b="b"/>
              <a:pathLst>
                <a:path w="58652" h="67251" extrusionOk="0">
                  <a:moveTo>
                    <a:pt x="12654" y="21512"/>
                  </a:moveTo>
                  <a:cubicBezTo>
                    <a:pt x="17073" y="21512"/>
                    <a:pt x="20498" y="24758"/>
                    <a:pt x="23594" y="27647"/>
                  </a:cubicBezTo>
                  <a:cubicBezTo>
                    <a:pt x="22137" y="26887"/>
                    <a:pt x="20585" y="26222"/>
                    <a:pt x="19002" y="26063"/>
                  </a:cubicBezTo>
                  <a:cubicBezTo>
                    <a:pt x="18763" y="26035"/>
                    <a:pt x="18530" y="26022"/>
                    <a:pt x="18301" y="26022"/>
                  </a:cubicBezTo>
                  <a:cubicBezTo>
                    <a:pt x="16740" y="26022"/>
                    <a:pt x="15386" y="26619"/>
                    <a:pt x="13840" y="26950"/>
                  </a:cubicBezTo>
                  <a:cubicBezTo>
                    <a:pt x="13333" y="27068"/>
                    <a:pt x="12858" y="27116"/>
                    <a:pt x="12403" y="27116"/>
                  </a:cubicBezTo>
                  <a:cubicBezTo>
                    <a:pt x="10526" y="27116"/>
                    <a:pt x="8994" y="26287"/>
                    <a:pt x="7031" y="26032"/>
                  </a:cubicBezTo>
                  <a:cubicBezTo>
                    <a:pt x="6875" y="26009"/>
                    <a:pt x="6714" y="25999"/>
                    <a:pt x="6547" y="25999"/>
                  </a:cubicBezTo>
                  <a:cubicBezTo>
                    <a:pt x="5388" y="25999"/>
                    <a:pt x="3985" y="26483"/>
                    <a:pt x="2782" y="26483"/>
                  </a:cubicBezTo>
                  <a:cubicBezTo>
                    <a:pt x="2007" y="26483"/>
                    <a:pt x="1314" y="26282"/>
                    <a:pt x="824" y="25620"/>
                  </a:cubicBezTo>
                  <a:cubicBezTo>
                    <a:pt x="2439" y="25430"/>
                    <a:pt x="3959" y="25018"/>
                    <a:pt x="5447" y="24322"/>
                  </a:cubicBezTo>
                  <a:cubicBezTo>
                    <a:pt x="7506" y="23308"/>
                    <a:pt x="9279" y="21852"/>
                    <a:pt x="11654" y="21567"/>
                  </a:cubicBezTo>
                  <a:cubicBezTo>
                    <a:pt x="11993" y="21529"/>
                    <a:pt x="12326" y="21512"/>
                    <a:pt x="12654" y="21512"/>
                  </a:cubicBezTo>
                  <a:close/>
                  <a:moveTo>
                    <a:pt x="729" y="26317"/>
                  </a:moveTo>
                  <a:lnTo>
                    <a:pt x="729" y="26317"/>
                  </a:lnTo>
                  <a:cubicBezTo>
                    <a:pt x="1292" y="26824"/>
                    <a:pt x="1957" y="27056"/>
                    <a:pt x="2766" y="27056"/>
                  </a:cubicBezTo>
                  <a:cubicBezTo>
                    <a:pt x="2866" y="27056"/>
                    <a:pt x="2968" y="27052"/>
                    <a:pt x="3072" y="27045"/>
                  </a:cubicBezTo>
                  <a:cubicBezTo>
                    <a:pt x="4301" y="26967"/>
                    <a:pt x="5206" y="26500"/>
                    <a:pt x="6411" y="26500"/>
                  </a:cubicBezTo>
                  <a:cubicBezTo>
                    <a:pt x="6666" y="26500"/>
                    <a:pt x="6934" y="26521"/>
                    <a:pt x="7221" y="26570"/>
                  </a:cubicBezTo>
                  <a:cubicBezTo>
                    <a:pt x="8234" y="26729"/>
                    <a:pt x="9184" y="27172"/>
                    <a:pt x="10166" y="27457"/>
                  </a:cubicBezTo>
                  <a:cubicBezTo>
                    <a:pt x="10765" y="27614"/>
                    <a:pt x="11327" y="27680"/>
                    <a:pt x="11874" y="27680"/>
                  </a:cubicBezTo>
                  <a:cubicBezTo>
                    <a:pt x="13093" y="27680"/>
                    <a:pt x="14238" y="27353"/>
                    <a:pt x="15550" y="26982"/>
                  </a:cubicBezTo>
                  <a:cubicBezTo>
                    <a:pt x="16443" y="26713"/>
                    <a:pt x="17277" y="26599"/>
                    <a:pt x="18082" y="26599"/>
                  </a:cubicBezTo>
                  <a:cubicBezTo>
                    <a:pt x="19932" y="26599"/>
                    <a:pt x="21623" y="27204"/>
                    <a:pt x="23499" y="27932"/>
                  </a:cubicBezTo>
                  <a:cubicBezTo>
                    <a:pt x="21535" y="28850"/>
                    <a:pt x="18685" y="30180"/>
                    <a:pt x="18052" y="31986"/>
                  </a:cubicBezTo>
                  <a:cubicBezTo>
                    <a:pt x="17545" y="33537"/>
                    <a:pt x="18843" y="34297"/>
                    <a:pt x="20173" y="34519"/>
                  </a:cubicBezTo>
                  <a:cubicBezTo>
                    <a:pt x="17513" y="34994"/>
                    <a:pt x="14790" y="35501"/>
                    <a:pt x="12256" y="36261"/>
                  </a:cubicBezTo>
                  <a:cubicBezTo>
                    <a:pt x="9754" y="35406"/>
                    <a:pt x="6936" y="34709"/>
                    <a:pt x="5004" y="32841"/>
                  </a:cubicBezTo>
                  <a:cubicBezTo>
                    <a:pt x="3135" y="31036"/>
                    <a:pt x="1394" y="28819"/>
                    <a:pt x="729" y="26317"/>
                  </a:cubicBezTo>
                  <a:close/>
                  <a:moveTo>
                    <a:pt x="42247" y="31669"/>
                  </a:moveTo>
                  <a:lnTo>
                    <a:pt x="42247" y="31669"/>
                  </a:lnTo>
                  <a:cubicBezTo>
                    <a:pt x="45414" y="31732"/>
                    <a:pt x="48517" y="33189"/>
                    <a:pt x="51684" y="33569"/>
                  </a:cubicBezTo>
                  <a:cubicBezTo>
                    <a:pt x="53078" y="33727"/>
                    <a:pt x="55991" y="34487"/>
                    <a:pt x="57258" y="35913"/>
                  </a:cubicBezTo>
                  <a:cubicBezTo>
                    <a:pt x="56054" y="36229"/>
                    <a:pt x="54914" y="36641"/>
                    <a:pt x="53711" y="36958"/>
                  </a:cubicBezTo>
                  <a:cubicBezTo>
                    <a:pt x="53171" y="37095"/>
                    <a:pt x="52719" y="37147"/>
                    <a:pt x="52304" y="37147"/>
                  </a:cubicBezTo>
                  <a:cubicBezTo>
                    <a:pt x="51382" y="37147"/>
                    <a:pt x="50645" y="36889"/>
                    <a:pt x="49531" y="36736"/>
                  </a:cubicBezTo>
                  <a:cubicBezTo>
                    <a:pt x="49395" y="36719"/>
                    <a:pt x="49273" y="36711"/>
                    <a:pt x="49157" y="36711"/>
                  </a:cubicBezTo>
                  <a:cubicBezTo>
                    <a:pt x="48841" y="36711"/>
                    <a:pt x="48571" y="36770"/>
                    <a:pt x="48200" y="36863"/>
                  </a:cubicBezTo>
                  <a:cubicBezTo>
                    <a:pt x="47133" y="37129"/>
                    <a:pt x="46252" y="37357"/>
                    <a:pt x="45384" y="37357"/>
                  </a:cubicBezTo>
                  <a:cubicBezTo>
                    <a:pt x="44502" y="37357"/>
                    <a:pt x="43633" y="37122"/>
                    <a:pt x="42595" y="36451"/>
                  </a:cubicBezTo>
                  <a:cubicBezTo>
                    <a:pt x="42595" y="36419"/>
                    <a:pt x="42563" y="36419"/>
                    <a:pt x="42563" y="36419"/>
                  </a:cubicBezTo>
                  <a:cubicBezTo>
                    <a:pt x="42848" y="36008"/>
                    <a:pt x="43070" y="35501"/>
                    <a:pt x="43133" y="34931"/>
                  </a:cubicBezTo>
                  <a:cubicBezTo>
                    <a:pt x="43292" y="33759"/>
                    <a:pt x="42880" y="32619"/>
                    <a:pt x="42247" y="31669"/>
                  </a:cubicBezTo>
                  <a:close/>
                  <a:moveTo>
                    <a:pt x="38470" y="32804"/>
                  </a:moveTo>
                  <a:cubicBezTo>
                    <a:pt x="40015" y="32804"/>
                    <a:pt x="41546" y="33053"/>
                    <a:pt x="42373" y="33949"/>
                  </a:cubicBezTo>
                  <a:cubicBezTo>
                    <a:pt x="42658" y="35849"/>
                    <a:pt x="41708" y="37623"/>
                    <a:pt x="38985" y="37686"/>
                  </a:cubicBezTo>
                  <a:cubicBezTo>
                    <a:pt x="38965" y="37686"/>
                    <a:pt x="38945" y="37686"/>
                    <a:pt x="38925" y="37686"/>
                  </a:cubicBezTo>
                  <a:cubicBezTo>
                    <a:pt x="36263" y="37686"/>
                    <a:pt x="34285" y="35583"/>
                    <a:pt x="32556" y="33822"/>
                  </a:cubicBezTo>
                  <a:cubicBezTo>
                    <a:pt x="32493" y="33759"/>
                    <a:pt x="32429" y="33759"/>
                    <a:pt x="32398" y="33759"/>
                  </a:cubicBezTo>
                  <a:cubicBezTo>
                    <a:pt x="32334" y="33759"/>
                    <a:pt x="32303" y="33791"/>
                    <a:pt x="32271" y="33791"/>
                  </a:cubicBezTo>
                  <a:cubicBezTo>
                    <a:pt x="32176" y="33727"/>
                    <a:pt x="32049" y="33664"/>
                    <a:pt x="31954" y="33632"/>
                  </a:cubicBezTo>
                  <a:cubicBezTo>
                    <a:pt x="32936" y="33506"/>
                    <a:pt x="33949" y="33252"/>
                    <a:pt x="34963" y="33094"/>
                  </a:cubicBezTo>
                  <a:cubicBezTo>
                    <a:pt x="35872" y="32979"/>
                    <a:pt x="37176" y="32804"/>
                    <a:pt x="38470" y="32804"/>
                  </a:cubicBezTo>
                  <a:close/>
                  <a:moveTo>
                    <a:pt x="30037" y="33790"/>
                  </a:moveTo>
                  <a:cubicBezTo>
                    <a:pt x="30747" y="33790"/>
                    <a:pt x="31431" y="33912"/>
                    <a:pt x="32049" y="34266"/>
                  </a:cubicBezTo>
                  <a:cubicBezTo>
                    <a:pt x="32018" y="34392"/>
                    <a:pt x="31954" y="34519"/>
                    <a:pt x="31891" y="34646"/>
                  </a:cubicBezTo>
                  <a:cubicBezTo>
                    <a:pt x="31764" y="34709"/>
                    <a:pt x="31701" y="34836"/>
                    <a:pt x="31764" y="34994"/>
                  </a:cubicBezTo>
                  <a:cubicBezTo>
                    <a:pt x="31194" y="36546"/>
                    <a:pt x="30656" y="38319"/>
                    <a:pt x="29484" y="39333"/>
                  </a:cubicBezTo>
                  <a:cubicBezTo>
                    <a:pt x="29009" y="39713"/>
                    <a:pt x="28597" y="39934"/>
                    <a:pt x="28217" y="39998"/>
                  </a:cubicBezTo>
                  <a:cubicBezTo>
                    <a:pt x="28186" y="39966"/>
                    <a:pt x="28186" y="39934"/>
                    <a:pt x="28186" y="39903"/>
                  </a:cubicBezTo>
                  <a:cubicBezTo>
                    <a:pt x="28186" y="39871"/>
                    <a:pt x="28162" y="39855"/>
                    <a:pt x="28138" y="39855"/>
                  </a:cubicBezTo>
                  <a:cubicBezTo>
                    <a:pt x="28114" y="39855"/>
                    <a:pt x="28091" y="39871"/>
                    <a:pt x="28091" y="39903"/>
                  </a:cubicBezTo>
                  <a:cubicBezTo>
                    <a:pt x="28091" y="39934"/>
                    <a:pt x="28091" y="39966"/>
                    <a:pt x="28122" y="39998"/>
                  </a:cubicBezTo>
                  <a:cubicBezTo>
                    <a:pt x="28074" y="40002"/>
                    <a:pt x="28026" y="40004"/>
                    <a:pt x="27979" y="40004"/>
                  </a:cubicBezTo>
                  <a:cubicBezTo>
                    <a:pt x="26015" y="40004"/>
                    <a:pt x="25010" y="36219"/>
                    <a:pt x="24639" y="34487"/>
                  </a:cubicBezTo>
                  <a:cubicBezTo>
                    <a:pt x="25114" y="34456"/>
                    <a:pt x="25589" y="34392"/>
                    <a:pt x="26064" y="34361"/>
                  </a:cubicBezTo>
                  <a:cubicBezTo>
                    <a:pt x="27301" y="34216"/>
                    <a:pt x="28713" y="33790"/>
                    <a:pt x="30037" y="33790"/>
                  </a:cubicBezTo>
                  <a:close/>
                  <a:moveTo>
                    <a:pt x="32493" y="34297"/>
                  </a:moveTo>
                  <a:cubicBezTo>
                    <a:pt x="34158" y="36183"/>
                    <a:pt x="36229" y="38193"/>
                    <a:pt x="38922" y="38193"/>
                  </a:cubicBezTo>
                  <a:cubicBezTo>
                    <a:pt x="38943" y="38193"/>
                    <a:pt x="38964" y="38193"/>
                    <a:pt x="38985" y="38193"/>
                  </a:cubicBezTo>
                  <a:cubicBezTo>
                    <a:pt x="40252" y="38161"/>
                    <a:pt x="41487" y="37686"/>
                    <a:pt x="42278" y="36799"/>
                  </a:cubicBezTo>
                  <a:cubicBezTo>
                    <a:pt x="42278" y="36831"/>
                    <a:pt x="42310" y="36863"/>
                    <a:pt x="42342" y="36863"/>
                  </a:cubicBezTo>
                  <a:cubicBezTo>
                    <a:pt x="43292" y="37496"/>
                    <a:pt x="44210" y="37876"/>
                    <a:pt x="45350" y="37939"/>
                  </a:cubicBezTo>
                  <a:cubicBezTo>
                    <a:pt x="45429" y="37944"/>
                    <a:pt x="45507" y="37946"/>
                    <a:pt x="45585" y="37946"/>
                  </a:cubicBezTo>
                  <a:cubicBezTo>
                    <a:pt x="46887" y="37946"/>
                    <a:pt x="48110" y="37325"/>
                    <a:pt x="49400" y="37325"/>
                  </a:cubicBezTo>
                  <a:cubicBezTo>
                    <a:pt x="49590" y="37325"/>
                    <a:pt x="49781" y="37338"/>
                    <a:pt x="49974" y="37369"/>
                  </a:cubicBezTo>
                  <a:cubicBezTo>
                    <a:pt x="50818" y="37501"/>
                    <a:pt x="51267" y="37787"/>
                    <a:pt x="52035" y="37787"/>
                  </a:cubicBezTo>
                  <a:cubicBezTo>
                    <a:pt x="52188" y="37787"/>
                    <a:pt x="52354" y="37776"/>
                    <a:pt x="52539" y="37749"/>
                  </a:cubicBezTo>
                  <a:cubicBezTo>
                    <a:pt x="54186" y="37496"/>
                    <a:pt x="55928" y="36768"/>
                    <a:pt x="57480" y="36198"/>
                  </a:cubicBezTo>
                  <a:lnTo>
                    <a:pt x="57480" y="36198"/>
                  </a:lnTo>
                  <a:cubicBezTo>
                    <a:pt x="58050" y="37053"/>
                    <a:pt x="58018" y="38161"/>
                    <a:pt x="56719" y="39491"/>
                  </a:cubicBezTo>
                  <a:cubicBezTo>
                    <a:pt x="55358" y="40916"/>
                    <a:pt x="52983" y="41011"/>
                    <a:pt x="51209" y="41676"/>
                  </a:cubicBezTo>
                  <a:cubicBezTo>
                    <a:pt x="49657" y="42278"/>
                    <a:pt x="48264" y="43291"/>
                    <a:pt x="46649" y="43798"/>
                  </a:cubicBezTo>
                  <a:cubicBezTo>
                    <a:pt x="46142" y="43925"/>
                    <a:pt x="45667" y="44020"/>
                    <a:pt x="45192" y="44051"/>
                  </a:cubicBezTo>
                  <a:cubicBezTo>
                    <a:pt x="45160" y="44020"/>
                    <a:pt x="45129" y="43988"/>
                    <a:pt x="45097" y="43956"/>
                  </a:cubicBezTo>
                  <a:cubicBezTo>
                    <a:pt x="45079" y="43929"/>
                    <a:pt x="45051" y="43918"/>
                    <a:pt x="45020" y="43918"/>
                  </a:cubicBezTo>
                  <a:cubicBezTo>
                    <a:pt x="44941" y="43918"/>
                    <a:pt x="44844" y="43992"/>
                    <a:pt x="44844" y="44083"/>
                  </a:cubicBezTo>
                  <a:cubicBezTo>
                    <a:pt x="43355" y="44083"/>
                    <a:pt x="41962" y="43545"/>
                    <a:pt x="40537" y="42721"/>
                  </a:cubicBezTo>
                  <a:cubicBezTo>
                    <a:pt x="37180" y="40758"/>
                    <a:pt x="34424" y="38003"/>
                    <a:pt x="32271" y="34772"/>
                  </a:cubicBezTo>
                  <a:cubicBezTo>
                    <a:pt x="32334" y="34646"/>
                    <a:pt x="32366" y="34487"/>
                    <a:pt x="32398" y="34361"/>
                  </a:cubicBezTo>
                  <a:cubicBezTo>
                    <a:pt x="32429" y="34329"/>
                    <a:pt x="32461" y="34329"/>
                    <a:pt x="32493" y="34297"/>
                  </a:cubicBezTo>
                  <a:close/>
                  <a:moveTo>
                    <a:pt x="20110" y="35184"/>
                  </a:moveTo>
                  <a:lnTo>
                    <a:pt x="19983" y="35311"/>
                  </a:lnTo>
                  <a:cubicBezTo>
                    <a:pt x="16563" y="36831"/>
                    <a:pt x="13175" y="38446"/>
                    <a:pt x="10388" y="41043"/>
                  </a:cubicBezTo>
                  <a:cubicBezTo>
                    <a:pt x="10333" y="41098"/>
                    <a:pt x="10396" y="41176"/>
                    <a:pt x="10455" y="41176"/>
                  </a:cubicBezTo>
                  <a:cubicBezTo>
                    <a:pt x="10465" y="41176"/>
                    <a:pt x="10474" y="41174"/>
                    <a:pt x="10483" y="41170"/>
                  </a:cubicBezTo>
                  <a:cubicBezTo>
                    <a:pt x="13396" y="39016"/>
                    <a:pt x="16310" y="37338"/>
                    <a:pt x="19508" y="35723"/>
                  </a:cubicBezTo>
                  <a:lnTo>
                    <a:pt x="19508" y="35723"/>
                  </a:lnTo>
                  <a:cubicBezTo>
                    <a:pt x="18907" y="36293"/>
                    <a:pt x="18273" y="36863"/>
                    <a:pt x="17672" y="37464"/>
                  </a:cubicBezTo>
                  <a:cubicBezTo>
                    <a:pt x="17721" y="37391"/>
                    <a:pt x="17675" y="37317"/>
                    <a:pt x="17607" y="37317"/>
                  </a:cubicBezTo>
                  <a:cubicBezTo>
                    <a:pt x="17588" y="37317"/>
                    <a:pt x="17566" y="37323"/>
                    <a:pt x="17545" y="37338"/>
                  </a:cubicBezTo>
                  <a:cubicBezTo>
                    <a:pt x="15328" y="39554"/>
                    <a:pt x="13175" y="41930"/>
                    <a:pt x="11369" y="44495"/>
                  </a:cubicBezTo>
                  <a:cubicBezTo>
                    <a:pt x="11321" y="44543"/>
                    <a:pt x="11384" y="44611"/>
                    <a:pt x="11445" y="44611"/>
                  </a:cubicBezTo>
                  <a:cubicBezTo>
                    <a:pt x="11463" y="44611"/>
                    <a:pt x="11481" y="44605"/>
                    <a:pt x="11496" y="44590"/>
                  </a:cubicBezTo>
                  <a:cubicBezTo>
                    <a:pt x="13079" y="42595"/>
                    <a:pt x="14695" y="40663"/>
                    <a:pt x="16405" y="38794"/>
                  </a:cubicBezTo>
                  <a:lnTo>
                    <a:pt x="16405" y="38794"/>
                  </a:lnTo>
                  <a:cubicBezTo>
                    <a:pt x="15930" y="39364"/>
                    <a:pt x="15518" y="39934"/>
                    <a:pt x="15170" y="40568"/>
                  </a:cubicBezTo>
                  <a:cubicBezTo>
                    <a:pt x="13776" y="43101"/>
                    <a:pt x="13745" y="46458"/>
                    <a:pt x="13333" y="49245"/>
                  </a:cubicBezTo>
                  <a:cubicBezTo>
                    <a:pt x="13111" y="50734"/>
                    <a:pt x="12541" y="53584"/>
                    <a:pt x="12699" y="55959"/>
                  </a:cubicBezTo>
                  <a:cubicBezTo>
                    <a:pt x="11668" y="56943"/>
                    <a:pt x="11036" y="57442"/>
                    <a:pt x="9826" y="57442"/>
                  </a:cubicBezTo>
                  <a:cubicBezTo>
                    <a:pt x="9402" y="57442"/>
                    <a:pt x="8906" y="57381"/>
                    <a:pt x="8297" y="57257"/>
                  </a:cubicBezTo>
                  <a:cubicBezTo>
                    <a:pt x="7791" y="57131"/>
                    <a:pt x="7664" y="56909"/>
                    <a:pt x="7126" y="56877"/>
                  </a:cubicBezTo>
                  <a:cubicBezTo>
                    <a:pt x="7084" y="56875"/>
                    <a:pt x="7042" y="56873"/>
                    <a:pt x="7000" y="56873"/>
                  </a:cubicBezTo>
                  <a:cubicBezTo>
                    <a:pt x="5743" y="56873"/>
                    <a:pt x="4684" y="58016"/>
                    <a:pt x="3599" y="58016"/>
                  </a:cubicBezTo>
                  <a:cubicBezTo>
                    <a:pt x="2962" y="58016"/>
                    <a:pt x="2315" y="57622"/>
                    <a:pt x="1615" y="56371"/>
                  </a:cubicBezTo>
                  <a:cubicBezTo>
                    <a:pt x="0" y="53457"/>
                    <a:pt x="760" y="47978"/>
                    <a:pt x="1774" y="45001"/>
                  </a:cubicBezTo>
                  <a:cubicBezTo>
                    <a:pt x="4339" y="37528"/>
                    <a:pt x="13333" y="36451"/>
                    <a:pt x="20110" y="35184"/>
                  </a:cubicBezTo>
                  <a:close/>
                  <a:moveTo>
                    <a:pt x="32081" y="35437"/>
                  </a:moveTo>
                  <a:cubicBezTo>
                    <a:pt x="34519" y="39016"/>
                    <a:pt x="37845" y="42278"/>
                    <a:pt x="41867" y="44020"/>
                  </a:cubicBezTo>
                  <a:cubicBezTo>
                    <a:pt x="42817" y="44416"/>
                    <a:pt x="43723" y="44614"/>
                    <a:pt x="44622" y="44614"/>
                  </a:cubicBezTo>
                  <a:cubicBezTo>
                    <a:pt x="44801" y="44614"/>
                    <a:pt x="44981" y="44606"/>
                    <a:pt x="45160" y="44590"/>
                  </a:cubicBezTo>
                  <a:cubicBezTo>
                    <a:pt x="46902" y="47250"/>
                    <a:pt x="47725" y="50354"/>
                    <a:pt x="49689" y="52887"/>
                  </a:cubicBezTo>
                  <a:cubicBezTo>
                    <a:pt x="49974" y="53235"/>
                    <a:pt x="50512" y="53710"/>
                    <a:pt x="50702" y="54059"/>
                  </a:cubicBezTo>
                  <a:cubicBezTo>
                    <a:pt x="51906" y="56529"/>
                    <a:pt x="49974" y="56909"/>
                    <a:pt x="48676" y="57447"/>
                  </a:cubicBezTo>
                  <a:cubicBezTo>
                    <a:pt x="46879" y="58201"/>
                    <a:pt x="45083" y="59086"/>
                    <a:pt x="43117" y="59086"/>
                  </a:cubicBezTo>
                  <a:cubicBezTo>
                    <a:pt x="42934" y="59086"/>
                    <a:pt x="42750" y="59079"/>
                    <a:pt x="42563" y="59062"/>
                  </a:cubicBezTo>
                  <a:cubicBezTo>
                    <a:pt x="38256" y="58651"/>
                    <a:pt x="35660" y="54692"/>
                    <a:pt x="33759" y="51240"/>
                  </a:cubicBezTo>
                  <a:cubicBezTo>
                    <a:pt x="31796" y="47725"/>
                    <a:pt x="30339" y="44020"/>
                    <a:pt x="29167" y="40156"/>
                  </a:cubicBezTo>
                  <a:cubicBezTo>
                    <a:pt x="29167" y="40156"/>
                    <a:pt x="29167" y="40156"/>
                    <a:pt x="29136" y="40124"/>
                  </a:cubicBezTo>
                  <a:cubicBezTo>
                    <a:pt x="30656" y="39333"/>
                    <a:pt x="31511" y="37211"/>
                    <a:pt x="32081" y="35437"/>
                  </a:cubicBezTo>
                  <a:close/>
                  <a:moveTo>
                    <a:pt x="24132" y="34551"/>
                  </a:moveTo>
                  <a:cubicBezTo>
                    <a:pt x="24480" y="36198"/>
                    <a:pt x="25177" y="39396"/>
                    <a:pt x="26951" y="40251"/>
                  </a:cubicBezTo>
                  <a:cubicBezTo>
                    <a:pt x="26571" y="44811"/>
                    <a:pt x="29642" y="49150"/>
                    <a:pt x="27616" y="53647"/>
                  </a:cubicBezTo>
                  <a:cubicBezTo>
                    <a:pt x="26697" y="55674"/>
                    <a:pt x="25145" y="57479"/>
                    <a:pt x="23499" y="58999"/>
                  </a:cubicBezTo>
                  <a:cubicBezTo>
                    <a:pt x="22852" y="59587"/>
                    <a:pt x="21962" y="59896"/>
                    <a:pt x="21063" y="59896"/>
                  </a:cubicBezTo>
                  <a:cubicBezTo>
                    <a:pt x="20509" y="59896"/>
                    <a:pt x="19952" y="59779"/>
                    <a:pt x="19445" y="59538"/>
                  </a:cubicBezTo>
                  <a:cubicBezTo>
                    <a:pt x="19097" y="59379"/>
                    <a:pt x="18875" y="58904"/>
                    <a:pt x="18527" y="58682"/>
                  </a:cubicBezTo>
                  <a:cubicBezTo>
                    <a:pt x="18215" y="58541"/>
                    <a:pt x="17953" y="58424"/>
                    <a:pt x="17629" y="58424"/>
                  </a:cubicBezTo>
                  <a:cubicBezTo>
                    <a:pt x="17591" y="58424"/>
                    <a:pt x="17553" y="58426"/>
                    <a:pt x="17513" y="58429"/>
                  </a:cubicBezTo>
                  <a:cubicBezTo>
                    <a:pt x="17101" y="58461"/>
                    <a:pt x="16816" y="58904"/>
                    <a:pt x="16500" y="58904"/>
                  </a:cubicBezTo>
                  <a:cubicBezTo>
                    <a:pt x="16367" y="59009"/>
                    <a:pt x="16228" y="59062"/>
                    <a:pt x="16083" y="59062"/>
                  </a:cubicBezTo>
                  <a:cubicBezTo>
                    <a:pt x="15746" y="59062"/>
                    <a:pt x="15378" y="58774"/>
                    <a:pt x="14980" y="58176"/>
                  </a:cubicBezTo>
                  <a:cubicBezTo>
                    <a:pt x="13840" y="58144"/>
                    <a:pt x="13301" y="57637"/>
                    <a:pt x="13365" y="56687"/>
                  </a:cubicBezTo>
                  <a:cubicBezTo>
                    <a:pt x="13175" y="56054"/>
                    <a:pt x="13206" y="55357"/>
                    <a:pt x="13238" y="54692"/>
                  </a:cubicBezTo>
                  <a:cubicBezTo>
                    <a:pt x="13270" y="52064"/>
                    <a:pt x="13871" y="49403"/>
                    <a:pt x="14251" y="46775"/>
                  </a:cubicBezTo>
                  <a:cubicBezTo>
                    <a:pt x="14600" y="44558"/>
                    <a:pt x="14758" y="42183"/>
                    <a:pt x="16025" y="40219"/>
                  </a:cubicBezTo>
                  <a:cubicBezTo>
                    <a:pt x="17386" y="38129"/>
                    <a:pt x="19667" y="36356"/>
                    <a:pt x="21472" y="34614"/>
                  </a:cubicBezTo>
                  <a:cubicBezTo>
                    <a:pt x="21701" y="34623"/>
                    <a:pt x="21935" y="34627"/>
                    <a:pt x="22171" y="34627"/>
                  </a:cubicBezTo>
                  <a:cubicBezTo>
                    <a:pt x="22817" y="34627"/>
                    <a:pt x="23483" y="34597"/>
                    <a:pt x="24132" y="34551"/>
                  </a:cubicBezTo>
                  <a:close/>
                  <a:moveTo>
                    <a:pt x="28692" y="40314"/>
                  </a:moveTo>
                  <a:cubicBezTo>
                    <a:pt x="30054" y="45192"/>
                    <a:pt x="32113" y="50164"/>
                    <a:pt x="35026" y="54344"/>
                  </a:cubicBezTo>
                  <a:cubicBezTo>
                    <a:pt x="34329" y="56656"/>
                    <a:pt x="33728" y="59031"/>
                    <a:pt x="32429" y="61089"/>
                  </a:cubicBezTo>
                  <a:cubicBezTo>
                    <a:pt x="31289" y="62894"/>
                    <a:pt x="30181" y="63243"/>
                    <a:pt x="28281" y="63781"/>
                  </a:cubicBezTo>
                  <a:cubicBezTo>
                    <a:pt x="27584" y="63971"/>
                    <a:pt x="27014" y="64098"/>
                    <a:pt x="26444" y="64541"/>
                  </a:cubicBezTo>
                  <a:cubicBezTo>
                    <a:pt x="25206" y="65562"/>
                    <a:pt x="25541" y="66221"/>
                    <a:pt x="23754" y="66221"/>
                  </a:cubicBezTo>
                  <a:cubicBezTo>
                    <a:pt x="23712" y="66221"/>
                    <a:pt x="23669" y="66220"/>
                    <a:pt x="23625" y="66220"/>
                  </a:cubicBezTo>
                  <a:cubicBezTo>
                    <a:pt x="21979" y="66188"/>
                    <a:pt x="20997" y="65523"/>
                    <a:pt x="19667" y="64668"/>
                  </a:cubicBezTo>
                  <a:cubicBezTo>
                    <a:pt x="17608" y="63369"/>
                    <a:pt x="15835" y="61818"/>
                    <a:pt x="14726" y="59664"/>
                  </a:cubicBezTo>
                  <a:lnTo>
                    <a:pt x="14726" y="59664"/>
                  </a:lnTo>
                  <a:cubicBezTo>
                    <a:pt x="15008" y="59772"/>
                    <a:pt x="15333" y="59821"/>
                    <a:pt x="15703" y="59821"/>
                  </a:cubicBezTo>
                  <a:cubicBezTo>
                    <a:pt x="15875" y="59821"/>
                    <a:pt x="16056" y="59811"/>
                    <a:pt x="16246" y="59791"/>
                  </a:cubicBezTo>
                  <a:cubicBezTo>
                    <a:pt x="17524" y="59625"/>
                    <a:pt x="18086" y="59526"/>
                    <a:pt x="18384" y="59526"/>
                  </a:cubicBezTo>
                  <a:cubicBezTo>
                    <a:pt x="18884" y="59526"/>
                    <a:pt x="18643" y="59805"/>
                    <a:pt x="19793" y="60519"/>
                  </a:cubicBezTo>
                  <a:cubicBezTo>
                    <a:pt x="20194" y="60767"/>
                    <a:pt x="20560" y="60877"/>
                    <a:pt x="20953" y="60877"/>
                  </a:cubicBezTo>
                  <a:cubicBezTo>
                    <a:pt x="21214" y="60877"/>
                    <a:pt x="21486" y="60829"/>
                    <a:pt x="21788" y="60741"/>
                  </a:cubicBezTo>
                  <a:cubicBezTo>
                    <a:pt x="23752" y="60108"/>
                    <a:pt x="25494" y="57827"/>
                    <a:pt x="26666" y="56244"/>
                  </a:cubicBezTo>
                  <a:cubicBezTo>
                    <a:pt x="28027" y="54375"/>
                    <a:pt x="28946" y="52285"/>
                    <a:pt x="28851" y="49974"/>
                  </a:cubicBezTo>
                  <a:cubicBezTo>
                    <a:pt x="28756" y="46680"/>
                    <a:pt x="27141" y="43671"/>
                    <a:pt x="27236" y="40346"/>
                  </a:cubicBezTo>
                  <a:lnTo>
                    <a:pt x="27236" y="40346"/>
                  </a:lnTo>
                  <a:cubicBezTo>
                    <a:pt x="27449" y="40417"/>
                    <a:pt x="27663" y="40453"/>
                    <a:pt x="27877" y="40453"/>
                  </a:cubicBezTo>
                  <a:cubicBezTo>
                    <a:pt x="27948" y="40453"/>
                    <a:pt x="28019" y="40449"/>
                    <a:pt x="28091" y="40441"/>
                  </a:cubicBezTo>
                  <a:lnTo>
                    <a:pt x="28154" y="40441"/>
                  </a:lnTo>
                  <a:cubicBezTo>
                    <a:pt x="28502" y="43260"/>
                    <a:pt x="29104" y="46078"/>
                    <a:pt x="29896" y="48802"/>
                  </a:cubicBezTo>
                  <a:cubicBezTo>
                    <a:pt x="29908" y="48839"/>
                    <a:pt x="29940" y="48857"/>
                    <a:pt x="29973" y="48857"/>
                  </a:cubicBezTo>
                  <a:cubicBezTo>
                    <a:pt x="30023" y="48857"/>
                    <a:pt x="30073" y="48815"/>
                    <a:pt x="30054" y="48738"/>
                  </a:cubicBezTo>
                  <a:cubicBezTo>
                    <a:pt x="29389" y="45983"/>
                    <a:pt x="28819" y="43196"/>
                    <a:pt x="28281" y="40410"/>
                  </a:cubicBezTo>
                  <a:cubicBezTo>
                    <a:pt x="28407" y="40378"/>
                    <a:pt x="28566" y="40346"/>
                    <a:pt x="28692" y="40314"/>
                  </a:cubicBezTo>
                  <a:close/>
                  <a:moveTo>
                    <a:pt x="35913" y="0"/>
                  </a:moveTo>
                  <a:cubicBezTo>
                    <a:pt x="35818" y="602"/>
                    <a:pt x="35691" y="1203"/>
                    <a:pt x="35565" y="1805"/>
                  </a:cubicBezTo>
                  <a:cubicBezTo>
                    <a:pt x="34519" y="6492"/>
                    <a:pt x="32968" y="11147"/>
                    <a:pt x="31448" y="15708"/>
                  </a:cubicBezTo>
                  <a:cubicBezTo>
                    <a:pt x="30592" y="18305"/>
                    <a:pt x="29452" y="20458"/>
                    <a:pt x="27742" y="22612"/>
                  </a:cubicBezTo>
                  <a:cubicBezTo>
                    <a:pt x="26697" y="23973"/>
                    <a:pt x="25715" y="25240"/>
                    <a:pt x="25272" y="26919"/>
                  </a:cubicBezTo>
                  <a:cubicBezTo>
                    <a:pt x="25240" y="27014"/>
                    <a:pt x="25272" y="27045"/>
                    <a:pt x="25335" y="27077"/>
                  </a:cubicBezTo>
                  <a:cubicBezTo>
                    <a:pt x="25082" y="27204"/>
                    <a:pt x="24829" y="27330"/>
                    <a:pt x="24575" y="27457"/>
                  </a:cubicBezTo>
                  <a:cubicBezTo>
                    <a:pt x="24480" y="27489"/>
                    <a:pt x="24354" y="27552"/>
                    <a:pt x="24259" y="27615"/>
                  </a:cubicBezTo>
                  <a:cubicBezTo>
                    <a:pt x="24227" y="27584"/>
                    <a:pt x="24227" y="27584"/>
                    <a:pt x="24227" y="27552"/>
                  </a:cubicBezTo>
                  <a:cubicBezTo>
                    <a:pt x="21345" y="24670"/>
                    <a:pt x="17988" y="21630"/>
                    <a:pt x="13776" y="21091"/>
                  </a:cubicBezTo>
                  <a:cubicBezTo>
                    <a:pt x="13400" y="21045"/>
                    <a:pt x="13029" y="21022"/>
                    <a:pt x="12663" y="21022"/>
                  </a:cubicBezTo>
                  <a:cubicBezTo>
                    <a:pt x="11273" y="21022"/>
                    <a:pt x="9949" y="21352"/>
                    <a:pt x="8646" y="21978"/>
                  </a:cubicBezTo>
                  <a:cubicBezTo>
                    <a:pt x="5796" y="23372"/>
                    <a:pt x="3484" y="24923"/>
                    <a:pt x="222" y="25367"/>
                  </a:cubicBezTo>
                  <a:cubicBezTo>
                    <a:pt x="127" y="25367"/>
                    <a:pt x="95" y="25493"/>
                    <a:pt x="127" y="25588"/>
                  </a:cubicBezTo>
                  <a:cubicBezTo>
                    <a:pt x="127" y="25620"/>
                    <a:pt x="95" y="25683"/>
                    <a:pt x="95" y="25715"/>
                  </a:cubicBezTo>
                  <a:cubicBezTo>
                    <a:pt x="634" y="28660"/>
                    <a:pt x="2597" y="31099"/>
                    <a:pt x="4687" y="33157"/>
                  </a:cubicBezTo>
                  <a:cubicBezTo>
                    <a:pt x="6492" y="34962"/>
                    <a:pt x="9216" y="35849"/>
                    <a:pt x="11686" y="36419"/>
                  </a:cubicBezTo>
                  <a:cubicBezTo>
                    <a:pt x="5954" y="38224"/>
                    <a:pt x="1204" y="41328"/>
                    <a:pt x="412" y="48485"/>
                  </a:cubicBezTo>
                  <a:cubicBezTo>
                    <a:pt x="127" y="50860"/>
                    <a:pt x="127" y="53362"/>
                    <a:pt x="792" y="55706"/>
                  </a:cubicBezTo>
                  <a:cubicBezTo>
                    <a:pt x="1109" y="56846"/>
                    <a:pt x="1520" y="58524"/>
                    <a:pt x="2882" y="58777"/>
                  </a:cubicBezTo>
                  <a:cubicBezTo>
                    <a:pt x="3001" y="58803"/>
                    <a:pt x="3118" y="58815"/>
                    <a:pt x="3232" y="58815"/>
                  </a:cubicBezTo>
                  <a:cubicBezTo>
                    <a:pt x="3818" y="58815"/>
                    <a:pt x="4347" y="58514"/>
                    <a:pt x="4877" y="58302"/>
                  </a:cubicBezTo>
                  <a:cubicBezTo>
                    <a:pt x="5661" y="57983"/>
                    <a:pt x="6445" y="57531"/>
                    <a:pt x="7326" y="57531"/>
                  </a:cubicBezTo>
                  <a:cubicBezTo>
                    <a:pt x="7406" y="57531"/>
                    <a:pt x="7487" y="57534"/>
                    <a:pt x="7569" y="57542"/>
                  </a:cubicBezTo>
                  <a:cubicBezTo>
                    <a:pt x="8171" y="57606"/>
                    <a:pt x="8646" y="58112"/>
                    <a:pt x="9248" y="58176"/>
                  </a:cubicBezTo>
                  <a:cubicBezTo>
                    <a:pt x="9360" y="58187"/>
                    <a:pt x="9470" y="58193"/>
                    <a:pt x="9577" y="58193"/>
                  </a:cubicBezTo>
                  <a:cubicBezTo>
                    <a:pt x="10917" y="58193"/>
                    <a:pt x="11851" y="57307"/>
                    <a:pt x="12731" y="56339"/>
                  </a:cubicBezTo>
                  <a:cubicBezTo>
                    <a:pt x="12858" y="57511"/>
                    <a:pt x="13175" y="58524"/>
                    <a:pt x="13840" y="59157"/>
                  </a:cubicBezTo>
                  <a:cubicBezTo>
                    <a:pt x="13840" y="59189"/>
                    <a:pt x="13840" y="59221"/>
                    <a:pt x="13871" y="59221"/>
                  </a:cubicBezTo>
                  <a:cubicBezTo>
                    <a:pt x="14980" y="61849"/>
                    <a:pt x="17006" y="63654"/>
                    <a:pt x="19382" y="65175"/>
                  </a:cubicBezTo>
                  <a:cubicBezTo>
                    <a:pt x="20560" y="65920"/>
                    <a:pt x="22196" y="67251"/>
                    <a:pt x="23733" y="67251"/>
                  </a:cubicBezTo>
                  <a:cubicBezTo>
                    <a:pt x="24219" y="67251"/>
                    <a:pt x="24696" y="67117"/>
                    <a:pt x="25145" y="66790"/>
                  </a:cubicBezTo>
                  <a:cubicBezTo>
                    <a:pt x="25747" y="66378"/>
                    <a:pt x="26000" y="65586"/>
                    <a:pt x="26602" y="65143"/>
                  </a:cubicBezTo>
                  <a:cubicBezTo>
                    <a:pt x="27616" y="64383"/>
                    <a:pt x="28851" y="64383"/>
                    <a:pt x="29991" y="63971"/>
                  </a:cubicBezTo>
                  <a:cubicBezTo>
                    <a:pt x="30941" y="63591"/>
                    <a:pt x="31638" y="63021"/>
                    <a:pt x="32271" y="62229"/>
                  </a:cubicBezTo>
                  <a:cubicBezTo>
                    <a:pt x="33918" y="60203"/>
                    <a:pt x="34931" y="57194"/>
                    <a:pt x="35216" y="54597"/>
                  </a:cubicBezTo>
                  <a:cubicBezTo>
                    <a:pt x="37087" y="57198"/>
                    <a:pt x="39847" y="59557"/>
                    <a:pt x="43174" y="59557"/>
                  </a:cubicBezTo>
                  <a:cubicBezTo>
                    <a:pt x="43452" y="59557"/>
                    <a:pt x="43734" y="59540"/>
                    <a:pt x="44020" y="59506"/>
                  </a:cubicBezTo>
                  <a:cubicBezTo>
                    <a:pt x="46174" y="59252"/>
                    <a:pt x="49214" y="58049"/>
                    <a:pt x="51051" y="56941"/>
                  </a:cubicBezTo>
                  <a:cubicBezTo>
                    <a:pt x="51842" y="56466"/>
                    <a:pt x="52191" y="56117"/>
                    <a:pt x="51906" y="55136"/>
                  </a:cubicBezTo>
                  <a:cubicBezTo>
                    <a:pt x="51336" y="53299"/>
                    <a:pt x="49341" y="51842"/>
                    <a:pt x="48391" y="50164"/>
                  </a:cubicBezTo>
                  <a:cubicBezTo>
                    <a:pt x="47377" y="48295"/>
                    <a:pt x="46712" y="46300"/>
                    <a:pt x="45540" y="44558"/>
                  </a:cubicBezTo>
                  <a:cubicBezTo>
                    <a:pt x="46205" y="44463"/>
                    <a:pt x="46870" y="44273"/>
                    <a:pt x="47567" y="43988"/>
                  </a:cubicBezTo>
                  <a:cubicBezTo>
                    <a:pt x="48992" y="43418"/>
                    <a:pt x="50291" y="42563"/>
                    <a:pt x="51716" y="42056"/>
                  </a:cubicBezTo>
                  <a:cubicBezTo>
                    <a:pt x="52919" y="41645"/>
                    <a:pt x="54218" y="41486"/>
                    <a:pt x="55421" y="40948"/>
                  </a:cubicBezTo>
                  <a:cubicBezTo>
                    <a:pt x="57701" y="39966"/>
                    <a:pt x="58651" y="37844"/>
                    <a:pt x="57765" y="35976"/>
                  </a:cubicBezTo>
                  <a:cubicBezTo>
                    <a:pt x="57796" y="35913"/>
                    <a:pt x="57733" y="35849"/>
                    <a:pt x="57670" y="35818"/>
                  </a:cubicBezTo>
                  <a:cubicBezTo>
                    <a:pt x="57385" y="35311"/>
                    <a:pt x="56973" y="34836"/>
                    <a:pt x="56403" y="34392"/>
                  </a:cubicBezTo>
                  <a:cubicBezTo>
                    <a:pt x="54376" y="32872"/>
                    <a:pt x="51684" y="33189"/>
                    <a:pt x="49341" y="32746"/>
                  </a:cubicBezTo>
                  <a:cubicBezTo>
                    <a:pt x="46941" y="32290"/>
                    <a:pt x="44774" y="31251"/>
                    <a:pt x="42337" y="31251"/>
                  </a:cubicBezTo>
                  <a:cubicBezTo>
                    <a:pt x="42234" y="31251"/>
                    <a:pt x="42130" y="31253"/>
                    <a:pt x="42025" y="31257"/>
                  </a:cubicBezTo>
                  <a:lnTo>
                    <a:pt x="41962" y="31257"/>
                  </a:lnTo>
                  <a:cubicBezTo>
                    <a:pt x="41613" y="30845"/>
                    <a:pt x="41233" y="30434"/>
                    <a:pt x="40822" y="30117"/>
                  </a:cubicBezTo>
                  <a:cubicBezTo>
                    <a:pt x="39523" y="29009"/>
                    <a:pt x="37908" y="28407"/>
                    <a:pt x="36451" y="27615"/>
                  </a:cubicBezTo>
                  <a:cubicBezTo>
                    <a:pt x="35438" y="27077"/>
                    <a:pt x="34488" y="26254"/>
                    <a:pt x="33443" y="25747"/>
                  </a:cubicBezTo>
                  <a:cubicBezTo>
                    <a:pt x="33411" y="25715"/>
                    <a:pt x="33411" y="25683"/>
                    <a:pt x="33411" y="25683"/>
                  </a:cubicBezTo>
                  <a:cubicBezTo>
                    <a:pt x="31796" y="23150"/>
                    <a:pt x="32999" y="19983"/>
                    <a:pt x="33601" y="17323"/>
                  </a:cubicBezTo>
                  <a:cubicBezTo>
                    <a:pt x="34139" y="14948"/>
                    <a:pt x="34678" y="12541"/>
                    <a:pt x="35216" y="10166"/>
                  </a:cubicBezTo>
                  <a:cubicBezTo>
                    <a:pt x="35945" y="6777"/>
                    <a:pt x="36831" y="3389"/>
                    <a:pt x="37528" y="0"/>
                  </a:cubicBezTo>
                  <a:lnTo>
                    <a:pt x="36958" y="0"/>
                  </a:lnTo>
                  <a:cubicBezTo>
                    <a:pt x="36895" y="222"/>
                    <a:pt x="36863" y="443"/>
                    <a:pt x="36800" y="633"/>
                  </a:cubicBezTo>
                  <a:cubicBezTo>
                    <a:pt x="35755" y="5415"/>
                    <a:pt x="34646" y="10166"/>
                    <a:pt x="33601" y="14948"/>
                  </a:cubicBezTo>
                  <a:cubicBezTo>
                    <a:pt x="32904" y="18115"/>
                    <a:pt x="31036" y="22453"/>
                    <a:pt x="32873" y="25493"/>
                  </a:cubicBezTo>
                  <a:lnTo>
                    <a:pt x="31416" y="25778"/>
                  </a:lnTo>
                  <a:cubicBezTo>
                    <a:pt x="31701" y="25810"/>
                    <a:pt x="31986" y="25842"/>
                    <a:pt x="32271" y="25905"/>
                  </a:cubicBezTo>
                  <a:cubicBezTo>
                    <a:pt x="33443" y="26222"/>
                    <a:pt x="34488" y="27140"/>
                    <a:pt x="35533" y="27742"/>
                  </a:cubicBezTo>
                  <a:cubicBezTo>
                    <a:pt x="37180" y="28692"/>
                    <a:pt x="39016" y="29325"/>
                    <a:pt x="40473" y="30560"/>
                  </a:cubicBezTo>
                  <a:cubicBezTo>
                    <a:pt x="41392" y="31321"/>
                    <a:pt x="42025" y="32397"/>
                    <a:pt x="42310" y="33474"/>
                  </a:cubicBezTo>
                  <a:cubicBezTo>
                    <a:pt x="41328" y="32556"/>
                    <a:pt x="39808" y="32556"/>
                    <a:pt x="38478" y="32524"/>
                  </a:cubicBezTo>
                  <a:cubicBezTo>
                    <a:pt x="38333" y="32519"/>
                    <a:pt x="38189" y="32516"/>
                    <a:pt x="38045" y="32516"/>
                  </a:cubicBezTo>
                  <a:cubicBezTo>
                    <a:pt x="35542" y="32516"/>
                    <a:pt x="33141" y="33256"/>
                    <a:pt x="30656" y="33316"/>
                  </a:cubicBezTo>
                  <a:cubicBezTo>
                    <a:pt x="30537" y="33307"/>
                    <a:pt x="30416" y="33303"/>
                    <a:pt x="30292" y="33303"/>
                  </a:cubicBezTo>
                  <a:cubicBezTo>
                    <a:pt x="29953" y="33303"/>
                    <a:pt x="29593" y="33333"/>
                    <a:pt x="29199" y="33379"/>
                  </a:cubicBezTo>
                  <a:cubicBezTo>
                    <a:pt x="27014" y="33664"/>
                    <a:pt x="24860" y="34012"/>
                    <a:pt x="22644" y="34076"/>
                  </a:cubicBezTo>
                  <a:cubicBezTo>
                    <a:pt x="22453" y="34076"/>
                    <a:pt x="22139" y="34088"/>
                    <a:pt x="21769" y="34088"/>
                  </a:cubicBezTo>
                  <a:cubicBezTo>
                    <a:pt x="20169" y="34088"/>
                    <a:pt x="17508" y="33858"/>
                    <a:pt x="19128" y="31416"/>
                  </a:cubicBezTo>
                  <a:cubicBezTo>
                    <a:pt x="19698" y="30560"/>
                    <a:pt x="21282" y="29895"/>
                    <a:pt x="22169" y="29389"/>
                  </a:cubicBezTo>
                  <a:cubicBezTo>
                    <a:pt x="24227" y="28185"/>
                    <a:pt x="26412" y="27109"/>
                    <a:pt x="28661" y="26349"/>
                  </a:cubicBezTo>
                  <a:lnTo>
                    <a:pt x="28661" y="26349"/>
                  </a:lnTo>
                  <a:lnTo>
                    <a:pt x="25589" y="26950"/>
                  </a:lnTo>
                  <a:cubicBezTo>
                    <a:pt x="26381" y="24702"/>
                    <a:pt x="28091" y="23118"/>
                    <a:pt x="29421" y="21186"/>
                  </a:cubicBezTo>
                  <a:cubicBezTo>
                    <a:pt x="30719" y="19350"/>
                    <a:pt x="31479" y="17196"/>
                    <a:pt x="32176" y="15074"/>
                  </a:cubicBezTo>
                  <a:cubicBezTo>
                    <a:pt x="33759" y="10134"/>
                    <a:pt x="35501" y="5130"/>
                    <a:pt x="364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786797355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oogle Shape;1069;p52"/>
          <p:cNvGrpSpPr/>
          <p:nvPr/>
        </p:nvGrpSpPr>
        <p:grpSpPr>
          <a:xfrm>
            <a:off x="10385401" y="-235350"/>
            <a:ext cx="4450613" cy="2011590"/>
            <a:chOff x="6490875" y="-147094"/>
            <a:chExt cx="2781633" cy="1257244"/>
          </a:xfrm>
        </p:grpSpPr>
        <p:sp>
          <p:nvSpPr>
            <p:cNvPr id="1070" name="Google Shape;1070;p52"/>
            <p:cNvSpPr/>
            <p:nvPr/>
          </p:nvSpPr>
          <p:spPr>
            <a:xfrm flipH="1">
              <a:off x="7250130" y="79764"/>
              <a:ext cx="1155744" cy="763768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71" name="Google Shape;1071;p52"/>
            <p:cNvSpPr/>
            <p:nvPr/>
          </p:nvSpPr>
          <p:spPr>
            <a:xfrm flipH="1">
              <a:off x="6490875" y="12143"/>
              <a:ext cx="917680" cy="68706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72" name="Google Shape;1072;p52"/>
            <p:cNvSpPr/>
            <p:nvPr/>
          </p:nvSpPr>
          <p:spPr>
            <a:xfrm flipH="1">
              <a:off x="7556919" y="154809"/>
              <a:ext cx="682198" cy="640632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73" name="Google Shape;1073;p52"/>
            <p:cNvSpPr/>
            <p:nvPr/>
          </p:nvSpPr>
          <p:spPr>
            <a:xfrm flipH="1">
              <a:off x="6581068" y="53601"/>
              <a:ext cx="1207269" cy="758319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74" name="Google Shape;1074;p52"/>
            <p:cNvSpPr/>
            <p:nvPr/>
          </p:nvSpPr>
          <p:spPr>
            <a:xfrm flipH="1">
              <a:off x="6937481" y="374911"/>
              <a:ext cx="113376" cy="102295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75" name="Google Shape;1075;p52"/>
            <p:cNvSpPr/>
            <p:nvPr/>
          </p:nvSpPr>
          <p:spPr>
            <a:xfrm flipH="1">
              <a:off x="6711493" y="417135"/>
              <a:ext cx="320339" cy="220077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76" name="Google Shape;1076;p52"/>
            <p:cNvSpPr/>
            <p:nvPr/>
          </p:nvSpPr>
          <p:spPr>
            <a:xfrm flipH="1">
              <a:off x="6717262" y="436031"/>
              <a:ext cx="346787" cy="246368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77" name="Google Shape;1077;p52"/>
            <p:cNvSpPr/>
            <p:nvPr/>
          </p:nvSpPr>
          <p:spPr>
            <a:xfrm flipH="1">
              <a:off x="8300669" y="650748"/>
              <a:ext cx="461182" cy="459402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78" name="Google Shape;1078;p52"/>
            <p:cNvSpPr/>
            <p:nvPr/>
          </p:nvSpPr>
          <p:spPr>
            <a:xfrm flipH="1">
              <a:off x="8461098" y="391737"/>
              <a:ext cx="2039" cy="1020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79" name="Google Shape;1079;p52"/>
            <p:cNvSpPr/>
            <p:nvPr/>
          </p:nvSpPr>
          <p:spPr>
            <a:xfrm flipH="1">
              <a:off x="8206938" y="-147094"/>
              <a:ext cx="945466" cy="1089167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80" name="Google Shape;1080;p52"/>
            <p:cNvSpPr/>
            <p:nvPr/>
          </p:nvSpPr>
          <p:spPr>
            <a:xfrm flipH="1">
              <a:off x="8301046" y="459326"/>
              <a:ext cx="327604" cy="98216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81" name="Google Shape;1081;p52"/>
            <p:cNvSpPr/>
            <p:nvPr/>
          </p:nvSpPr>
          <p:spPr>
            <a:xfrm flipH="1">
              <a:off x="8158380" y="253086"/>
              <a:ext cx="1114128" cy="675432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2408089967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oogle Shape;1083;p53"/>
          <p:cNvGrpSpPr/>
          <p:nvPr/>
        </p:nvGrpSpPr>
        <p:grpSpPr>
          <a:xfrm>
            <a:off x="-295479" y="1"/>
            <a:ext cx="2921758" cy="8324053"/>
            <a:chOff x="-184675" y="0"/>
            <a:chExt cx="1826099" cy="5202533"/>
          </a:xfrm>
        </p:grpSpPr>
        <p:sp>
          <p:nvSpPr>
            <p:cNvPr id="1084" name="Google Shape;1084;p53"/>
            <p:cNvSpPr/>
            <p:nvPr/>
          </p:nvSpPr>
          <p:spPr>
            <a:xfrm>
              <a:off x="910383" y="449542"/>
              <a:ext cx="578319" cy="517624"/>
            </a:xfrm>
            <a:custGeom>
              <a:avLst/>
              <a:gdLst/>
              <a:ahLst/>
              <a:cxnLst/>
              <a:rect l="l" t="t" r="r" b="b"/>
              <a:pathLst>
                <a:path w="19066" h="17065" extrusionOk="0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85" name="Google Shape;1085;p53"/>
            <p:cNvSpPr/>
            <p:nvPr/>
          </p:nvSpPr>
          <p:spPr>
            <a:xfrm>
              <a:off x="647196" y="490247"/>
              <a:ext cx="1941" cy="1001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86" name="Google Shape;1086;p53"/>
            <p:cNvSpPr/>
            <p:nvPr/>
          </p:nvSpPr>
          <p:spPr>
            <a:xfrm>
              <a:off x="-184675" y="191361"/>
              <a:ext cx="1345853" cy="1128278"/>
            </a:xfrm>
            <a:custGeom>
              <a:avLst/>
              <a:gdLst/>
              <a:ahLst/>
              <a:cxnLst/>
              <a:rect l="l" t="t" r="r" b="b"/>
              <a:pathLst>
                <a:path w="44370" h="37197" extrusionOk="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87" name="Google Shape;1087;p53"/>
            <p:cNvSpPr/>
            <p:nvPr/>
          </p:nvSpPr>
          <p:spPr>
            <a:xfrm>
              <a:off x="176846" y="2385082"/>
              <a:ext cx="1072679" cy="1610231"/>
            </a:xfrm>
            <a:custGeom>
              <a:avLst/>
              <a:gdLst/>
              <a:ahLst/>
              <a:cxnLst/>
              <a:rect l="l" t="t" r="r" b="b"/>
              <a:pathLst>
                <a:path w="35364" h="53086" extrusionOk="0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88" name="Google Shape;1088;p53"/>
            <p:cNvSpPr/>
            <p:nvPr/>
          </p:nvSpPr>
          <p:spPr>
            <a:xfrm>
              <a:off x="82363" y="1315566"/>
              <a:ext cx="965089" cy="1281123"/>
            </a:xfrm>
            <a:custGeom>
              <a:avLst/>
              <a:gdLst/>
              <a:ahLst/>
              <a:cxnLst/>
              <a:rect l="l" t="t" r="r" b="b"/>
              <a:pathLst>
                <a:path w="31817" h="42236" extrusionOk="0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89" name="Google Shape;1089;p53"/>
            <p:cNvSpPr/>
            <p:nvPr/>
          </p:nvSpPr>
          <p:spPr>
            <a:xfrm>
              <a:off x="968012" y="3859827"/>
              <a:ext cx="673412" cy="601554"/>
            </a:xfrm>
            <a:custGeom>
              <a:avLst/>
              <a:gdLst/>
              <a:ahLst/>
              <a:cxnLst/>
              <a:rect l="l" t="t" r="r" b="b"/>
              <a:pathLst>
                <a:path w="22201" h="19832" extrusionOk="0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0" name="Google Shape;1090;p53"/>
            <p:cNvSpPr/>
            <p:nvPr/>
          </p:nvSpPr>
          <p:spPr>
            <a:xfrm>
              <a:off x="615500" y="4077243"/>
              <a:ext cx="971" cy="1456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1" name="Google Shape;1091;p53"/>
            <p:cNvSpPr/>
            <p:nvPr/>
          </p:nvSpPr>
          <p:spPr>
            <a:xfrm>
              <a:off x="-146245" y="3721000"/>
              <a:ext cx="1533156" cy="1324590"/>
            </a:xfrm>
            <a:custGeom>
              <a:avLst/>
              <a:gdLst/>
              <a:ahLst/>
              <a:cxnLst/>
              <a:rect l="l" t="t" r="r" b="b"/>
              <a:pathLst>
                <a:path w="50545" h="43669" extrusionOk="0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2" name="Google Shape;1092;p53"/>
            <p:cNvSpPr/>
            <p:nvPr/>
          </p:nvSpPr>
          <p:spPr>
            <a:xfrm>
              <a:off x="88157" y="815066"/>
              <a:ext cx="1056663" cy="682876"/>
            </a:xfrm>
            <a:custGeom>
              <a:avLst/>
              <a:gdLst/>
              <a:ahLst/>
              <a:cxnLst/>
              <a:rect l="l" t="t" r="r" b="b"/>
              <a:pathLst>
                <a:path w="34836" h="22513" extrusionOk="0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3" name="Google Shape;1093;p53"/>
            <p:cNvSpPr/>
            <p:nvPr/>
          </p:nvSpPr>
          <p:spPr>
            <a:xfrm>
              <a:off x="-14546" y="0"/>
              <a:ext cx="1651210" cy="1088148"/>
            </a:xfrm>
            <a:custGeom>
              <a:avLst/>
              <a:gdLst/>
              <a:ahLst/>
              <a:cxnLst/>
              <a:rect l="l" t="t" r="r" b="b"/>
              <a:pathLst>
                <a:path w="54437" h="35874" extrusionOk="0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4" name="Google Shape;1094;p53"/>
            <p:cNvSpPr/>
            <p:nvPr/>
          </p:nvSpPr>
          <p:spPr>
            <a:xfrm>
              <a:off x="282157" y="2821461"/>
              <a:ext cx="899177" cy="942127"/>
            </a:xfrm>
            <a:custGeom>
              <a:avLst/>
              <a:gdLst/>
              <a:ahLst/>
              <a:cxnLst/>
              <a:rect l="l" t="t" r="r" b="b"/>
              <a:pathLst>
                <a:path w="29644" h="31060" extrusionOk="0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5" name="Google Shape;1095;p53"/>
            <p:cNvSpPr/>
            <p:nvPr/>
          </p:nvSpPr>
          <p:spPr>
            <a:xfrm>
              <a:off x="136171" y="1443049"/>
              <a:ext cx="1069827" cy="1687033"/>
            </a:xfrm>
            <a:custGeom>
              <a:avLst/>
              <a:gdLst/>
              <a:ahLst/>
              <a:cxnLst/>
              <a:rect l="l" t="t" r="r" b="b"/>
              <a:pathLst>
                <a:path w="35270" h="55618" extrusionOk="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6" name="Google Shape;1096;p53"/>
            <p:cNvSpPr/>
            <p:nvPr/>
          </p:nvSpPr>
          <p:spPr>
            <a:xfrm>
              <a:off x="590052" y="1940636"/>
              <a:ext cx="145778" cy="156182"/>
            </a:xfrm>
            <a:custGeom>
              <a:avLst/>
              <a:gdLst/>
              <a:ahLst/>
              <a:cxnLst/>
              <a:rect l="l" t="t" r="r" b="b"/>
              <a:pathLst>
                <a:path w="4806" h="5149" extrusionOk="0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7" name="Google Shape;1097;p53"/>
            <p:cNvSpPr/>
            <p:nvPr/>
          </p:nvSpPr>
          <p:spPr>
            <a:xfrm>
              <a:off x="649562" y="1623248"/>
              <a:ext cx="310483" cy="447617"/>
            </a:xfrm>
            <a:custGeom>
              <a:avLst/>
              <a:gdLst/>
              <a:ahLst/>
              <a:cxnLst/>
              <a:rect l="l" t="t" r="r" b="b"/>
              <a:pathLst>
                <a:path w="10236" h="14757" extrusionOk="0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8" name="Google Shape;1098;p53"/>
            <p:cNvSpPr/>
            <p:nvPr/>
          </p:nvSpPr>
          <p:spPr>
            <a:xfrm>
              <a:off x="675344" y="1631649"/>
              <a:ext cx="346518" cy="485047"/>
            </a:xfrm>
            <a:custGeom>
              <a:avLst/>
              <a:gdLst/>
              <a:ahLst/>
              <a:cxnLst/>
              <a:rect l="l" t="t" r="r" b="b"/>
              <a:pathLst>
                <a:path w="11424" h="15991" extrusionOk="0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9" name="Google Shape;1099;p53"/>
            <p:cNvSpPr/>
            <p:nvPr/>
          </p:nvSpPr>
          <p:spPr>
            <a:xfrm>
              <a:off x="710013" y="3852335"/>
              <a:ext cx="138498" cy="456110"/>
            </a:xfrm>
            <a:custGeom>
              <a:avLst/>
              <a:gdLst/>
              <a:ahLst/>
              <a:cxnLst/>
              <a:rect l="l" t="t" r="r" b="b"/>
              <a:pathLst>
                <a:path w="4566" h="15037" extrusionOk="0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00" name="Google Shape;1100;p53"/>
            <p:cNvSpPr/>
            <p:nvPr/>
          </p:nvSpPr>
          <p:spPr>
            <a:xfrm>
              <a:off x="420499" y="3651481"/>
              <a:ext cx="990811" cy="1551052"/>
            </a:xfrm>
            <a:custGeom>
              <a:avLst/>
              <a:gdLst/>
              <a:ahLst/>
              <a:cxnLst/>
              <a:rect l="l" t="t" r="r" b="b"/>
              <a:pathLst>
                <a:path w="32665" h="51135" extrusionOk="0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3851914666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4">
  <p:cSld name="Background 4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Google Shape;1102;p54"/>
          <p:cNvGrpSpPr/>
          <p:nvPr/>
        </p:nvGrpSpPr>
        <p:grpSpPr>
          <a:xfrm rot="-5400000" flipH="1">
            <a:off x="1" y="4242776"/>
            <a:ext cx="3493554" cy="4480077"/>
            <a:chOff x="6960581" y="239935"/>
            <a:chExt cx="2183471" cy="2800048"/>
          </a:xfrm>
        </p:grpSpPr>
        <p:sp>
          <p:nvSpPr>
            <p:cNvPr id="1103" name="Google Shape;1103;p54"/>
            <p:cNvSpPr/>
            <p:nvPr/>
          </p:nvSpPr>
          <p:spPr>
            <a:xfrm>
              <a:off x="7476648" y="1340082"/>
              <a:ext cx="545370" cy="614219"/>
            </a:xfrm>
            <a:custGeom>
              <a:avLst/>
              <a:gdLst/>
              <a:ahLst/>
              <a:cxnLst/>
              <a:rect l="l" t="t" r="r" b="b"/>
              <a:pathLst>
                <a:path w="16999" h="19145" extrusionOk="0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8306378" y="2180239"/>
              <a:ext cx="196313" cy="228042"/>
            </a:xfrm>
            <a:custGeom>
              <a:avLst/>
              <a:gdLst/>
              <a:ahLst/>
              <a:cxnLst/>
              <a:rect l="l" t="t" r="r" b="b"/>
              <a:pathLst>
                <a:path w="6119" h="7108" extrusionOk="0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8197076" y="1565681"/>
              <a:ext cx="66667" cy="550087"/>
            </a:xfrm>
            <a:custGeom>
              <a:avLst/>
              <a:gdLst/>
              <a:ahLst/>
              <a:cxnLst/>
              <a:rect l="l" t="t" r="r" b="b"/>
              <a:pathLst>
                <a:path w="2078" h="17146" extrusionOk="0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8132046" y="1627374"/>
              <a:ext cx="24415" cy="222460"/>
            </a:xfrm>
            <a:custGeom>
              <a:avLst/>
              <a:gdLst/>
              <a:ahLst/>
              <a:cxnLst/>
              <a:rect l="l" t="t" r="r" b="b"/>
              <a:pathLst>
                <a:path w="761" h="6934" extrusionOk="0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8266148" y="1573445"/>
              <a:ext cx="29035" cy="235646"/>
            </a:xfrm>
            <a:custGeom>
              <a:avLst/>
              <a:gdLst/>
              <a:ahLst/>
              <a:cxnLst/>
              <a:rect l="l" t="t" r="r" b="b"/>
              <a:pathLst>
                <a:path w="905" h="7345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7818704" y="1408352"/>
              <a:ext cx="189415" cy="169524"/>
            </a:xfrm>
            <a:custGeom>
              <a:avLst/>
              <a:gdLst/>
              <a:ahLst/>
              <a:cxnLst/>
              <a:rect l="l" t="t" r="r" b="b"/>
              <a:pathLst>
                <a:path w="5904" h="5284" extrusionOk="0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7791049" y="1456410"/>
              <a:ext cx="225957" cy="456470"/>
            </a:xfrm>
            <a:custGeom>
              <a:avLst/>
              <a:gdLst/>
              <a:ahLst/>
              <a:cxnLst/>
              <a:rect l="l" t="t" r="r" b="b"/>
              <a:pathLst>
                <a:path w="7043" h="14228" extrusionOk="0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7815720" y="1331965"/>
              <a:ext cx="147483" cy="60091"/>
            </a:xfrm>
            <a:custGeom>
              <a:avLst/>
              <a:gdLst/>
              <a:ahLst/>
              <a:cxnLst/>
              <a:rect l="l" t="t" r="r" b="b"/>
              <a:pathLst>
                <a:path w="4597" h="1873" extrusionOk="0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11" name="Google Shape;1111;p54"/>
            <p:cNvSpPr/>
            <p:nvPr/>
          </p:nvSpPr>
          <p:spPr>
            <a:xfrm>
              <a:off x="7955628" y="1895160"/>
              <a:ext cx="46070" cy="118834"/>
            </a:xfrm>
            <a:custGeom>
              <a:avLst/>
              <a:gdLst/>
              <a:ahLst/>
              <a:cxnLst/>
              <a:rect l="l" t="t" r="r" b="b"/>
              <a:pathLst>
                <a:path w="1436" h="3704" extrusionOk="0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12" name="Google Shape;1112;p54"/>
            <p:cNvSpPr/>
            <p:nvPr/>
          </p:nvSpPr>
          <p:spPr>
            <a:xfrm>
              <a:off x="8027395" y="1779024"/>
              <a:ext cx="30510" cy="202537"/>
            </a:xfrm>
            <a:custGeom>
              <a:avLst/>
              <a:gdLst/>
              <a:ahLst/>
              <a:cxnLst/>
              <a:rect l="l" t="t" r="r" b="b"/>
              <a:pathLst>
                <a:path w="951" h="6313" extrusionOk="0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8339294" y="1144191"/>
              <a:ext cx="95542" cy="28457"/>
            </a:xfrm>
            <a:custGeom>
              <a:avLst/>
              <a:gdLst/>
              <a:ahLst/>
              <a:cxnLst/>
              <a:rect l="l" t="t" r="r" b="b"/>
              <a:pathLst>
                <a:path w="2978" h="887" extrusionOk="0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7382649" y="1302514"/>
              <a:ext cx="133495" cy="58294"/>
            </a:xfrm>
            <a:custGeom>
              <a:avLst/>
              <a:gdLst/>
              <a:ahLst/>
              <a:cxnLst/>
              <a:rect l="l" t="t" r="r" b="b"/>
              <a:pathLst>
                <a:path w="4161" h="1817" extrusionOk="0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7432407" y="1433536"/>
              <a:ext cx="41001" cy="34874"/>
            </a:xfrm>
            <a:custGeom>
              <a:avLst/>
              <a:gdLst/>
              <a:ahLst/>
              <a:cxnLst/>
              <a:rect l="l" t="t" r="r" b="b"/>
              <a:pathLst>
                <a:path w="1278" h="1087" extrusionOk="0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7392658" y="1232095"/>
              <a:ext cx="466127" cy="43376"/>
            </a:xfrm>
            <a:custGeom>
              <a:avLst/>
              <a:gdLst/>
              <a:ahLst/>
              <a:cxnLst/>
              <a:rect l="l" t="t" r="r" b="b"/>
              <a:pathLst>
                <a:path w="14529" h="1352" extrusionOk="0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7284703" y="1288174"/>
              <a:ext cx="63844" cy="34842"/>
            </a:xfrm>
            <a:custGeom>
              <a:avLst/>
              <a:gdLst/>
              <a:ahLst/>
              <a:cxnLst/>
              <a:rect l="l" t="t" r="r" b="b"/>
              <a:pathLst>
                <a:path w="1990" h="1086" extrusionOk="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7459677" y="1309637"/>
              <a:ext cx="235486" cy="62336"/>
            </a:xfrm>
            <a:custGeom>
              <a:avLst/>
              <a:gdLst/>
              <a:ahLst/>
              <a:cxnLst/>
              <a:rect l="l" t="t" r="r" b="b"/>
              <a:pathLst>
                <a:path w="7340" h="1943" extrusionOk="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7318549" y="1193918"/>
              <a:ext cx="351239" cy="50017"/>
            </a:xfrm>
            <a:custGeom>
              <a:avLst/>
              <a:gdLst/>
              <a:ahLst/>
              <a:cxnLst/>
              <a:rect l="l" t="t" r="r" b="b"/>
              <a:pathLst>
                <a:path w="10948" h="1559" extrusionOk="0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8150332" y="290207"/>
              <a:ext cx="993691" cy="1509353"/>
            </a:xfrm>
            <a:custGeom>
              <a:avLst/>
              <a:gdLst/>
              <a:ahLst/>
              <a:cxnLst/>
              <a:rect l="l" t="t" r="r" b="b"/>
              <a:pathLst>
                <a:path w="30973" h="47046" extrusionOk="0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7296894" y="2273083"/>
              <a:ext cx="1847150" cy="766900"/>
            </a:xfrm>
            <a:custGeom>
              <a:avLst/>
              <a:gdLst/>
              <a:ahLst/>
              <a:cxnLst/>
              <a:rect l="l" t="t" r="r" b="b"/>
              <a:pathLst>
                <a:path w="57575" h="23904" extrusionOk="0">
                  <a:moveTo>
                    <a:pt x="39695" y="0"/>
                  </a:moveTo>
                  <a:cubicBezTo>
                    <a:pt x="37770" y="0"/>
                    <a:pt x="35867" y="499"/>
                    <a:pt x="33664" y="1200"/>
                  </a:cubicBezTo>
                  <a:cubicBezTo>
                    <a:pt x="32867" y="1444"/>
                    <a:pt x="32126" y="1524"/>
                    <a:pt x="31407" y="1524"/>
                  </a:cubicBezTo>
                  <a:cubicBezTo>
                    <a:pt x="30038" y="1524"/>
                    <a:pt x="28755" y="1233"/>
                    <a:pt x="27334" y="1233"/>
                  </a:cubicBezTo>
                  <a:cubicBezTo>
                    <a:pt x="26983" y="1233"/>
                    <a:pt x="26624" y="1251"/>
                    <a:pt x="26254" y="1295"/>
                  </a:cubicBezTo>
                  <a:cubicBezTo>
                    <a:pt x="23530" y="1643"/>
                    <a:pt x="20775" y="2657"/>
                    <a:pt x="18273" y="3828"/>
                  </a:cubicBezTo>
                  <a:cubicBezTo>
                    <a:pt x="15708" y="5063"/>
                    <a:pt x="13491" y="6710"/>
                    <a:pt x="11179" y="8389"/>
                  </a:cubicBezTo>
                  <a:cubicBezTo>
                    <a:pt x="7759" y="10859"/>
                    <a:pt x="4592" y="11967"/>
                    <a:pt x="349" y="12221"/>
                  </a:cubicBezTo>
                  <a:cubicBezTo>
                    <a:pt x="95" y="12221"/>
                    <a:pt x="0" y="12474"/>
                    <a:pt x="64" y="12664"/>
                  </a:cubicBezTo>
                  <a:cubicBezTo>
                    <a:pt x="0" y="12822"/>
                    <a:pt x="64" y="13044"/>
                    <a:pt x="285" y="13076"/>
                  </a:cubicBezTo>
                  <a:cubicBezTo>
                    <a:pt x="3421" y="13931"/>
                    <a:pt x="5479" y="16274"/>
                    <a:pt x="8266" y="17731"/>
                  </a:cubicBezTo>
                  <a:cubicBezTo>
                    <a:pt x="10008" y="18618"/>
                    <a:pt x="11844" y="18966"/>
                    <a:pt x="13745" y="19188"/>
                  </a:cubicBezTo>
                  <a:cubicBezTo>
                    <a:pt x="17482" y="19631"/>
                    <a:pt x="20142" y="20011"/>
                    <a:pt x="23594" y="21531"/>
                  </a:cubicBezTo>
                  <a:cubicBezTo>
                    <a:pt x="25969" y="22545"/>
                    <a:pt x="28186" y="23558"/>
                    <a:pt x="30783" y="23811"/>
                  </a:cubicBezTo>
                  <a:cubicBezTo>
                    <a:pt x="31348" y="23871"/>
                    <a:pt x="31915" y="23903"/>
                    <a:pt x="32482" y="23903"/>
                  </a:cubicBezTo>
                  <a:cubicBezTo>
                    <a:pt x="34011" y="23903"/>
                    <a:pt x="35534" y="23669"/>
                    <a:pt x="36990" y="23115"/>
                  </a:cubicBezTo>
                  <a:cubicBezTo>
                    <a:pt x="39872" y="22038"/>
                    <a:pt x="41835" y="20138"/>
                    <a:pt x="45129" y="19853"/>
                  </a:cubicBezTo>
                  <a:cubicBezTo>
                    <a:pt x="47282" y="19663"/>
                    <a:pt x="48549" y="19758"/>
                    <a:pt x="50259" y="18364"/>
                  </a:cubicBezTo>
                  <a:cubicBezTo>
                    <a:pt x="52128" y="16844"/>
                    <a:pt x="53268" y="14849"/>
                    <a:pt x="55484" y="13709"/>
                  </a:cubicBezTo>
                  <a:cubicBezTo>
                    <a:pt x="56181" y="13899"/>
                    <a:pt x="56878" y="14089"/>
                    <a:pt x="57575" y="14311"/>
                  </a:cubicBezTo>
                  <a:lnTo>
                    <a:pt x="57575" y="13234"/>
                  </a:lnTo>
                  <a:cubicBezTo>
                    <a:pt x="56846" y="13012"/>
                    <a:pt x="56086" y="12822"/>
                    <a:pt x="55326" y="12632"/>
                  </a:cubicBezTo>
                  <a:cubicBezTo>
                    <a:pt x="55516" y="12601"/>
                    <a:pt x="55674" y="12411"/>
                    <a:pt x="55548" y="12189"/>
                  </a:cubicBezTo>
                  <a:cubicBezTo>
                    <a:pt x="52824" y="8072"/>
                    <a:pt x="49657" y="3733"/>
                    <a:pt x="45160" y="1421"/>
                  </a:cubicBezTo>
                  <a:cubicBezTo>
                    <a:pt x="43167" y="403"/>
                    <a:pt x="41423" y="0"/>
                    <a:pt x="39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6960581" y="239935"/>
              <a:ext cx="2183471" cy="2228611"/>
            </a:xfrm>
            <a:custGeom>
              <a:avLst/>
              <a:gdLst/>
              <a:ahLst/>
              <a:cxnLst/>
              <a:rect l="l" t="t" r="r" b="b"/>
              <a:pathLst>
                <a:path w="68058" h="69465" extrusionOk="0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23" name="Google Shape;1123;p54"/>
            <p:cNvSpPr/>
            <p:nvPr/>
          </p:nvSpPr>
          <p:spPr>
            <a:xfrm>
              <a:off x="8815804" y="920678"/>
              <a:ext cx="328204" cy="642388"/>
            </a:xfrm>
            <a:custGeom>
              <a:avLst/>
              <a:gdLst/>
              <a:ahLst/>
              <a:cxnLst/>
              <a:rect l="l" t="t" r="r" b="b"/>
              <a:pathLst>
                <a:path w="10230" h="20023" extrusionOk="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1124" name="Google Shape;1124;p54"/>
          <p:cNvGrpSpPr/>
          <p:nvPr/>
        </p:nvGrpSpPr>
        <p:grpSpPr>
          <a:xfrm flipH="1">
            <a:off x="13422437" y="47548"/>
            <a:ext cx="1208048" cy="3505349"/>
            <a:chOff x="0" y="2423867"/>
            <a:chExt cx="755030" cy="2190843"/>
          </a:xfrm>
        </p:grpSpPr>
        <p:sp>
          <p:nvSpPr>
            <p:cNvPr id="1125" name="Google Shape;1125;p54"/>
            <p:cNvSpPr/>
            <p:nvPr/>
          </p:nvSpPr>
          <p:spPr>
            <a:xfrm>
              <a:off x="0" y="3136531"/>
              <a:ext cx="381012" cy="1250576"/>
            </a:xfrm>
            <a:custGeom>
              <a:avLst/>
              <a:gdLst/>
              <a:ahLst/>
              <a:cxnLst/>
              <a:rect l="l" t="t" r="r" b="b"/>
              <a:pathLst>
                <a:path w="11876" h="38980" extrusionOk="0">
                  <a:moveTo>
                    <a:pt x="0" y="1"/>
                  </a:moveTo>
                  <a:lnTo>
                    <a:pt x="0" y="23024"/>
                  </a:lnTo>
                  <a:cubicBezTo>
                    <a:pt x="380" y="23246"/>
                    <a:pt x="792" y="23468"/>
                    <a:pt x="1172" y="23689"/>
                  </a:cubicBezTo>
                  <a:cubicBezTo>
                    <a:pt x="1267" y="23753"/>
                    <a:pt x="1362" y="23816"/>
                    <a:pt x="1457" y="23848"/>
                  </a:cubicBezTo>
                  <a:cubicBezTo>
                    <a:pt x="5194" y="27014"/>
                    <a:pt x="6270" y="32873"/>
                    <a:pt x="1932" y="36167"/>
                  </a:cubicBezTo>
                  <a:cubicBezTo>
                    <a:pt x="1077" y="36832"/>
                    <a:pt x="190" y="36958"/>
                    <a:pt x="918" y="38004"/>
                  </a:cubicBezTo>
                  <a:cubicBezTo>
                    <a:pt x="1424" y="38742"/>
                    <a:pt x="2574" y="38980"/>
                    <a:pt x="3650" y="38980"/>
                  </a:cubicBezTo>
                  <a:cubicBezTo>
                    <a:pt x="4327" y="38980"/>
                    <a:pt x="4975" y="38886"/>
                    <a:pt x="5415" y="38764"/>
                  </a:cubicBezTo>
                  <a:cubicBezTo>
                    <a:pt x="7791" y="38067"/>
                    <a:pt x="9342" y="36040"/>
                    <a:pt x="10387" y="33950"/>
                  </a:cubicBezTo>
                  <a:cubicBezTo>
                    <a:pt x="10451" y="33855"/>
                    <a:pt x="10419" y="33792"/>
                    <a:pt x="10356" y="33728"/>
                  </a:cubicBezTo>
                  <a:cubicBezTo>
                    <a:pt x="10419" y="33380"/>
                    <a:pt x="10451" y="33032"/>
                    <a:pt x="10451" y="32683"/>
                  </a:cubicBezTo>
                  <a:cubicBezTo>
                    <a:pt x="10704" y="31100"/>
                    <a:pt x="11021" y="29516"/>
                    <a:pt x="11274" y="27901"/>
                  </a:cubicBezTo>
                  <a:cubicBezTo>
                    <a:pt x="11369" y="27838"/>
                    <a:pt x="11401" y="27711"/>
                    <a:pt x="11338" y="27584"/>
                  </a:cubicBezTo>
                  <a:cubicBezTo>
                    <a:pt x="11338" y="27553"/>
                    <a:pt x="11338" y="27521"/>
                    <a:pt x="11306" y="27521"/>
                  </a:cubicBezTo>
                  <a:cubicBezTo>
                    <a:pt x="11623" y="25494"/>
                    <a:pt x="11876" y="23436"/>
                    <a:pt x="11844" y="21441"/>
                  </a:cubicBezTo>
                  <a:cubicBezTo>
                    <a:pt x="11813" y="20111"/>
                    <a:pt x="11591" y="18812"/>
                    <a:pt x="11053" y="17577"/>
                  </a:cubicBezTo>
                  <a:cubicBezTo>
                    <a:pt x="10704" y="16817"/>
                    <a:pt x="8804" y="14822"/>
                    <a:pt x="8234" y="13619"/>
                  </a:cubicBezTo>
                  <a:cubicBezTo>
                    <a:pt x="8297" y="13619"/>
                    <a:pt x="8329" y="13555"/>
                    <a:pt x="8329" y="13492"/>
                  </a:cubicBezTo>
                  <a:cubicBezTo>
                    <a:pt x="8931" y="13207"/>
                    <a:pt x="9501" y="12922"/>
                    <a:pt x="10102" y="12637"/>
                  </a:cubicBezTo>
                  <a:cubicBezTo>
                    <a:pt x="10119" y="12642"/>
                    <a:pt x="10137" y="12645"/>
                    <a:pt x="10155" y="12645"/>
                  </a:cubicBezTo>
                  <a:cubicBezTo>
                    <a:pt x="10240" y="12645"/>
                    <a:pt x="10335" y="12588"/>
                    <a:pt x="10387" y="12510"/>
                  </a:cubicBezTo>
                  <a:cubicBezTo>
                    <a:pt x="11369" y="9913"/>
                    <a:pt x="8202" y="6588"/>
                    <a:pt x="6587" y="4783"/>
                  </a:cubicBezTo>
                  <a:cubicBezTo>
                    <a:pt x="4719" y="2756"/>
                    <a:pt x="2502" y="1078"/>
                    <a:pt x="0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0" y="2423867"/>
              <a:ext cx="511459" cy="615759"/>
            </a:xfrm>
            <a:custGeom>
              <a:avLst/>
              <a:gdLst/>
              <a:ahLst/>
              <a:cxnLst/>
              <a:rect l="l" t="t" r="r" b="b"/>
              <a:pathLst>
                <a:path w="15942" h="19193" extrusionOk="0">
                  <a:moveTo>
                    <a:pt x="15651" y="1"/>
                  </a:moveTo>
                  <a:cubicBezTo>
                    <a:pt x="15608" y="1"/>
                    <a:pt x="15563" y="14"/>
                    <a:pt x="15518" y="47"/>
                  </a:cubicBezTo>
                  <a:cubicBezTo>
                    <a:pt x="15423" y="142"/>
                    <a:pt x="15296" y="205"/>
                    <a:pt x="15201" y="300"/>
                  </a:cubicBezTo>
                  <a:cubicBezTo>
                    <a:pt x="11464" y="1060"/>
                    <a:pt x="8202" y="3150"/>
                    <a:pt x="5574" y="5905"/>
                  </a:cubicBezTo>
                  <a:cubicBezTo>
                    <a:pt x="4212" y="7362"/>
                    <a:pt x="3040" y="8977"/>
                    <a:pt x="2058" y="10719"/>
                  </a:cubicBezTo>
                  <a:cubicBezTo>
                    <a:pt x="1298" y="12113"/>
                    <a:pt x="728" y="13633"/>
                    <a:pt x="0" y="14994"/>
                  </a:cubicBezTo>
                  <a:lnTo>
                    <a:pt x="0" y="19016"/>
                  </a:lnTo>
                  <a:cubicBezTo>
                    <a:pt x="690" y="19132"/>
                    <a:pt x="1396" y="19193"/>
                    <a:pt x="2103" y="19193"/>
                  </a:cubicBezTo>
                  <a:cubicBezTo>
                    <a:pt x="4671" y="19193"/>
                    <a:pt x="7244" y="18398"/>
                    <a:pt x="9057" y="16609"/>
                  </a:cubicBezTo>
                  <a:cubicBezTo>
                    <a:pt x="13586" y="12176"/>
                    <a:pt x="10577" y="4512"/>
                    <a:pt x="15771" y="490"/>
                  </a:cubicBezTo>
                  <a:cubicBezTo>
                    <a:pt x="15835" y="458"/>
                    <a:pt x="15866" y="427"/>
                    <a:pt x="15866" y="363"/>
                  </a:cubicBezTo>
                  <a:cubicBezTo>
                    <a:pt x="15942" y="212"/>
                    <a:pt x="15817" y="1"/>
                    <a:pt x="15651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0" y="2717800"/>
              <a:ext cx="478575" cy="848550"/>
            </a:xfrm>
            <a:custGeom>
              <a:avLst/>
              <a:gdLst/>
              <a:ahLst/>
              <a:cxnLst/>
              <a:rect l="l" t="t" r="r" b="b"/>
              <a:pathLst>
                <a:path w="14917" h="26449" extrusionOk="0">
                  <a:moveTo>
                    <a:pt x="12647" y="0"/>
                  </a:moveTo>
                  <a:cubicBezTo>
                    <a:pt x="12475" y="0"/>
                    <a:pt x="12306" y="142"/>
                    <a:pt x="12383" y="354"/>
                  </a:cubicBezTo>
                  <a:cubicBezTo>
                    <a:pt x="14409" y="7099"/>
                    <a:pt x="10482" y="14446"/>
                    <a:pt x="6302" y="19608"/>
                  </a:cubicBezTo>
                  <a:cubicBezTo>
                    <a:pt x="4465" y="21889"/>
                    <a:pt x="2344" y="23915"/>
                    <a:pt x="0" y="25689"/>
                  </a:cubicBezTo>
                  <a:lnTo>
                    <a:pt x="0" y="26449"/>
                  </a:lnTo>
                  <a:cubicBezTo>
                    <a:pt x="665" y="25974"/>
                    <a:pt x="1330" y="25499"/>
                    <a:pt x="1963" y="24960"/>
                  </a:cubicBezTo>
                  <a:cubicBezTo>
                    <a:pt x="4624" y="22744"/>
                    <a:pt x="6967" y="20083"/>
                    <a:pt x="8867" y="17202"/>
                  </a:cubicBezTo>
                  <a:cubicBezTo>
                    <a:pt x="12034" y="12388"/>
                    <a:pt x="14916" y="5991"/>
                    <a:pt x="12921" y="195"/>
                  </a:cubicBezTo>
                  <a:cubicBezTo>
                    <a:pt x="12871" y="59"/>
                    <a:pt x="12759" y="0"/>
                    <a:pt x="1264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28" name="Google Shape;1128;p54"/>
            <p:cNvSpPr/>
            <p:nvPr/>
          </p:nvSpPr>
          <p:spPr>
            <a:xfrm>
              <a:off x="0" y="2620560"/>
              <a:ext cx="590318" cy="1076881"/>
            </a:xfrm>
            <a:custGeom>
              <a:avLst/>
              <a:gdLst/>
              <a:ahLst/>
              <a:cxnLst/>
              <a:rect l="l" t="t" r="r" b="b"/>
              <a:pathLst>
                <a:path w="18400" h="33566" extrusionOk="0">
                  <a:moveTo>
                    <a:pt x="13013" y="1"/>
                  </a:moveTo>
                  <a:cubicBezTo>
                    <a:pt x="12828" y="1"/>
                    <a:pt x="12636" y="168"/>
                    <a:pt x="12636" y="376"/>
                  </a:cubicBezTo>
                  <a:cubicBezTo>
                    <a:pt x="12573" y="408"/>
                    <a:pt x="12509" y="439"/>
                    <a:pt x="12509" y="534"/>
                  </a:cubicBezTo>
                  <a:cubicBezTo>
                    <a:pt x="11749" y="4651"/>
                    <a:pt x="9976" y="8610"/>
                    <a:pt x="7442" y="11935"/>
                  </a:cubicBezTo>
                  <a:cubicBezTo>
                    <a:pt x="5320" y="14690"/>
                    <a:pt x="2629" y="16686"/>
                    <a:pt x="0" y="18902"/>
                  </a:cubicBezTo>
                  <a:lnTo>
                    <a:pt x="0" y="20169"/>
                  </a:lnTo>
                  <a:cubicBezTo>
                    <a:pt x="792" y="19377"/>
                    <a:pt x="1647" y="18649"/>
                    <a:pt x="2565" y="17921"/>
                  </a:cubicBezTo>
                  <a:cubicBezTo>
                    <a:pt x="8012" y="13550"/>
                    <a:pt x="11274" y="7723"/>
                    <a:pt x="12953" y="1041"/>
                  </a:cubicBezTo>
                  <a:cubicBezTo>
                    <a:pt x="15074" y="5126"/>
                    <a:pt x="17101" y="9940"/>
                    <a:pt x="17260" y="14564"/>
                  </a:cubicBezTo>
                  <a:cubicBezTo>
                    <a:pt x="17418" y="19187"/>
                    <a:pt x="14758" y="23621"/>
                    <a:pt x="11654" y="26851"/>
                  </a:cubicBezTo>
                  <a:cubicBezTo>
                    <a:pt x="8551" y="30113"/>
                    <a:pt x="4497" y="32393"/>
                    <a:pt x="0" y="33058"/>
                  </a:cubicBezTo>
                  <a:lnTo>
                    <a:pt x="0" y="33565"/>
                  </a:lnTo>
                  <a:cubicBezTo>
                    <a:pt x="1837" y="33343"/>
                    <a:pt x="3642" y="33058"/>
                    <a:pt x="5289" y="32362"/>
                  </a:cubicBezTo>
                  <a:cubicBezTo>
                    <a:pt x="9089" y="30683"/>
                    <a:pt x="12319" y="27833"/>
                    <a:pt x="14663" y="24413"/>
                  </a:cubicBezTo>
                  <a:cubicBezTo>
                    <a:pt x="16943" y="21056"/>
                    <a:pt x="18400" y="17446"/>
                    <a:pt x="17861" y="13360"/>
                  </a:cubicBezTo>
                  <a:cubicBezTo>
                    <a:pt x="17260" y="8737"/>
                    <a:pt x="15486" y="4240"/>
                    <a:pt x="13269" y="154"/>
                  </a:cubicBezTo>
                  <a:cubicBezTo>
                    <a:pt x="13204" y="46"/>
                    <a:pt x="13110" y="1"/>
                    <a:pt x="1301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0" y="4030103"/>
              <a:ext cx="755030" cy="584607"/>
            </a:xfrm>
            <a:custGeom>
              <a:avLst/>
              <a:gdLst/>
              <a:ahLst/>
              <a:cxnLst/>
              <a:rect l="l" t="t" r="r" b="b"/>
              <a:pathLst>
                <a:path w="23534" h="18222" extrusionOk="0">
                  <a:moveTo>
                    <a:pt x="22200" y="12241"/>
                  </a:moveTo>
                  <a:cubicBezTo>
                    <a:pt x="22200" y="12241"/>
                    <a:pt x="22168" y="12272"/>
                    <a:pt x="22168" y="12272"/>
                  </a:cubicBezTo>
                  <a:cubicBezTo>
                    <a:pt x="22168" y="12272"/>
                    <a:pt x="22168" y="12241"/>
                    <a:pt x="22168" y="12241"/>
                  </a:cubicBezTo>
                  <a:close/>
                  <a:moveTo>
                    <a:pt x="871" y="1"/>
                  </a:moveTo>
                  <a:cubicBezTo>
                    <a:pt x="578" y="1"/>
                    <a:pt x="285" y="17"/>
                    <a:pt x="0" y="48"/>
                  </a:cubicBezTo>
                  <a:lnTo>
                    <a:pt x="0" y="713"/>
                  </a:lnTo>
                  <a:cubicBezTo>
                    <a:pt x="236" y="700"/>
                    <a:pt x="472" y="692"/>
                    <a:pt x="708" y="692"/>
                  </a:cubicBezTo>
                  <a:cubicBezTo>
                    <a:pt x="1042" y="692"/>
                    <a:pt x="1376" y="708"/>
                    <a:pt x="1710" y="745"/>
                  </a:cubicBezTo>
                  <a:cubicBezTo>
                    <a:pt x="5099" y="1157"/>
                    <a:pt x="7981" y="3278"/>
                    <a:pt x="10514" y="5432"/>
                  </a:cubicBezTo>
                  <a:cubicBezTo>
                    <a:pt x="13903" y="8250"/>
                    <a:pt x="17133" y="11259"/>
                    <a:pt x="21503" y="12114"/>
                  </a:cubicBezTo>
                  <a:cubicBezTo>
                    <a:pt x="19520" y="12729"/>
                    <a:pt x="17507" y="13026"/>
                    <a:pt x="15502" y="13026"/>
                  </a:cubicBezTo>
                  <a:cubicBezTo>
                    <a:pt x="12448" y="13026"/>
                    <a:pt x="9411" y="12337"/>
                    <a:pt x="6524" y="11037"/>
                  </a:cubicBezTo>
                  <a:cubicBezTo>
                    <a:pt x="3990" y="9929"/>
                    <a:pt x="1995" y="8314"/>
                    <a:pt x="0" y="6635"/>
                  </a:cubicBezTo>
                  <a:lnTo>
                    <a:pt x="0" y="7490"/>
                  </a:lnTo>
                  <a:cubicBezTo>
                    <a:pt x="887" y="8282"/>
                    <a:pt x="1805" y="9042"/>
                    <a:pt x="2755" y="9644"/>
                  </a:cubicBezTo>
                  <a:cubicBezTo>
                    <a:pt x="6627" y="12125"/>
                    <a:pt x="11005" y="13581"/>
                    <a:pt x="15459" y="13581"/>
                  </a:cubicBezTo>
                  <a:cubicBezTo>
                    <a:pt x="17599" y="13581"/>
                    <a:pt x="19756" y="13245"/>
                    <a:pt x="21883" y="12526"/>
                  </a:cubicBezTo>
                  <a:lnTo>
                    <a:pt x="21883" y="12526"/>
                  </a:lnTo>
                  <a:cubicBezTo>
                    <a:pt x="18146" y="15627"/>
                    <a:pt x="13424" y="17545"/>
                    <a:pt x="8737" y="17545"/>
                  </a:cubicBezTo>
                  <a:cubicBezTo>
                    <a:pt x="5719" y="17545"/>
                    <a:pt x="2716" y="16750"/>
                    <a:pt x="0" y="14964"/>
                  </a:cubicBezTo>
                  <a:lnTo>
                    <a:pt x="0" y="15598"/>
                  </a:lnTo>
                  <a:cubicBezTo>
                    <a:pt x="1488" y="16516"/>
                    <a:pt x="3104" y="17213"/>
                    <a:pt x="4782" y="17656"/>
                  </a:cubicBezTo>
                  <a:cubicBezTo>
                    <a:pt x="6227" y="18041"/>
                    <a:pt x="7673" y="18221"/>
                    <a:pt x="9102" y="18221"/>
                  </a:cubicBezTo>
                  <a:cubicBezTo>
                    <a:pt x="14377" y="18221"/>
                    <a:pt x="19421" y="15763"/>
                    <a:pt x="23308" y="12051"/>
                  </a:cubicBezTo>
                  <a:cubicBezTo>
                    <a:pt x="23533" y="11851"/>
                    <a:pt x="23325" y="11572"/>
                    <a:pt x="23087" y="11572"/>
                  </a:cubicBezTo>
                  <a:cubicBezTo>
                    <a:pt x="23023" y="11572"/>
                    <a:pt x="22957" y="11592"/>
                    <a:pt x="22897" y="11639"/>
                  </a:cubicBezTo>
                  <a:lnTo>
                    <a:pt x="22865" y="11639"/>
                  </a:lnTo>
                  <a:cubicBezTo>
                    <a:pt x="16436" y="10911"/>
                    <a:pt x="12636" y="5527"/>
                    <a:pt x="7474" y="2297"/>
                  </a:cubicBezTo>
                  <a:cubicBezTo>
                    <a:pt x="5732" y="1188"/>
                    <a:pt x="3800" y="302"/>
                    <a:pt x="1742" y="48"/>
                  </a:cubicBezTo>
                  <a:cubicBezTo>
                    <a:pt x="1457" y="17"/>
                    <a:pt x="1164" y="1"/>
                    <a:pt x="87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0" y="3382502"/>
              <a:ext cx="32692" cy="37537"/>
            </a:xfrm>
            <a:custGeom>
              <a:avLst/>
              <a:gdLst/>
              <a:ahLst/>
              <a:cxnLst/>
              <a:rect l="l" t="t" r="r" b="b"/>
              <a:pathLst>
                <a:path w="1019" h="1170" extrusionOk="0">
                  <a:moveTo>
                    <a:pt x="799" y="0"/>
                  </a:moveTo>
                  <a:cubicBezTo>
                    <a:pt x="766" y="0"/>
                    <a:pt x="730" y="9"/>
                    <a:pt x="697" y="29"/>
                  </a:cubicBezTo>
                  <a:cubicBezTo>
                    <a:pt x="475" y="251"/>
                    <a:pt x="222" y="441"/>
                    <a:pt x="0" y="663"/>
                  </a:cubicBezTo>
                  <a:lnTo>
                    <a:pt x="0" y="1170"/>
                  </a:lnTo>
                  <a:cubicBezTo>
                    <a:pt x="317" y="853"/>
                    <a:pt x="602" y="536"/>
                    <a:pt x="918" y="219"/>
                  </a:cubicBezTo>
                  <a:cubicBezTo>
                    <a:pt x="1018" y="120"/>
                    <a:pt x="922" y="0"/>
                    <a:pt x="7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0" y="2896431"/>
              <a:ext cx="377290" cy="609985"/>
            </a:xfrm>
            <a:custGeom>
              <a:avLst/>
              <a:gdLst/>
              <a:ahLst/>
              <a:cxnLst/>
              <a:rect l="l" t="t" r="r" b="b"/>
              <a:pathLst>
                <a:path w="11760" h="19013" extrusionOk="0">
                  <a:moveTo>
                    <a:pt x="11596" y="0"/>
                  </a:moveTo>
                  <a:cubicBezTo>
                    <a:pt x="11556" y="0"/>
                    <a:pt x="11517" y="22"/>
                    <a:pt x="11496" y="74"/>
                  </a:cubicBezTo>
                  <a:cubicBezTo>
                    <a:pt x="8804" y="6915"/>
                    <a:pt x="5257" y="13407"/>
                    <a:pt x="0" y="18506"/>
                  </a:cubicBezTo>
                  <a:lnTo>
                    <a:pt x="0" y="19012"/>
                  </a:lnTo>
                  <a:cubicBezTo>
                    <a:pt x="5510" y="13945"/>
                    <a:pt x="9057" y="7232"/>
                    <a:pt x="11718" y="169"/>
                  </a:cubicBezTo>
                  <a:cubicBezTo>
                    <a:pt x="11760" y="85"/>
                    <a:pt x="11675" y="0"/>
                    <a:pt x="115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32" name="Google Shape;1132;p54"/>
            <p:cNvSpPr/>
            <p:nvPr/>
          </p:nvSpPr>
          <p:spPr>
            <a:xfrm>
              <a:off x="0" y="2908558"/>
              <a:ext cx="472479" cy="721792"/>
            </a:xfrm>
            <a:custGeom>
              <a:avLst/>
              <a:gdLst/>
              <a:ahLst/>
              <a:cxnLst/>
              <a:rect l="l" t="t" r="r" b="b"/>
              <a:pathLst>
                <a:path w="14727" h="22498" extrusionOk="0">
                  <a:moveTo>
                    <a:pt x="14672" y="1"/>
                  </a:moveTo>
                  <a:cubicBezTo>
                    <a:pt x="14638" y="1"/>
                    <a:pt x="14599" y="24"/>
                    <a:pt x="14599" y="76"/>
                  </a:cubicBezTo>
                  <a:cubicBezTo>
                    <a:pt x="13998" y="9640"/>
                    <a:pt x="8582" y="18064"/>
                    <a:pt x="0" y="22213"/>
                  </a:cubicBezTo>
                  <a:lnTo>
                    <a:pt x="0" y="22498"/>
                  </a:lnTo>
                  <a:cubicBezTo>
                    <a:pt x="8646" y="18539"/>
                    <a:pt x="14694" y="9704"/>
                    <a:pt x="14726" y="45"/>
                  </a:cubicBezTo>
                  <a:cubicBezTo>
                    <a:pt x="14726" y="16"/>
                    <a:pt x="14701" y="1"/>
                    <a:pt x="1467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327604480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5">
  <p:cSld name="Background 5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55"/>
          <p:cNvSpPr/>
          <p:nvPr/>
        </p:nvSpPr>
        <p:spPr>
          <a:xfrm>
            <a:off x="11654538" y="5991671"/>
            <a:ext cx="1110101" cy="1066286"/>
          </a:xfrm>
          <a:custGeom>
            <a:avLst/>
            <a:gdLst/>
            <a:ahLst/>
            <a:cxnLst/>
            <a:rect l="l" t="t" r="r" b="b"/>
            <a:pathLst>
              <a:path w="23563" h="22633" extrusionOk="0">
                <a:moveTo>
                  <a:pt x="7585" y="1915"/>
                </a:moveTo>
                <a:lnTo>
                  <a:pt x="7585" y="1915"/>
                </a:lnTo>
                <a:cubicBezTo>
                  <a:pt x="7527" y="2190"/>
                  <a:pt x="7469" y="2534"/>
                  <a:pt x="7412" y="2852"/>
                </a:cubicBezTo>
                <a:cubicBezTo>
                  <a:pt x="7443" y="2535"/>
                  <a:pt x="7475" y="2219"/>
                  <a:pt x="7570" y="1934"/>
                </a:cubicBezTo>
                <a:cubicBezTo>
                  <a:pt x="7576" y="1928"/>
                  <a:pt x="7581" y="1921"/>
                  <a:pt x="7585" y="1915"/>
                </a:cubicBezTo>
                <a:close/>
                <a:moveTo>
                  <a:pt x="9709" y="0"/>
                </a:moveTo>
                <a:cubicBezTo>
                  <a:pt x="7460" y="0"/>
                  <a:pt x="7001" y="1932"/>
                  <a:pt x="7095" y="3802"/>
                </a:cubicBezTo>
                <a:cubicBezTo>
                  <a:pt x="6643" y="3715"/>
                  <a:pt x="6158" y="3634"/>
                  <a:pt x="5682" y="3634"/>
                </a:cubicBezTo>
                <a:cubicBezTo>
                  <a:pt x="5124" y="3634"/>
                  <a:pt x="4580" y="3745"/>
                  <a:pt x="4118" y="4087"/>
                </a:cubicBezTo>
                <a:cubicBezTo>
                  <a:pt x="3865" y="4246"/>
                  <a:pt x="3675" y="4467"/>
                  <a:pt x="3548" y="4721"/>
                </a:cubicBezTo>
                <a:cubicBezTo>
                  <a:pt x="3421" y="4942"/>
                  <a:pt x="3358" y="5227"/>
                  <a:pt x="3295" y="5481"/>
                </a:cubicBezTo>
                <a:cubicBezTo>
                  <a:pt x="3073" y="6367"/>
                  <a:pt x="3041" y="6177"/>
                  <a:pt x="2471" y="7096"/>
                </a:cubicBezTo>
                <a:cubicBezTo>
                  <a:pt x="2344" y="7317"/>
                  <a:pt x="2249" y="7508"/>
                  <a:pt x="2218" y="7666"/>
                </a:cubicBezTo>
                <a:cubicBezTo>
                  <a:pt x="1802" y="7468"/>
                  <a:pt x="1399" y="7369"/>
                  <a:pt x="977" y="7369"/>
                </a:cubicBezTo>
                <a:cubicBezTo>
                  <a:pt x="724" y="7369"/>
                  <a:pt x="464" y="7405"/>
                  <a:pt x="191" y="7476"/>
                </a:cubicBezTo>
                <a:cubicBezTo>
                  <a:pt x="96" y="7508"/>
                  <a:pt x="64" y="7571"/>
                  <a:pt x="64" y="7634"/>
                </a:cubicBezTo>
                <a:cubicBezTo>
                  <a:pt x="1" y="8141"/>
                  <a:pt x="96" y="8458"/>
                  <a:pt x="381" y="8901"/>
                </a:cubicBezTo>
                <a:cubicBezTo>
                  <a:pt x="666" y="9344"/>
                  <a:pt x="1109" y="9661"/>
                  <a:pt x="1363" y="10104"/>
                </a:cubicBezTo>
                <a:cubicBezTo>
                  <a:pt x="1648" y="10579"/>
                  <a:pt x="1774" y="11149"/>
                  <a:pt x="1933" y="11656"/>
                </a:cubicBezTo>
                <a:cubicBezTo>
                  <a:pt x="2123" y="12195"/>
                  <a:pt x="2313" y="13018"/>
                  <a:pt x="2788" y="13430"/>
                </a:cubicBezTo>
                <a:cubicBezTo>
                  <a:pt x="2313" y="13588"/>
                  <a:pt x="1838" y="13810"/>
                  <a:pt x="1363" y="14031"/>
                </a:cubicBezTo>
                <a:cubicBezTo>
                  <a:pt x="1236" y="14031"/>
                  <a:pt x="1109" y="14017"/>
                  <a:pt x="983" y="14017"/>
                </a:cubicBezTo>
                <a:cubicBezTo>
                  <a:pt x="919" y="14017"/>
                  <a:pt x="856" y="14021"/>
                  <a:pt x="793" y="14031"/>
                </a:cubicBezTo>
                <a:cubicBezTo>
                  <a:pt x="698" y="14031"/>
                  <a:pt x="603" y="14158"/>
                  <a:pt x="634" y="14253"/>
                </a:cubicBezTo>
                <a:cubicBezTo>
                  <a:pt x="1236" y="16375"/>
                  <a:pt x="2819" y="17832"/>
                  <a:pt x="4530" y="19130"/>
                </a:cubicBezTo>
                <a:cubicBezTo>
                  <a:pt x="6493" y="20555"/>
                  <a:pt x="8837" y="21949"/>
                  <a:pt x="11212" y="22487"/>
                </a:cubicBezTo>
                <a:cubicBezTo>
                  <a:pt x="11655" y="22584"/>
                  <a:pt x="12074" y="22632"/>
                  <a:pt x="12488" y="22632"/>
                </a:cubicBezTo>
                <a:cubicBezTo>
                  <a:pt x="13019" y="22632"/>
                  <a:pt x="13541" y="22552"/>
                  <a:pt x="14094" y="22392"/>
                </a:cubicBezTo>
                <a:cubicBezTo>
                  <a:pt x="14727" y="22234"/>
                  <a:pt x="15297" y="21917"/>
                  <a:pt x="15962" y="21822"/>
                </a:cubicBezTo>
                <a:cubicBezTo>
                  <a:pt x="16137" y="21807"/>
                  <a:pt x="16314" y="21801"/>
                  <a:pt x="16492" y="21801"/>
                </a:cubicBezTo>
                <a:cubicBezTo>
                  <a:pt x="17054" y="21801"/>
                  <a:pt x="17626" y="21861"/>
                  <a:pt x="18179" y="21885"/>
                </a:cubicBezTo>
                <a:cubicBezTo>
                  <a:pt x="18294" y="21891"/>
                  <a:pt x="18410" y="21893"/>
                  <a:pt x="18526" y="21893"/>
                </a:cubicBezTo>
                <a:cubicBezTo>
                  <a:pt x="19795" y="21893"/>
                  <a:pt x="21143" y="21554"/>
                  <a:pt x="21694" y="20365"/>
                </a:cubicBezTo>
                <a:cubicBezTo>
                  <a:pt x="21789" y="20270"/>
                  <a:pt x="21916" y="20143"/>
                  <a:pt x="22106" y="19890"/>
                </a:cubicBezTo>
                <a:cubicBezTo>
                  <a:pt x="22169" y="19890"/>
                  <a:pt x="22201" y="19827"/>
                  <a:pt x="22201" y="19763"/>
                </a:cubicBezTo>
                <a:cubicBezTo>
                  <a:pt x="22201" y="19763"/>
                  <a:pt x="22233" y="19763"/>
                  <a:pt x="22233" y="19732"/>
                </a:cubicBezTo>
                <a:cubicBezTo>
                  <a:pt x="23119" y="18940"/>
                  <a:pt x="23563" y="17832"/>
                  <a:pt x="23373" y="16628"/>
                </a:cubicBezTo>
                <a:cubicBezTo>
                  <a:pt x="23214" y="15710"/>
                  <a:pt x="22739" y="14855"/>
                  <a:pt x="22454" y="13936"/>
                </a:cubicBezTo>
                <a:cubicBezTo>
                  <a:pt x="22106" y="12891"/>
                  <a:pt x="21853" y="11783"/>
                  <a:pt x="21694" y="10674"/>
                </a:cubicBezTo>
                <a:cubicBezTo>
                  <a:pt x="21441" y="8743"/>
                  <a:pt x="22264" y="3707"/>
                  <a:pt x="19477" y="3042"/>
                </a:cubicBezTo>
                <a:cubicBezTo>
                  <a:pt x="19161" y="2694"/>
                  <a:pt x="18812" y="2409"/>
                  <a:pt x="18337" y="2219"/>
                </a:cubicBezTo>
                <a:cubicBezTo>
                  <a:pt x="17926" y="2042"/>
                  <a:pt x="17505" y="1953"/>
                  <a:pt x="17095" y="1953"/>
                </a:cubicBezTo>
                <a:cubicBezTo>
                  <a:pt x="16402" y="1953"/>
                  <a:pt x="15739" y="2208"/>
                  <a:pt x="15202" y="2726"/>
                </a:cubicBezTo>
                <a:cubicBezTo>
                  <a:pt x="14949" y="2060"/>
                  <a:pt x="14632" y="1427"/>
                  <a:pt x="13872" y="1047"/>
                </a:cubicBezTo>
                <a:cubicBezTo>
                  <a:pt x="12764" y="540"/>
                  <a:pt x="11053" y="34"/>
                  <a:pt x="9818" y="2"/>
                </a:cubicBezTo>
                <a:cubicBezTo>
                  <a:pt x="9781" y="1"/>
                  <a:pt x="9745" y="0"/>
                  <a:pt x="97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35" name="Google Shape;1135;p55"/>
          <p:cNvSpPr/>
          <p:nvPr/>
        </p:nvSpPr>
        <p:spPr>
          <a:xfrm>
            <a:off x="12667878" y="7710443"/>
            <a:ext cx="2733" cy="1979"/>
          </a:xfrm>
          <a:custGeom>
            <a:avLst/>
            <a:gdLst/>
            <a:ahLst/>
            <a:cxnLst/>
            <a:rect l="l" t="t" r="r" b="b"/>
            <a:pathLst>
              <a:path w="58" h="42" extrusionOk="0">
                <a:moveTo>
                  <a:pt x="26" y="1"/>
                </a:moveTo>
                <a:cubicBezTo>
                  <a:pt x="1" y="1"/>
                  <a:pt x="16" y="41"/>
                  <a:pt x="23" y="41"/>
                </a:cubicBezTo>
                <a:cubicBezTo>
                  <a:pt x="25" y="41"/>
                  <a:pt x="26" y="39"/>
                  <a:pt x="26" y="32"/>
                </a:cubicBezTo>
                <a:cubicBezTo>
                  <a:pt x="58" y="32"/>
                  <a:pt x="58" y="1"/>
                  <a:pt x="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36" name="Google Shape;1136;p55"/>
          <p:cNvSpPr/>
          <p:nvPr/>
        </p:nvSpPr>
        <p:spPr>
          <a:xfrm>
            <a:off x="12040653" y="5920486"/>
            <a:ext cx="2776970" cy="2398896"/>
          </a:xfrm>
          <a:custGeom>
            <a:avLst/>
            <a:gdLst/>
            <a:ahLst/>
            <a:cxnLst/>
            <a:rect l="l" t="t" r="r" b="b"/>
            <a:pathLst>
              <a:path w="58944" h="50919" extrusionOk="0">
                <a:moveTo>
                  <a:pt x="22833" y="1"/>
                </a:moveTo>
                <a:cubicBezTo>
                  <a:pt x="22794" y="1"/>
                  <a:pt x="22751" y="19"/>
                  <a:pt x="22714" y="56"/>
                </a:cubicBezTo>
                <a:cubicBezTo>
                  <a:pt x="21701" y="1260"/>
                  <a:pt x="21162" y="2716"/>
                  <a:pt x="21257" y="4268"/>
                </a:cubicBezTo>
                <a:cubicBezTo>
                  <a:pt x="20940" y="4141"/>
                  <a:pt x="20624" y="4015"/>
                  <a:pt x="20370" y="3793"/>
                </a:cubicBezTo>
                <a:cubicBezTo>
                  <a:pt x="20339" y="3730"/>
                  <a:pt x="20339" y="3635"/>
                  <a:pt x="20339" y="3571"/>
                </a:cubicBezTo>
                <a:cubicBezTo>
                  <a:pt x="20325" y="3476"/>
                  <a:pt x="20259" y="3434"/>
                  <a:pt x="20190" y="3434"/>
                </a:cubicBezTo>
                <a:cubicBezTo>
                  <a:pt x="20099" y="3434"/>
                  <a:pt x="20004" y="3508"/>
                  <a:pt x="20022" y="3635"/>
                </a:cubicBezTo>
                <a:cubicBezTo>
                  <a:pt x="20022" y="3635"/>
                  <a:pt x="20022" y="3666"/>
                  <a:pt x="20022" y="3666"/>
                </a:cubicBezTo>
                <a:cubicBezTo>
                  <a:pt x="19959" y="3698"/>
                  <a:pt x="19959" y="3761"/>
                  <a:pt x="20022" y="3825"/>
                </a:cubicBezTo>
                <a:cubicBezTo>
                  <a:pt x="20022" y="3825"/>
                  <a:pt x="20022" y="3856"/>
                  <a:pt x="20054" y="3856"/>
                </a:cubicBezTo>
                <a:cubicBezTo>
                  <a:pt x="20624" y="8258"/>
                  <a:pt x="21669" y="13706"/>
                  <a:pt x="26419" y="15321"/>
                </a:cubicBezTo>
                <a:cubicBezTo>
                  <a:pt x="26388" y="15321"/>
                  <a:pt x="26388" y="15352"/>
                  <a:pt x="26388" y="15352"/>
                </a:cubicBezTo>
                <a:cubicBezTo>
                  <a:pt x="26293" y="15416"/>
                  <a:pt x="26324" y="15574"/>
                  <a:pt x="26419" y="15637"/>
                </a:cubicBezTo>
                <a:cubicBezTo>
                  <a:pt x="30346" y="18836"/>
                  <a:pt x="30631" y="24948"/>
                  <a:pt x="35002" y="27671"/>
                </a:cubicBezTo>
                <a:cubicBezTo>
                  <a:pt x="34634" y="27811"/>
                  <a:pt x="34262" y="27869"/>
                  <a:pt x="33887" y="27869"/>
                </a:cubicBezTo>
                <a:cubicBezTo>
                  <a:pt x="32387" y="27869"/>
                  <a:pt x="30847" y="26937"/>
                  <a:pt x="29428" y="26531"/>
                </a:cubicBezTo>
                <a:cubicBezTo>
                  <a:pt x="27908" y="26120"/>
                  <a:pt x="26356" y="25930"/>
                  <a:pt x="24836" y="25708"/>
                </a:cubicBezTo>
                <a:cubicBezTo>
                  <a:pt x="21194" y="25138"/>
                  <a:pt x="16824" y="23903"/>
                  <a:pt x="15873" y="19818"/>
                </a:cubicBezTo>
                <a:cubicBezTo>
                  <a:pt x="15850" y="19771"/>
                  <a:pt x="15810" y="19742"/>
                  <a:pt x="15765" y="19742"/>
                </a:cubicBezTo>
                <a:cubicBezTo>
                  <a:pt x="15749" y="19742"/>
                  <a:pt x="15732" y="19746"/>
                  <a:pt x="15715" y="19754"/>
                </a:cubicBezTo>
                <a:cubicBezTo>
                  <a:pt x="15683" y="19723"/>
                  <a:pt x="15652" y="19707"/>
                  <a:pt x="15624" y="19707"/>
                </a:cubicBezTo>
                <a:cubicBezTo>
                  <a:pt x="15596" y="19707"/>
                  <a:pt x="15573" y="19723"/>
                  <a:pt x="15557" y="19754"/>
                </a:cubicBezTo>
                <a:cubicBezTo>
                  <a:pt x="15177" y="20388"/>
                  <a:pt x="14892" y="21053"/>
                  <a:pt x="14417" y="21623"/>
                </a:cubicBezTo>
                <a:cubicBezTo>
                  <a:pt x="13910" y="22256"/>
                  <a:pt x="13340" y="22731"/>
                  <a:pt x="12707" y="23206"/>
                </a:cubicBezTo>
                <a:cubicBezTo>
                  <a:pt x="12600" y="23286"/>
                  <a:pt x="12673" y="23411"/>
                  <a:pt x="12774" y="23411"/>
                </a:cubicBezTo>
                <a:cubicBezTo>
                  <a:pt x="12793" y="23411"/>
                  <a:pt x="12813" y="23406"/>
                  <a:pt x="12833" y="23396"/>
                </a:cubicBezTo>
                <a:cubicBezTo>
                  <a:pt x="12865" y="23396"/>
                  <a:pt x="12897" y="23365"/>
                  <a:pt x="12928" y="23333"/>
                </a:cubicBezTo>
                <a:lnTo>
                  <a:pt x="12960" y="23365"/>
                </a:lnTo>
                <a:cubicBezTo>
                  <a:pt x="13562" y="23713"/>
                  <a:pt x="14163" y="23840"/>
                  <a:pt x="14828" y="23966"/>
                </a:cubicBezTo>
                <a:cubicBezTo>
                  <a:pt x="15968" y="24220"/>
                  <a:pt x="16919" y="24600"/>
                  <a:pt x="17900" y="25233"/>
                </a:cubicBezTo>
                <a:cubicBezTo>
                  <a:pt x="18914" y="25866"/>
                  <a:pt x="19864" y="26563"/>
                  <a:pt x="21035" y="26785"/>
                </a:cubicBezTo>
                <a:cubicBezTo>
                  <a:pt x="17869" y="27735"/>
                  <a:pt x="15620" y="30300"/>
                  <a:pt x="12295" y="30775"/>
                </a:cubicBezTo>
                <a:cubicBezTo>
                  <a:pt x="12263" y="30743"/>
                  <a:pt x="12231" y="30712"/>
                  <a:pt x="12168" y="30712"/>
                </a:cubicBezTo>
                <a:cubicBezTo>
                  <a:pt x="10300" y="30648"/>
                  <a:pt x="9286" y="28780"/>
                  <a:pt x="7481" y="28463"/>
                </a:cubicBezTo>
                <a:cubicBezTo>
                  <a:pt x="7282" y="28425"/>
                  <a:pt x="7083" y="28408"/>
                  <a:pt x="6886" y="28408"/>
                </a:cubicBezTo>
                <a:cubicBezTo>
                  <a:pt x="6112" y="28408"/>
                  <a:pt x="5350" y="28660"/>
                  <a:pt x="4568" y="28812"/>
                </a:cubicBezTo>
                <a:cubicBezTo>
                  <a:pt x="4018" y="28917"/>
                  <a:pt x="3494" y="28970"/>
                  <a:pt x="2980" y="28970"/>
                </a:cubicBezTo>
                <a:cubicBezTo>
                  <a:pt x="2103" y="28970"/>
                  <a:pt x="1254" y="28814"/>
                  <a:pt x="356" y="28495"/>
                </a:cubicBezTo>
                <a:cubicBezTo>
                  <a:pt x="324" y="28463"/>
                  <a:pt x="292" y="28463"/>
                  <a:pt x="261" y="28432"/>
                </a:cubicBezTo>
                <a:cubicBezTo>
                  <a:pt x="236" y="28399"/>
                  <a:pt x="205" y="28385"/>
                  <a:pt x="174" y="28385"/>
                </a:cubicBezTo>
                <a:cubicBezTo>
                  <a:pt x="86" y="28385"/>
                  <a:pt x="0" y="28496"/>
                  <a:pt x="71" y="28590"/>
                </a:cubicBezTo>
                <a:cubicBezTo>
                  <a:pt x="1052" y="29825"/>
                  <a:pt x="2129" y="31408"/>
                  <a:pt x="3459" y="32295"/>
                </a:cubicBezTo>
                <a:cubicBezTo>
                  <a:pt x="4504" y="32960"/>
                  <a:pt x="5486" y="32548"/>
                  <a:pt x="6531" y="32929"/>
                </a:cubicBezTo>
                <a:cubicBezTo>
                  <a:pt x="7040" y="33138"/>
                  <a:pt x="7428" y="33234"/>
                  <a:pt x="7820" y="33234"/>
                </a:cubicBezTo>
                <a:cubicBezTo>
                  <a:pt x="8258" y="33234"/>
                  <a:pt x="8700" y="33114"/>
                  <a:pt x="9318" y="32897"/>
                </a:cubicBezTo>
                <a:cubicBezTo>
                  <a:pt x="10426" y="32517"/>
                  <a:pt x="11440" y="32073"/>
                  <a:pt x="12200" y="31187"/>
                </a:cubicBezTo>
                <a:cubicBezTo>
                  <a:pt x="13435" y="31060"/>
                  <a:pt x="14607" y="30712"/>
                  <a:pt x="15715" y="30142"/>
                </a:cubicBezTo>
                <a:cubicBezTo>
                  <a:pt x="16253" y="29952"/>
                  <a:pt x="16824" y="29698"/>
                  <a:pt x="17362" y="29477"/>
                </a:cubicBezTo>
                <a:cubicBezTo>
                  <a:pt x="17647" y="29382"/>
                  <a:pt x="17932" y="29287"/>
                  <a:pt x="18217" y="29160"/>
                </a:cubicBezTo>
                <a:lnTo>
                  <a:pt x="18217" y="29160"/>
                </a:lnTo>
                <a:cubicBezTo>
                  <a:pt x="17457" y="29540"/>
                  <a:pt x="16697" y="29983"/>
                  <a:pt x="16063" y="30522"/>
                </a:cubicBezTo>
                <a:cubicBezTo>
                  <a:pt x="14512" y="31852"/>
                  <a:pt x="14543" y="33974"/>
                  <a:pt x="14037" y="35779"/>
                </a:cubicBezTo>
                <a:cubicBezTo>
                  <a:pt x="13942" y="36032"/>
                  <a:pt x="13847" y="36317"/>
                  <a:pt x="13752" y="36570"/>
                </a:cubicBezTo>
                <a:cubicBezTo>
                  <a:pt x="13467" y="37235"/>
                  <a:pt x="13055" y="37837"/>
                  <a:pt x="12358" y="38281"/>
                </a:cubicBezTo>
                <a:cubicBezTo>
                  <a:pt x="12358" y="38312"/>
                  <a:pt x="12358" y="38312"/>
                  <a:pt x="12326" y="38344"/>
                </a:cubicBezTo>
                <a:cubicBezTo>
                  <a:pt x="12295" y="38344"/>
                  <a:pt x="12263" y="38376"/>
                  <a:pt x="12231" y="38407"/>
                </a:cubicBezTo>
                <a:cubicBezTo>
                  <a:pt x="10490" y="38502"/>
                  <a:pt x="8843" y="38819"/>
                  <a:pt x="7386" y="39864"/>
                </a:cubicBezTo>
                <a:cubicBezTo>
                  <a:pt x="5359" y="41257"/>
                  <a:pt x="3903" y="43348"/>
                  <a:pt x="1306" y="43728"/>
                </a:cubicBezTo>
                <a:cubicBezTo>
                  <a:pt x="1147" y="43728"/>
                  <a:pt x="1116" y="43949"/>
                  <a:pt x="1242" y="44044"/>
                </a:cubicBezTo>
                <a:cubicBezTo>
                  <a:pt x="2718" y="45005"/>
                  <a:pt x="4556" y="45538"/>
                  <a:pt x="6373" y="45538"/>
                </a:cubicBezTo>
                <a:cubicBezTo>
                  <a:pt x="7911" y="45538"/>
                  <a:pt x="9434" y="45157"/>
                  <a:pt x="10711" y="44329"/>
                </a:cubicBezTo>
                <a:cubicBezTo>
                  <a:pt x="12326" y="43284"/>
                  <a:pt x="14448" y="40244"/>
                  <a:pt x="12675" y="38534"/>
                </a:cubicBezTo>
                <a:cubicBezTo>
                  <a:pt x="12960" y="38312"/>
                  <a:pt x="13213" y="38059"/>
                  <a:pt x="13435" y="37806"/>
                </a:cubicBezTo>
                <a:cubicBezTo>
                  <a:pt x="14227" y="37014"/>
                  <a:pt x="14480" y="35810"/>
                  <a:pt x="14765" y="34765"/>
                </a:cubicBezTo>
                <a:cubicBezTo>
                  <a:pt x="15303" y="32770"/>
                  <a:pt x="16063" y="31187"/>
                  <a:pt x="18059" y="30300"/>
                </a:cubicBezTo>
                <a:cubicBezTo>
                  <a:pt x="20723" y="29093"/>
                  <a:pt x="23911" y="28672"/>
                  <a:pt x="26964" y="28672"/>
                </a:cubicBezTo>
                <a:cubicBezTo>
                  <a:pt x="28157" y="28672"/>
                  <a:pt x="29329" y="28736"/>
                  <a:pt x="30441" y="28843"/>
                </a:cubicBezTo>
                <a:cubicBezTo>
                  <a:pt x="30473" y="28843"/>
                  <a:pt x="30473" y="28812"/>
                  <a:pt x="30505" y="28812"/>
                </a:cubicBezTo>
                <a:cubicBezTo>
                  <a:pt x="34146" y="28970"/>
                  <a:pt x="37377" y="30078"/>
                  <a:pt x="40639" y="31662"/>
                </a:cubicBezTo>
                <a:cubicBezTo>
                  <a:pt x="43267" y="32929"/>
                  <a:pt x="45326" y="34987"/>
                  <a:pt x="47764" y="36507"/>
                </a:cubicBezTo>
                <a:cubicBezTo>
                  <a:pt x="47470" y="36444"/>
                  <a:pt x="47175" y="36416"/>
                  <a:pt x="46880" y="36416"/>
                </a:cubicBezTo>
                <a:cubicBezTo>
                  <a:pt x="44461" y="36416"/>
                  <a:pt x="42032" y="38294"/>
                  <a:pt x="39623" y="38294"/>
                </a:cubicBezTo>
                <a:cubicBezTo>
                  <a:pt x="38915" y="38294"/>
                  <a:pt x="38208" y="38132"/>
                  <a:pt x="37503" y="37711"/>
                </a:cubicBezTo>
                <a:cubicBezTo>
                  <a:pt x="37535" y="36380"/>
                  <a:pt x="37408" y="35019"/>
                  <a:pt x="36997" y="33720"/>
                </a:cubicBezTo>
                <a:cubicBezTo>
                  <a:pt x="36522" y="32327"/>
                  <a:pt x="34780" y="31123"/>
                  <a:pt x="34843" y="29635"/>
                </a:cubicBezTo>
                <a:cubicBezTo>
                  <a:pt x="34843" y="29520"/>
                  <a:pt x="34743" y="29439"/>
                  <a:pt x="34652" y="29439"/>
                </a:cubicBezTo>
                <a:cubicBezTo>
                  <a:pt x="34618" y="29439"/>
                  <a:pt x="34584" y="29450"/>
                  <a:pt x="34558" y="29477"/>
                </a:cubicBezTo>
                <a:cubicBezTo>
                  <a:pt x="31898" y="32010"/>
                  <a:pt x="33418" y="37711"/>
                  <a:pt x="37187" y="38186"/>
                </a:cubicBezTo>
                <a:cubicBezTo>
                  <a:pt x="37204" y="38238"/>
                  <a:pt x="37260" y="38261"/>
                  <a:pt x="37317" y="38261"/>
                </a:cubicBezTo>
                <a:cubicBezTo>
                  <a:pt x="37364" y="38261"/>
                  <a:pt x="37412" y="38246"/>
                  <a:pt x="37440" y="38217"/>
                </a:cubicBezTo>
                <a:cubicBezTo>
                  <a:pt x="38057" y="38786"/>
                  <a:pt x="38736" y="38987"/>
                  <a:pt x="39443" y="38987"/>
                </a:cubicBezTo>
                <a:cubicBezTo>
                  <a:pt x="40626" y="38987"/>
                  <a:pt x="41889" y="38427"/>
                  <a:pt x="43077" y="38091"/>
                </a:cubicBezTo>
                <a:lnTo>
                  <a:pt x="43077" y="38091"/>
                </a:lnTo>
                <a:cubicBezTo>
                  <a:pt x="42317" y="38471"/>
                  <a:pt x="41684" y="39072"/>
                  <a:pt x="40924" y="39516"/>
                </a:cubicBezTo>
                <a:cubicBezTo>
                  <a:pt x="39625" y="40305"/>
                  <a:pt x="37549" y="41053"/>
                  <a:pt x="35798" y="41053"/>
                </a:cubicBezTo>
                <a:cubicBezTo>
                  <a:pt x="35371" y="41053"/>
                  <a:pt x="34963" y="41008"/>
                  <a:pt x="34590" y="40909"/>
                </a:cubicBezTo>
                <a:lnTo>
                  <a:pt x="34558" y="40909"/>
                </a:lnTo>
                <a:cubicBezTo>
                  <a:pt x="33070" y="39801"/>
                  <a:pt x="32246" y="38027"/>
                  <a:pt x="30663" y="37077"/>
                </a:cubicBezTo>
                <a:cubicBezTo>
                  <a:pt x="30061" y="36697"/>
                  <a:pt x="29396" y="36475"/>
                  <a:pt x="28699" y="36317"/>
                </a:cubicBezTo>
                <a:cubicBezTo>
                  <a:pt x="27559" y="36032"/>
                  <a:pt x="25723" y="36349"/>
                  <a:pt x="25057" y="35177"/>
                </a:cubicBezTo>
                <a:cubicBezTo>
                  <a:pt x="25014" y="35100"/>
                  <a:pt x="24954" y="35069"/>
                  <a:pt x="24898" y="35069"/>
                </a:cubicBezTo>
                <a:cubicBezTo>
                  <a:pt x="24793" y="35069"/>
                  <a:pt x="24699" y="35180"/>
                  <a:pt x="24741" y="35304"/>
                </a:cubicBezTo>
                <a:cubicBezTo>
                  <a:pt x="26261" y="37742"/>
                  <a:pt x="27908" y="40339"/>
                  <a:pt x="30410" y="41891"/>
                </a:cubicBezTo>
                <a:cubicBezTo>
                  <a:pt x="31044" y="42298"/>
                  <a:pt x="31904" y="42604"/>
                  <a:pt x="32681" y="42604"/>
                </a:cubicBezTo>
                <a:cubicBezTo>
                  <a:pt x="33416" y="42604"/>
                  <a:pt x="34076" y="42330"/>
                  <a:pt x="34400" y="41606"/>
                </a:cubicBezTo>
                <a:cubicBezTo>
                  <a:pt x="34400" y="41606"/>
                  <a:pt x="34432" y="41574"/>
                  <a:pt x="34432" y="41574"/>
                </a:cubicBezTo>
                <a:cubicBezTo>
                  <a:pt x="34959" y="41661"/>
                  <a:pt x="35484" y="41703"/>
                  <a:pt x="36006" y="41703"/>
                </a:cubicBezTo>
                <a:cubicBezTo>
                  <a:pt x="37204" y="41703"/>
                  <a:pt x="38383" y="41477"/>
                  <a:pt x="39530" y="41036"/>
                </a:cubicBezTo>
                <a:cubicBezTo>
                  <a:pt x="41240" y="40371"/>
                  <a:pt x="42634" y="39104"/>
                  <a:pt x="44344" y="38534"/>
                </a:cubicBezTo>
                <a:lnTo>
                  <a:pt x="44344" y="38534"/>
                </a:lnTo>
                <a:cubicBezTo>
                  <a:pt x="43806" y="38882"/>
                  <a:pt x="43331" y="39326"/>
                  <a:pt x="43077" y="39991"/>
                </a:cubicBezTo>
                <a:cubicBezTo>
                  <a:pt x="42697" y="41036"/>
                  <a:pt x="42697" y="42271"/>
                  <a:pt x="42887" y="43348"/>
                </a:cubicBezTo>
                <a:cubicBezTo>
                  <a:pt x="41589" y="44551"/>
                  <a:pt x="41874" y="47338"/>
                  <a:pt x="42570" y="48763"/>
                </a:cubicBezTo>
                <a:cubicBezTo>
                  <a:pt x="43369" y="50338"/>
                  <a:pt x="45549" y="50918"/>
                  <a:pt x="47513" y="50918"/>
                </a:cubicBezTo>
                <a:cubicBezTo>
                  <a:pt x="48354" y="50918"/>
                  <a:pt x="49155" y="50812"/>
                  <a:pt x="49791" y="50631"/>
                </a:cubicBezTo>
                <a:cubicBezTo>
                  <a:pt x="49981" y="50568"/>
                  <a:pt x="49981" y="50283"/>
                  <a:pt x="49759" y="50283"/>
                </a:cubicBezTo>
                <a:cubicBezTo>
                  <a:pt x="48841" y="50220"/>
                  <a:pt x="48999" y="50283"/>
                  <a:pt x="48113" y="49460"/>
                </a:cubicBezTo>
                <a:cubicBezTo>
                  <a:pt x="47257" y="48668"/>
                  <a:pt x="47289" y="48636"/>
                  <a:pt x="47131" y="47686"/>
                </a:cubicBezTo>
                <a:cubicBezTo>
                  <a:pt x="47004" y="47085"/>
                  <a:pt x="46972" y="46514"/>
                  <a:pt x="46656" y="45976"/>
                </a:cubicBezTo>
                <a:cubicBezTo>
                  <a:pt x="45991" y="44773"/>
                  <a:pt x="44471" y="43918"/>
                  <a:pt x="43394" y="43094"/>
                </a:cubicBezTo>
                <a:cubicBezTo>
                  <a:pt x="43457" y="41511"/>
                  <a:pt x="43584" y="39737"/>
                  <a:pt x="45231" y="38946"/>
                </a:cubicBezTo>
                <a:cubicBezTo>
                  <a:pt x="45787" y="38679"/>
                  <a:pt x="46467" y="38574"/>
                  <a:pt x="47178" y="38574"/>
                </a:cubicBezTo>
                <a:cubicBezTo>
                  <a:pt x="48409" y="38574"/>
                  <a:pt x="49734" y="38889"/>
                  <a:pt x="50678" y="39231"/>
                </a:cubicBezTo>
                <a:cubicBezTo>
                  <a:pt x="53718" y="40276"/>
                  <a:pt x="55808" y="43949"/>
                  <a:pt x="57233" y="46609"/>
                </a:cubicBezTo>
                <a:cubicBezTo>
                  <a:pt x="57265" y="46673"/>
                  <a:pt x="57297" y="46704"/>
                  <a:pt x="57328" y="46704"/>
                </a:cubicBezTo>
                <a:cubicBezTo>
                  <a:pt x="57451" y="46769"/>
                  <a:pt x="57602" y="46800"/>
                  <a:pt x="57760" y="46800"/>
                </a:cubicBezTo>
                <a:cubicBezTo>
                  <a:pt x="58297" y="46800"/>
                  <a:pt x="58922" y="46451"/>
                  <a:pt x="58848" y="45913"/>
                </a:cubicBezTo>
                <a:cubicBezTo>
                  <a:pt x="58912" y="45881"/>
                  <a:pt x="58943" y="45786"/>
                  <a:pt x="58880" y="45723"/>
                </a:cubicBezTo>
                <a:cubicBezTo>
                  <a:pt x="55935" y="41764"/>
                  <a:pt x="52293" y="38439"/>
                  <a:pt x="48524" y="35240"/>
                </a:cubicBezTo>
                <a:cubicBezTo>
                  <a:pt x="44724" y="32042"/>
                  <a:pt x="40417" y="29635"/>
                  <a:pt x="35952" y="27418"/>
                </a:cubicBezTo>
                <a:cubicBezTo>
                  <a:pt x="36015" y="27355"/>
                  <a:pt x="36015" y="27228"/>
                  <a:pt x="35920" y="27165"/>
                </a:cubicBezTo>
                <a:cubicBezTo>
                  <a:pt x="35287" y="26690"/>
                  <a:pt x="34748" y="26151"/>
                  <a:pt x="34273" y="25581"/>
                </a:cubicBezTo>
                <a:cubicBezTo>
                  <a:pt x="33861" y="24188"/>
                  <a:pt x="33576" y="22858"/>
                  <a:pt x="33323" y="21464"/>
                </a:cubicBezTo>
                <a:cubicBezTo>
                  <a:pt x="33323" y="21464"/>
                  <a:pt x="33323" y="21433"/>
                  <a:pt x="33323" y="21433"/>
                </a:cubicBezTo>
                <a:lnTo>
                  <a:pt x="33323" y="21401"/>
                </a:lnTo>
                <a:cubicBezTo>
                  <a:pt x="35413" y="20483"/>
                  <a:pt x="37598" y="18773"/>
                  <a:pt x="38295" y="16524"/>
                </a:cubicBezTo>
                <a:cubicBezTo>
                  <a:pt x="38580" y="15574"/>
                  <a:pt x="38390" y="14656"/>
                  <a:pt x="38042" y="13737"/>
                </a:cubicBezTo>
                <a:cubicBezTo>
                  <a:pt x="37377" y="11964"/>
                  <a:pt x="36490" y="10222"/>
                  <a:pt x="35698" y="8480"/>
                </a:cubicBezTo>
                <a:cubicBezTo>
                  <a:pt x="35675" y="8423"/>
                  <a:pt x="35624" y="8399"/>
                  <a:pt x="35570" y="8399"/>
                </a:cubicBezTo>
                <a:cubicBezTo>
                  <a:pt x="35474" y="8399"/>
                  <a:pt x="35373" y="8474"/>
                  <a:pt x="35413" y="8575"/>
                </a:cubicBezTo>
                <a:cubicBezTo>
                  <a:pt x="36142" y="11425"/>
                  <a:pt x="33703" y="13294"/>
                  <a:pt x="32690" y="15669"/>
                </a:cubicBezTo>
                <a:cubicBezTo>
                  <a:pt x="31930" y="17506"/>
                  <a:pt x="32215" y="19501"/>
                  <a:pt x="32943" y="21306"/>
                </a:cubicBezTo>
                <a:cubicBezTo>
                  <a:pt x="32911" y="21369"/>
                  <a:pt x="32943" y="21464"/>
                  <a:pt x="33038" y="21496"/>
                </a:cubicBezTo>
                <a:cubicBezTo>
                  <a:pt x="33038" y="21528"/>
                  <a:pt x="33038" y="21528"/>
                  <a:pt x="33038" y="21528"/>
                </a:cubicBezTo>
                <a:cubicBezTo>
                  <a:pt x="33038" y="21559"/>
                  <a:pt x="33070" y="21591"/>
                  <a:pt x="33101" y="21591"/>
                </a:cubicBezTo>
                <a:cubicBezTo>
                  <a:pt x="33165" y="22731"/>
                  <a:pt x="33418" y="23935"/>
                  <a:pt x="33830" y="25011"/>
                </a:cubicBezTo>
                <a:cubicBezTo>
                  <a:pt x="33070" y="23966"/>
                  <a:pt x="32436" y="22826"/>
                  <a:pt x="31835" y="21654"/>
                </a:cubicBezTo>
                <a:cubicBezTo>
                  <a:pt x="30600" y="19311"/>
                  <a:pt x="29554" y="16999"/>
                  <a:pt x="29016" y="14402"/>
                </a:cubicBezTo>
                <a:cubicBezTo>
                  <a:pt x="29016" y="14402"/>
                  <a:pt x="29016" y="14371"/>
                  <a:pt x="29016" y="14371"/>
                </a:cubicBezTo>
                <a:lnTo>
                  <a:pt x="29048" y="14371"/>
                </a:lnTo>
                <a:cubicBezTo>
                  <a:pt x="29238" y="14307"/>
                  <a:pt x="29238" y="14086"/>
                  <a:pt x="29111" y="14022"/>
                </a:cubicBezTo>
                <a:cubicBezTo>
                  <a:pt x="31043" y="12185"/>
                  <a:pt x="30790" y="8385"/>
                  <a:pt x="29491" y="6327"/>
                </a:cubicBezTo>
                <a:cubicBezTo>
                  <a:pt x="28984" y="5535"/>
                  <a:pt x="28319" y="4807"/>
                  <a:pt x="27718" y="4078"/>
                </a:cubicBezTo>
                <a:cubicBezTo>
                  <a:pt x="27148" y="3413"/>
                  <a:pt x="26578" y="2495"/>
                  <a:pt x="25849" y="1988"/>
                </a:cubicBezTo>
                <a:cubicBezTo>
                  <a:pt x="25564" y="1798"/>
                  <a:pt x="25287" y="1695"/>
                  <a:pt x="25022" y="1695"/>
                </a:cubicBezTo>
                <a:cubicBezTo>
                  <a:pt x="24757" y="1695"/>
                  <a:pt x="24503" y="1798"/>
                  <a:pt x="24266" y="2020"/>
                </a:cubicBezTo>
                <a:cubicBezTo>
                  <a:pt x="23727" y="1481"/>
                  <a:pt x="23221" y="911"/>
                  <a:pt x="22967" y="120"/>
                </a:cubicBezTo>
                <a:cubicBezTo>
                  <a:pt x="22948" y="43"/>
                  <a:pt x="22894" y="1"/>
                  <a:pt x="228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37" name="Google Shape;1137;p55"/>
          <p:cNvSpPr/>
          <p:nvPr/>
        </p:nvSpPr>
        <p:spPr>
          <a:xfrm>
            <a:off x="947520" y="-294320"/>
            <a:ext cx="2867990" cy="3819370"/>
          </a:xfrm>
          <a:custGeom>
            <a:avLst/>
            <a:gdLst/>
            <a:ahLst/>
            <a:cxnLst/>
            <a:rect l="l" t="t" r="r" b="b"/>
            <a:pathLst>
              <a:path w="60876" h="81070" extrusionOk="0">
                <a:moveTo>
                  <a:pt x="583" y="1"/>
                </a:moveTo>
                <a:cubicBezTo>
                  <a:pt x="271" y="1"/>
                  <a:pt x="1" y="379"/>
                  <a:pt x="261" y="686"/>
                </a:cubicBezTo>
                <a:cubicBezTo>
                  <a:pt x="1781" y="2460"/>
                  <a:pt x="3396" y="4202"/>
                  <a:pt x="5202" y="5722"/>
                </a:cubicBezTo>
                <a:cubicBezTo>
                  <a:pt x="6943" y="7527"/>
                  <a:pt x="8622" y="9395"/>
                  <a:pt x="9952" y="11486"/>
                </a:cubicBezTo>
                <a:cubicBezTo>
                  <a:pt x="12612" y="15634"/>
                  <a:pt x="12549" y="21683"/>
                  <a:pt x="12580" y="26497"/>
                </a:cubicBezTo>
                <a:cubicBezTo>
                  <a:pt x="12675" y="35934"/>
                  <a:pt x="7387" y="44738"/>
                  <a:pt x="8083" y="54175"/>
                </a:cubicBezTo>
                <a:cubicBezTo>
                  <a:pt x="8100" y="54290"/>
                  <a:pt x="8201" y="54354"/>
                  <a:pt x="8294" y="54354"/>
                </a:cubicBezTo>
                <a:cubicBezTo>
                  <a:pt x="8382" y="54354"/>
                  <a:pt x="8463" y="54298"/>
                  <a:pt x="8463" y="54175"/>
                </a:cubicBezTo>
                <a:cubicBezTo>
                  <a:pt x="8653" y="46068"/>
                  <a:pt x="11599" y="38531"/>
                  <a:pt x="12707" y="30614"/>
                </a:cubicBezTo>
                <a:cubicBezTo>
                  <a:pt x="12834" y="32830"/>
                  <a:pt x="13372" y="35016"/>
                  <a:pt x="13816" y="37232"/>
                </a:cubicBezTo>
                <a:cubicBezTo>
                  <a:pt x="14544" y="41033"/>
                  <a:pt x="14037" y="45245"/>
                  <a:pt x="15684" y="48792"/>
                </a:cubicBezTo>
                <a:cubicBezTo>
                  <a:pt x="15652" y="48887"/>
                  <a:pt x="15652" y="49013"/>
                  <a:pt x="15747" y="49077"/>
                </a:cubicBezTo>
                <a:cubicBezTo>
                  <a:pt x="14101" y="53795"/>
                  <a:pt x="11155" y="59464"/>
                  <a:pt x="13531" y="64404"/>
                </a:cubicBezTo>
                <a:cubicBezTo>
                  <a:pt x="14671" y="66811"/>
                  <a:pt x="16824" y="68521"/>
                  <a:pt x="18091" y="70833"/>
                </a:cubicBezTo>
                <a:cubicBezTo>
                  <a:pt x="19769" y="73905"/>
                  <a:pt x="19801" y="77484"/>
                  <a:pt x="18376" y="80650"/>
                </a:cubicBezTo>
                <a:cubicBezTo>
                  <a:pt x="18201" y="80767"/>
                  <a:pt x="18267" y="81070"/>
                  <a:pt x="18475" y="81070"/>
                </a:cubicBezTo>
                <a:cubicBezTo>
                  <a:pt x="18494" y="81070"/>
                  <a:pt x="18513" y="81067"/>
                  <a:pt x="18534" y="81062"/>
                </a:cubicBezTo>
                <a:cubicBezTo>
                  <a:pt x="25723" y="79479"/>
                  <a:pt x="29175" y="70580"/>
                  <a:pt x="28542" y="63929"/>
                </a:cubicBezTo>
                <a:cubicBezTo>
                  <a:pt x="27877" y="56804"/>
                  <a:pt x="22778" y="50945"/>
                  <a:pt x="16064" y="48823"/>
                </a:cubicBezTo>
                <a:cubicBezTo>
                  <a:pt x="16064" y="48760"/>
                  <a:pt x="16064" y="48728"/>
                  <a:pt x="16064" y="48696"/>
                </a:cubicBezTo>
                <a:cubicBezTo>
                  <a:pt x="14639" y="45150"/>
                  <a:pt x="15051" y="41254"/>
                  <a:pt x="14322" y="37549"/>
                </a:cubicBezTo>
                <a:cubicBezTo>
                  <a:pt x="13626" y="33844"/>
                  <a:pt x="12580" y="30265"/>
                  <a:pt x="13182" y="26465"/>
                </a:cubicBezTo>
                <a:cubicBezTo>
                  <a:pt x="13205" y="26419"/>
                  <a:pt x="13161" y="26389"/>
                  <a:pt x="13110" y="26389"/>
                </a:cubicBezTo>
                <a:cubicBezTo>
                  <a:pt x="13092" y="26389"/>
                  <a:pt x="13072" y="26393"/>
                  <a:pt x="13055" y="26402"/>
                </a:cubicBezTo>
                <a:cubicBezTo>
                  <a:pt x="13087" y="25452"/>
                  <a:pt x="13087" y="24533"/>
                  <a:pt x="13055" y="23551"/>
                </a:cubicBezTo>
                <a:cubicBezTo>
                  <a:pt x="12865" y="20131"/>
                  <a:pt x="12865" y="16394"/>
                  <a:pt x="11599" y="13132"/>
                </a:cubicBezTo>
                <a:lnTo>
                  <a:pt x="11599" y="13132"/>
                </a:lnTo>
                <a:cubicBezTo>
                  <a:pt x="13784" y="16014"/>
                  <a:pt x="15716" y="19118"/>
                  <a:pt x="18376" y="21620"/>
                </a:cubicBezTo>
                <a:cubicBezTo>
                  <a:pt x="19833" y="23045"/>
                  <a:pt x="21448" y="24280"/>
                  <a:pt x="23126" y="25388"/>
                </a:cubicBezTo>
                <a:cubicBezTo>
                  <a:pt x="23110" y="25384"/>
                  <a:pt x="23094" y="25382"/>
                  <a:pt x="23077" y="25382"/>
                </a:cubicBezTo>
                <a:cubicBezTo>
                  <a:pt x="22962" y="25382"/>
                  <a:pt x="22845" y="25476"/>
                  <a:pt x="22873" y="25642"/>
                </a:cubicBezTo>
                <a:cubicBezTo>
                  <a:pt x="23728" y="29125"/>
                  <a:pt x="24836" y="32862"/>
                  <a:pt x="27338" y="35491"/>
                </a:cubicBezTo>
                <a:cubicBezTo>
                  <a:pt x="29682" y="37992"/>
                  <a:pt x="31962" y="38341"/>
                  <a:pt x="35129" y="38436"/>
                </a:cubicBezTo>
                <a:cubicBezTo>
                  <a:pt x="37156" y="38531"/>
                  <a:pt x="38296" y="39734"/>
                  <a:pt x="40196" y="40146"/>
                </a:cubicBezTo>
                <a:cubicBezTo>
                  <a:pt x="41280" y="40395"/>
                  <a:pt x="42434" y="40494"/>
                  <a:pt x="43584" y="40494"/>
                </a:cubicBezTo>
                <a:cubicBezTo>
                  <a:pt x="44485" y="40494"/>
                  <a:pt x="45383" y="40433"/>
                  <a:pt x="46245" y="40336"/>
                </a:cubicBezTo>
                <a:cubicBezTo>
                  <a:pt x="48303" y="40114"/>
                  <a:pt x="50203" y="39513"/>
                  <a:pt x="52167" y="38942"/>
                </a:cubicBezTo>
                <a:cubicBezTo>
                  <a:pt x="53626" y="38503"/>
                  <a:pt x="54961" y="38289"/>
                  <a:pt x="56291" y="38289"/>
                </a:cubicBezTo>
                <a:cubicBezTo>
                  <a:pt x="57645" y="38289"/>
                  <a:pt x="58994" y="38511"/>
                  <a:pt x="60464" y="38942"/>
                </a:cubicBezTo>
                <a:cubicBezTo>
                  <a:pt x="60484" y="38946"/>
                  <a:pt x="60503" y="38947"/>
                  <a:pt x="60521" y="38947"/>
                </a:cubicBezTo>
                <a:cubicBezTo>
                  <a:pt x="60679" y="38947"/>
                  <a:pt x="60781" y="38831"/>
                  <a:pt x="60781" y="38689"/>
                </a:cubicBezTo>
                <a:cubicBezTo>
                  <a:pt x="60876" y="38594"/>
                  <a:pt x="60876" y="38436"/>
                  <a:pt x="60717" y="38341"/>
                </a:cubicBezTo>
                <a:cubicBezTo>
                  <a:pt x="58817" y="37011"/>
                  <a:pt x="57962" y="34921"/>
                  <a:pt x="56410" y="33242"/>
                </a:cubicBezTo>
                <a:cubicBezTo>
                  <a:pt x="55460" y="32197"/>
                  <a:pt x="54289" y="31532"/>
                  <a:pt x="53022" y="30930"/>
                </a:cubicBezTo>
                <a:cubicBezTo>
                  <a:pt x="50583" y="29727"/>
                  <a:pt x="48873" y="28808"/>
                  <a:pt x="46878" y="26940"/>
                </a:cubicBezTo>
                <a:cubicBezTo>
                  <a:pt x="45516" y="25673"/>
                  <a:pt x="44249" y="24438"/>
                  <a:pt x="42539" y="23646"/>
                </a:cubicBezTo>
                <a:cubicBezTo>
                  <a:pt x="41227" y="23005"/>
                  <a:pt x="39796" y="22600"/>
                  <a:pt x="38333" y="22600"/>
                </a:cubicBezTo>
                <a:cubicBezTo>
                  <a:pt x="38278" y="22600"/>
                  <a:pt x="38224" y="22600"/>
                  <a:pt x="38169" y="22601"/>
                </a:cubicBezTo>
                <a:cubicBezTo>
                  <a:pt x="36516" y="22648"/>
                  <a:pt x="35103" y="23105"/>
                  <a:pt x="33564" y="23105"/>
                </a:cubicBezTo>
                <a:cubicBezTo>
                  <a:pt x="33010" y="23105"/>
                  <a:pt x="32439" y="23046"/>
                  <a:pt x="31835" y="22886"/>
                </a:cubicBezTo>
                <a:cubicBezTo>
                  <a:pt x="30857" y="22642"/>
                  <a:pt x="30155" y="22397"/>
                  <a:pt x="29382" y="22397"/>
                </a:cubicBezTo>
                <a:cubicBezTo>
                  <a:pt x="28953" y="22397"/>
                  <a:pt x="28503" y="22473"/>
                  <a:pt x="27972" y="22665"/>
                </a:cubicBezTo>
                <a:cubicBezTo>
                  <a:pt x="26325" y="23266"/>
                  <a:pt x="25058" y="24343"/>
                  <a:pt x="23285" y="24596"/>
                </a:cubicBezTo>
                <a:cubicBezTo>
                  <a:pt x="21764" y="23551"/>
                  <a:pt x="20308" y="22380"/>
                  <a:pt x="18978" y="21081"/>
                </a:cubicBezTo>
                <a:cubicBezTo>
                  <a:pt x="15811" y="18041"/>
                  <a:pt x="13752" y="14082"/>
                  <a:pt x="10585" y="11074"/>
                </a:cubicBezTo>
                <a:cubicBezTo>
                  <a:pt x="9920" y="9997"/>
                  <a:pt x="9160" y="8952"/>
                  <a:pt x="8305" y="7939"/>
                </a:cubicBezTo>
                <a:lnTo>
                  <a:pt x="8305" y="7939"/>
                </a:lnTo>
                <a:cubicBezTo>
                  <a:pt x="9984" y="8952"/>
                  <a:pt x="11757" y="9680"/>
                  <a:pt x="13721" y="10092"/>
                </a:cubicBezTo>
                <a:cubicBezTo>
                  <a:pt x="15177" y="11676"/>
                  <a:pt x="16476" y="12594"/>
                  <a:pt x="18693" y="12784"/>
                </a:cubicBezTo>
                <a:cubicBezTo>
                  <a:pt x="19895" y="12900"/>
                  <a:pt x="21537" y="13556"/>
                  <a:pt x="22977" y="13556"/>
                </a:cubicBezTo>
                <a:cubicBezTo>
                  <a:pt x="23508" y="13556"/>
                  <a:pt x="24012" y="13466"/>
                  <a:pt x="24456" y="13227"/>
                </a:cubicBezTo>
                <a:cubicBezTo>
                  <a:pt x="25058" y="12911"/>
                  <a:pt x="25216" y="12562"/>
                  <a:pt x="25628" y="12056"/>
                </a:cubicBezTo>
                <a:cubicBezTo>
                  <a:pt x="26135" y="11391"/>
                  <a:pt x="27243" y="10504"/>
                  <a:pt x="27655" y="9712"/>
                </a:cubicBezTo>
                <a:cubicBezTo>
                  <a:pt x="28478" y="8097"/>
                  <a:pt x="27402" y="5912"/>
                  <a:pt x="26768" y="4297"/>
                </a:cubicBezTo>
                <a:cubicBezTo>
                  <a:pt x="26768" y="4202"/>
                  <a:pt x="26768" y="4107"/>
                  <a:pt x="26768" y="4012"/>
                </a:cubicBezTo>
                <a:cubicBezTo>
                  <a:pt x="26792" y="3844"/>
                  <a:pt x="26671" y="3767"/>
                  <a:pt x="26542" y="3767"/>
                </a:cubicBezTo>
                <a:cubicBezTo>
                  <a:pt x="26500" y="3767"/>
                  <a:pt x="26458" y="3775"/>
                  <a:pt x="26420" y="3790"/>
                </a:cubicBezTo>
                <a:cubicBezTo>
                  <a:pt x="26325" y="3822"/>
                  <a:pt x="26198" y="3917"/>
                  <a:pt x="26230" y="4043"/>
                </a:cubicBezTo>
                <a:cubicBezTo>
                  <a:pt x="26261" y="4107"/>
                  <a:pt x="26293" y="4170"/>
                  <a:pt x="26293" y="4233"/>
                </a:cubicBezTo>
                <a:cubicBezTo>
                  <a:pt x="26042" y="8426"/>
                  <a:pt x="21372" y="9813"/>
                  <a:pt x="17128" y="9813"/>
                </a:cubicBezTo>
                <a:cubicBezTo>
                  <a:pt x="16019" y="9813"/>
                  <a:pt x="14939" y="9718"/>
                  <a:pt x="13974" y="9554"/>
                </a:cubicBezTo>
                <a:cubicBezTo>
                  <a:pt x="13942" y="9522"/>
                  <a:pt x="13879" y="9490"/>
                  <a:pt x="13847" y="9427"/>
                </a:cubicBezTo>
                <a:cubicBezTo>
                  <a:pt x="13792" y="9372"/>
                  <a:pt x="13730" y="9346"/>
                  <a:pt x="13670" y="9346"/>
                </a:cubicBezTo>
                <a:cubicBezTo>
                  <a:pt x="13594" y="9346"/>
                  <a:pt x="13521" y="9388"/>
                  <a:pt x="13467" y="9459"/>
                </a:cubicBezTo>
                <a:cubicBezTo>
                  <a:pt x="12960" y="9364"/>
                  <a:pt x="12517" y="9269"/>
                  <a:pt x="12137" y="9110"/>
                </a:cubicBezTo>
                <a:cubicBezTo>
                  <a:pt x="9857" y="8414"/>
                  <a:pt x="7893" y="7084"/>
                  <a:pt x="6120" y="5532"/>
                </a:cubicBezTo>
                <a:cubicBezTo>
                  <a:pt x="5170" y="4550"/>
                  <a:pt x="4156" y="3600"/>
                  <a:pt x="3175" y="2682"/>
                </a:cubicBezTo>
                <a:cubicBezTo>
                  <a:pt x="2383" y="1827"/>
                  <a:pt x="1623" y="971"/>
                  <a:pt x="895" y="148"/>
                </a:cubicBezTo>
                <a:cubicBezTo>
                  <a:pt x="798" y="44"/>
                  <a:pt x="688" y="1"/>
                  <a:pt x="5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38" name="Google Shape;1138;p55"/>
          <p:cNvSpPr/>
          <p:nvPr/>
        </p:nvSpPr>
        <p:spPr>
          <a:xfrm>
            <a:off x="-282999" y="-83408"/>
            <a:ext cx="1684536" cy="2716573"/>
          </a:xfrm>
          <a:custGeom>
            <a:avLst/>
            <a:gdLst/>
            <a:ahLst/>
            <a:cxnLst/>
            <a:rect l="l" t="t" r="r" b="b"/>
            <a:pathLst>
              <a:path w="35756" h="57662" extrusionOk="0">
                <a:moveTo>
                  <a:pt x="29169" y="0"/>
                </a:moveTo>
                <a:cubicBezTo>
                  <a:pt x="29072" y="0"/>
                  <a:pt x="28977" y="93"/>
                  <a:pt x="29041" y="200"/>
                </a:cubicBezTo>
                <a:cubicBezTo>
                  <a:pt x="32018" y="6217"/>
                  <a:pt x="35407" y="12392"/>
                  <a:pt x="34013" y="19296"/>
                </a:cubicBezTo>
                <a:cubicBezTo>
                  <a:pt x="33971" y="19296"/>
                  <a:pt x="33915" y="19310"/>
                  <a:pt x="33845" y="19310"/>
                </a:cubicBezTo>
                <a:cubicBezTo>
                  <a:pt x="33809" y="19310"/>
                  <a:pt x="33771" y="19307"/>
                  <a:pt x="33728" y="19296"/>
                </a:cubicBezTo>
                <a:cubicBezTo>
                  <a:pt x="33538" y="19423"/>
                  <a:pt x="33317" y="19549"/>
                  <a:pt x="33127" y="19676"/>
                </a:cubicBezTo>
                <a:cubicBezTo>
                  <a:pt x="32717" y="19817"/>
                  <a:pt x="32317" y="19885"/>
                  <a:pt x="31930" y="19885"/>
                </a:cubicBezTo>
                <a:cubicBezTo>
                  <a:pt x="31360" y="19885"/>
                  <a:pt x="30817" y="19737"/>
                  <a:pt x="30308" y="19454"/>
                </a:cubicBezTo>
                <a:cubicBezTo>
                  <a:pt x="29865" y="19296"/>
                  <a:pt x="29485" y="19043"/>
                  <a:pt x="29041" y="18853"/>
                </a:cubicBezTo>
                <a:cubicBezTo>
                  <a:pt x="27520" y="18217"/>
                  <a:pt x="25964" y="17956"/>
                  <a:pt x="24379" y="17956"/>
                </a:cubicBezTo>
                <a:cubicBezTo>
                  <a:pt x="23358" y="17956"/>
                  <a:pt x="22325" y="18065"/>
                  <a:pt x="21282" y="18251"/>
                </a:cubicBezTo>
                <a:cubicBezTo>
                  <a:pt x="18147" y="18789"/>
                  <a:pt x="15107" y="19803"/>
                  <a:pt x="11972" y="20309"/>
                </a:cubicBezTo>
                <a:cubicBezTo>
                  <a:pt x="11908" y="20341"/>
                  <a:pt x="11813" y="20341"/>
                  <a:pt x="11718" y="20373"/>
                </a:cubicBezTo>
                <a:cubicBezTo>
                  <a:pt x="7633" y="20373"/>
                  <a:pt x="3769" y="17174"/>
                  <a:pt x="4751" y="12709"/>
                </a:cubicBezTo>
                <a:cubicBezTo>
                  <a:pt x="4973" y="11822"/>
                  <a:pt x="5480" y="11284"/>
                  <a:pt x="4434" y="10999"/>
                </a:cubicBezTo>
                <a:cubicBezTo>
                  <a:pt x="4313" y="10963"/>
                  <a:pt x="4187" y="10946"/>
                  <a:pt x="4059" y="10946"/>
                </a:cubicBezTo>
                <a:cubicBezTo>
                  <a:pt x="2951" y="10946"/>
                  <a:pt x="1652" y="12193"/>
                  <a:pt x="1141" y="12931"/>
                </a:cubicBezTo>
                <a:cubicBezTo>
                  <a:pt x="1" y="14672"/>
                  <a:pt x="96" y="16826"/>
                  <a:pt x="571" y="18726"/>
                </a:cubicBezTo>
                <a:cubicBezTo>
                  <a:pt x="571" y="18821"/>
                  <a:pt x="634" y="18853"/>
                  <a:pt x="698" y="18853"/>
                </a:cubicBezTo>
                <a:cubicBezTo>
                  <a:pt x="856" y="19106"/>
                  <a:pt x="1014" y="19359"/>
                  <a:pt x="1204" y="19581"/>
                </a:cubicBezTo>
                <a:cubicBezTo>
                  <a:pt x="1869" y="20721"/>
                  <a:pt x="2534" y="21925"/>
                  <a:pt x="3263" y="23096"/>
                </a:cubicBezTo>
                <a:cubicBezTo>
                  <a:pt x="3231" y="23160"/>
                  <a:pt x="3263" y="23255"/>
                  <a:pt x="3358" y="23318"/>
                </a:cubicBezTo>
                <a:cubicBezTo>
                  <a:pt x="3389" y="23350"/>
                  <a:pt x="3421" y="23350"/>
                  <a:pt x="3421" y="23350"/>
                </a:cubicBezTo>
                <a:cubicBezTo>
                  <a:pt x="4308" y="24838"/>
                  <a:pt x="5258" y="26263"/>
                  <a:pt x="6335" y="27530"/>
                </a:cubicBezTo>
                <a:cubicBezTo>
                  <a:pt x="7095" y="28385"/>
                  <a:pt x="7918" y="29082"/>
                  <a:pt x="8932" y="29588"/>
                </a:cubicBezTo>
                <a:cubicBezTo>
                  <a:pt x="9565" y="29905"/>
                  <a:pt x="11877" y="30127"/>
                  <a:pt x="12858" y="30602"/>
                </a:cubicBezTo>
                <a:cubicBezTo>
                  <a:pt x="12827" y="30634"/>
                  <a:pt x="12827" y="30697"/>
                  <a:pt x="12890" y="30729"/>
                </a:cubicBezTo>
                <a:cubicBezTo>
                  <a:pt x="12637" y="31235"/>
                  <a:pt x="12415" y="31742"/>
                  <a:pt x="12193" y="32249"/>
                </a:cubicBezTo>
                <a:cubicBezTo>
                  <a:pt x="12130" y="32280"/>
                  <a:pt x="12067" y="32375"/>
                  <a:pt x="12098" y="32470"/>
                </a:cubicBezTo>
                <a:cubicBezTo>
                  <a:pt x="12858" y="34687"/>
                  <a:pt x="16690" y="35099"/>
                  <a:pt x="18686" y="35384"/>
                </a:cubicBezTo>
                <a:cubicBezTo>
                  <a:pt x="19427" y="35479"/>
                  <a:pt x="20173" y="35529"/>
                  <a:pt x="20918" y="35529"/>
                </a:cubicBezTo>
                <a:cubicBezTo>
                  <a:pt x="23387" y="35529"/>
                  <a:pt x="25838" y="34985"/>
                  <a:pt x="28028" y="33769"/>
                </a:cubicBezTo>
                <a:cubicBezTo>
                  <a:pt x="29801" y="32787"/>
                  <a:pt x="31227" y="31425"/>
                  <a:pt x="32272" y="29778"/>
                </a:cubicBezTo>
                <a:lnTo>
                  <a:pt x="32272" y="29778"/>
                </a:lnTo>
                <a:cubicBezTo>
                  <a:pt x="31322" y="31900"/>
                  <a:pt x="30276" y="33959"/>
                  <a:pt x="29105" y="36017"/>
                </a:cubicBezTo>
                <a:cubicBezTo>
                  <a:pt x="25969" y="37126"/>
                  <a:pt x="22993" y="39976"/>
                  <a:pt x="22676" y="43396"/>
                </a:cubicBezTo>
                <a:cubicBezTo>
                  <a:pt x="22201" y="48716"/>
                  <a:pt x="28218" y="51978"/>
                  <a:pt x="27078" y="57362"/>
                </a:cubicBezTo>
                <a:cubicBezTo>
                  <a:pt x="27046" y="57425"/>
                  <a:pt x="27046" y="57457"/>
                  <a:pt x="27078" y="57489"/>
                </a:cubicBezTo>
                <a:cubicBezTo>
                  <a:pt x="27096" y="57594"/>
                  <a:pt x="27192" y="57661"/>
                  <a:pt x="27284" y="57661"/>
                </a:cubicBezTo>
                <a:cubicBezTo>
                  <a:pt x="27358" y="57661"/>
                  <a:pt x="27430" y="57619"/>
                  <a:pt x="27458" y="57520"/>
                </a:cubicBezTo>
                <a:cubicBezTo>
                  <a:pt x="27490" y="57425"/>
                  <a:pt x="27521" y="57299"/>
                  <a:pt x="27553" y="57204"/>
                </a:cubicBezTo>
                <a:cubicBezTo>
                  <a:pt x="29516" y="54670"/>
                  <a:pt x="30498" y="51567"/>
                  <a:pt x="30688" y="48400"/>
                </a:cubicBezTo>
                <a:cubicBezTo>
                  <a:pt x="30783" y="46721"/>
                  <a:pt x="30656" y="45043"/>
                  <a:pt x="30340" y="43396"/>
                </a:cubicBezTo>
                <a:cubicBezTo>
                  <a:pt x="29896" y="41084"/>
                  <a:pt x="28820" y="38931"/>
                  <a:pt x="29231" y="36556"/>
                </a:cubicBezTo>
                <a:cubicBezTo>
                  <a:pt x="29263" y="36492"/>
                  <a:pt x="29295" y="36429"/>
                  <a:pt x="29326" y="36397"/>
                </a:cubicBezTo>
                <a:cubicBezTo>
                  <a:pt x="29358" y="36366"/>
                  <a:pt x="29326" y="36366"/>
                  <a:pt x="29358" y="36366"/>
                </a:cubicBezTo>
                <a:cubicBezTo>
                  <a:pt x="29358" y="36366"/>
                  <a:pt x="29390" y="36334"/>
                  <a:pt x="29421" y="36302"/>
                </a:cubicBezTo>
                <a:cubicBezTo>
                  <a:pt x="31670" y="33199"/>
                  <a:pt x="33222" y="29462"/>
                  <a:pt x="34108" y="25757"/>
                </a:cubicBezTo>
                <a:cubicBezTo>
                  <a:pt x="34773" y="23888"/>
                  <a:pt x="35185" y="21893"/>
                  <a:pt x="34742" y="20024"/>
                </a:cubicBezTo>
                <a:cubicBezTo>
                  <a:pt x="34773" y="19898"/>
                  <a:pt x="34805" y="19771"/>
                  <a:pt x="34868" y="19644"/>
                </a:cubicBezTo>
                <a:cubicBezTo>
                  <a:pt x="34932" y="19644"/>
                  <a:pt x="34995" y="19518"/>
                  <a:pt x="34900" y="19423"/>
                </a:cubicBezTo>
                <a:cubicBezTo>
                  <a:pt x="34932" y="19359"/>
                  <a:pt x="34932" y="19296"/>
                  <a:pt x="34963" y="19201"/>
                </a:cubicBezTo>
                <a:cubicBezTo>
                  <a:pt x="34983" y="19105"/>
                  <a:pt x="34897" y="19032"/>
                  <a:pt x="34813" y="19032"/>
                </a:cubicBezTo>
                <a:cubicBezTo>
                  <a:pt x="34758" y="19032"/>
                  <a:pt x="34703" y="19063"/>
                  <a:pt x="34678" y="19138"/>
                </a:cubicBezTo>
                <a:lnTo>
                  <a:pt x="34647" y="19233"/>
                </a:lnTo>
                <a:cubicBezTo>
                  <a:pt x="34583" y="19201"/>
                  <a:pt x="34552" y="19169"/>
                  <a:pt x="34520" y="19169"/>
                </a:cubicBezTo>
                <a:cubicBezTo>
                  <a:pt x="35755" y="12519"/>
                  <a:pt x="32810" y="5615"/>
                  <a:pt x="29295" y="73"/>
                </a:cubicBezTo>
                <a:cubicBezTo>
                  <a:pt x="29264" y="22"/>
                  <a:pt x="29216" y="0"/>
                  <a:pt x="29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39" name="Google Shape;1139;p55"/>
          <p:cNvSpPr/>
          <p:nvPr/>
        </p:nvSpPr>
        <p:spPr>
          <a:xfrm>
            <a:off x="13170358" y="5883083"/>
            <a:ext cx="1703899" cy="2230046"/>
          </a:xfrm>
          <a:custGeom>
            <a:avLst/>
            <a:gdLst/>
            <a:ahLst/>
            <a:cxnLst/>
            <a:rect l="l" t="t" r="r" b="b"/>
            <a:pathLst>
              <a:path w="36167" h="47335" extrusionOk="0">
                <a:moveTo>
                  <a:pt x="982" y="1135"/>
                </a:moveTo>
                <a:cubicBezTo>
                  <a:pt x="1014" y="1262"/>
                  <a:pt x="1046" y="1389"/>
                  <a:pt x="1109" y="1484"/>
                </a:cubicBezTo>
                <a:cubicBezTo>
                  <a:pt x="1584" y="3637"/>
                  <a:pt x="2978" y="5474"/>
                  <a:pt x="4086" y="7311"/>
                </a:cubicBezTo>
                <a:cubicBezTo>
                  <a:pt x="6113" y="10573"/>
                  <a:pt x="6810" y="13676"/>
                  <a:pt x="5828" y="17350"/>
                </a:cubicBezTo>
                <a:cubicBezTo>
                  <a:pt x="5511" y="14753"/>
                  <a:pt x="3136" y="12789"/>
                  <a:pt x="2091" y="10446"/>
                </a:cubicBezTo>
                <a:cubicBezTo>
                  <a:pt x="729" y="7437"/>
                  <a:pt x="412" y="4334"/>
                  <a:pt x="982" y="1135"/>
                </a:cubicBezTo>
                <a:close/>
                <a:moveTo>
                  <a:pt x="2503" y="3732"/>
                </a:moveTo>
                <a:cubicBezTo>
                  <a:pt x="3358" y="4682"/>
                  <a:pt x="4466" y="5442"/>
                  <a:pt x="5479" y="6266"/>
                </a:cubicBezTo>
                <a:cubicBezTo>
                  <a:pt x="7506" y="7881"/>
                  <a:pt x="9121" y="9876"/>
                  <a:pt x="8710" y="12694"/>
                </a:cubicBezTo>
                <a:cubicBezTo>
                  <a:pt x="8456" y="14595"/>
                  <a:pt x="7221" y="16400"/>
                  <a:pt x="5955" y="17793"/>
                </a:cubicBezTo>
                <a:cubicBezTo>
                  <a:pt x="8235" y="12441"/>
                  <a:pt x="4814" y="8292"/>
                  <a:pt x="2503" y="3732"/>
                </a:cubicBezTo>
                <a:close/>
                <a:moveTo>
                  <a:pt x="31622" y="22936"/>
                </a:moveTo>
                <a:cubicBezTo>
                  <a:pt x="32581" y="22936"/>
                  <a:pt x="33482" y="23207"/>
                  <a:pt x="34235" y="23905"/>
                </a:cubicBezTo>
                <a:cubicBezTo>
                  <a:pt x="34298" y="23968"/>
                  <a:pt x="34362" y="23968"/>
                  <a:pt x="34425" y="23968"/>
                </a:cubicBezTo>
                <a:cubicBezTo>
                  <a:pt x="35090" y="25204"/>
                  <a:pt x="35660" y="26534"/>
                  <a:pt x="35438" y="27959"/>
                </a:cubicBezTo>
                <a:cubicBezTo>
                  <a:pt x="35280" y="28909"/>
                  <a:pt x="34837" y="29701"/>
                  <a:pt x="34045" y="30334"/>
                </a:cubicBezTo>
                <a:cubicBezTo>
                  <a:pt x="33888" y="30375"/>
                  <a:pt x="33753" y="30395"/>
                  <a:pt x="33639" y="30395"/>
                </a:cubicBezTo>
                <a:cubicBezTo>
                  <a:pt x="33228" y="30395"/>
                  <a:pt x="33104" y="30127"/>
                  <a:pt x="33253" y="29606"/>
                </a:cubicBezTo>
                <a:cubicBezTo>
                  <a:pt x="32715" y="28529"/>
                  <a:pt x="32778" y="27515"/>
                  <a:pt x="31923" y="26534"/>
                </a:cubicBezTo>
                <a:cubicBezTo>
                  <a:pt x="30759" y="25196"/>
                  <a:pt x="29188" y="24634"/>
                  <a:pt x="27574" y="24634"/>
                </a:cubicBezTo>
                <a:cubicBezTo>
                  <a:pt x="27125" y="24634"/>
                  <a:pt x="26671" y="24677"/>
                  <a:pt x="26223" y="24760"/>
                </a:cubicBezTo>
                <a:cubicBezTo>
                  <a:pt x="27850" y="23875"/>
                  <a:pt x="29838" y="22936"/>
                  <a:pt x="31622" y="22936"/>
                </a:cubicBezTo>
                <a:close/>
                <a:moveTo>
                  <a:pt x="18045" y="15394"/>
                </a:moveTo>
                <a:cubicBezTo>
                  <a:pt x="18250" y="15394"/>
                  <a:pt x="18438" y="15409"/>
                  <a:pt x="18590" y="15450"/>
                </a:cubicBezTo>
                <a:cubicBezTo>
                  <a:pt x="19129" y="15703"/>
                  <a:pt x="19667" y="15956"/>
                  <a:pt x="20237" y="16241"/>
                </a:cubicBezTo>
                <a:cubicBezTo>
                  <a:pt x="20111" y="16400"/>
                  <a:pt x="20016" y="16590"/>
                  <a:pt x="19984" y="16780"/>
                </a:cubicBezTo>
                <a:cubicBezTo>
                  <a:pt x="20111" y="17033"/>
                  <a:pt x="20111" y="17255"/>
                  <a:pt x="20206" y="17381"/>
                </a:cubicBezTo>
                <a:cubicBezTo>
                  <a:pt x="20111" y="17445"/>
                  <a:pt x="20047" y="17603"/>
                  <a:pt x="20142" y="17698"/>
                </a:cubicBezTo>
                <a:cubicBezTo>
                  <a:pt x="20586" y="18205"/>
                  <a:pt x="20427" y="18046"/>
                  <a:pt x="21124" y="18110"/>
                </a:cubicBezTo>
                <a:cubicBezTo>
                  <a:pt x="21145" y="18111"/>
                  <a:pt x="21166" y="18111"/>
                  <a:pt x="21188" y="18111"/>
                </a:cubicBezTo>
                <a:cubicBezTo>
                  <a:pt x="21748" y="18111"/>
                  <a:pt x="22443" y="17727"/>
                  <a:pt x="22992" y="17666"/>
                </a:cubicBezTo>
                <a:cubicBezTo>
                  <a:pt x="23236" y="17639"/>
                  <a:pt x="23482" y="17625"/>
                  <a:pt x="23730" y="17625"/>
                </a:cubicBezTo>
                <a:cubicBezTo>
                  <a:pt x="24609" y="17625"/>
                  <a:pt x="25502" y="17802"/>
                  <a:pt x="26318" y="18173"/>
                </a:cubicBezTo>
                <a:cubicBezTo>
                  <a:pt x="27616" y="18743"/>
                  <a:pt x="28883" y="19598"/>
                  <a:pt x="30118" y="20517"/>
                </a:cubicBezTo>
                <a:cubicBezTo>
                  <a:pt x="29087" y="20413"/>
                  <a:pt x="28055" y="20361"/>
                  <a:pt x="27025" y="20361"/>
                </a:cubicBezTo>
                <a:cubicBezTo>
                  <a:pt x="22679" y="20361"/>
                  <a:pt x="18379" y="21288"/>
                  <a:pt x="14410" y="23208"/>
                </a:cubicBezTo>
                <a:cubicBezTo>
                  <a:pt x="10863" y="24919"/>
                  <a:pt x="6588" y="27737"/>
                  <a:pt x="6240" y="31949"/>
                </a:cubicBezTo>
                <a:cubicBezTo>
                  <a:pt x="5131" y="29701"/>
                  <a:pt x="5163" y="26375"/>
                  <a:pt x="5669" y="24127"/>
                </a:cubicBezTo>
                <a:cubicBezTo>
                  <a:pt x="6335" y="21118"/>
                  <a:pt x="8551" y="18585"/>
                  <a:pt x="11243" y="17160"/>
                </a:cubicBezTo>
                <a:cubicBezTo>
                  <a:pt x="12795" y="16305"/>
                  <a:pt x="14505" y="15798"/>
                  <a:pt x="16247" y="15576"/>
                </a:cubicBezTo>
                <a:cubicBezTo>
                  <a:pt x="16696" y="15529"/>
                  <a:pt x="17444" y="15394"/>
                  <a:pt x="18045" y="15394"/>
                </a:cubicBezTo>
                <a:close/>
                <a:moveTo>
                  <a:pt x="27063" y="20811"/>
                </a:moveTo>
                <a:cubicBezTo>
                  <a:pt x="28271" y="20811"/>
                  <a:pt x="29481" y="20882"/>
                  <a:pt x="30688" y="21023"/>
                </a:cubicBezTo>
                <a:lnTo>
                  <a:pt x="30751" y="21023"/>
                </a:lnTo>
                <a:cubicBezTo>
                  <a:pt x="31416" y="21562"/>
                  <a:pt x="32081" y="22100"/>
                  <a:pt x="32715" y="22607"/>
                </a:cubicBezTo>
                <a:cubicBezTo>
                  <a:pt x="32338" y="22514"/>
                  <a:pt x="31945" y="22472"/>
                  <a:pt x="31541" y="22472"/>
                </a:cubicBezTo>
                <a:cubicBezTo>
                  <a:pt x="28075" y="22472"/>
                  <a:pt x="23776" y="25604"/>
                  <a:pt x="21536" y="27135"/>
                </a:cubicBezTo>
                <a:cubicBezTo>
                  <a:pt x="18654" y="29067"/>
                  <a:pt x="15582" y="31506"/>
                  <a:pt x="11908" y="31601"/>
                </a:cubicBezTo>
                <a:cubicBezTo>
                  <a:pt x="11129" y="31601"/>
                  <a:pt x="10312" y="31413"/>
                  <a:pt x="9515" y="31413"/>
                </a:cubicBezTo>
                <a:cubicBezTo>
                  <a:pt x="9276" y="31413"/>
                  <a:pt x="9039" y="31430"/>
                  <a:pt x="8805" y="31474"/>
                </a:cubicBezTo>
                <a:cubicBezTo>
                  <a:pt x="8171" y="31601"/>
                  <a:pt x="7538" y="32392"/>
                  <a:pt x="7000" y="32804"/>
                </a:cubicBezTo>
                <a:cubicBezTo>
                  <a:pt x="6953" y="32687"/>
                  <a:pt x="6853" y="32622"/>
                  <a:pt x="6754" y="32622"/>
                </a:cubicBezTo>
                <a:cubicBezTo>
                  <a:pt x="6719" y="32622"/>
                  <a:pt x="6684" y="32629"/>
                  <a:pt x="6651" y="32646"/>
                </a:cubicBezTo>
                <a:cubicBezTo>
                  <a:pt x="6620" y="32614"/>
                  <a:pt x="6588" y="32551"/>
                  <a:pt x="6556" y="32487"/>
                </a:cubicBezTo>
                <a:cubicBezTo>
                  <a:pt x="6873" y="27484"/>
                  <a:pt x="12035" y="24539"/>
                  <a:pt x="16310" y="22828"/>
                </a:cubicBezTo>
                <a:cubicBezTo>
                  <a:pt x="19742" y="21470"/>
                  <a:pt x="23389" y="20811"/>
                  <a:pt x="27063" y="20811"/>
                </a:cubicBezTo>
                <a:close/>
                <a:moveTo>
                  <a:pt x="984" y="0"/>
                </a:moveTo>
                <a:cubicBezTo>
                  <a:pt x="892" y="0"/>
                  <a:pt x="805" y="69"/>
                  <a:pt x="824" y="185"/>
                </a:cubicBezTo>
                <a:cubicBezTo>
                  <a:pt x="824" y="280"/>
                  <a:pt x="824" y="375"/>
                  <a:pt x="856" y="470"/>
                </a:cubicBezTo>
                <a:cubicBezTo>
                  <a:pt x="1" y="3099"/>
                  <a:pt x="159" y="5917"/>
                  <a:pt x="951" y="8546"/>
                </a:cubicBezTo>
                <a:cubicBezTo>
                  <a:pt x="1394" y="9939"/>
                  <a:pt x="1996" y="11269"/>
                  <a:pt x="2756" y="12504"/>
                </a:cubicBezTo>
                <a:cubicBezTo>
                  <a:pt x="3801" y="14246"/>
                  <a:pt x="5353" y="15671"/>
                  <a:pt x="5733" y="17730"/>
                </a:cubicBezTo>
                <a:cubicBezTo>
                  <a:pt x="5701" y="17761"/>
                  <a:pt x="5701" y="17825"/>
                  <a:pt x="5701" y="17888"/>
                </a:cubicBezTo>
                <a:cubicBezTo>
                  <a:pt x="5669" y="17920"/>
                  <a:pt x="5669" y="17951"/>
                  <a:pt x="5669" y="17951"/>
                </a:cubicBezTo>
                <a:cubicBezTo>
                  <a:pt x="4751" y="21150"/>
                  <a:pt x="4624" y="24665"/>
                  <a:pt x="5004" y="27927"/>
                </a:cubicBezTo>
                <a:cubicBezTo>
                  <a:pt x="5036" y="29637"/>
                  <a:pt x="5289" y="31379"/>
                  <a:pt x="6240" y="32772"/>
                </a:cubicBezTo>
                <a:cubicBezTo>
                  <a:pt x="6240" y="32867"/>
                  <a:pt x="6240" y="32994"/>
                  <a:pt x="6240" y="33089"/>
                </a:cubicBezTo>
                <a:cubicBezTo>
                  <a:pt x="6176" y="33152"/>
                  <a:pt x="6176" y="33247"/>
                  <a:pt x="6271" y="33311"/>
                </a:cubicBezTo>
                <a:cubicBezTo>
                  <a:pt x="6271" y="33374"/>
                  <a:pt x="6303" y="33437"/>
                  <a:pt x="6303" y="33501"/>
                </a:cubicBezTo>
                <a:cubicBezTo>
                  <a:pt x="6318" y="33576"/>
                  <a:pt x="6376" y="33616"/>
                  <a:pt x="6433" y="33616"/>
                </a:cubicBezTo>
                <a:cubicBezTo>
                  <a:pt x="6496" y="33616"/>
                  <a:pt x="6556" y="33568"/>
                  <a:pt x="6556" y="33469"/>
                </a:cubicBezTo>
                <a:cubicBezTo>
                  <a:pt x="6556" y="33437"/>
                  <a:pt x="6556" y="33406"/>
                  <a:pt x="6556" y="33374"/>
                </a:cubicBezTo>
                <a:cubicBezTo>
                  <a:pt x="6588" y="33406"/>
                  <a:pt x="6620" y="33406"/>
                  <a:pt x="6651" y="33406"/>
                </a:cubicBezTo>
                <a:cubicBezTo>
                  <a:pt x="7665" y="39170"/>
                  <a:pt x="12162" y="43888"/>
                  <a:pt x="16722" y="47308"/>
                </a:cubicBezTo>
                <a:cubicBezTo>
                  <a:pt x="16746" y="47327"/>
                  <a:pt x="16772" y="47334"/>
                  <a:pt x="16796" y="47334"/>
                </a:cubicBezTo>
                <a:cubicBezTo>
                  <a:pt x="16899" y="47334"/>
                  <a:pt x="16983" y="47195"/>
                  <a:pt x="16880" y="47118"/>
                </a:cubicBezTo>
                <a:cubicBezTo>
                  <a:pt x="12637" y="43128"/>
                  <a:pt x="8013" y="39170"/>
                  <a:pt x="7063" y="33152"/>
                </a:cubicBezTo>
                <a:cubicBezTo>
                  <a:pt x="7126" y="33121"/>
                  <a:pt x="7190" y="33089"/>
                  <a:pt x="7285" y="33026"/>
                </a:cubicBezTo>
                <a:cubicBezTo>
                  <a:pt x="7411" y="32867"/>
                  <a:pt x="7538" y="32709"/>
                  <a:pt x="7665" y="32551"/>
                </a:cubicBezTo>
                <a:cubicBezTo>
                  <a:pt x="8261" y="32084"/>
                  <a:pt x="8899" y="31851"/>
                  <a:pt x="9562" y="31851"/>
                </a:cubicBezTo>
                <a:cubicBezTo>
                  <a:pt x="9710" y="31851"/>
                  <a:pt x="9858" y="31863"/>
                  <a:pt x="10008" y="31886"/>
                </a:cubicBezTo>
                <a:cubicBezTo>
                  <a:pt x="10420" y="31886"/>
                  <a:pt x="10832" y="31981"/>
                  <a:pt x="11212" y="32012"/>
                </a:cubicBezTo>
                <a:cubicBezTo>
                  <a:pt x="11341" y="32018"/>
                  <a:pt x="11469" y="32020"/>
                  <a:pt x="11597" y="32020"/>
                </a:cubicBezTo>
                <a:cubicBezTo>
                  <a:pt x="13817" y="32020"/>
                  <a:pt x="15819" y="31252"/>
                  <a:pt x="17735" y="30144"/>
                </a:cubicBezTo>
                <a:cubicBezTo>
                  <a:pt x="20142" y="28751"/>
                  <a:pt x="22296" y="27009"/>
                  <a:pt x="24703" y="25647"/>
                </a:cubicBezTo>
                <a:cubicBezTo>
                  <a:pt x="24766" y="25615"/>
                  <a:pt x="24829" y="25584"/>
                  <a:pt x="24893" y="25520"/>
                </a:cubicBezTo>
                <a:cubicBezTo>
                  <a:pt x="25665" y="25241"/>
                  <a:pt x="26481" y="25101"/>
                  <a:pt x="27284" y="25101"/>
                </a:cubicBezTo>
                <a:cubicBezTo>
                  <a:pt x="29938" y="25101"/>
                  <a:pt x="32460" y="26623"/>
                  <a:pt x="32873" y="29637"/>
                </a:cubicBezTo>
                <a:cubicBezTo>
                  <a:pt x="32962" y="30346"/>
                  <a:pt x="32747" y="30945"/>
                  <a:pt x="33490" y="30945"/>
                </a:cubicBezTo>
                <a:cubicBezTo>
                  <a:pt x="33543" y="30945"/>
                  <a:pt x="33601" y="30942"/>
                  <a:pt x="33665" y="30936"/>
                </a:cubicBezTo>
                <a:cubicBezTo>
                  <a:pt x="34710" y="30841"/>
                  <a:pt x="35533" y="29194"/>
                  <a:pt x="35755" y="28339"/>
                </a:cubicBezTo>
                <a:cubicBezTo>
                  <a:pt x="36167" y="26629"/>
                  <a:pt x="35438" y="24919"/>
                  <a:pt x="34488" y="23493"/>
                </a:cubicBezTo>
                <a:cubicBezTo>
                  <a:pt x="34442" y="23447"/>
                  <a:pt x="34413" y="23418"/>
                  <a:pt x="34375" y="23418"/>
                </a:cubicBezTo>
                <a:cubicBezTo>
                  <a:pt x="34362" y="23418"/>
                  <a:pt x="34347" y="23422"/>
                  <a:pt x="34330" y="23430"/>
                </a:cubicBezTo>
                <a:cubicBezTo>
                  <a:pt x="34140" y="23240"/>
                  <a:pt x="33918" y="23113"/>
                  <a:pt x="33697" y="22987"/>
                </a:cubicBezTo>
                <a:cubicBezTo>
                  <a:pt x="32810" y="22258"/>
                  <a:pt x="31891" y="21498"/>
                  <a:pt x="30973" y="20770"/>
                </a:cubicBezTo>
                <a:cubicBezTo>
                  <a:pt x="30941" y="20675"/>
                  <a:pt x="30910" y="20612"/>
                  <a:pt x="30783" y="20612"/>
                </a:cubicBezTo>
                <a:cubicBezTo>
                  <a:pt x="30783" y="20580"/>
                  <a:pt x="30751" y="20580"/>
                  <a:pt x="30751" y="20580"/>
                </a:cubicBezTo>
                <a:cubicBezTo>
                  <a:pt x="29548" y="19662"/>
                  <a:pt x="28345" y="18806"/>
                  <a:pt x="27078" y="18110"/>
                </a:cubicBezTo>
                <a:cubicBezTo>
                  <a:pt x="26223" y="17635"/>
                  <a:pt x="25336" y="17318"/>
                  <a:pt x="24354" y="17223"/>
                </a:cubicBezTo>
                <a:cubicBezTo>
                  <a:pt x="24319" y="17219"/>
                  <a:pt x="24278" y="17218"/>
                  <a:pt x="24234" y="17218"/>
                </a:cubicBezTo>
                <a:cubicBezTo>
                  <a:pt x="23592" y="17218"/>
                  <a:pt x="22079" y="17583"/>
                  <a:pt x="21137" y="17583"/>
                </a:cubicBezTo>
                <a:cubicBezTo>
                  <a:pt x="21042" y="17583"/>
                  <a:pt x="20953" y="17580"/>
                  <a:pt x="20871" y="17571"/>
                </a:cubicBezTo>
                <a:cubicBezTo>
                  <a:pt x="20871" y="17540"/>
                  <a:pt x="20839" y="17476"/>
                  <a:pt x="20807" y="17476"/>
                </a:cubicBezTo>
                <a:cubicBezTo>
                  <a:pt x="20839" y="17001"/>
                  <a:pt x="20871" y="16526"/>
                  <a:pt x="20902" y="16051"/>
                </a:cubicBezTo>
                <a:cubicBezTo>
                  <a:pt x="20934" y="15988"/>
                  <a:pt x="20966" y="15893"/>
                  <a:pt x="20902" y="15830"/>
                </a:cubicBezTo>
                <a:cubicBezTo>
                  <a:pt x="20339" y="15125"/>
                  <a:pt x="19381" y="14897"/>
                  <a:pt x="18340" y="14897"/>
                </a:cubicBezTo>
                <a:cubicBezTo>
                  <a:pt x="17041" y="14897"/>
                  <a:pt x="15613" y="15253"/>
                  <a:pt x="14664" y="15481"/>
                </a:cubicBezTo>
                <a:cubicBezTo>
                  <a:pt x="11908" y="16083"/>
                  <a:pt x="9375" y="17445"/>
                  <a:pt x="7538" y="19598"/>
                </a:cubicBezTo>
                <a:cubicBezTo>
                  <a:pt x="6398" y="20928"/>
                  <a:pt x="5669" y="22448"/>
                  <a:pt x="5289" y="24095"/>
                </a:cubicBezTo>
                <a:cubicBezTo>
                  <a:pt x="5416" y="22100"/>
                  <a:pt x="5669" y="20105"/>
                  <a:pt x="5986" y="18078"/>
                </a:cubicBezTo>
                <a:cubicBezTo>
                  <a:pt x="8203" y="16273"/>
                  <a:pt x="9755" y="13043"/>
                  <a:pt x="8995" y="10193"/>
                </a:cubicBezTo>
                <a:cubicBezTo>
                  <a:pt x="7791" y="5727"/>
                  <a:pt x="1869" y="4904"/>
                  <a:pt x="1172" y="185"/>
                </a:cubicBezTo>
                <a:cubicBezTo>
                  <a:pt x="1204" y="122"/>
                  <a:pt x="1172" y="90"/>
                  <a:pt x="1141" y="90"/>
                </a:cubicBezTo>
                <a:cubicBezTo>
                  <a:pt x="1104" y="28"/>
                  <a:pt x="1043" y="0"/>
                  <a:pt x="984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40" name="Google Shape;1140;p55"/>
          <p:cNvSpPr/>
          <p:nvPr/>
        </p:nvSpPr>
        <p:spPr>
          <a:xfrm>
            <a:off x="11256219" y="5406797"/>
            <a:ext cx="2884243" cy="3066755"/>
          </a:xfrm>
          <a:custGeom>
            <a:avLst/>
            <a:gdLst/>
            <a:ahLst/>
            <a:cxnLst/>
            <a:rect l="l" t="t" r="r" b="b"/>
            <a:pathLst>
              <a:path w="61221" h="65095" extrusionOk="0">
                <a:moveTo>
                  <a:pt x="21535" y="604"/>
                </a:moveTo>
                <a:lnTo>
                  <a:pt x="21535" y="604"/>
                </a:lnTo>
                <a:cubicBezTo>
                  <a:pt x="21377" y="4468"/>
                  <a:pt x="23309" y="7635"/>
                  <a:pt x="26602" y="9662"/>
                </a:cubicBezTo>
                <a:cubicBezTo>
                  <a:pt x="29231" y="11277"/>
                  <a:pt x="31796" y="12639"/>
                  <a:pt x="32683" y="15869"/>
                </a:cubicBezTo>
                <a:cubicBezTo>
                  <a:pt x="33475" y="18719"/>
                  <a:pt x="33158" y="22044"/>
                  <a:pt x="33284" y="25021"/>
                </a:cubicBezTo>
                <a:cubicBezTo>
                  <a:pt x="32303" y="23659"/>
                  <a:pt x="30973" y="22646"/>
                  <a:pt x="29738" y="21538"/>
                </a:cubicBezTo>
                <a:cubicBezTo>
                  <a:pt x="27964" y="19954"/>
                  <a:pt x="26254" y="18276"/>
                  <a:pt x="24766" y="16407"/>
                </a:cubicBezTo>
                <a:cubicBezTo>
                  <a:pt x="21852" y="12670"/>
                  <a:pt x="20110" y="8427"/>
                  <a:pt x="19952" y="3645"/>
                </a:cubicBezTo>
                <a:cubicBezTo>
                  <a:pt x="19952" y="3585"/>
                  <a:pt x="19909" y="3553"/>
                  <a:pt x="19861" y="3553"/>
                </a:cubicBezTo>
                <a:cubicBezTo>
                  <a:pt x="19808" y="3553"/>
                  <a:pt x="19747" y="3593"/>
                  <a:pt x="19730" y="3676"/>
                </a:cubicBezTo>
                <a:cubicBezTo>
                  <a:pt x="19508" y="7888"/>
                  <a:pt x="21124" y="12005"/>
                  <a:pt x="23530" y="15426"/>
                </a:cubicBezTo>
                <a:cubicBezTo>
                  <a:pt x="24702" y="17072"/>
                  <a:pt x="26064" y="18624"/>
                  <a:pt x="27521" y="20018"/>
                </a:cubicBezTo>
                <a:cubicBezTo>
                  <a:pt x="29294" y="21791"/>
                  <a:pt x="31479" y="23184"/>
                  <a:pt x="33094" y="25116"/>
                </a:cubicBezTo>
                <a:cubicBezTo>
                  <a:pt x="33064" y="25116"/>
                  <a:pt x="33033" y="25116"/>
                  <a:pt x="33002" y="25116"/>
                </a:cubicBezTo>
                <a:cubicBezTo>
                  <a:pt x="27492" y="25116"/>
                  <a:pt x="22122" y="22302"/>
                  <a:pt x="19413" y="17389"/>
                </a:cubicBezTo>
                <a:cubicBezTo>
                  <a:pt x="16658" y="12354"/>
                  <a:pt x="16595" y="4341"/>
                  <a:pt x="21535" y="604"/>
                </a:cubicBezTo>
                <a:close/>
                <a:moveTo>
                  <a:pt x="24781" y="39224"/>
                </a:moveTo>
                <a:cubicBezTo>
                  <a:pt x="25209" y="39224"/>
                  <a:pt x="25671" y="39276"/>
                  <a:pt x="26191" y="39399"/>
                </a:cubicBezTo>
                <a:cubicBezTo>
                  <a:pt x="29991" y="40286"/>
                  <a:pt x="32303" y="43579"/>
                  <a:pt x="34583" y="46461"/>
                </a:cubicBezTo>
                <a:cubicBezTo>
                  <a:pt x="34583" y="46478"/>
                  <a:pt x="34592" y="46486"/>
                  <a:pt x="34601" y="46490"/>
                </a:cubicBezTo>
                <a:lnTo>
                  <a:pt x="34601" y="46490"/>
                </a:lnTo>
                <a:cubicBezTo>
                  <a:pt x="33149" y="46175"/>
                  <a:pt x="31665" y="45954"/>
                  <a:pt x="30181" y="45859"/>
                </a:cubicBezTo>
                <a:cubicBezTo>
                  <a:pt x="29367" y="45798"/>
                  <a:pt x="28555" y="45771"/>
                  <a:pt x="27745" y="45771"/>
                </a:cubicBezTo>
                <a:cubicBezTo>
                  <a:pt x="21560" y="45771"/>
                  <a:pt x="15485" y="47355"/>
                  <a:pt x="9301" y="47355"/>
                </a:cubicBezTo>
                <a:cubicBezTo>
                  <a:pt x="7949" y="47355"/>
                  <a:pt x="6591" y="47279"/>
                  <a:pt x="5226" y="47094"/>
                </a:cubicBezTo>
                <a:cubicBezTo>
                  <a:pt x="5215" y="47093"/>
                  <a:pt x="5205" y="47093"/>
                  <a:pt x="5195" y="47093"/>
                </a:cubicBezTo>
                <a:cubicBezTo>
                  <a:pt x="4870" y="47093"/>
                  <a:pt x="4761" y="47571"/>
                  <a:pt x="5099" y="47633"/>
                </a:cubicBezTo>
                <a:cubicBezTo>
                  <a:pt x="6668" y="47932"/>
                  <a:pt x="8233" y="48051"/>
                  <a:pt x="9796" y="48051"/>
                </a:cubicBezTo>
                <a:cubicBezTo>
                  <a:pt x="15792" y="48051"/>
                  <a:pt x="21753" y="46302"/>
                  <a:pt x="27773" y="46302"/>
                </a:cubicBezTo>
                <a:cubicBezTo>
                  <a:pt x="27815" y="46302"/>
                  <a:pt x="27858" y="46303"/>
                  <a:pt x="27901" y="46303"/>
                </a:cubicBezTo>
                <a:cubicBezTo>
                  <a:pt x="30054" y="46303"/>
                  <a:pt x="32176" y="46588"/>
                  <a:pt x="34266" y="47063"/>
                </a:cubicBezTo>
                <a:cubicBezTo>
                  <a:pt x="33538" y="47411"/>
                  <a:pt x="33031" y="47918"/>
                  <a:pt x="32429" y="48551"/>
                </a:cubicBezTo>
                <a:cubicBezTo>
                  <a:pt x="31954" y="49058"/>
                  <a:pt x="31511" y="49691"/>
                  <a:pt x="30909" y="50071"/>
                </a:cubicBezTo>
                <a:cubicBezTo>
                  <a:pt x="29674" y="50831"/>
                  <a:pt x="28724" y="50420"/>
                  <a:pt x="27489" y="50705"/>
                </a:cubicBezTo>
                <a:cubicBezTo>
                  <a:pt x="26317" y="50958"/>
                  <a:pt x="25431" y="51750"/>
                  <a:pt x="24417" y="52351"/>
                </a:cubicBezTo>
                <a:cubicBezTo>
                  <a:pt x="23133" y="53134"/>
                  <a:pt x="21735" y="53497"/>
                  <a:pt x="20303" y="53497"/>
                </a:cubicBezTo>
                <a:cubicBezTo>
                  <a:pt x="19474" y="53497"/>
                  <a:pt x="18634" y="53375"/>
                  <a:pt x="17798" y="53143"/>
                </a:cubicBezTo>
                <a:cubicBezTo>
                  <a:pt x="16247" y="52731"/>
                  <a:pt x="14885" y="51908"/>
                  <a:pt x="13365" y="51401"/>
                </a:cubicBezTo>
                <a:cubicBezTo>
                  <a:pt x="12066" y="50926"/>
                  <a:pt x="10768" y="50831"/>
                  <a:pt x="9406" y="50736"/>
                </a:cubicBezTo>
                <a:cubicBezTo>
                  <a:pt x="6872" y="50515"/>
                  <a:pt x="5416" y="49850"/>
                  <a:pt x="3294" y="48456"/>
                </a:cubicBezTo>
                <a:cubicBezTo>
                  <a:pt x="2534" y="47918"/>
                  <a:pt x="1774" y="47506"/>
                  <a:pt x="919" y="47189"/>
                </a:cubicBezTo>
                <a:cubicBezTo>
                  <a:pt x="3642" y="46873"/>
                  <a:pt x="5574" y="45923"/>
                  <a:pt x="7823" y="44213"/>
                </a:cubicBezTo>
                <a:cubicBezTo>
                  <a:pt x="10277" y="42344"/>
                  <a:pt x="13787" y="40058"/>
                  <a:pt x="17099" y="40058"/>
                </a:cubicBezTo>
                <a:cubicBezTo>
                  <a:pt x="17548" y="40058"/>
                  <a:pt x="17993" y="40100"/>
                  <a:pt x="18432" y="40191"/>
                </a:cubicBezTo>
                <a:cubicBezTo>
                  <a:pt x="19009" y="40310"/>
                  <a:pt x="19386" y="40417"/>
                  <a:pt x="19815" y="40417"/>
                </a:cubicBezTo>
                <a:cubicBezTo>
                  <a:pt x="20068" y="40417"/>
                  <a:pt x="20339" y="40380"/>
                  <a:pt x="20680" y="40286"/>
                </a:cubicBezTo>
                <a:cubicBezTo>
                  <a:pt x="22270" y="39821"/>
                  <a:pt x="23330" y="39224"/>
                  <a:pt x="24781" y="39224"/>
                </a:cubicBezTo>
                <a:close/>
                <a:moveTo>
                  <a:pt x="43859" y="55543"/>
                </a:moveTo>
                <a:cubicBezTo>
                  <a:pt x="44700" y="55543"/>
                  <a:pt x="45513" y="55868"/>
                  <a:pt x="46300" y="56247"/>
                </a:cubicBezTo>
                <a:cubicBezTo>
                  <a:pt x="46142" y="56278"/>
                  <a:pt x="45952" y="56310"/>
                  <a:pt x="45794" y="56342"/>
                </a:cubicBezTo>
                <a:cubicBezTo>
                  <a:pt x="42500" y="57228"/>
                  <a:pt x="37591" y="60047"/>
                  <a:pt x="38035" y="63942"/>
                </a:cubicBezTo>
                <a:cubicBezTo>
                  <a:pt x="37370" y="63119"/>
                  <a:pt x="36800" y="62390"/>
                  <a:pt x="36641" y="61219"/>
                </a:cubicBezTo>
                <a:cubicBezTo>
                  <a:pt x="36420" y="59889"/>
                  <a:pt x="37053" y="58337"/>
                  <a:pt x="37972" y="57355"/>
                </a:cubicBezTo>
                <a:cubicBezTo>
                  <a:pt x="39080" y="56120"/>
                  <a:pt x="40283" y="56500"/>
                  <a:pt x="41740" y="56120"/>
                </a:cubicBezTo>
                <a:cubicBezTo>
                  <a:pt x="42374" y="55962"/>
                  <a:pt x="42975" y="55582"/>
                  <a:pt x="43640" y="55550"/>
                </a:cubicBezTo>
                <a:cubicBezTo>
                  <a:pt x="43713" y="55545"/>
                  <a:pt x="43786" y="55543"/>
                  <a:pt x="43859" y="55543"/>
                </a:cubicBezTo>
                <a:close/>
                <a:moveTo>
                  <a:pt x="21768" y="0"/>
                </a:moveTo>
                <a:cubicBezTo>
                  <a:pt x="21734" y="0"/>
                  <a:pt x="21698" y="11"/>
                  <a:pt x="21662" y="34"/>
                </a:cubicBezTo>
                <a:cubicBezTo>
                  <a:pt x="16310" y="3486"/>
                  <a:pt x="16152" y="11752"/>
                  <a:pt x="18685" y="16977"/>
                </a:cubicBezTo>
                <a:cubicBezTo>
                  <a:pt x="21296" y="22291"/>
                  <a:pt x="26848" y="25450"/>
                  <a:pt x="32689" y="25450"/>
                </a:cubicBezTo>
                <a:cubicBezTo>
                  <a:pt x="32940" y="25450"/>
                  <a:pt x="33191" y="25445"/>
                  <a:pt x="33443" y="25433"/>
                </a:cubicBezTo>
                <a:cubicBezTo>
                  <a:pt x="33443" y="25465"/>
                  <a:pt x="33443" y="25496"/>
                  <a:pt x="33475" y="25528"/>
                </a:cubicBezTo>
                <a:cubicBezTo>
                  <a:pt x="35691" y="27966"/>
                  <a:pt x="36546" y="31260"/>
                  <a:pt x="38257" y="34047"/>
                </a:cubicBezTo>
                <a:cubicBezTo>
                  <a:pt x="39935" y="36802"/>
                  <a:pt x="41898" y="39399"/>
                  <a:pt x="42532" y="42661"/>
                </a:cubicBezTo>
                <a:cubicBezTo>
                  <a:pt x="42550" y="42698"/>
                  <a:pt x="42580" y="42713"/>
                  <a:pt x="42607" y="42713"/>
                </a:cubicBezTo>
                <a:cubicBezTo>
                  <a:pt x="42627" y="42713"/>
                  <a:pt x="42645" y="42706"/>
                  <a:pt x="42659" y="42692"/>
                </a:cubicBezTo>
                <a:cubicBezTo>
                  <a:pt x="42912" y="43452"/>
                  <a:pt x="43197" y="44213"/>
                  <a:pt x="43545" y="44973"/>
                </a:cubicBezTo>
                <a:cubicBezTo>
                  <a:pt x="44717" y="47696"/>
                  <a:pt x="45857" y="50736"/>
                  <a:pt x="47884" y="52985"/>
                </a:cubicBezTo>
                <a:cubicBezTo>
                  <a:pt x="45224" y="51306"/>
                  <a:pt x="42722" y="49406"/>
                  <a:pt x="39777" y="48139"/>
                </a:cubicBezTo>
                <a:cubicBezTo>
                  <a:pt x="38162" y="47443"/>
                  <a:pt x="36483" y="46936"/>
                  <a:pt x="34773" y="46524"/>
                </a:cubicBezTo>
                <a:cubicBezTo>
                  <a:pt x="34900" y="46524"/>
                  <a:pt x="34995" y="46398"/>
                  <a:pt x="34900" y="46271"/>
                </a:cubicBezTo>
                <a:cubicBezTo>
                  <a:pt x="33158" y="43706"/>
                  <a:pt x="31131" y="41014"/>
                  <a:pt x="28281" y="39621"/>
                </a:cubicBezTo>
                <a:cubicBezTo>
                  <a:pt x="27048" y="39011"/>
                  <a:pt x="25974" y="38767"/>
                  <a:pt x="24919" y="38767"/>
                </a:cubicBezTo>
                <a:cubicBezTo>
                  <a:pt x="23673" y="38767"/>
                  <a:pt x="22453" y="39108"/>
                  <a:pt x="21029" y="39589"/>
                </a:cubicBezTo>
                <a:cubicBezTo>
                  <a:pt x="20498" y="39759"/>
                  <a:pt x="20005" y="39812"/>
                  <a:pt x="19527" y="39812"/>
                </a:cubicBezTo>
                <a:cubicBezTo>
                  <a:pt x="18736" y="39812"/>
                  <a:pt x="17985" y="39667"/>
                  <a:pt x="17171" y="39667"/>
                </a:cubicBezTo>
                <a:cubicBezTo>
                  <a:pt x="16923" y="39667"/>
                  <a:pt x="16668" y="39680"/>
                  <a:pt x="16405" y="39716"/>
                </a:cubicBezTo>
                <a:cubicBezTo>
                  <a:pt x="14695" y="39969"/>
                  <a:pt x="12953" y="40634"/>
                  <a:pt x="11401" y="41394"/>
                </a:cubicBezTo>
                <a:cubicBezTo>
                  <a:pt x="9818" y="42217"/>
                  <a:pt x="8424" y="43262"/>
                  <a:pt x="6999" y="44339"/>
                </a:cubicBezTo>
                <a:cubicBezTo>
                  <a:pt x="4877" y="45923"/>
                  <a:pt x="2882" y="46651"/>
                  <a:pt x="222" y="46841"/>
                </a:cubicBezTo>
                <a:cubicBezTo>
                  <a:pt x="64" y="46873"/>
                  <a:pt x="0" y="47031"/>
                  <a:pt x="64" y="47126"/>
                </a:cubicBezTo>
                <a:cubicBezTo>
                  <a:pt x="32" y="47221"/>
                  <a:pt x="64" y="47348"/>
                  <a:pt x="222" y="47411"/>
                </a:cubicBezTo>
                <a:cubicBezTo>
                  <a:pt x="2185" y="47886"/>
                  <a:pt x="3516" y="49343"/>
                  <a:pt x="5289" y="50230"/>
                </a:cubicBezTo>
                <a:cubicBezTo>
                  <a:pt x="6366" y="50768"/>
                  <a:pt x="7538" y="50958"/>
                  <a:pt x="8741" y="51085"/>
                </a:cubicBezTo>
                <a:cubicBezTo>
                  <a:pt x="11084" y="51338"/>
                  <a:pt x="12763" y="51528"/>
                  <a:pt x="14948" y="52446"/>
                </a:cubicBezTo>
                <a:cubicBezTo>
                  <a:pt x="16437" y="53080"/>
                  <a:pt x="17830" y="53682"/>
                  <a:pt x="19477" y="53840"/>
                </a:cubicBezTo>
                <a:cubicBezTo>
                  <a:pt x="19746" y="53859"/>
                  <a:pt x="20016" y="53869"/>
                  <a:pt x="20284" y="53869"/>
                </a:cubicBezTo>
                <a:cubicBezTo>
                  <a:pt x="21342" y="53869"/>
                  <a:pt x="22387" y="53712"/>
                  <a:pt x="23372" y="53333"/>
                </a:cubicBezTo>
                <a:cubicBezTo>
                  <a:pt x="25177" y="52605"/>
                  <a:pt x="26381" y="51401"/>
                  <a:pt x="28439" y="51180"/>
                </a:cubicBezTo>
                <a:cubicBezTo>
                  <a:pt x="29801" y="51053"/>
                  <a:pt x="30593" y="51085"/>
                  <a:pt x="31669" y="50198"/>
                </a:cubicBezTo>
                <a:cubicBezTo>
                  <a:pt x="32809" y="49216"/>
                  <a:pt x="33506" y="47949"/>
                  <a:pt x="34900" y="47221"/>
                </a:cubicBezTo>
                <a:cubicBezTo>
                  <a:pt x="36451" y="47601"/>
                  <a:pt x="37972" y="48139"/>
                  <a:pt x="39460" y="48773"/>
                </a:cubicBezTo>
                <a:cubicBezTo>
                  <a:pt x="42944" y="50293"/>
                  <a:pt x="45825" y="52858"/>
                  <a:pt x="49309" y="54347"/>
                </a:cubicBezTo>
                <a:cubicBezTo>
                  <a:pt x="50196" y="55012"/>
                  <a:pt x="51146" y="55613"/>
                  <a:pt x="52128" y="56183"/>
                </a:cubicBezTo>
                <a:cubicBezTo>
                  <a:pt x="51197" y="56004"/>
                  <a:pt x="50246" y="55906"/>
                  <a:pt x="49286" y="55906"/>
                </a:cubicBezTo>
                <a:cubicBezTo>
                  <a:pt x="48548" y="55906"/>
                  <a:pt x="47804" y="55964"/>
                  <a:pt x="47061" y="56088"/>
                </a:cubicBezTo>
                <a:cubicBezTo>
                  <a:pt x="45935" y="55504"/>
                  <a:pt x="44943" y="55156"/>
                  <a:pt x="43832" y="55156"/>
                </a:cubicBezTo>
                <a:cubicBezTo>
                  <a:pt x="43316" y="55156"/>
                  <a:pt x="42775" y="55231"/>
                  <a:pt x="42184" y="55392"/>
                </a:cubicBezTo>
                <a:cubicBezTo>
                  <a:pt x="40790" y="55772"/>
                  <a:pt x="38447" y="55550"/>
                  <a:pt x="37370" y="56785"/>
                </a:cubicBezTo>
                <a:cubicBezTo>
                  <a:pt x="36958" y="57197"/>
                  <a:pt x="36958" y="57545"/>
                  <a:pt x="36768" y="58084"/>
                </a:cubicBezTo>
                <a:cubicBezTo>
                  <a:pt x="36546" y="58780"/>
                  <a:pt x="35913" y="59857"/>
                  <a:pt x="35818" y="60617"/>
                </a:cubicBezTo>
                <a:cubicBezTo>
                  <a:pt x="35660" y="62169"/>
                  <a:pt x="37180" y="63594"/>
                  <a:pt x="38193" y="64702"/>
                </a:cubicBezTo>
                <a:cubicBezTo>
                  <a:pt x="38225" y="64797"/>
                  <a:pt x="38225" y="64861"/>
                  <a:pt x="38257" y="64956"/>
                </a:cubicBezTo>
                <a:cubicBezTo>
                  <a:pt x="38290" y="65056"/>
                  <a:pt x="38359" y="65095"/>
                  <a:pt x="38430" y="65095"/>
                </a:cubicBezTo>
                <a:cubicBezTo>
                  <a:pt x="38494" y="65095"/>
                  <a:pt x="38560" y="65064"/>
                  <a:pt x="38605" y="65019"/>
                </a:cubicBezTo>
                <a:cubicBezTo>
                  <a:pt x="38700" y="64987"/>
                  <a:pt x="38763" y="64861"/>
                  <a:pt x="38700" y="64766"/>
                </a:cubicBezTo>
                <a:cubicBezTo>
                  <a:pt x="38668" y="64734"/>
                  <a:pt x="38637" y="64671"/>
                  <a:pt x="38605" y="64639"/>
                </a:cubicBezTo>
                <a:cubicBezTo>
                  <a:pt x="37275" y="60237"/>
                  <a:pt x="43007" y="57387"/>
                  <a:pt x="47029" y="56595"/>
                </a:cubicBezTo>
                <a:cubicBezTo>
                  <a:pt x="47061" y="56627"/>
                  <a:pt x="47124" y="56627"/>
                  <a:pt x="47156" y="56658"/>
                </a:cubicBezTo>
                <a:cubicBezTo>
                  <a:pt x="47191" y="56673"/>
                  <a:pt x="47225" y="56679"/>
                  <a:pt x="47257" y="56679"/>
                </a:cubicBezTo>
                <a:cubicBezTo>
                  <a:pt x="47366" y="56679"/>
                  <a:pt x="47448" y="56605"/>
                  <a:pt x="47472" y="56532"/>
                </a:cubicBezTo>
                <a:cubicBezTo>
                  <a:pt x="47916" y="56437"/>
                  <a:pt x="48296" y="56405"/>
                  <a:pt x="48644" y="56405"/>
                </a:cubicBezTo>
                <a:cubicBezTo>
                  <a:pt x="48868" y="56391"/>
                  <a:pt x="49091" y="56385"/>
                  <a:pt x="49313" y="56385"/>
                </a:cubicBezTo>
                <a:cubicBezTo>
                  <a:pt x="51135" y="56385"/>
                  <a:pt x="52908" y="56833"/>
                  <a:pt x="54629" y="57482"/>
                </a:cubicBezTo>
                <a:cubicBezTo>
                  <a:pt x="55706" y="57989"/>
                  <a:pt x="56815" y="58464"/>
                  <a:pt x="57891" y="58907"/>
                </a:cubicBezTo>
                <a:cubicBezTo>
                  <a:pt x="58810" y="59350"/>
                  <a:pt x="59665" y="59825"/>
                  <a:pt x="60552" y="60269"/>
                </a:cubicBezTo>
                <a:cubicBezTo>
                  <a:pt x="60611" y="60301"/>
                  <a:pt x="60669" y="60315"/>
                  <a:pt x="60723" y="60315"/>
                </a:cubicBezTo>
                <a:cubicBezTo>
                  <a:pt x="61040" y="60315"/>
                  <a:pt x="61220" y="59825"/>
                  <a:pt x="60868" y="59635"/>
                </a:cubicBezTo>
                <a:cubicBezTo>
                  <a:pt x="59095" y="58654"/>
                  <a:pt x="57258" y="57735"/>
                  <a:pt x="55326" y="57070"/>
                </a:cubicBezTo>
                <a:cubicBezTo>
                  <a:pt x="53363" y="56120"/>
                  <a:pt x="51431" y="55138"/>
                  <a:pt x="49721" y="53840"/>
                </a:cubicBezTo>
                <a:cubicBezTo>
                  <a:pt x="46300" y="51275"/>
                  <a:pt x="44527" y="46334"/>
                  <a:pt x="43039" y="42439"/>
                </a:cubicBezTo>
                <a:cubicBezTo>
                  <a:pt x="40093" y="34839"/>
                  <a:pt x="41740" y="26098"/>
                  <a:pt x="38320" y="18687"/>
                </a:cubicBezTo>
                <a:cubicBezTo>
                  <a:pt x="38281" y="18610"/>
                  <a:pt x="38211" y="18575"/>
                  <a:pt x="38146" y="18575"/>
                </a:cubicBezTo>
                <a:cubicBezTo>
                  <a:pt x="38051" y="18575"/>
                  <a:pt x="37966" y="18651"/>
                  <a:pt x="38003" y="18782"/>
                </a:cubicBezTo>
                <a:cubicBezTo>
                  <a:pt x="40315" y="25401"/>
                  <a:pt x="40188" y="32400"/>
                  <a:pt x="41677" y="39146"/>
                </a:cubicBezTo>
                <a:cubicBezTo>
                  <a:pt x="40917" y="37404"/>
                  <a:pt x="39808" y="35789"/>
                  <a:pt x="38795" y="34110"/>
                </a:cubicBezTo>
                <a:cubicBezTo>
                  <a:pt x="37021" y="31292"/>
                  <a:pt x="36166" y="27713"/>
                  <a:pt x="33728" y="25306"/>
                </a:cubicBezTo>
                <a:cubicBezTo>
                  <a:pt x="33760" y="25243"/>
                  <a:pt x="33728" y="25148"/>
                  <a:pt x="33633" y="25116"/>
                </a:cubicBezTo>
                <a:cubicBezTo>
                  <a:pt x="33538" y="20809"/>
                  <a:pt x="34203" y="15299"/>
                  <a:pt x="30783" y="12037"/>
                </a:cubicBezTo>
                <a:cubicBezTo>
                  <a:pt x="29136" y="10422"/>
                  <a:pt x="26856" y="9693"/>
                  <a:pt x="25114" y="8205"/>
                </a:cubicBezTo>
                <a:cubicBezTo>
                  <a:pt x="22802" y="6210"/>
                  <a:pt x="21725" y="3328"/>
                  <a:pt x="21915" y="319"/>
                </a:cubicBezTo>
                <a:cubicBezTo>
                  <a:pt x="22018" y="191"/>
                  <a:pt x="21912" y="0"/>
                  <a:pt x="21768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41" name="Google Shape;1141;p55"/>
          <p:cNvSpPr/>
          <p:nvPr/>
        </p:nvSpPr>
        <p:spPr>
          <a:xfrm>
            <a:off x="894144" y="2313422"/>
            <a:ext cx="211910" cy="846461"/>
          </a:xfrm>
          <a:custGeom>
            <a:avLst/>
            <a:gdLst/>
            <a:ahLst/>
            <a:cxnLst/>
            <a:rect l="l" t="t" r="r" b="b"/>
            <a:pathLst>
              <a:path w="4498" h="17967" extrusionOk="0">
                <a:moveTo>
                  <a:pt x="486" y="0"/>
                </a:moveTo>
                <a:cubicBezTo>
                  <a:pt x="408" y="0"/>
                  <a:pt x="332" y="48"/>
                  <a:pt x="317" y="151"/>
                </a:cubicBezTo>
                <a:cubicBezTo>
                  <a:pt x="1" y="3033"/>
                  <a:pt x="254" y="5947"/>
                  <a:pt x="1141" y="8734"/>
                </a:cubicBezTo>
                <a:cubicBezTo>
                  <a:pt x="2123" y="11837"/>
                  <a:pt x="3801" y="14592"/>
                  <a:pt x="4276" y="17886"/>
                </a:cubicBezTo>
                <a:cubicBezTo>
                  <a:pt x="4290" y="17941"/>
                  <a:pt x="4334" y="17967"/>
                  <a:pt x="4380" y="17967"/>
                </a:cubicBezTo>
                <a:cubicBezTo>
                  <a:pt x="4438" y="17967"/>
                  <a:pt x="4498" y="17925"/>
                  <a:pt x="4498" y="17854"/>
                </a:cubicBezTo>
                <a:cubicBezTo>
                  <a:pt x="4276" y="15067"/>
                  <a:pt x="2978" y="12597"/>
                  <a:pt x="1996" y="10064"/>
                </a:cubicBezTo>
                <a:cubicBezTo>
                  <a:pt x="761" y="6865"/>
                  <a:pt x="349" y="3572"/>
                  <a:pt x="666" y="183"/>
                </a:cubicBezTo>
                <a:cubicBezTo>
                  <a:pt x="666" y="64"/>
                  <a:pt x="575" y="0"/>
                  <a:pt x="48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42" name="Google Shape;1142;p55"/>
          <p:cNvSpPr/>
          <p:nvPr/>
        </p:nvSpPr>
        <p:spPr>
          <a:xfrm>
            <a:off x="1815104" y="2563483"/>
            <a:ext cx="317110" cy="44803"/>
          </a:xfrm>
          <a:custGeom>
            <a:avLst/>
            <a:gdLst/>
            <a:ahLst/>
            <a:cxnLst/>
            <a:rect l="l" t="t" r="r" b="b"/>
            <a:pathLst>
              <a:path w="6731" h="951" extrusionOk="0">
                <a:moveTo>
                  <a:pt x="6639" y="0"/>
                </a:moveTo>
                <a:cubicBezTo>
                  <a:pt x="6630" y="0"/>
                  <a:pt x="6621" y="2"/>
                  <a:pt x="6610" y="5"/>
                </a:cubicBezTo>
                <a:cubicBezTo>
                  <a:pt x="5195" y="443"/>
                  <a:pt x="3793" y="688"/>
                  <a:pt x="2368" y="688"/>
                </a:cubicBezTo>
                <a:cubicBezTo>
                  <a:pt x="1626" y="688"/>
                  <a:pt x="878" y="621"/>
                  <a:pt x="118" y="480"/>
                </a:cubicBezTo>
                <a:cubicBezTo>
                  <a:pt x="110" y="477"/>
                  <a:pt x="101" y="476"/>
                  <a:pt x="94" y="476"/>
                </a:cubicBezTo>
                <a:cubicBezTo>
                  <a:pt x="18" y="476"/>
                  <a:pt x="0" y="607"/>
                  <a:pt x="87" y="607"/>
                </a:cubicBezTo>
                <a:cubicBezTo>
                  <a:pt x="944" y="834"/>
                  <a:pt x="1832" y="951"/>
                  <a:pt x="2722" y="951"/>
                </a:cubicBezTo>
                <a:cubicBezTo>
                  <a:pt x="4067" y="951"/>
                  <a:pt x="5416" y="685"/>
                  <a:pt x="6674" y="132"/>
                </a:cubicBezTo>
                <a:cubicBezTo>
                  <a:pt x="6730" y="104"/>
                  <a:pt x="6711" y="0"/>
                  <a:pt x="6639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43" name="Google Shape;1143;p55"/>
          <p:cNvSpPr/>
          <p:nvPr/>
        </p:nvSpPr>
        <p:spPr>
          <a:xfrm>
            <a:off x="1224293" y="2288879"/>
            <a:ext cx="508386" cy="303259"/>
          </a:xfrm>
          <a:custGeom>
            <a:avLst/>
            <a:gdLst/>
            <a:ahLst/>
            <a:cxnLst/>
            <a:rect l="l" t="t" r="r" b="b"/>
            <a:pathLst>
              <a:path w="10791" h="6437" extrusionOk="0">
                <a:moveTo>
                  <a:pt x="93" y="1"/>
                </a:moveTo>
                <a:cubicBezTo>
                  <a:pt x="40" y="1"/>
                  <a:pt x="0" y="79"/>
                  <a:pt x="55" y="134"/>
                </a:cubicBezTo>
                <a:cubicBezTo>
                  <a:pt x="3317" y="2699"/>
                  <a:pt x="6705" y="5074"/>
                  <a:pt x="10664" y="6436"/>
                </a:cubicBezTo>
                <a:cubicBezTo>
                  <a:pt x="10759" y="6436"/>
                  <a:pt x="10791" y="6309"/>
                  <a:pt x="10696" y="6309"/>
                </a:cubicBezTo>
                <a:cubicBezTo>
                  <a:pt x="6800" y="4884"/>
                  <a:pt x="3507" y="2414"/>
                  <a:pt x="118" y="7"/>
                </a:cubicBezTo>
                <a:cubicBezTo>
                  <a:pt x="110" y="3"/>
                  <a:pt x="101" y="1"/>
                  <a:pt x="93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44" name="Google Shape;1144;p55"/>
          <p:cNvSpPr/>
          <p:nvPr/>
        </p:nvSpPr>
        <p:spPr>
          <a:xfrm>
            <a:off x="1246247" y="2372735"/>
            <a:ext cx="178790" cy="158626"/>
          </a:xfrm>
          <a:custGeom>
            <a:avLst/>
            <a:gdLst/>
            <a:ahLst/>
            <a:cxnLst/>
            <a:rect l="l" t="t" r="r" b="b"/>
            <a:pathLst>
              <a:path w="3795" h="3367" extrusionOk="0">
                <a:moveTo>
                  <a:pt x="32" y="1"/>
                </a:moveTo>
                <a:cubicBezTo>
                  <a:pt x="32" y="1"/>
                  <a:pt x="1" y="32"/>
                  <a:pt x="1" y="32"/>
                </a:cubicBezTo>
                <a:cubicBezTo>
                  <a:pt x="1109" y="1299"/>
                  <a:pt x="2344" y="2408"/>
                  <a:pt x="3738" y="3358"/>
                </a:cubicBezTo>
                <a:cubicBezTo>
                  <a:pt x="3744" y="3364"/>
                  <a:pt x="3750" y="3366"/>
                  <a:pt x="3755" y="3366"/>
                </a:cubicBezTo>
                <a:cubicBezTo>
                  <a:pt x="3779" y="3366"/>
                  <a:pt x="3795" y="3320"/>
                  <a:pt x="3769" y="3294"/>
                </a:cubicBezTo>
                <a:cubicBezTo>
                  <a:pt x="2407" y="2313"/>
                  <a:pt x="1172" y="1236"/>
                  <a:pt x="32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45" name="Google Shape;1145;p55"/>
          <p:cNvSpPr/>
          <p:nvPr/>
        </p:nvSpPr>
        <p:spPr>
          <a:xfrm>
            <a:off x="1273099" y="2238471"/>
            <a:ext cx="217469" cy="131630"/>
          </a:xfrm>
          <a:custGeom>
            <a:avLst/>
            <a:gdLst/>
            <a:ahLst/>
            <a:cxnLst/>
            <a:rect l="l" t="t" r="r" b="b"/>
            <a:pathLst>
              <a:path w="4616" h="2794" extrusionOk="0">
                <a:moveTo>
                  <a:pt x="64" y="1"/>
                </a:moveTo>
                <a:cubicBezTo>
                  <a:pt x="32" y="1"/>
                  <a:pt x="1" y="32"/>
                  <a:pt x="1" y="64"/>
                </a:cubicBezTo>
                <a:cubicBezTo>
                  <a:pt x="1362" y="1172"/>
                  <a:pt x="2883" y="2154"/>
                  <a:pt x="4498" y="2787"/>
                </a:cubicBezTo>
                <a:cubicBezTo>
                  <a:pt x="4507" y="2792"/>
                  <a:pt x="4516" y="2794"/>
                  <a:pt x="4524" y="2794"/>
                </a:cubicBezTo>
                <a:cubicBezTo>
                  <a:pt x="4577" y="2794"/>
                  <a:pt x="4615" y="2724"/>
                  <a:pt x="4561" y="2724"/>
                </a:cubicBezTo>
                <a:cubicBezTo>
                  <a:pt x="2978" y="1901"/>
                  <a:pt x="1489" y="1077"/>
                  <a:pt x="6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46" name="Google Shape;1146;p55"/>
          <p:cNvSpPr/>
          <p:nvPr/>
        </p:nvSpPr>
        <p:spPr>
          <a:xfrm>
            <a:off x="944882" y="2363172"/>
            <a:ext cx="50787" cy="267502"/>
          </a:xfrm>
          <a:custGeom>
            <a:avLst/>
            <a:gdLst/>
            <a:ahLst/>
            <a:cxnLst/>
            <a:rect l="l" t="t" r="r" b="b"/>
            <a:pathLst>
              <a:path w="1078" h="5678" extrusionOk="0">
                <a:moveTo>
                  <a:pt x="457" y="1"/>
                </a:moveTo>
                <a:cubicBezTo>
                  <a:pt x="449" y="1"/>
                  <a:pt x="444" y="4"/>
                  <a:pt x="444" y="14"/>
                </a:cubicBezTo>
                <a:cubicBezTo>
                  <a:pt x="0" y="1882"/>
                  <a:pt x="64" y="3941"/>
                  <a:pt x="982" y="5651"/>
                </a:cubicBezTo>
                <a:cubicBezTo>
                  <a:pt x="992" y="5670"/>
                  <a:pt x="1005" y="5678"/>
                  <a:pt x="1018" y="5678"/>
                </a:cubicBezTo>
                <a:cubicBezTo>
                  <a:pt x="1047" y="5678"/>
                  <a:pt x="1077" y="5641"/>
                  <a:pt x="1077" y="5619"/>
                </a:cubicBezTo>
                <a:cubicBezTo>
                  <a:pt x="349" y="3814"/>
                  <a:pt x="32" y="1977"/>
                  <a:pt x="507" y="45"/>
                </a:cubicBezTo>
                <a:cubicBezTo>
                  <a:pt x="507" y="23"/>
                  <a:pt x="476" y="1"/>
                  <a:pt x="457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47" name="Google Shape;1147;p55"/>
          <p:cNvSpPr/>
          <p:nvPr/>
        </p:nvSpPr>
        <p:spPr>
          <a:xfrm>
            <a:off x="1012015" y="2385925"/>
            <a:ext cx="253698" cy="477858"/>
          </a:xfrm>
          <a:custGeom>
            <a:avLst/>
            <a:gdLst/>
            <a:ahLst/>
            <a:cxnLst/>
            <a:rect l="l" t="t" r="r" b="b"/>
            <a:pathLst>
              <a:path w="5385" h="10143" extrusionOk="0">
                <a:moveTo>
                  <a:pt x="40" y="1"/>
                </a:moveTo>
                <a:cubicBezTo>
                  <a:pt x="22" y="1"/>
                  <a:pt x="1" y="19"/>
                  <a:pt x="1" y="37"/>
                </a:cubicBezTo>
                <a:cubicBezTo>
                  <a:pt x="951" y="3838"/>
                  <a:pt x="4561" y="6181"/>
                  <a:pt x="5226" y="10108"/>
                </a:cubicBezTo>
                <a:cubicBezTo>
                  <a:pt x="5238" y="10132"/>
                  <a:pt x="5264" y="10143"/>
                  <a:pt x="5291" y="10143"/>
                </a:cubicBezTo>
                <a:cubicBezTo>
                  <a:pt x="5336" y="10143"/>
                  <a:pt x="5384" y="10116"/>
                  <a:pt x="5384" y="10076"/>
                </a:cubicBezTo>
                <a:cubicBezTo>
                  <a:pt x="4878" y="6118"/>
                  <a:pt x="1077" y="3774"/>
                  <a:pt x="64" y="37"/>
                </a:cubicBezTo>
                <a:cubicBezTo>
                  <a:pt x="64" y="11"/>
                  <a:pt x="53" y="1"/>
                  <a:pt x="40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48" name="Google Shape;1148;p55"/>
          <p:cNvSpPr/>
          <p:nvPr/>
        </p:nvSpPr>
        <p:spPr>
          <a:xfrm>
            <a:off x="828521" y="2354267"/>
            <a:ext cx="47771" cy="161453"/>
          </a:xfrm>
          <a:custGeom>
            <a:avLst/>
            <a:gdLst/>
            <a:ahLst/>
            <a:cxnLst/>
            <a:rect l="l" t="t" r="r" b="b"/>
            <a:pathLst>
              <a:path w="1014" h="3427" extrusionOk="0">
                <a:moveTo>
                  <a:pt x="949" y="0"/>
                </a:moveTo>
                <a:cubicBezTo>
                  <a:pt x="938" y="0"/>
                  <a:pt x="927" y="4"/>
                  <a:pt x="919" y="13"/>
                </a:cubicBezTo>
                <a:cubicBezTo>
                  <a:pt x="317" y="1026"/>
                  <a:pt x="0" y="2198"/>
                  <a:pt x="0" y="3338"/>
                </a:cubicBezTo>
                <a:cubicBezTo>
                  <a:pt x="0" y="3393"/>
                  <a:pt x="43" y="3427"/>
                  <a:pt x="79" y="3427"/>
                </a:cubicBezTo>
                <a:cubicBezTo>
                  <a:pt x="105" y="3427"/>
                  <a:pt x="127" y="3409"/>
                  <a:pt x="127" y="3370"/>
                </a:cubicBezTo>
                <a:cubicBezTo>
                  <a:pt x="190" y="2198"/>
                  <a:pt x="475" y="1121"/>
                  <a:pt x="1014" y="76"/>
                </a:cubicBezTo>
                <a:cubicBezTo>
                  <a:pt x="1014" y="30"/>
                  <a:pt x="980" y="0"/>
                  <a:pt x="949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49" name="Google Shape;1149;p55"/>
          <p:cNvSpPr/>
          <p:nvPr/>
        </p:nvSpPr>
        <p:spPr>
          <a:xfrm>
            <a:off x="1660543" y="2969315"/>
            <a:ext cx="77358" cy="112974"/>
          </a:xfrm>
          <a:custGeom>
            <a:avLst/>
            <a:gdLst/>
            <a:ahLst/>
            <a:cxnLst/>
            <a:rect l="l" t="t" r="r" b="b"/>
            <a:pathLst>
              <a:path w="1642" h="2398" extrusionOk="0">
                <a:moveTo>
                  <a:pt x="51" y="0"/>
                </a:moveTo>
                <a:cubicBezTo>
                  <a:pt x="32" y="0"/>
                  <a:pt x="1" y="23"/>
                  <a:pt x="1" y="45"/>
                </a:cubicBezTo>
                <a:cubicBezTo>
                  <a:pt x="412" y="900"/>
                  <a:pt x="951" y="1660"/>
                  <a:pt x="1552" y="2389"/>
                </a:cubicBezTo>
                <a:cubicBezTo>
                  <a:pt x="1558" y="2395"/>
                  <a:pt x="1566" y="2397"/>
                  <a:pt x="1573" y="2397"/>
                </a:cubicBezTo>
                <a:cubicBezTo>
                  <a:pt x="1605" y="2397"/>
                  <a:pt x="1641" y="2351"/>
                  <a:pt x="1616" y="2325"/>
                </a:cubicBezTo>
                <a:cubicBezTo>
                  <a:pt x="1046" y="1597"/>
                  <a:pt x="539" y="837"/>
                  <a:pt x="64" y="14"/>
                </a:cubicBezTo>
                <a:cubicBezTo>
                  <a:pt x="64" y="4"/>
                  <a:pt x="58" y="0"/>
                  <a:pt x="51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50" name="Google Shape;1150;p55"/>
          <p:cNvSpPr/>
          <p:nvPr/>
        </p:nvSpPr>
        <p:spPr>
          <a:xfrm>
            <a:off x="1313850" y="2552649"/>
            <a:ext cx="157448" cy="153256"/>
          </a:xfrm>
          <a:custGeom>
            <a:avLst/>
            <a:gdLst/>
            <a:ahLst/>
            <a:cxnLst/>
            <a:rect l="l" t="t" r="r" b="b"/>
            <a:pathLst>
              <a:path w="3342" h="3253" extrusionOk="0">
                <a:moveTo>
                  <a:pt x="28" y="1"/>
                </a:moveTo>
                <a:cubicBezTo>
                  <a:pt x="9" y="1"/>
                  <a:pt x="0" y="23"/>
                  <a:pt x="22" y="45"/>
                </a:cubicBezTo>
                <a:cubicBezTo>
                  <a:pt x="1036" y="1185"/>
                  <a:pt x="2144" y="2230"/>
                  <a:pt x="3253" y="3244"/>
                </a:cubicBezTo>
                <a:cubicBezTo>
                  <a:pt x="3259" y="3250"/>
                  <a:pt x="3266" y="3253"/>
                  <a:pt x="3273" y="3253"/>
                </a:cubicBezTo>
                <a:cubicBezTo>
                  <a:pt x="3305" y="3253"/>
                  <a:pt x="3342" y="3206"/>
                  <a:pt x="3316" y="3181"/>
                </a:cubicBezTo>
                <a:cubicBezTo>
                  <a:pt x="2208" y="2167"/>
                  <a:pt x="1099" y="1090"/>
                  <a:pt x="54" y="14"/>
                </a:cubicBezTo>
                <a:cubicBezTo>
                  <a:pt x="45" y="4"/>
                  <a:pt x="36" y="1"/>
                  <a:pt x="28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51" name="Google Shape;1151;p55"/>
          <p:cNvSpPr/>
          <p:nvPr/>
        </p:nvSpPr>
        <p:spPr>
          <a:xfrm>
            <a:off x="-30865" y="-16415"/>
            <a:ext cx="2323093" cy="3447467"/>
          </a:xfrm>
          <a:custGeom>
            <a:avLst/>
            <a:gdLst/>
            <a:ahLst/>
            <a:cxnLst/>
            <a:rect l="l" t="t" r="r" b="b"/>
            <a:pathLst>
              <a:path w="49310" h="73176" extrusionOk="0">
                <a:moveTo>
                  <a:pt x="36642" y="15214"/>
                </a:moveTo>
                <a:cubicBezTo>
                  <a:pt x="38099" y="15277"/>
                  <a:pt x="39397" y="15657"/>
                  <a:pt x="40601" y="16544"/>
                </a:cubicBezTo>
                <a:cubicBezTo>
                  <a:pt x="41551" y="17241"/>
                  <a:pt x="41994" y="18127"/>
                  <a:pt x="42564" y="19046"/>
                </a:cubicBezTo>
                <a:cubicBezTo>
                  <a:pt x="42032" y="18926"/>
                  <a:pt x="41500" y="18871"/>
                  <a:pt x="40968" y="18871"/>
                </a:cubicBezTo>
                <a:cubicBezTo>
                  <a:pt x="40518" y="18871"/>
                  <a:pt x="40069" y="18910"/>
                  <a:pt x="39619" y="18982"/>
                </a:cubicBezTo>
                <a:cubicBezTo>
                  <a:pt x="38986" y="19109"/>
                  <a:pt x="38415" y="19363"/>
                  <a:pt x="37782" y="19489"/>
                </a:cubicBezTo>
                <a:cubicBezTo>
                  <a:pt x="37546" y="19538"/>
                  <a:pt x="37292" y="19562"/>
                  <a:pt x="37031" y="19562"/>
                </a:cubicBezTo>
                <a:cubicBezTo>
                  <a:pt x="35757" y="19562"/>
                  <a:pt x="34324" y="18972"/>
                  <a:pt x="33982" y="17684"/>
                </a:cubicBezTo>
                <a:cubicBezTo>
                  <a:pt x="33982" y="17684"/>
                  <a:pt x="33982" y="17652"/>
                  <a:pt x="33950" y="17621"/>
                </a:cubicBezTo>
                <a:cubicBezTo>
                  <a:pt x="34742" y="16829"/>
                  <a:pt x="35660" y="15974"/>
                  <a:pt x="36642" y="15214"/>
                </a:cubicBezTo>
                <a:close/>
                <a:moveTo>
                  <a:pt x="41920" y="13008"/>
                </a:moveTo>
                <a:cubicBezTo>
                  <a:pt x="42599" y="13008"/>
                  <a:pt x="43290" y="13131"/>
                  <a:pt x="43989" y="13409"/>
                </a:cubicBezTo>
                <a:cubicBezTo>
                  <a:pt x="47600" y="14771"/>
                  <a:pt x="48708" y="18697"/>
                  <a:pt x="48486" y="22244"/>
                </a:cubicBezTo>
                <a:cubicBezTo>
                  <a:pt x="47980" y="21579"/>
                  <a:pt x="47346" y="21136"/>
                  <a:pt x="46491" y="20914"/>
                </a:cubicBezTo>
                <a:cubicBezTo>
                  <a:pt x="45984" y="20788"/>
                  <a:pt x="45478" y="20883"/>
                  <a:pt x="45003" y="20788"/>
                </a:cubicBezTo>
                <a:cubicBezTo>
                  <a:pt x="43419" y="20439"/>
                  <a:pt x="43103" y="18951"/>
                  <a:pt x="42374" y="17874"/>
                </a:cubicBezTo>
                <a:cubicBezTo>
                  <a:pt x="41139" y="16101"/>
                  <a:pt x="39176" y="15056"/>
                  <a:pt x="37085" y="14866"/>
                </a:cubicBezTo>
                <a:cubicBezTo>
                  <a:pt x="38561" y="13798"/>
                  <a:pt x="40200" y="13008"/>
                  <a:pt x="41920" y="13008"/>
                </a:cubicBezTo>
                <a:close/>
                <a:moveTo>
                  <a:pt x="27521" y="22149"/>
                </a:moveTo>
                <a:cubicBezTo>
                  <a:pt x="30467" y="23289"/>
                  <a:pt x="33918" y="26805"/>
                  <a:pt x="34520" y="29908"/>
                </a:cubicBezTo>
                <a:cubicBezTo>
                  <a:pt x="34964" y="32157"/>
                  <a:pt x="34077" y="34405"/>
                  <a:pt x="34520" y="36654"/>
                </a:cubicBezTo>
                <a:cubicBezTo>
                  <a:pt x="33127" y="34057"/>
                  <a:pt x="30055" y="32568"/>
                  <a:pt x="28756" y="29782"/>
                </a:cubicBezTo>
                <a:cubicBezTo>
                  <a:pt x="27648" y="27343"/>
                  <a:pt x="28630" y="24525"/>
                  <a:pt x="27521" y="22149"/>
                </a:cubicBezTo>
                <a:close/>
                <a:moveTo>
                  <a:pt x="27870" y="21896"/>
                </a:moveTo>
                <a:lnTo>
                  <a:pt x="27870" y="21896"/>
                </a:lnTo>
                <a:cubicBezTo>
                  <a:pt x="31290" y="22181"/>
                  <a:pt x="34869" y="23479"/>
                  <a:pt x="37054" y="26266"/>
                </a:cubicBezTo>
                <a:cubicBezTo>
                  <a:pt x="40031" y="30003"/>
                  <a:pt x="36800" y="33582"/>
                  <a:pt x="34805" y="36939"/>
                </a:cubicBezTo>
                <a:cubicBezTo>
                  <a:pt x="34299" y="33930"/>
                  <a:pt x="35755" y="30795"/>
                  <a:pt x="34172" y="27976"/>
                </a:cubicBezTo>
                <a:cubicBezTo>
                  <a:pt x="32810" y="25506"/>
                  <a:pt x="30530" y="23004"/>
                  <a:pt x="27870" y="21896"/>
                </a:cubicBezTo>
                <a:close/>
                <a:moveTo>
                  <a:pt x="22587" y="39555"/>
                </a:moveTo>
                <a:lnTo>
                  <a:pt x="22587" y="39555"/>
                </a:lnTo>
                <a:cubicBezTo>
                  <a:pt x="21921" y="39851"/>
                  <a:pt x="21371" y="40358"/>
                  <a:pt x="20839" y="40866"/>
                </a:cubicBezTo>
                <a:cubicBezTo>
                  <a:pt x="20817" y="40887"/>
                  <a:pt x="20795" y="40909"/>
                  <a:pt x="20773" y="40930"/>
                </a:cubicBezTo>
                <a:lnTo>
                  <a:pt x="20773" y="40930"/>
                </a:lnTo>
                <a:lnTo>
                  <a:pt x="22587" y="39555"/>
                </a:lnTo>
                <a:close/>
                <a:moveTo>
                  <a:pt x="42876" y="37634"/>
                </a:moveTo>
                <a:cubicBezTo>
                  <a:pt x="43489" y="37634"/>
                  <a:pt x="44080" y="37714"/>
                  <a:pt x="44559" y="37920"/>
                </a:cubicBezTo>
                <a:cubicBezTo>
                  <a:pt x="43799" y="38554"/>
                  <a:pt x="43103" y="39251"/>
                  <a:pt x="42374" y="39916"/>
                </a:cubicBezTo>
                <a:cubicBezTo>
                  <a:pt x="41266" y="40834"/>
                  <a:pt x="40537" y="40802"/>
                  <a:pt x="39302" y="41182"/>
                </a:cubicBezTo>
                <a:cubicBezTo>
                  <a:pt x="38922" y="41309"/>
                  <a:pt x="38701" y="41467"/>
                  <a:pt x="38384" y="41752"/>
                </a:cubicBezTo>
                <a:cubicBezTo>
                  <a:pt x="37205" y="42739"/>
                  <a:pt x="36406" y="43418"/>
                  <a:pt x="34959" y="43418"/>
                </a:cubicBezTo>
                <a:cubicBezTo>
                  <a:pt x="34735" y="43418"/>
                  <a:pt x="34495" y="43402"/>
                  <a:pt x="34235" y="43368"/>
                </a:cubicBezTo>
                <a:lnTo>
                  <a:pt x="34203" y="43368"/>
                </a:lnTo>
                <a:cubicBezTo>
                  <a:pt x="34267" y="42956"/>
                  <a:pt x="34235" y="42512"/>
                  <a:pt x="34108" y="42101"/>
                </a:cubicBezTo>
                <a:cubicBezTo>
                  <a:pt x="33823" y="41214"/>
                  <a:pt x="33127" y="40517"/>
                  <a:pt x="32335" y="40042"/>
                </a:cubicBezTo>
                <a:cubicBezTo>
                  <a:pt x="34647" y="38997"/>
                  <a:pt x="37370" y="38966"/>
                  <a:pt x="39746" y="38174"/>
                </a:cubicBezTo>
                <a:cubicBezTo>
                  <a:pt x="40452" y="37924"/>
                  <a:pt x="41705" y="37634"/>
                  <a:pt x="42876" y="37634"/>
                </a:cubicBezTo>
                <a:close/>
                <a:moveTo>
                  <a:pt x="32387" y="41507"/>
                </a:moveTo>
                <a:cubicBezTo>
                  <a:pt x="32683" y="41507"/>
                  <a:pt x="32964" y="41553"/>
                  <a:pt x="33222" y="41657"/>
                </a:cubicBezTo>
                <a:cubicBezTo>
                  <a:pt x="34077" y="42924"/>
                  <a:pt x="34013" y="44508"/>
                  <a:pt x="32082" y="45489"/>
                </a:cubicBezTo>
                <a:cubicBezTo>
                  <a:pt x="31455" y="45808"/>
                  <a:pt x="30805" y="45933"/>
                  <a:pt x="30150" y="45933"/>
                </a:cubicBezTo>
                <a:cubicBezTo>
                  <a:pt x="28786" y="45933"/>
                  <a:pt x="27401" y="45390"/>
                  <a:pt x="26160" y="44919"/>
                </a:cubicBezTo>
                <a:cubicBezTo>
                  <a:pt x="26096" y="44919"/>
                  <a:pt x="26033" y="44919"/>
                  <a:pt x="26001" y="44951"/>
                </a:cubicBezTo>
                <a:cubicBezTo>
                  <a:pt x="25970" y="44983"/>
                  <a:pt x="25970" y="44983"/>
                  <a:pt x="25938" y="45014"/>
                </a:cubicBezTo>
                <a:lnTo>
                  <a:pt x="25653" y="45014"/>
                </a:lnTo>
                <a:cubicBezTo>
                  <a:pt x="26318" y="44571"/>
                  <a:pt x="26951" y="44033"/>
                  <a:pt x="27616" y="43589"/>
                </a:cubicBezTo>
                <a:cubicBezTo>
                  <a:pt x="28765" y="42841"/>
                  <a:pt x="30792" y="41507"/>
                  <a:pt x="32387" y="41507"/>
                </a:cubicBezTo>
                <a:close/>
                <a:moveTo>
                  <a:pt x="44813" y="38047"/>
                </a:moveTo>
                <a:cubicBezTo>
                  <a:pt x="45541" y="38491"/>
                  <a:pt x="45889" y="39282"/>
                  <a:pt x="45414" y="40676"/>
                </a:cubicBezTo>
                <a:cubicBezTo>
                  <a:pt x="44908" y="42196"/>
                  <a:pt x="43229" y="43083"/>
                  <a:pt x="42216" y="44159"/>
                </a:cubicBezTo>
                <a:cubicBezTo>
                  <a:pt x="41297" y="45141"/>
                  <a:pt x="40632" y="46344"/>
                  <a:pt x="39651" y="47231"/>
                </a:cubicBezTo>
                <a:cubicBezTo>
                  <a:pt x="39334" y="47516"/>
                  <a:pt x="39017" y="47770"/>
                  <a:pt x="38669" y="47960"/>
                </a:cubicBezTo>
                <a:cubicBezTo>
                  <a:pt x="38669" y="47928"/>
                  <a:pt x="38637" y="47928"/>
                  <a:pt x="38605" y="47896"/>
                </a:cubicBezTo>
                <a:cubicBezTo>
                  <a:pt x="38595" y="47893"/>
                  <a:pt x="38585" y="47891"/>
                  <a:pt x="38575" y="47891"/>
                </a:cubicBezTo>
                <a:cubicBezTo>
                  <a:pt x="38492" y="47891"/>
                  <a:pt x="38419" y="48001"/>
                  <a:pt x="38447" y="48086"/>
                </a:cubicBezTo>
                <a:cubicBezTo>
                  <a:pt x="37609" y="48481"/>
                  <a:pt x="36713" y="48626"/>
                  <a:pt x="35744" y="48626"/>
                </a:cubicBezTo>
                <a:cubicBezTo>
                  <a:pt x="35469" y="48626"/>
                  <a:pt x="35188" y="48614"/>
                  <a:pt x="34900" y="48593"/>
                </a:cubicBezTo>
                <a:cubicBezTo>
                  <a:pt x="31828" y="48340"/>
                  <a:pt x="28915" y="47294"/>
                  <a:pt x="26286" y="45711"/>
                </a:cubicBezTo>
                <a:cubicBezTo>
                  <a:pt x="26255" y="45584"/>
                  <a:pt x="26223" y="45489"/>
                  <a:pt x="26223" y="45363"/>
                </a:cubicBezTo>
                <a:cubicBezTo>
                  <a:pt x="26223" y="45331"/>
                  <a:pt x="26255" y="45299"/>
                  <a:pt x="26255" y="45299"/>
                </a:cubicBezTo>
                <a:cubicBezTo>
                  <a:pt x="27492" y="45823"/>
                  <a:pt x="28867" y="46320"/>
                  <a:pt x="30216" y="46320"/>
                </a:cubicBezTo>
                <a:cubicBezTo>
                  <a:pt x="30905" y="46320"/>
                  <a:pt x="31587" y="46190"/>
                  <a:pt x="32240" y="45869"/>
                </a:cubicBezTo>
                <a:cubicBezTo>
                  <a:pt x="33127" y="45426"/>
                  <a:pt x="33855" y="44634"/>
                  <a:pt x="34140" y="43716"/>
                </a:cubicBezTo>
                <a:cubicBezTo>
                  <a:pt x="34140" y="43748"/>
                  <a:pt x="34172" y="43748"/>
                  <a:pt x="34203" y="43748"/>
                </a:cubicBezTo>
                <a:cubicBezTo>
                  <a:pt x="34484" y="43788"/>
                  <a:pt x="34755" y="43809"/>
                  <a:pt x="35021" y="43809"/>
                </a:cubicBezTo>
                <a:cubicBezTo>
                  <a:pt x="35595" y="43809"/>
                  <a:pt x="36143" y="43711"/>
                  <a:pt x="36705" y="43494"/>
                </a:cubicBezTo>
                <a:cubicBezTo>
                  <a:pt x="37877" y="43019"/>
                  <a:pt x="38605" y="41847"/>
                  <a:pt x="39841" y="41467"/>
                </a:cubicBezTo>
                <a:cubicBezTo>
                  <a:pt x="40601" y="41246"/>
                  <a:pt x="41076" y="41372"/>
                  <a:pt x="41804" y="40866"/>
                </a:cubicBezTo>
                <a:cubicBezTo>
                  <a:pt x="42881" y="40137"/>
                  <a:pt x="43894" y="38997"/>
                  <a:pt x="44813" y="38047"/>
                </a:cubicBezTo>
                <a:close/>
                <a:moveTo>
                  <a:pt x="5891" y="266"/>
                </a:moveTo>
                <a:cubicBezTo>
                  <a:pt x="8488" y="2800"/>
                  <a:pt x="11053" y="5365"/>
                  <a:pt x="13144" y="8310"/>
                </a:cubicBezTo>
                <a:cubicBezTo>
                  <a:pt x="15614" y="11794"/>
                  <a:pt x="16944" y="15467"/>
                  <a:pt x="17862" y="19616"/>
                </a:cubicBezTo>
                <a:cubicBezTo>
                  <a:pt x="18749" y="23416"/>
                  <a:pt x="19572" y="27216"/>
                  <a:pt x="20459" y="30985"/>
                </a:cubicBezTo>
                <a:cubicBezTo>
                  <a:pt x="21029" y="33519"/>
                  <a:pt x="21188" y="37287"/>
                  <a:pt x="23531" y="38839"/>
                </a:cubicBezTo>
                <a:lnTo>
                  <a:pt x="22587" y="39555"/>
                </a:lnTo>
                <a:lnTo>
                  <a:pt x="22587" y="39555"/>
                </a:lnTo>
                <a:cubicBezTo>
                  <a:pt x="22795" y="39462"/>
                  <a:pt x="23013" y="39391"/>
                  <a:pt x="23246" y="39346"/>
                </a:cubicBezTo>
                <a:cubicBezTo>
                  <a:pt x="23460" y="39303"/>
                  <a:pt x="23680" y="39286"/>
                  <a:pt x="23902" y="39286"/>
                </a:cubicBezTo>
                <a:cubicBezTo>
                  <a:pt x="24663" y="39286"/>
                  <a:pt x="25456" y="39487"/>
                  <a:pt x="26191" y="39536"/>
                </a:cubicBezTo>
                <a:cubicBezTo>
                  <a:pt x="27711" y="39662"/>
                  <a:pt x="29231" y="39472"/>
                  <a:pt x="30720" y="39852"/>
                </a:cubicBezTo>
                <a:cubicBezTo>
                  <a:pt x="31638" y="40106"/>
                  <a:pt x="32462" y="40644"/>
                  <a:pt x="33000" y="41341"/>
                </a:cubicBezTo>
                <a:cubicBezTo>
                  <a:pt x="32773" y="41263"/>
                  <a:pt x="32542" y="41229"/>
                  <a:pt x="32311" y="41229"/>
                </a:cubicBezTo>
                <a:cubicBezTo>
                  <a:pt x="31510" y="41229"/>
                  <a:pt x="30697" y="41630"/>
                  <a:pt x="29960" y="41974"/>
                </a:cubicBezTo>
                <a:cubicBezTo>
                  <a:pt x="27996" y="42829"/>
                  <a:pt x="26476" y="44254"/>
                  <a:pt x="24608" y="45236"/>
                </a:cubicBezTo>
                <a:cubicBezTo>
                  <a:pt x="24291" y="45363"/>
                  <a:pt x="23943" y="45553"/>
                  <a:pt x="23594" y="45774"/>
                </a:cubicBezTo>
                <a:cubicBezTo>
                  <a:pt x="22106" y="46724"/>
                  <a:pt x="20681" y="47738"/>
                  <a:pt x="19097" y="48530"/>
                </a:cubicBezTo>
                <a:cubicBezTo>
                  <a:pt x="18696" y="48730"/>
                  <a:pt x="17487" y="49413"/>
                  <a:pt x="16618" y="49413"/>
                </a:cubicBezTo>
                <a:cubicBezTo>
                  <a:pt x="15977" y="49413"/>
                  <a:pt x="15521" y="49042"/>
                  <a:pt x="15709" y="47833"/>
                </a:cubicBezTo>
                <a:cubicBezTo>
                  <a:pt x="15804" y="47009"/>
                  <a:pt x="16722" y="45996"/>
                  <a:pt x="17166" y="45331"/>
                </a:cubicBezTo>
                <a:cubicBezTo>
                  <a:pt x="18225" y="43773"/>
                  <a:pt x="19437" y="42246"/>
                  <a:pt x="20773" y="40930"/>
                </a:cubicBezTo>
                <a:lnTo>
                  <a:pt x="20773" y="40930"/>
                </a:lnTo>
                <a:lnTo>
                  <a:pt x="18812" y="42417"/>
                </a:lnTo>
                <a:cubicBezTo>
                  <a:pt x="18591" y="40517"/>
                  <a:pt x="19287" y="38776"/>
                  <a:pt x="19604" y="36939"/>
                </a:cubicBezTo>
                <a:cubicBezTo>
                  <a:pt x="19889" y="35165"/>
                  <a:pt x="19699" y="33360"/>
                  <a:pt x="19477" y="31587"/>
                </a:cubicBezTo>
                <a:cubicBezTo>
                  <a:pt x="18907" y="27375"/>
                  <a:pt x="18432" y="23036"/>
                  <a:pt x="17261" y="18919"/>
                </a:cubicBezTo>
                <a:cubicBezTo>
                  <a:pt x="15234" y="11825"/>
                  <a:pt x="11053" y="5428"/>
                  <a:pt x="5385" y="710"/>
                </a:cubicBezTo>
                <a:cubicBezTo>
                  <a:pt x="5511" y="488"/>
                  <a:pt x="5670" y="361"/>
                  <a:pt x="5891" y="266"/>
                </a:cubicBezTo>
                <a:close/>
                <a:moveTo>
                  <a:pt x="11123" y="42203"/>
                </a:moveTo>
                <a:cubicBezTo>
                  <a:pt x="13300" y="42203"/>
                  <a:pt x="15541" y="42919"/>
                  <a:pt x="17609" y="43589"/>
                </a:cubicBezTo>
                <a:cubicBezTo>
                  <a:pt x="17340" y="43576"/>
                  <a:pt x="17070" y="43568"/>
                  <a:pt x="16799" y="43568"/>
                </a:cubicBezTo>
                <a:cubicBezTo>
                  <a:pt x="15765" y="43568"/>
                  <a:pt x="14731" y="43681"/>
                  <a:pt x="13777" y="44033"/>
                </a:cubicBezTo>
                <a:cubicBezTo>
                  <a:pt x="12384" y="44508"/>
                  <a:pt x="11528" y="45553"/>
                  <a:pt x="10388" y="46439"/>
                </a:cubicBezTo>
                <a:cubicBezTo>
                  <a:pt x="8742" y="47770"/>
                  <a:pt x="7063" y="47516"/>
                  <a:pt x="5163" y="48118"/>
                </a:cubicBezTo>
                <a:cubicBezTo>
                  <a:pt x="3931" y="48520"/>
                  <a:pt x="2676" y="50168"/>
                  <a:pt x="1341" y="50168"/>
                </a:cubicBezTo>
                <a:cubicBezTo>
                  <a:pt x="1097" y="50168"/>
                  <a:pt x="851" y="50113"/>
                  <a:pt x="603" y="49986"/>
                </a:cubicBezTo>
                <a:cubicBezTo>
                  <a:pt x="1711" y="49290"/>
                  <a:pt x="2661" y="48466"/>
                  <a:pt x="3453" y="47421"/>
                </a:cubicBezTo>
                <a:cubicBezTo>
                  <a:pt x="4625" y="45996"/>
                  <a:pt x="5385" y="44349"/>
                  <a:pt x="7000" y="43336"/>
                </a:cubicBezTo>
                <a:cubicBezTo>
                  <a:pt x="8302" y="42509"/>
                  <a:pt x="9699" y="42203"/>
                  <a:pt x="11123" y="42203"/>
                </a:cubicBezTo>
                <a:close/>
                <a:moveTo>
                  <a:pt x="25736" y="45418"/>
                </a:moveTo>
                <a:cubicBezTo>
                  <a:pt x="25803" y="45418"/>
                  <a:pt x="25870" y="45421"/>
                  <a:pt x="25938" y="45426"/>
                </a:cubicBezTo>
                <a:cubicBezTo>
                  <a:pt x="25938" y="45521"/>
                  <a:pt x="25970" y="45648"/>
                  <a:pt x="25970" y="45743"/>
                </a:cubicBezTo>
                <a:cubicBezTo>
                  <a:pt x="25875" y="45838"/>
                  <a:pt x="25875" y="45964"/>
                  <a:pt x="25970" y="46028"/>
                </a:cubicBezTo>
                <a:cubicBezTo>
                  <a:pt x="26096" y="47358"/>
                  <a:pt x="26318" y="48815"/>
                  <a:pt x="25811" y="49955"/>
                </a:cubicBezTo>
                <a:cubicBezTo>
                  <a:pt x="25621" y="50398"/>
                  <a:pt x="25399" y="50683"/>
                  <a:pt x="25114" y="50873"/>
                </a:cubicBezTo>
                <a:cubicBezTo>
                  <a:pt x="25114" y="50841"/>
                  <a:pt x="25083" y="50841"/>
                  <a:pt x="25083" y="50810"/>
                </a:cubicBezTo>
                <a:cubicBezTo>
                  <a:pt x="25074" y="50800"/>
                  <a:pt x="25062" y="50797"/>
                  <a:pt x="25050" y="50797"/>
                </a:cubicBezTo>
                <a:cubicBezTo>
                  <a:pt x="25022" y="50797"/>
                  <a:pt x="24997" y="50819"/>
                  <a:pt x="25019" y="50841"/>
                </a:cubicBezTo>
                <a:cubicBezTo>
                  <a:pt x="25019" y="50873"/>
                  <a:pt x="25051" y="50905"/>
                  <a:pt x="25051" y="50905"/>
                </a:cubicBezTo>
                <a:cubicBezTo>
                  <a:pt x="24852" y="51027"/>
                  <a:pt x="24639" y="51081"/>
                  <a:pt x="24417" y="51081"/>
                </a:cubicBezTo>
                <a:cubicBezTo>
                  <a:pt x="23086" y="51081"/>
                  <a:pt x="21445" y="49127"/>
                  <a:pt x="20712" y="48150"/>
                </a:cubicBezTo>
                <a:cubicBezTo>
                  <a:pt x="21029" y="47960"/>
                  <a:pt x="21346" y="47770"/>
                  <a:pt x="21663" y="47548"/>
                </a:cubicBezTo>
                <a:cubicBezTo>
                  <a:pt x="22907" y="46789"/>
                  <a:pt x="24182" y="45418"/>
                  <a:pt x="25736" y="45418"/>
                </a:cubicBezTo>
                <a:close/>
                <a:moveTo>
                  <a:pt x="17641" y="43843"/>
                </a:moveTo>
                <a:cubicBezTo>
                  <a:pt x="16532" y="45173"/>
                  <a:pt x="14949" y="47104"/>
                  <a:pt x="15139" y="48625"/>
                </a:cubicBezTo>
                <a:cubicBezTo>
                  <a:pt x="15251" y="49523"/>
                  <a:pt x="15889" y="49848"/>
                  <a:pt x="16601" y="49848"/>
                </a:cubicBezTo>
                <a:cubicBezTo>
                  <a:pt x="16893" y="49848"/>
                  <a:pt x="17197" y="49793"/>
                  <a:pt x="17482" y="49701"/>
                </a:cubicBezTo>
                <a:lnTo>
                  <a:pt x="17482" y="49701"/>
                </a:lnTo>
                <a:cubicBezTo>
                  <a:pt x="15772" y="50968"/>
                  <a:pt x="13999" y="52266"/>
                  <a:pt x="12415" y="53692"/>
                </a:cubicBezTo>
                <a:cubicBezTo>
                  <a:pt x="11137" y="53847"/>
                  <a:pt x="9799" y="54073"/>
                  <a:pt x="8489" y="54073"/>
                </a:cubicBezTo>
                <a:cubicBezTo>
                  <a:pt x="7657" y="54073"/>
                  <a:pt x="6837" y="53982"/>
                  <a:pt x="6050" y="53723"/>
                </a:cubicBezTo>
                <a:cubicBezTo>
                  <a:pt x="4118" y="53058"/>
                  <a:pt x="2091" y="52076"/>
                  <a:pt x="761" y="50493"/>
                </a:cubicBezTo>
                <a:lnTo>
                  <a:pt x="761" y="50493"/>
                </a:lnTo>
                <a:cubicBezTo>
                  <a:pt x="972" y="50567"/>
                  <a:pt x="1183" y="50602"/>
                  <a:pt x="1396" y="50602"/>
                </a:cubicBezTo>
                <a:cubicBezTo>
                  <a:pt x="1820" y="50602"/>
                  <a:pt x="2249" y="50461"/>
                  <a:pt x="2693" y="50208"/>
                </a:cubicBezTo>
                <a:cubicBezTo>
                  <a:pt x="3738" y="49638"/>
                  <a:pt x="4245" y="48815"/>
                  <a:pt x="5511" y="48466"/>
                </a:cubicBezTo>
                <a:cubicBezTo>
                  <a:pt x="6271" y="48213"/>
                  <a:pt x="7126" y="48213"/>
                  <a:pt x="7918" y="48055"/>
                </a:cubicBezTo>
                <a:cubicBezTo>
                  <a:pt x="9470" y="47770"/>
                  <a:pt x="10452" y="46914"/>
                  <a:pt x="11592" y="45869"/>
                </a:cubicBezTo>
                <a:cubicBezTo>
                  <a:pt x="13429" y="44223"/>
                  <a:pt x="15360" y="44001"/>
                  <a:pt x="17641" y="43843"/>
                </a:cubicBezTo>
                <a:close/>
                <a:moveTo>
                  <a:pt x="26350" y="46249"/>
                </a:moveTo>
                <a:lnTo>
                  <a:pt x="26350" y="46249"/>
                </a:lnTo>
                <a:cubicBezTo>
                  <a:pt x="29152" y="47907"/>
                  <a:pt x="32500" y="49077"/>
                  <a:pt x="35793" y="49077"/>
                </a:cubicBezTo>
                <a:cubicBezTo>
                  <a:pt x="35960" y="49077"/>
                  <a:pt x="36127" y="49074"/>
                  <a:pt x="36294" y="49068"/>
                </a:cubicBezTo>
                <a:cubicBezTo>
                  <a:pt x="37275" y="49036"/>
                  <a:pt x="38099" y="48783"/>
                  <a:pt x="38859" y="48340"/>
                </a:cubicBezTo>
                <a:cubicBezTo>
                  <a:pt x="41012" y="49638"/>
                  <a:pt x="42659" y="51601"/>
                  <a:pt x="44939" y="52742"/>
                </a:cubicBezTo>
                <a:cubicBezTo>
                  <a:pt x="45256" y="52900"/>
                  <a:pt x="45794" y="53058"/>
                  <a:pt x="46048" y="53248"/>
                </a:cubicBezTo>
                <a:cubicBezTo>
                  <a:pt x="47758" y="54610"/>
                  <a:pt x="46491" y="55560"/>
                  <a:pt x="45763" y="56383"/>
                </a:cubicBezTo>
                <a:cubicBezTo>
                  <a:pt x="44623" y="57650"/>
                  <a:pt x="43578" y="59044"/>
                  <a:pt x="41931" y="59645"/>
                </a:cubicBezTo>
                <a:cubicBezTo>
                  <a:pt x="41246" y="59894"/>
                  <a:pt x="40562" y="60003"/>
                  <a:pt x="39884" y="60003"/>
                </a:cubicBezTo>
                <a:cubicBezTo>
                  <a:pt x="37363" y="60003"/>
                  <a:pt x="34933" y="58496"/>
                  <a:pt x="32937" y="57048"/>
                </a:cubicBezTo>
                <a:cubicBezTo>
                  <a:pt x="30340" y="55180"/>
                  <a:pt x="28028" y="53027"/>
                  <a:pt x="25875" y="50651"/>
                </a:cubicBezTo>
                <a:lnTo>
                  <a:pt x="25843" y="50651"/>
                </a:lnTo>
                <a:cubicBezTo>
                  <a:pt x="26666" y="49543"/>
                  <a:pt x="26540" y="47738"/>
                  <a:pt x="26350" y="46249"/>
                </a:cubicBezTo>
                <a:close/>
                <a:moveTo>
                  <a:pt x="20364" y="48371"/>
                </a:moveTo>
                <a:cubicBezTo>
                  <a:pt x="21156" y="49416"/>
                  <a:pt x="22739" y="51475"/>
                  <a:pt x="24323" y="51475"/>
                </a:cubicBezTo>
                <a:cubicBezTo>
                  <a:pt x="25590" y="54895"/>
                  <a:pt x="29295" y="56985"/>
                  <a:pt x="29390" y="60880"/>
                </a:cubicBezTo>
                <a:cubicBezTo>
                  <a:pt x="29421" y="62686"/>
                  <a:pt x="28915" y="64491"/>
                  <a:pt x="28250" y="66169"/>
                </a:cubicBezTo>
                <a:cubicBezTo>
                  <a:pt x="27838" y="67214"/>
                  <a:pt x="26698" y="67943"/>
                  <a:pt x="25526" y="67943"/>
                </a:cubicBezTo>
                <a:cubicBezTo>
                  <a:pt x="25209" y="67943"/>
                  <a:pt x="24893" y="67689"/>
                  <a:pt x="24576" y="67658"/>
                </a:cubicBezTo>
                <a:cubicBezTo>
                  <a:pt x="24259" y="67658"/>
                  <a:pt x="24038" y="67658"/>
                  <a:pt x="23753" y="67816"/>
                </a:cubicBezTo>
                <a:cubicBezTo>
                  <a:pt x="23468" y="67974"/>
                  <a:pt x="23404" y="68386"/>
                  <a:pt x="23214" y="68513"/>
                </a:cubicBezTo>
                <a:cubicBezTo>
                  <a:pt x="23103" y="68718"/>
                  <a:pt x="22937" y="68821"/>
                  <a:pt x="22712" y="68821"/>
                </a:cubicBezTo>
                <a:cubicBezTo>
                  <a:pt x="22486" y="68821"/>
                  <a:pt x="22201" y="68718"/>
                  <a:pt x="21853" y="68513"/>
                </a:cubicBezTo>
                <a:cubicBezTo>
                  <a:pt x="21584" y="68626"/>
                  <a:pt x="21342" y="68683"/>
                  <a:pt x="21128" y="68683"/>
                </a:cubicBezTo>
                <a:cubicBezTo>
                  <a:pt x="20687" y="68683"/>
                  <a:pt x="20366" y="68443"/>
                  <a:pt x="20174" y="67974"/>
                </a:cubicBezTo>
                <a:cubicBezTo>
                  <a:pt x="19857" y="67594"/>
                  <a:pt x="19636" y="67088"/>
                  <a:pt x="19414" y="66613"/>
                </a:cubicBezTo>
                <a:cubicBezTo>
                  <a:pt x="18527" y="64681"/>
                  <a:pt x="18052" y="62591"/>
                  <a:pt x="17451" y="60564"/>
                </a:cubicBezTo>
                <a:cubicBezTo>
                  <a:pt x="16912" y="58854"/>
                  <a:pt x="16215" y="57080"/>
                  <a:pt x="16469" y="55243"/>
                </a:cubicBezTo>
                <a:cubicBezTo>
                  <a:pt x="16754" y="53248"/>
                  <a:pt x="17767" y="51221"/>
                  <a:pt x="18464" y="49321"/>
                </a:cubicBezTo>
                <a:cubicBezTo>
                  <a:pt x="19097" y="49068"/>
                  <a:pt x="19731" y="48720"/>
                  <a:pt x="20364" y="48371"/>
                </a:cubicBezTo>
                <a:close/>
                <a:moveTo>
                  <a:pt x="25590" y="50936"/>
                </a:moveTo>
                <a:cubicBezTo>
                  <a:pt x="28250" y="53977"/>
                  <a:pt x="31417" y="56858"/>
                  <a:pt x="34900" y="58854"/>
                </a:cubicBezTo>
                <a:lnTo>
                  <a:pt x="34932" y="58854"/>
                </a:lnTo>
                <a:cubicBezTo>
                  <a:pt x="35217" y="60754"/>
                  <a:pt x="35597" y="62654"/>
                  <a:pt x="35344" y="64586"/>
                </a:cubicBezTo>
                <a:cubicBezTo>
                  <a:pt x="35154" y="66296"/>
                  <a:pt x="34489" y="66929"/>
                  <a:pt x="33285" y="67943"/>
                </a:cubicBezTo>
                <a:cubicBezTo>
                  <a:pt x="32873" y="68323"/>
                  <a:pt x="32493" y="68608"/>
                  <a:pt x="32240" y="69146"/>
                </a:cubicBezTo>
                <a:cubicBezTo>
                  <a:pt x="31702" y="70349"/>
                  <a:pt x="32177" y="70666"/>
                  <a:pt x="30783" y="71331"/>
                </a:cubicBezTo>
                <a:cubicBezTo>
                  <a:pt x="30142" y="71626"/>
                  <a:pt x="29576" y="71721"/>
                  <a:pt x="28988" y="71721"/>
                </a:cubicBezTo>
                <a:cubicBezTo>
                  <a:pt x="28501" y="71721"/>
                  <a:pt x="28000" y="71656"/>
                  <a:pt x="27426" y="71585"/>
                </a:cubicBezTo>
                <a:cubicBezTo>
                  <a:pt x="25526" y="71331"/>
                  <a:pt x="23689" y="70824"/>
                  <a:pt x="22169" y="69684"/>
                </a:cubicBezTo>
                <a:cubicBezTo>
                  <a:pt x="22518" y="69653"/>
                  <a:pt x="22898" y="69526"/>
                  <a:pt x="23309" y="69241"/>
                </a:cubicBezTo>
                <a:cubicBezTo>
                  <a:pt x="24499" y="68475"/>
                  <a:pt x="24749" y="68263"/>
                  <a:pt x="24949" y="68263"/>
                </a:cubicBezTo>
                <a:cubicBezTo>
                  <a:pt x="25138" y="68263"/>
                  <a:pt x="25282" y="68452"/>
                  <a:pt x="26128" y="68544"/>
                </a:cubicBezTo>
                <a:cubicBezTo>
                  <a:pt x="26212" y="68553"/>
                  <a:pt x="26293" y="68558"/>
                  <a:pt x="26370" y="68558"/>
                </a:cubicBezTo>
                <a:cubicBezTo>
                  <a:pt x="26846" y="68558"/>
                  <a:pt x="27203" y="68387"/>
                  <a:pt x="27585" y="68006"/>
                </a:cubicBezTo>
                <a:cubicBezTo>
                  <a:pt x="28788" y="66898"/>
                  <a:pt x="29263" y="64617"/>
                  <a:pt x="29580" y="63097"/>
                </a:cubicBezTo>
                <a:cubicBezTo>
                  <a:pt x="29897" y="61292"/>
                  <a:pt x="29833" y="59487"/>
                  <a:pt x="29010" y="57809"/>
                </a:cubicBezTo>
                <a:cubicBezTo>
                  <a:pt x="27806" y="55497"/>
                  <a:pt x="25621" y="53913"/>
                  <a:pt x="24576" y="51475"/>
                </a:cubicBezTo>
                <a:cubicBezTo>
                  <a:pt x="24798" y="51443"/>
                  <a:pt x="24988" y="51380"/>
                  <a:pt x="25209" y="51253"/>
                </a:cubicBezTo>
                <a:cubicBezTo>
                  <a:pt x="25241" y="51221"/>
                  <a:pt x="25241" y="51221"/>
                  <a:pt x="25241" y="51221"/>
                </a:cubicBezTo>
                <a:cubicBezTo>
                  <a:pt x="26476" y="53122"/>
                  <a:pt x="27870" y="54927"/>
                  <a:pt x="29358" y="56637"/>
                </a:cubicBezTo>
                <a:cubicBezTo>
                  <a:pt x="29373" y="56652"/>
                  <a:pt x="29389" y="56658"/>
                  <a:pt x="29405" y="56658"/>
                </a:cubicBezTo>
                <a:cubicBezTo>
                  <a:pt x="29457" y="56658"/>
                  <a:pt x="29502" y="56590"/>
                  <a:pt x="29453" y="56542"/>
                </a:cubicBezTo>
                <a:cubicBezTo>
                  <a:pt x="28028" y="54800"/>
                  <a:pt x="26666" y="52995"/>
                  <a:pt x="25336" y="51158"/>
                </a:cubicBezTo>
                <a:cubicBezTo>
                  <a:pt x="25431" y="51095"/>
                  <a:pt x="25526" y="51031"/>
                  <a:pt x="25590" y="50936"/>
                </a:cubicBezTo>
                <a:close/>
                <a:moveTo>
                  <a:pt x="17704" y="50208"/>
                </a:moveTo>
                <a:cubicBezTo>
                  <a:pt x="17672" y="50240"/>
                  <a:pt x="17641" y="50271"/>
                  <a:pt x="17641" y="50335"/>
                </a:cubicBezTo>
                <a:cubicBezTo>
                  <a:pt x="15709" y="52615"/>
                  <a:pt x="13809" y="54927"/>
                  <a:pt x="12732" y="57777"/>
                </a:cubicBezTo>
                <a:cubicBezTo>
                  <a:pt x="12712" y="57816"/>
                  <a:pt x="12741" y="57843"/>
                  <a:pt x="12773" y="57843"/>
                </a:cubicBezTo>
                <a:cubicBezTo>
                  <a:pt x="12793" y="57843"/>
                  <a:pt x="12815" y="57833"/>
                  <a:pt x="12827" y="57809"/>
                </a:cubicBezTo>
                <a:cubicBezTo>
                  <a:pt x="14189" y="55275"/>
                  <a:pt x="15709" y="53058"/>
                  <a:pt x="17451" y="50810"/>
                </a:cubicBezTo>
                <a:lnTo>
                  <a:pt x="17451" y="50810"/>
                </a:lnTo>
                <a:cubicBezTo>
                  <a:pt x="17197" y="51411"/>
                  <a:pt x="16944" y="52045"/>
                  <a:pt x="16722" y="52678"/>
                </a:cubicBezTo>
                <a:cubicBezTo>
                  <a:pt x="16722" y="52623"/>
                  <a:pt x="16690" y="52589"/>
                  <a:pt x="16657" y="52589"/>
                </a:cubicBezTo>
                <a:cubicBezTo>
                  <a:pt x="16633" y="52589"/>
                  <a:pt x="16609" y="52607"/>
                  <a:pt x="16595" y="52647"/>
                </a:cubicBezTo>
                <a:cubicBezTo>
                  <a:pt x="15740" y="54990"/>
                  <a:pt x="15012" y="57429"/>
                  <a:pt x="14600" y="59930"/>
                </a:cubicBezTo>
                <a:cubicBezTo>
                  <a:pt x="14600" y="59962"/>
                  <a:pt x="14624" y="59978"/>
                  <a:pt x="14652" y="59978"/>
                </a:cubicBezTo>
                <a:cubicBezTo>
                  <a:pt x="14680" y="59978"/>
                  <a:pt x="14711" y="59962"/>
                  <a:pt x="14727" y="59930"/>
                </a:cubicBezTo>
                <a:cubicBezTo>
                  <a:pt x="15202" y="57967"/>
                  <a:pt x="15677" y="56003"/>
                  <a:pt x="16279" y="54072"/>
                </a:cubicBezTo>
                <a:lnTo>
                  <a:pt x="16279" y="54072"/>
                </a:lnTo>
                <a:cubicBezTo>
                  <a:pt x="16120" y="54642"/>
                  <a:pt x="16025" y="55212"/>
                  <a:pt x="15994" y="55782"/>
                </a:cubicBezTo>
                <a:cubicBezTo>
                  <a:pt x="15835" y="58094"/>
                  <a:pt x="16976" y="60500"/>
                  <a:pt x="17609" y="62654"/>
                </a:cubicBezTo>
                <a:cubicBezTo>
                  <a:pt x="17989" y="63826"/>
                  <a:pt x="18559" y="66042"/>
                  <a:pt x="19477" y="67689"/>
                </a:cubicBezTo>
                <a:cubicBezTo>
                  <a:pt x="18939" y="69146"/>
                  <a:pt x="18591" y="69684"/>
                  <a:pt x="16754" y="70159"/>
                </a:cubicBezTo>
                <a:cubicBezTo>
                  <a:pt x="16599" y="70195"/>
                  <a:pt x="16481" y="70199"/>
                  <a:pt x="16371" y="70199"/>
                </a:cubicBezTo>
                <a:cubicBezTo>
                  <a:pt x="16334" y="70199"/>
                  <a:pt x="16299" y="70199"/>
                  <a:pt x="16263" y="70199"/>
                </a:cubicBezTo>
                <a:cubicBezTo>
                  <a:pt x="16120" y="70199"/>
                  <a:pt x="15978" y="70207"/>
                  <a:pt x="15772" y="70286"/>
                </a:cubicBezTo>
                <a:cubicBezTo>
                  <a:pt x="14649" y="70764"/>
                  <a:pt x="14337" y="72433"/>
                  <a:pt x="13149" y="72433"/>
                </a:cubicBezTo>
                <a:cubicBezTo>
                  <a:pt x="12763" y="72433"/>
                  <a:pt x="12284" y="72257"/>
                  <a:pt x="11655" y="71806"/>
                </a:cubicBezTo>
                <a:cubicBezTo>
                  <a:pt x="9502" y="70286"/>
                  <a:pt x="8203" y="66074"/>
                  <a:pt x="7918" y="63572"/>
                </a:cubicBezTo>
                <a:cubicBezTo>
                  <a:pt x="7190" y="57334"/>
                  <a:pt x="13270" y="53470"/>
                  <a:pt x="17704" y="50208"/>
                </a:cubicBezTo>
                <a:close/>
                <a:moveTo>
                  <a:pt x="5910" y="0"/>
                </a:moveTo>
                <a:cubicBezTo>
                  <a:pt x="5894" y="0"/>
                  <a:pt x="5877" y="4"/>
                  <a:pt x="5860" y="13"/>
                </a:cubicBezTo>
                <a:cubicBezTo>
                  <a:pt x="5543" y="44"/>
                  <a:pt x="5290" y="235"/>
                  <a:pt x="5131" y="520"/>
                </a:cubicBezTo>
                <a:cubicBezTo>
                  <a:pt x="5100" y="583"/>
                  <a:pt x="5131" y="646"/>
                  <a:pt x="5163" y="710"/>
                </a:cubicBezTo>
                <a:cubicBezTo>
                  <a:pt x="5100" y="773"/>
                  <a:pt x="5100" y="868"/>
                  <a:pt x="5163" y="931"/>
                </a:cubicBezTo>
                <a:cubicBezTo>
                  <a:pt x="11212" y="6125"/>
                  <a:pt x="15614" y="13060"/>
                  <a:pt x="17356" y="20883"/>
                </a:cubicBezTo>
                <a:cubicBezTo>
                  <a:pt x="18211" y="24620"/>
                  <a:pt x="18686" y="28483"/>
                  <a:pt x="19161" y="32283"/>
                </a:cubicBezTo>
                <a:cubicBezTo>
                  <a:pt x="19446" y="34437"/>
                  <a:pt x="19351" y="36400"/>
                  <a:pt x="18876" y="38522"/>
                </a:cubicBezTo>
                <a:cubicBezTo>
                  <a:pt x="18559" y="39884"/>
                  <a:pt x="18306" y="41119"/>
                  <a:pt x="18559" y="42481"/>
                </a:cubicBezTo>
                <a:cubicBezTo>
                  <a:pt x="18591" y="42544"/>
                  <a:pt x="18622" y="42576"/>
                  <a:pt x="18654" y="42576"/>
                </a:cubicBezTo>
                <a:cubicBezTo>
                  <a:pt x="18527" y="42766"/>
                  <a:pt x="18369" y="42924"/>
                  <a:pt x="18242" y="43114"/>
                </a:cubicBezTo>
                <a:cubicBezTo>
                  <a:pt x="18179" y="43178"/>
                  <a:pt x="18116" y="43241"/>
                  <a:pt x="18052" y="43336"/>
                </a:cubicBezTo>
                <a:cubicBezTo>
                  <a:pt x="18052" y="43336"/>
                  <a:pt x="18052" y="43304"/>
                  <a:pt x="18021" y="43304"/>
                </a:cubicBezTo>
                <a:cubicBezTo>
                  <a:pt x="15868" y="42542"/>
                  <a:pt x="13525" y="41795"/>
                  <a:pt x="11194" y="41795"/>
                </a:cubicBezTo>
                <a:cubicBezTo>
                  <a:pt x="10232" y="41795"/>
                  <a:pt x="9273" y="41922"/>
                  <a:pt x="8330" y="42227"/>
                </a:cubicBezTo>
                <a:cubicBezTo>
                  <a:pt x="6968" y="42702"/>
                  <a:pt x="5860" y="43526"/>
                  <a:pt x="4973" y="44634"/>
                </a:cubicBezTo>
                <a:cubicBezTo>
                  <a:pt x="3389" y="46629"/>
                  <a:pt x="2249" y="48561"/>
                  <a:pt x="96" y="49986"/>
                </a:cubicBezTo>
                <a:cubicBezTo>
                  <a:pt x="1" y="50018"/>
                  <a:pt x="33" y="50145"/>
                  <a:pt x="96" y="50176"/>
                </a:cubicBezTo>
                <a:cubicBezTo>
                  <a:pt x="96" y="50208"/>
                  <a:pt x="96" y="50271"/>
                  <a:pt x="128" y="50303"/>
                </a:cubicBezTo>
                <a:cubicBezTo>
                  <a:pt x="1489" y="52235"/>
                  <a:pt x="3738" y="53312"/>
                  <a:pt x="5955" y="54072"/>
                </a:cubicBezTo>
                <a:cubicBezTo>
                  <a:pt x="6748" y="54349"/>
                  <a:pt x="7602" y="54456"/>
                  <a:pt x="8470" y="54456"/>
                </a:cubicBezTo>
                <a:cubicBezTo>
                  <a:pt x="9682" y="54456"/>
                  <a:pt x="10923" y="54248"/>
                  <a:pt x="12067" y="54008"/>
                </a:cubicBezTo>
                <a:lnTo>
                  <a:pt x="12067" y="54008"/>
                </a:lnTo>
                <a:cubicBezTo>
                  <a:pt x="8583" y="57239"/>
                  <a:pt x="6208" y="61134"/>
                  <a:pt x="8077" y="66549"/>
                </a:cubicBezTo>
                <a:cubicBezTo>
                  <a:pt x="8710" y="68386"/>
                  <a:pt x="9565" y="70159"/>
                  <a:pt x="10832" y="71616"/>
                </a:cubicBezTo>
                <a:cubicBezTo>
                  <a:pt x="11399" y="72269"/>
                  <a:pt x="12144" y="73175"/>
                  <a:pt x="13067" y="73175"/>
                </a:cubicBezTo>
                <a:cubicBezTo>
                  <a:pt x="13175" y="73175"/>
                  <a:pt x="13285" y="73163"/>
                  <a:pt x="13397" y="73136"/>
                </a:cubicBezTo>
                <a:cubicBezTo>
                  <a:pt x="13967" y="72978"/>
                  <a:pt x="14284" y="72503"/>
                  <a:pt x="14664" y="72091"/>
                </a:cubicBezTo>
                <a:cubicBezTo>
                  <a:pt x="15139" y="71553"/>
                  <a:pt x="15614" y="70888"/>
                  <a:pt x="16342" y="70603"/>
                </a:cubicBezTo>
                <a:cubicBezTo>
                  <a:pt x="16478" y="70554"/>
                  <a:pt x="16619" y="70541"/>
                  <a:pt x="16764" y="70541"/>
                </a:cubicBezTo>
                <a:cubicBezTo>
                  <a:pt x="16929" y="70541"/>
                  <a:pt x="17098" y="70558"/>
                  <a:pt x="17267" y="70558"/>
                </a:cubicBezTo>
                <a:cubicBezTo>
                  <a:pt x="17435" y="70558"/>
                  <a:pt x="17603" y="70542"/>
                  <a:pt x="17767" y="70476"/>
                </a:cubicBezTo>
                <a:cubicBezTo>
                  <a:pt x="18907" y="70064"/>
                  <a:pt x="19287" y="69019"/>
                  <a:pt x="19604" y="67943"/>
                </a:cubicBezTo>
                <a:cubicBezTo>
                  <a:pt x="20111" y="68766"/>
                  <a:pt x="20681" y="69368"/>
                  <a:pt x="21378" y="69589"/>
                </a:cubicBezTo>
                <a:cubicBezTo>
                  <a:pt x="21409" y="69621"/>
                  <a:pt x="21409" y="69653"/>
                  <a:pt x="21409" y="69653"/>
                </a:cubicBezTo>
                <a:cubicBezTo>
                  <a:pt x="23119" y="71173"/>
                  <a:pt x="25178" y="71743"/>
                  <a:pt x="27395" y="72028"/>
                </a:cubicBezTo>
                <a:cubicBezTo>
                  <a:pt x="28076" y="72117"/>
                  <a:pt x="28959" y="72296"/>
                  <a:pt x="29792" y="72296"/>
                </a:cubicBezTo>
                <a:cubicBezTo>
                  <a:pt x="30741" y="72296"/>
                  <a:pt x="31627" y="72064"/>
                  <a:pt x="32082" y="71204"/>
                </a:cubicBezTo>
                <a:cubicBezTo>
                  <a:pt x="32367" y="70698"/>
                  <a:pt x="32272" y="70033"/>
                  <a:pt x="32557" y="69526"/>
                </a:cubicBezTo>
                <a:cubicBezTo>
                  <a:pt x="33032" y="68608"/>
                  <a:pt x="33918" y="68196"/>
                  <a:pt x="34584" y="67499"/>
                </a:cubicBezTo>
                <a:cubicBezTo>
                  <a:pt x="35154" y="66929"/>
                  <a:pt x="35439" y="66232"/>
                  <a:pt x="35629" y="65472"/>
                </a:cubicBezTo>
                <a:cubicBezTo>
                  <a:pt x="36104" y="63446"/>
                  <a:pt x="35819" y="60944"/>
                  <a:pt x="35122" y="58980"/>
                </a:cubicBezTo>
                <a:lnTo>
                  <a:pt x="35122" y="58980"/>
                </a:lnTo>
                <a:cubicBezTo>
                  <a:pt x="36590" y="59762"/>
                  <a:pt x="38287" y="60360"/>
                  <a:pt x="39951" y="60360"/>
                </a:cubicBezTo>
                <a:cubicBezTo>
                  <a:pt x="41052" y="60360"/>
                  <a:pt x="42138" y="60098"/>
                  <a:pt x="43134" y="59455"/>
                </a:cubicBezTo>
                <a:cubicBezTo>
                  <a:pt x="44591" y="58537"/>
                  <a:pt x="46333" y="56637"/>
                  <a:pt x="47283" y="55180"/>
                </a:cubicBezTo>
                <a:cubicBezTo>
                  <a:pt x="47695" y="54578"/>
                  <a:pt x="47821" y="54198"/>
                  <a:pt x="47283" y="53597"/>
                </a:cubicBezTo>
                <a:cubicBezTo>
                  <a:pt x="46269" y="52488"/>
                  <a:pt x="44338" y="52108"/>
                  <a:pt x="43071" y="51221"/>
                </a:cubicBezTo>
                <a:cubicBezTo>
                  <a:pt x="41709" y="50240"/>
                  <a:pt x="40569" y="49036"/>
                  <a:pt x="39112" y="48181"/>
                </a:cubicBezTo>
                <a:cubicBezTo>
                  <a:pt x="39556" y="47896"/>
                  <a:pt x="39999" y="47516"/>
                  <a:pt x="40379" y="47073"/>
                </a:cubicBezTo>
                <a:cubicBezTo>
                  <a:pt x="41202" y="46186"/>
                  <a:pt x="41836" y="45141"/>
                  <a:pt x="42691" y="44254"/>
                </a:cubicBezTo>
                <a:cubicBezTo>
                  <a:pt x="43419" y="43526"/>
                  <a:pt x="44306" y="42956"/>
                  <a:pt x="44971" y="42196"/>
                </a:cubicBezTo>
                <a:cubicBezTo>
                  <a:pt x="46269" y="40707"/>
                  <a:pt x="46238" y="38839"/>
                  <a:pt x="44971" y="37794"/>
                </a:cubicBezTo>
                <a:cubicBezTo>
                  <a:pt x="44939" y="37762"/>
                  <a:pt x="44908" y="37699"/>
                  <a:pt x="44844" y="37699"/>
                </a:cubicBezTo>
                <a:cubicBezTo>
                  <a:pt x="44464" y="37445"/>
                  <a:pt x="43989" y="37255"/>
                  <a:pt x="43451" y="37129"/>
                </a:cubicBezTo>
                <a:cubicBezTo>
                  <a:pt x="43174" y="37076"/>
                  <a:pt x="42900" y="37053"/>
                  <a:pt x="42630" y="37053"/>
                </a:cubicBezTo>
                <a:cubicBezTo>
                  <a:pt x="40954" y="37053"/>
                  <a:pt x="39396" y="37955"/>
                  <a:pt x="37814" y="38364"/>
                </a:cubicBezTo>
                <a:cubicBezTo>
                  <a:pt x="35850" y="38902"/>
                  <a:pt x="33855" y="38871"/>
                  <a:pt x="32050" y="39821"/>
                </a:cubicBezTo>
                <a:cubicBezTo>
                  <a:pt x="32050" y="39852"/>
                  <a:pt x="32018" y="39852"/>
                  <a:pt x="32018" y="39852"/>
                </a:cubicBezTo>
                <a:cubicBezTo>
                  <a:pt x="31638" y="39662"/>
                  <a:pt x="31227" y="39504"/>
                  <a:pt x="30815" y="39409"/>
                </a:cubicBezTo>
                <a:cubicBezTo>
                  <a:pt x="29516" y="39061"/>
                  <a:pt x="28155" y="39187"/>
                  <a:pt x="26825" y="39124"/>
                </a:cubicBezTo>
                <a:cubicBezTo>
                  <a:pt x="25938" y="39092"/>
                  <a:pt x="24956" y="38839"/>
                  <a:pt x="24038" y="38839"/>
                </a:cubicBezTo>
                <a:cubicBezTo>
                  <a:pt x="24006" y="38807"/>
                  <a:pt x="24006" y="38807"/>
                  <a:pt x="23974" y="38776"/>
                </a:cubicBezTo>
                <a:cubicBezTo>
                  <a:pt x="21979" y="37509"/>
                  <a:pt x="21758" y="34817"/>
                  <a:pt x="21283" y="32695"/>
                </a:cubicBezTo>
                <a:cubicBezTo>
                  <a:pt x="20871" y="30795"/>
                  <a:pt x="20427" y="28895"/>
                  <a:pt x="19984" y="26995"/>
                </a:cubicBezTo>
                <a:cubicBezTo>
                  <a:pt x="19161" y="23416"/>
                  <a:pt x="18496" y="19774"/>
                  <a:pt x="17482" y="16259"/>
                </a:cubicBezTo>
                <a:cubicBezTo>
                  <a:pt x="17229" y="15404"/>
                  <a:pt x="16944" y="14581"/>
                  <a:pt x="16627" y="13757"/>
                </a:cubicBezTo>
                <a:lnTo>
                  <a:pt x="16627" y="13757"/>
                </a:lnTo>
                <a:cubicBezTo>
                  <a:pt x="17704" y="15024"/>
                  <a:pt x="19287" y="15879"/>
                  <a:pt x="20364" y="17209"/>
                </a:cubicBezTo>
                <a:cubicBezTo>
                  <a:pt x="22106" y="19331"/>
                  <a:pt x="24513" y="20566"/>
                  <a:pt x="26920" y="21864"/>
                </a:cubicBezTo>
                <a:cubicBezTo>
                  <a:pt x="28376" y="24303"/>
                  <a:pt x="27205" y="27343"/>
                  <a:pt x="28408" y="29940"/>
                </a:cubicBezTo>
                <a:cubicBezTo>
                  <a:pt x="29833" y="32948"/>
                  <a:pt x="32968" y="34500"/>
                  <a:pt x="34615" y="37319"/>
                </a:cubicBezTo>
                <a:cubicBezTo>
                  <a:pt x="34584" y="37319"/>
                  <a:pt x="34584" y="37350"/>
                  <a:pt x="34584" y="37382"/>
                </a:cubicBezTo>
                <a:cubicBezTo>
                  <a:pt x="34510" y="37504"/>
                  <a:pt x="34607" y="37645"/>
                  <a:pt x="34712" y="37645"/>
                </a:cubicBezTo>
                <a:cubicBezTo>
                  <a:pt x="34744" y="37645"/>
                  <a:pt x="34776" y="37633"/>
                  <a:pt x="34805" y="37604"/>
                </a:cubicBezTo>
                <a:cubicBezTo>
                  <a:pt x="34817" y="37610"/>
                  <a:pt x="34830" y="37612"/>
                  <a:pt x="34842" y="37612"/>
                </a:cubicBezTo>
                <a:cubicBezTo>
                  <a:pt x="34899" y="37612"/>
                  <a:pt x="34958" y="37561"/>
                  <a:pt x="34932" y="37509"/>
                </a:cubicBezTo>
                <a:cubicBezTo>
                  <a:pt x="34932" y="37477"/>
                  <a:pt x="34932" y="37477"/>
                  <a:pt x="34932" y="37477"/>
                </a:cubicBezTo>
                <a:cubicBezTo>
                  <a:pt x="36990" y="34469"/>
                  <a:pt x="40189" y="30415"/>
                  <a:pt x="37940" y="26741"/>
                </a:cubicBezTo>
                <a:cubicBezTo>
                  <a:pt x="35858" y="23403"/>
                  <a:pt x="31465" y="21605"/>
                  <a:pt x="27626" y="21605"/>
                </a:cubicBezTo>
                <a:cubicBezTo>
                  <a:pt x="27495" y="21605"/>
                  <a:pt x="27365" y="21607"/>
                  <a:pt x="27236" y="21611"/>
                </a:cubicBezTo>
                <a:cubicBezTo>
                  <a:pt x="27173" y="21548"/>
                  <a:pt x="27110" y="21516"/>
                  <a:pt x="27046" y="21516"/>
                </a:cubicBezTo>
                <a:cubicBezTo>
                  <a:pt x="25399" y="20503"/>
                  <a:pt x="23499" y="19679"/>
                  <a:pt x="22011" y="18444"/>
                </a:cubicBezTo>
                <a:lnTo>
                  <a:pt x="22011" y="18444"/>
                </a:lnTo>
                <a:cubicBezTo>
                  <a:pt x="22266" y="18520"/>
                  <a:pt x="22528" y="18552"/>
                  <a:pt x="22794" y="18552"/>
                </a:cubicBezTo>
                <a:cubicBezTo>
                  <a:pt x="23755" y="18552"/>
                  <a:pt x="24774" y="18133"/>
                  <a:pt x="25716" y="17811"/>
                </a:cubicBezTo>
                <a:cubicBezTo>
                  <a:pt x="26310" y="17597"/>
                  <a:pt x="26897" y="17520"/>
                  <a:pt x="27479" y="17520"/>
                </a:cubicBezTo>
                <a:cubicBezTo>
                  <a:pt x="28966" y="17520"/>
                  <a:pt x="30419" y="18023"/>
                  <a:pt x="31877" y="18023"/>
                </a:cubicBezTo>
                <a:cubicBezTo>
                  <a:pt x="32461" y="18023"/>
                  <a:pt x="33046" y="17942"/>
                  <a:pt x="33633" y="17716"/>
                </a:cubicBezTo>
                <a:lnTo>
                  <a:pt x="33633" y="17747"/>
                </a:lnTo>
                <a:cubicBezTo>
                  <a:pt x="33982" y="19268"/>
                  <a:pt x="35502" y="19869"/>
                  <a:pt x="36927" y="19964"/>
                </a:cubicBezTo>
                <a:cubicBezTo>
                  <a:pt x="36961" y="19965"/>
                  <a:pt x="36994" y="19966"/>
                  <a:pt x="37028" y="19966"/>
                </a:cubicBezTo>
                <a:cubicBezTo>
                  <a:pt x="37901" y="19966"/>
                  <a:pt x="38637" y="19577"/>
                  <a:pt x="39461" y="19394"/>
                </a:cubicBezTo>
                <a:cubicBezTo>
                  <a:pt x="40015" y="19268"/>
                  <a:pt x="40561" y="19220"/>
                  <a:pt x="41103" y="19220"/>
                </a:cubicBezTo>
                <a:cubicBezTo>
                  <a:pt x="41646" y="19220"/>
                  <a:pt x="42184" y="19268"/>
                  <a:pt x="42722" y="19331"/>
                </a:cubicBezTo>
                <a:cubicBezTo>
                  <a:pt x="42881" y="19553"/>
                  <a:pt x="43007" y="19774"/>
                  <a:pt x="43198" y="19996"/>
                </a:cubicBezTo>
                <a:cubicBezTo>
                  <a:pt x="43546" y="20503"/>
                  <a:pt x="43926" y="20883"/>
                  <a:pt x="44528" y="21073"/>
                </a:cubicBezTo>
                <a:cubicBezTo>
                  <a:pt x="44718" y="21136"/>
                  <a:pt x="44900" y="21144"/>
                  <a:pt x="45082" y="21144"/>
                </a:cubicBezTo>
                <a:cubicBezTo>
                  <a:pt x="45143" y="21144"/>
                  <a:pt x="45203" y="21143"/>
                  <a:pt x="45264" y="21143"/>
                </a:cubicBezTo>
                <a:cubicBezTo>
                  <a:pt x="45386" y="21143"/>
                  <a:pt x="45509" y="21147"/>
                  <a:pt x="45636" y="21168"/>
                </a:cubicBezTo>
                <a:cubicBezTo>
                  <a:pt x="46934" y="21358"/>
                  <a:pt x="47695" y="21738"/>
                  <a:pt x="48486" y="22688"/>
                </a:cubicBezTo>
                <a:cubicBezTo>
                  <a:pt x="48486" y="22751"/>
                  <a:pt x="48518" y="22783"/>
                  <a:pt x="48550" y="22814"/>
                </a:cubicBezTo>
                <a:lnTo>
                  <a:pt x="48581" y="22814"/>
                </a:lnTo>
                <a:cubicBezTo>
                  <a:pt x="48609" y="22852"/>
                  <a:pt x="48645" y="22867"/>
                  <a:pt x="48681" y="22867"/>
                </a:cubicBezTo>
                <a:cubicBezTo>
                  <a:pt x="48769" y="22867"/>
                  <a:pt x="48857" y="22777"/>
                  <a:pt x="48835" y="22688"/>
                </a:cubicBezTo>
                <a:cubicBezTo>
                  <a:pt x="48835" y="22688"/>
                  <a:pt x="48835" y="22688"/>
                  <a:pt x="48835" y="22656"/>
                </a:cubicBezTo>
                <a:cubicBezTo>
                  <a:pt x="49310" y="18919"/>
                  <a:pt x="48138" y="14676"/>
                  <a:pt x="44401" y="13060"/>
                </a:cubicBezTo>
                <a:cubicBezTo>
                  <a:pt x="43643" y="12736"/>
                  <a:pt x="42851" y="12590"/>
                  <a:pt x="42051" y="12590"/>
                </a:cubicBezTo>
                <a:cubicBezTo>
                  <a:pt x="38872" y="12590"/>
                  <a:pt x="35569" y="14888"/>
                  <a:pt x="33823" y="17367"/>
                </a:cubicBezTo>
                <a:cubicBezTo>
                  <a:pt x="33777" y="17321"/>
                  <a:pt x="33731" y="17292"/>
                  <a:pt x="33672" y="17292"/>
                </a:cubicBezTo>
                <a:cubicBezTo>
                  <a:pt x="33650" y="17292"/>
                  <a:pt x="33627" y="17296"/>
                  <a:pt x="33602" y="17304"/>
                </a:cubicBezTo>
                <a:cubicBezTo>
                  <a:pt x="33076" y="17528"/>
                  <a:pt x="32559" y="17611"/>
                  <a:pt x="32047" y="17611"/>
                </a:cubicBezTo>
                <a:cubicBezTo>
                  <a:pt x="30614" y="17611"/>
                  <a:pt x="29215" y="16964"/>
                  <a:pt x="27739" y="16964"/>
                </a:cubicBezTo>
                <a:cubicBezTo>
                  <a:pt x="27583" y="16964"/>
                  <a:pt x="27426" y="16971"/>
                  <a:pt x="27268" y="16987"/>
                </a:cubicBezTo>
                <a:cubicBezTo>
                  <a:pt x="25785" y="17126"/>
                  <a:pt x="24268" y="18232"/>
                  <a:pt x="22804" y="18232"/>
                </a:cubicBezTo>
                <a:cubicBezTo>
                  <a:pt x="22267" y="18232"/>
                  <a:pt x="21737" y="18083"/>
                  <a:pt x="21219" y="17684"/>
                </a:cubicBezTo>
                <a:cubicBezTo>
                  <a:pt x="21092" y="17526"/>
                  <a:pt x="20934" y="17367"/>
                  <a:pt x="20807" y="17177"/>
                </a:cubicBezTo>
                <a:cubicBezTo>
                  <a:pt x="19287" y="15214"/>
                  <a:pt x="16786" y="14232"/>
                  <a:pt x="15740" y="11889"/>
                </a:cubicBezTo>
                <a:cubicBezTo>
                  <a:pt x="15740" y="11857"/>
                  <a:pt x="15740" y="11857"/>
                  <a:pt x="15709" y="11857"/>
                </a:cubicBezTo>
                <a:cubicBezTo>
                  <a:pt x="13397" y="7360"/>
                  <a:pt x="9818" y="3528"/>
                  <a:pt x="6113" y="108"/>
                </a:cubicBezTo>
                <a:cubicBezTo>
                  <a:pt x="6081" y="76"/>
                  <a:pt x="6050" y="76"/>
                  <a:pt x="6018" y="76"/>
                </a:cubicBezTo>
                <a:cubicBezTo>
                  <a:pt x="5995" y="30"/>
                  <a:pt x="5955" y="0"/>
                  <a:pt x="591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52" name="Google Shape;1152;p55"/>
          <p:cNvSpPr/>
          <p:nvPr/>
        </p:nvSpPr>
        <p:spPr>
          <a:xfrm>
            <a:off x="814631" y="3014540"/>
            <a:ext cx="38821" cy="148638"/>
          </a:xfrm>
          <a:custGeom>
            <a:avLst/>
            <a:gdLst/>
            <a:ahLst/>
            <a:cxnLst/>
            <a:rect l="l" t="t" r="r" b="b"/>
            <a:pathLst>
              <a:path w="824" h="3155" extrusionOk="0">
                <a:moveTo>
                  <a:pt x="760" y="1"/>
                </a:moveTo>
                <a:cubicBezTo>
                  <a:pt x="742" y="1"/>
                  <a:pt x="729" y="11"/>
                  <a:pt x="729" y="35"/>
                </a:cubicBezTo>
                <a:cubicBezTo>
                  <a:pt x="317" y="1017"/>
                  <a:pt x="63" y="2030"/>
                  <a:pt x="0" y="3107"/>
                </a:cubicBezTo>
                <a:cubicBezTo>
                  <a:pt x="0" y="3139"/>
                  <a:pt x="24" y="3155"/>
                  <a:pt x="48" y="3155"/>
                </a:cubicBezTo>
                <a:cubicBezTo>
                  <a:pt x="71" y="3155"/>
                  <a:pt x="95" y="3139"/>
                  <a:pt x="95" y="3107"/>
                </a:cubicBezTo>
                <a:cubicBezTo>
                  <a:pt x="222" y="2062"/>
                  <a:pt x="412" y="1049"/>
                  <a:pt x="824" y="67"/>
                </a:cubicBezTo>
                <a:cubicBezTo>
                  <a:pt x="824" y="28"/>
                  <a:pt x="787" y="1"/>
                  <a:pt x="760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53" name="Google Shape;1153;p55"/>
          <p:cNvSpPr/>
          <p:nvPr/>
        </p:nvSpPr>
        <p:spPr>
          <a:xfrm>
            <a:off x="930993" y="3134765"/>
            <a:ext cx="10506" cy="53661"/>
          </a:xfrm>
          <a:custGeom>
            <a:avLst/>
            <a:gdLst/>
            <a:ahLst/>
            <a:cxnLst/>
            <a:rect l="l" t="t" r="r" b="b"/>
            <a:pathLst>
              <a:path w="223" h="1139" extrusionOk="0">
                <a:moveTo>
                  <a:pt x="107" y="1"/>
                </a:moveTo>
                <a:cubicBezTo>
                  <a:pt x="87" y="1"/>
                  <a:pt x="64" y="17"/>
                  <a:pt x="64" y="48"/>
                </a:cubicBezTo>
                <a:cubicBezTo>
                  <a:pt x="0" y="397"/>
                  <a:pt x="32" y="777"/>
                  <a:pt x="159" y="1125"/>
                </a:cubicBezTo>
                <a:cubicBezTo>
                  <a:pt x="168" y="1134"/>
                  <a:pt x="177" y="1138"/>
                  <a:pt x="186" y="1138"/>
                </a:cubicBezTo>
                <a:cubicBezTo>
                  <a:pt x="206" y="1138"/>
                  <a:pt x="222" y="1116"/>
                  <a:pt x="222" y="1093"/>
                </a:cubicBezTo>
                <a:cubicBezTo>
                  <a:pt x="95" y="745"/>
                  <a:pt x="64" y="397"/>
                  <a:pt x="127" y="48"/>
                </a:cubicBezTo>
                <a:cubicBezTo>
                  <a:pt x="143" y="17"/>
                  <a:pt x="127" y="1"/>
                  <a:pt x="107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54" name="Google Shape;1154;p55"/>
          <p:cNvSpPr/>
          <p:nvPr/>
        </p:nvSpPr>
        <p:spPr>
          <a:xfrm>
            <a:off x="464500" y="2402179"/>
            <a:ext cx="289221" cy="405022"/>
          </a:xfrm>
          <a:custGeom>
            <a:avLst/>
            <a:gdLst/>
            <a:ahLst/>
            <a:cxnLst/>
            <a:rect l="l" t="t" r="r" b="b"/>
            <a:pathLst>
              <a:path w="6139" h="8597" extrusionOk="0">
                <a:moveTo>
                  <a:pt x="6069" y="1"/>
                </a:moveTo>
                <a:cubicBezTo>
                  <a:pt x="6062" y="1"/>
                  <a:pt x="6055" y="3"/>
                  <a:pt x="6049" y="9"/>
                </a:cubicBezTo>
                <a:cubicBezTo>
                  <a:pt x="3515" y="2289"/>
                  <a:pt x="728" y="5076"/>
                  <a:pt x="0" y="8560"/>
                </a:cubicBezTo>
                <a:cubicBezTo>
                  <a:pt x="0" y="8578"/>
                  <a:pt x="32" y="8596"/>
                  <a:pt x="58" y="8596"/>
                </a:cubicBezTo>
                <a:cubicBezTo>
                  <a:pt x="78" y="8596"/>
                  <a:pt x="95" y="8586"/>
                  <a:pt x="95" y="8560"/>
                </a:cubicBezTo>
                <a:cubicBezTo>
                  <a:pt x="887" y="5171"/>
                  <a:pt x="3674" y="2384"/>
                  <a:pt x="6112" y="104"/>
                </a:cubicBezTo>
                <a:cubicBezTo>
                  <a:pt x="6138" y="52"/>
                  <a:pt x="6101" y="1"/>
                  <a:pt x="6069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55" name="Google Shape;1155;p55"/>
          <p:cNvSpPr/>
          <p:nvPr/>
        </p:nvSpPr>
        <p:spPr>
          <a:xfrm>
            <a:off x="720599" y="3149322"/>
            <a:ext cx="14982" cy="74909"/>
          </a:xfrm>
          <a:custGeom>
            <a:avLst/>
            <a:gdLst/>
            <a:ahLst/>
            <a:cxnLst/>
            <a:rect l="l" t="t" r="r" b="b"/>
            <a:pathLst>
              <a:path w="318" h="1590" extrusionOk="0">
                <a:moveTo>
                  <a:pt x="254" y="1"/>
                </a:moveTo>
                <a:cubicBezTo>
                  <a:pt x="239" y="1"/>
                  <a:pt x="223" y="9"/>
                  <a:pt x="223" y="24"/>
                </a:cubicBezTo>
                <a:cubicBezTo>
                  <a:pt x="254" y="531"/>
                  <a:pt x="159" y="1038"/>
                  <a:pt x="1" y="1545"/>
                </a:cubicBezTo>
                <a:cubicBezTo>
                  <a:pt x="1" y="1567"/>
                  <a:pt x="33" y="1589"/>
                  <a:pt x="51" y="1589"/>
                </a:cubicBezTo>
                <a:cubicBezTo>
                  <a:pt x="59" y="1589"/>
                  <a:pt x="64" y="1585"/>
                  <a:pt x="64" y="1576"/>
                </a:cubicBezTo>
                <a:cubicBezTo>
                  <a:pt x="254" y="1070"/>
                  <a:pt x="318" y="531"/>
                  <a:pt x="286" y="24"/>
                </a:cubicBezTo>
                <a:cubicBezTo>
                  <a:pt x="286" y="9"/>
                  <a:pt x="270" y="1"/>
                  <a:pt x="25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56" name="Google Shape;1156;p55"/>
          <p:cNvSpPr/>
          <p:nvPr/>
        </p:nvSpPr>
        <p:spPr>
          <a:xfrm>
            <a:off x="588871" y="2571398"/>
            <a:ext cx="98982" cy="238669"/>
          </a:xfrm>
          <a:custGeom>
            <a:avLst/>
            <a:gdLst/>
            <a:ahLst/>
            <a:cxnLst/>
            <a:rect l="l" t="t" r="r" b="b"/>
            <a:pathLst>
              <a:path w="2101" h="5066" extrusionOk="0">
                <a:moveTo>
                  <a:pt x="2050" y="0"/>
                </a:moveTo>
                <a:cubicBezTo>
                  <a:pt x="2038" y="0"/>
                  <a:pt x="2025" y="8"/>
                  <a:pt x="2015" y="27"/>
                </a:cubicBezTo>
                <a:cubicBezTo>
                  <a:pt x="1129" y="1579"/>
                  <a:pt x="464" y="3258"/>
                  <a:pt x="20" y="4999"/>
                </a:cubicBezTo>
                <a:cubicBezTo>
                  <a:pt x="1" y="5039"/>
                  <a:pt x="29" y="5066"/>
                  <a:pt x="62" y="5066"/>
                </a:cubicBezTo>
                <a:cubicBezTo>
                  <a:pt x="82" y="5066"/>
                  <a:pt x="103" y="5055"/>
                  <a:pt x="115" y="5031"/>
                </a:cubicBezTo>
                <a:cubicBezTo>
                  <a:pt x="622" y="3321"/>
                  <a:pt x="1287" y="1674"/>
                  <a:pt x="2079" y="59"/>
                </a:cubicBezTo>
                <a:cubicBezTo>
                  <a:pt x="2101" y="37"/>
                  <a:pt x="2077" y="0"/>
                  <a:pt x="2050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57" name="Google Shape;1157;p55"/>
          <p:cNvSpPr/>
          <p:nvPr/>
        </p:nvSpPr>
        <p:spPr>
          <a:xfrm>
            <a:off x="391384" y="2528999"/>
            <a:ext cx="193725" cy="321350"/>
          </a:xfrm>
          <a:custGeom>
            <a:avLst/>
            <a:gdLst/>
            <a:ahLst/>
            <a:cxnLst/>
            <a:rect l="l" t="t" r="r" b="b"/>
            <a:pathLst>
              <a:path w="4112" h="6821" extrusionOk="0">
                <a:moveTo>
                  <a:pt x="4055" y="0"/>
                </a:moveTo>
                <a:cubicBezTo>
                  <a:pt x="4045" y="0"/>
                  <a:pt x="4034" y="3"/>
                  <a:pt x="4022" y="9"/>
                </a:cubicBezTo>
                <a:cubicBezTo>
                  <a:pt x="1995" y="1782"/>
                  <a:pt x="602" y="4126"/>
                  <a:pt x="0" y="6754"/>
                </a:cubicBezTo>
                <a:cubicBezTo>
                  <a:pt x="0" y="6794"/>
                  <a:pt x="24" y="6821"/>
                  <a:pt x="50" y="6821"/>
                </a:cubicBezTo>
                <a:cubicBezTo>
                  <a:pt x="66" y="6821"/>
                  <a:pt x="83" y="6810"/>
                  <a:pt x="95" y="6786"/>
                </a:cubicBezTo>
                <a:cubicBezTo>
                  <a:pt x="855" y="4189"/>
                  <a:pt x="2154" y="1972"/>
                  <a:pt x="4086" y="72"/>
                </a:cubicBezTo>
                <a:cubicBezTo>
                  <a:pt x="4111" y="47"/>
                  <a:pt x="4095" y="0"/>
                  <a:pt x="4055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58" name="Google Shape;1158;p55"/>
          <p:cNvSpPr/>
          <p:nvPr/>
        </p:nvSpPr>
        <p:spPr>
          <a:xfrm>
            <a:off x="1239274" y="977140"/>
            <a:ext cx="8104" cy="8763"/>
          </a:xfrm>
          <a:custGeom>
            <a:avLst/>
            <a:gdLst/>
            <a:ahLst/>
            <a:cxnLst/>
            <a:rect l="l" t="t" r="r" b="b"/>
            <a:pathLst>
              <a:path w="172" h="186" extrusionOk="0">
                <a:moveTo>
                  <a:pt x="15" y="0"/>
                </a:moveTo>
                <a:cubicBezTo>
                  <a:pt x="8" y="0"/>
                  <a:pt x="1" y="14"/>
                  <a:pt x="22" y="14"/>
                </a:cubicBezTo>
                <a:cubicBezTo>
                  <a:pt x="22" y="4"/>
                  <a:pt x="18" y="0"/>
                  <a:pt x="15" y="0"/>
                </a:cubicBezTo>
                <a:close/>
                <a:moveTo>
                  <a:pt x="22" y="14"/>
                </a:moveTo>
                <a:lnTo>
                  <a:pt x="22" y="14"/>
                </a:lnTo>
                <a:cubicBezTo>
                  <a:pt x="54" y="78"/>
                  <a:pt x="85" y="141"/>
                  <a:pt x="149" y="173"/>
                </a:cubicBezTo>
                <a:cubicBezTo>
                  <a:pt x="149" y="182"/>
                  <a:pt x="151" y="186"/>
                  <a:pt x="154" y="186"/>
                </a:cubicBezTo>
                <a:cubicBezTo>
                  <a:pt x="162" y="186"/>
                  <a:pt x="171" y="163"/>
                  <a:pt x="149" y="141"/>
                </a:cubicBezTo>
                <a:cubicBezTo>
                  <a:pt x="117" y="109"/>
                  <a:pt x="85" y="46"/>
                  <a:pt x="22" y="14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59" name="Google Shape;1159;p55"/>
          <p:cNvSpPr/>
          <p:nvPr/>
        </p:nvSpPr>
        <p:spPr>
          <a:xfrm>
            <a:off x="9079249" y="3747199"/>
            <a:ext cx="46" cy="4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AB0D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60" name="Google Shape;1160;p55"/>
          <p:cNvSpPr/>
          <p:nvPr/>
        </p:nvSpPr>
        <p:spPr>
          <a:xfrm>
            <a:off x="5855822" y="4818203"/>
            <a:ext cx="6878" cy="21389"/>
          </a:xfrm>
          <a:custGeom>
            <a:avLst/>
            <a:gdLst/>
            <a:ahLst/>
            <a:cxnLst/>
            <a:rect l="l" t="t" r="r" b="b"/>
            <a:pathLst>
              <a:path w="146" h="454" extrusionOk="0">
                <a:moveTo>
                  <a:pt x="106" y="0"/>
                </a:moveTo>
                <a:cubicBezTo>
                  <a:pt x="93" y="0"/>
                  <a:pt x="82" y="10"/>
                  <a:pt x="82" y="37"/>
                </a:cubicBezTo>
                <a:cubicBezTo>
                  <a:pt x="50" y="164"/>
                  <a:pt x="19" y="290"/>
                  <a:pt x="19" y="417"/>
                </a:cubicBezTo>
                <a:cubicBezTo>
                  <a:pt x="0" y="435"/>
                  <a:pt x="14" y="454"/>
                  <a:pt x="35" y="454"/>
                </a:cubicBezTo>
                <a:cubicBezTo>
                  <a:pt x="50" y="454"/>
                  <a:pt x="69" y="444"/>
                  <a:pt x="82" y="417"/>
                </a:cubicBezTo>
                <a:cubicBezTo>
                  <a:pt x="114" y="290"/>
                  <a:pt x="114" y="164"/>
                  <a:pt x="145" y="37"/>
                </a:cubicBezTo>
                <a:cubicBezTo>
                  <a:pt x="145" y="19"/>
                  <a:pt x="124" y="0"/>
                  <a:pt x="106" y="0"/>
                </a:cubicBezTo>
                <a:close/>
              </a:path>
            </a:pathLst>
          </a:custGeom>
          <a:solidFill>
            <a:srgbClr val="F2D8D5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61" name="Google Shape;1161;p55"/>
          <p:cNvSpPr/>
          <p:nvPr/>
        </p:nvSpPr>
        <p:spPr>
          <a:xfrm>
            <a:off x="4190191" y="1427442"/>
            <a:ext cx="6250019" cy="6159282"/>
          </a:xfrm>
          <a:custGeom>
            <a:avLst/>
            <a:gdLst/>
            <a:ahLst/>
            <a:cxnLst/>
            <a:rect l="l" t="t" r="r" b="b"/>
            <a:pathLst>
              <a:path w="132663" h="130737" extrusionOk="0">
                <a:moveTo>
                  <a:pt x="64904" y="1"/>
                </a:moveTo>
                <a:cubicBezTo>
                  <a:pt x="64077" y="1"/>
                  <a:pt x="63291" y="31"/>
                  <a:pt x="62578" y="92"/>
                </a:cubicBezTo>
                <a:cubicBezTo>
                  <a:pt x="61153" y="219"/>
                  <a:pt x="60457" y="472"/>
                  <a:pt x="60203" y="2024"/>
                </a:cubicBezTo>
                <a:cubicBezTo>
                  <a:pt x="59728" y="4937"/>
                  <a:pt x="61533" y="8357"/>
                  <a:pt x="61692" y="11334"/>
                </a:cubicBezTo>
                <a:cubicBezTo>
                  <a:pt x="61850" y="14596"/>
                  <a:pt x="61407" y="17826"/>
                  <a:pt x="61850" y="21088"/>
                </a:cubicBezTo>
                <a:cubicBezTo>
                  <a:pt x="60868" y="20740"/>
                  <a:pt x="59823" y="20550"/>
                  <a:pt x="58652" y="20455"/>
                </a:cubicBezTo>
                <a:cubicBezTo>
                  <a:pt x="58129" y="20420"/>
                  <a:pt x="57609" y="20408"/>
                  <a:pt x="57089" y="20408"/>
                </a:cubicBezTo>
                <a:cubicBezTo>
                  <a:pt x="55979" y="20408"/>
                  <a:pt x="54873" y="20462"/>
                  <a:pt x="53764" y="20462"/>
                </a:cubicBezTo>
                <a:cubicBezTo>
                  <a:pt x="53031" y="20462"/>
                  <a:pt x="52296" y="20439"/>
                  <a:pt x="51558" y="20360"/>
                </a:cubicBezTo>
                <a:cubicBezTo>
                  <a:pt x="49594" y="20138"/>
                  <a:pt x="47662" y="19473"/>
                  <a:pt x="45667" y="19378"/>
                </a:cubicBezTo>
                <a:cubicBezTo>
                  <a:pt x="45542" y="19373"/>
                  <a:pt x="45417" y="19370"/>
                  <a:pt x="45293" y="19370"/>
                </a:cubicBezTo>
                <a:cubicBezTo>
                  <a:pt x="41653" y="19370"/>
                  <a:pt x="39017" y="21605"/>
                  <a:pt x="39017" y="24699"/>
                </a:cubicBezTo>
                <a:cubicBezTo>
                  <a:pt x="38953" y="24794"/>
                  <a:pt x="38953" y="24920"/>
                  <a:pt x="39017" y="25015"/>
                </a:cubicBezTo>
                <a:cubicBezTo>
                  <a:pt x="39048" y="25902"/>
                  <a:pt x="39302" y="26852"/>
                  <a:pt x="39840" y="27834"/>
                </a:cubicBezTo>
                <a:cubicBezTo>
                  <a:pt x="41645" y="31317"/>
                  <a:pt x="45541" y="32711"/>
                  <a:pt x="48549" y="34959"/>
                </a:cubicBezTo>
                <a:cubicBezTo>
                  <a:pt x="51684" y="37303"/>
                  <a:pt x="54091" y="40375"/>
                  <a:pt x="57733" y="41990"/>
                </a:cubicBezTo>
                <a:cubicBezTo>
                  <a:pt x="57765" y="42021"/>
                  <a:pt x="57765" y="42021"/>
                  <a:pt x="57796" y="42021"/>
                </a:cubicBezTo>
                <a:cubicBezTo>
                  <a:pt x="57986" y="42845"/>
                  <a:pt x="58240" y="43668"/>
                  <a:pt x="58588" y="44397"/>
                </a:cubicBezTo>
                <a:cubicBezTo>
                  <a:pt x="59665" y="46803"/>
                  <a:pt x="61470" y="48767"/>
                  <a:pt x="62990" y="50857"/>
                </a:cubicBezTo>
                <a:cubicBezTo>
                  <a:pt x="64004" y="52282"/>
                  <a:pt x="64827" y="54056"/>
                  <a:pt x="65935" y="55512"/>
                </a:cubicBezTo>
                <a:cubicBezTo>
                  <a:pt x="65904" y="55544"/>
                  <a:pt x="65904" y="55576"/>
                  <a:pt x="65904" y="55639"/>
                </a:cubicBezTo>
                <a:cubicBezTo>
                  <a:pt x="66410" y="60231"/>
                  <a:pt x="62578" y="63778"/>
                  <a:pt x="59950" y="67103"/>
                </a:cubicBezTo>
                <a:cubicBezTo>
                  <a:pt x="57575" y="70048"/>
                  <a:pt x="55200" y="72994"/>
                  <a:pt x="52856" y="75971"/>
                </a:cubicBezTo>
                <a:cubicBezTo>
                  <a:pt x="48391" y="81544"/>
                  <a:pt x="43672" y="86991"/>
                  <a:pt x="39523" y="92818"/>
                </a:cubicBezTo>
                <a:cubicBezTo>
                  <a:pt x="38542" y="94212"/>
                  <a:pt x="37623" y="95669"/>
                  <a:pt x="36800" y="97157"/>
                </a:cubicBezTo>
                <a:cubicBezTo>
                  <a:pt x="37402" y="93958"/>
                  <a:pt x="36832" y="90507"/>
                  <a:pt x="37497" y="87245"/>
                </a:cubicBezTo>
                <a:cubicBezTo>
                  <a:pt x="38605" y="82019"/>
                  <a:pt x="37560" y="76857"/>
                  <a:pt x="36610" y="71569"/>
                </a:cubicBezTo>
                <a:cubicBezTo>
                  <a:pt x="38573" y="66438"/>
                  <a:pt x="44622" y="64506"/>
                  <a:pt x="47092" y="59534"/>
                </a:cubicBezTo>
                <a:cubicBezTo>
                  <a:pt x="49974" y="53739"/>
                  <a:pt x="48549" y="47057"/>
                  <a:pt x="50798" y="41135"/>
                </a:cubicBezTo>
                <a:lnTo>
                  <a:pt x="50956" y="41135"/>
                </a:lnTo>
                <a:cubicBezTo>
                  <a:pt x="51336" y="41071"/>
                  <a:pt x="51336" y="40533"/>
                  <a:pt x="51019" y="40470"/>
                </a:cubicBezTo>
                <a:cubicBezTo>
                  <a:pt x="51000" y="40395"/>
                  <a:pt x="50926" y="40331"/>
                  <a:pt x="50842" y="40331"/>
                </a:cubicBezTo>
                <a:cubicBezTo>
                  <a:pt x="50785" y="40331"/>
                  <a:pt x="50722" y="40361"/>
                  <a:pt x="50671" y="40438"/>
                </a:cubicBezTo>
                <a:lnTo>
                  <a:pt x="50639" y="40470"/>
                </a:lnTo>
                <a:cubicBezTo>
                  <a:pt x="43609" y="40945"/>
                  <a:pt x="33506" y="40945"/>
                  <a:pt x="30719" y="48830"/>
                </a:cubicBezTo>
                <a:cubicBezTo>
                  <a:pt x="28059" y="56304"/>
                  <a:pt x="30941" y="65583"/>
                  <a:pt x="35850" y="71442"/>
                </a:cubicBezTo>
                <a:cubicBezTo>
                  <a:pt x="35818" y="71600"/>
                  <a:pt x="35881" y="71727"/>
                  <a:pt x="35945" y="71822"/>
                </a:cubicBezTo>
                <a:cubicBezTo>
                  <a:pt x="36388" y="75591"/>
                  <a:pt x="37433" y="79454"/>
                  <a:pt x="37338" y="83254"/>
                </a:cubicBezTo>
                <a:cubicBezTo>
                  <a:pt x="36483" y="81038"/>
                  <a:pt x="34013" y="79676"/>
                  <a:pt x="31891" y="78346"/>
                </a:cubicBezTo>
                <a:cubicBezTo>
                  <a:pt x="27141" y="75369"/>
                  <a:pt x="26887" y="69162"/>
                  <a:pt x="22232" y="66343"/>
                </a:cubicBezTo>
                <a:cubicBezTo>
                  <a:pt x="22232" y="66343"/>
                  <a:pt x="22264" y="66312"/>
                  <a:pt x="22264" y="66312"/>
                </a:cubicBezTo>
                <a:cubicBezTo>
                  <a:pt x="24164" y="63936"/>
                  <a:pt x="23246" y="60864"/>
                  <a:pt x="21567" y="58584"/>
                </a:cubicBezTo>
                <a:cubicBezTo>
                  <a:pt x="20554" y="57128"/>
                  <a:pt x="19002" y="56463"/>
                  <a:pt x="17640" y="55354"/>
                </a:cubicBezTo>
                <a:cubicBezTo>
                  <a:pt x="15962" y="53992"/>
                  <a:pt x="14727" y="52282"/>
                  <a:pt x="13618" y="50477"/>
                </a:cubicBezTo>
                <a:cubicBezTo>
                  <a:pt x="13776" y="49970"/>
                  <a:pt x="13935" y="49495"/>
                  <a:pt x="14061" y="48957"/>
                </a:cubicBezTo>
                <a:cubicBezTo>
                  <a:pt x="14378" y="47785"/>
                  <a:pt x="14537" y="46772"/>
                  <a:pt x="14093" y="45600"/>
                </a:cubicBezTo>
                <a:cubicBezTo>
                  <a:pt x="13808" y="44903"/>
                  <a:pt x="13238" y="44428"/>
                  <a:pt x="12858" y="43763"/>
                </a:cubicBezTo>
                <a:cubicBezTo>
                  <a:pt x="11623" y="41546"/>
                  <a:pt x="11243" y="39931"/>
                  <a:pt x="11781" y="37588"/>
                </a:cubicBezTo>
                <a:cubicBezTo>
                  <a:pt x="11845" y="37493"/>
                  <a:pt x="11876" y="37430"/>
                  <a:pt x="11845" y="37334"/>
                </a:cubicBezTo>
                <a:cubicBezTo>
                  <a:pt x="11845" y="37303"/>
                  <a:pt x="11845" y="37303"/>
                  <a:pt x="11845" y="37271"/>
                </a:cubicBezTo>
                <a:cubicBezTo>
                  <a:pt x="11887" y="37079"/>
                  <a:pt x="11715" y="36945"/>
                  <a:pt x="11559" y="36945"/>
                </a:cubicBezTo>
                <a:cubicBezTo>
                  <a:pt x="11483" y="36945"/>
                  <a:pt x="11411" y="36977"/>
                  <a:pt x="11370" y="37049"/>
                </a:cubicBezTo>
                <a:cubicBezTo>
                  <a:pt x="11338" y="37049"/>
                  <a:pt x="11306" y="37081"/>
                  <a:pt x="11275" y="37081"/>
                </a:cubicBezTo>
                <a:cubicBezTo>
                  <a:pt x="5036" y="40913"/>
                  <a:pt x="0" y="47817"/>
                  <a:pt x="2059" y="55481"/>
                </a:cubicBezTo>
                <a:cubicBezTo>
                  <a:pt x="4051" y="62846"/>
                  <a:pt x="13121" y="66528"/>
                  <a:pt x="20356" y="66528"/>
                </a:cubicBezTo>
                <a:cubicBezTo>
                  <a:pt x="20711" y="66528"/>
                  <a:pt x="21063" y="66519"/>
                  <a:pt x="21409" y="66502"/>
                </a:cubicBezTo>
                <a:cubicBezTo>
                  <a:pt x="21409" y="66628"/>
                  <a:pt x="21472" y="66755"/>
                  <a:pt x="21599" y="66850"/>
                </a:cubicBezTo>
                <a:cubicBezTo>
                  <a:pt x="25621" y="69067"/>
                  <a:pt x="25811" y="73880"/>
                  <a:pt x="28788" y="76984"/>
                </a:cubicBezTo>
                <a:cubicBezTo>
                  <a:pt x="31511" y="79834"/>
                  <a:pt x="37117" y="80563"/>
                  <a:pt x="37148" y="85376"/>
                </a:cubicBezTo>
                <a:cubicBezTo>
                  <a:pt x="37085" y="85788"/>
                  <a:pt x="37022" y="86168"/>
                  <a:pt x="36927" y="86580"/>
                </a:cubicBezTo>
                <a:cubicBezTo>
                  <a:pt x="35723" y="91298"/>
                  <a:pt x="37307" y="96302"/>
                  <a:pt x="34995" y="100736"/>
                </a:cubicBezTo>
                <a:cubicBezTo>
                  <a:pt x="34963" y="100767"/>
                  <a:pt x="34963" y="100799"/>
                  <a:pt x="34963" y="100831"/>
                </a:cubicBezTo>
                <a:cubicBezTo>
                  <a:pt x="30909" y="109825"/>
                  <a:pt x="29484" y="119895"/>
                  <a:pt x="28756" y="129744"/>
                </a:cubicBezTo>
                <a:cubicBezTo>
                  <a:pt x="28756" y="129839"/>
                  <a:pt x="28788" y="129903"/>
                  <a:pt x="28819" y="129934"/>
                </a:cubicBezTo>
                <a:cubicBezTo>
                  <a:pt x="28788" y="130029"/>
                  <a:pt x="28788" y="130156"/>
                  <a:pt x="28883" y="130219"/>
                </a:cubicBezTo>
                <a:cubicBezTo>
                  <a:pt x="29227" y="130564"/>
                  <a:pt x="29687" y="130737"/>
                  <a:pt x="30158" y="130737"/>
                </a:cubicBezTo>
                <a:cubicBezTo>
                  <a:pt x="30292" y="130737"/>
                  <a:pt x="30427" y="130723"/>
                  <a:pt x="30561" y="130694"/>
                </a:cubicBezTo>
                <a:cubicBezTo>
                  <a:pt x="30719" y="130663"/>
                  <a:pt x="30783" y="130599"/>
                  <a:pt x="30814" y="130473"/>
                </a:cubicBezTo>
                <a:cubicBezTo>
                  <a:pt x="30973" y="130473"/>
                  <a:pt x="31131" y="130378"/>
                  <a:pt x="31163" y="130188"/>
                </a:cubicBezTo>
                <a:cubicBezTo>
                  <a:pt x="31701" y="114638"/>
                  <a:pt x="36958" y="99532"/>
                  <a:pt x="46712" y="87371"/>
                </a:cubicBezTo>
                <a:cubicBezTo>
                  <a:pt x="51336" y="81576"/>
                  <a:pt x="56656" y="76161"/>
                  <a:pt x="61850" y="70840"/>
                </a:cubicBezTo>
                <a:cubicBezTo>
                  <a:pt x="64827" y="67800"/>
                  <a:pt x="67867" y="65551"/>
                  <a:pt x="71699" y="63715"/>
                </a:cubicBezTo>
                <a:cubicBezTo>
                  <a:pt x="74138" y="62575"/>
                  <a:pt x="76323" y="61466"/>
                  <a:pt x="78096" y="59408"/>
                </a:cubicBezTo>
                <a:cubicBezTo>
                  <a:pt x="78160" y="59313"/>
                  <a:pt x="78160" y="59218"/>
                  <a:pt x="78128" y="59154"/>
                </a:cubicBezTo>
                <a:lnTo>
                  <a:pt x="79996" y="59154"/>
                </a:lnTo>
                <a:cubicBezTo>
                  <a:pt x="79965" y="59186"/>
                  <a:pt x="79965" y="59218"/>
                  <a:pt x="79996" y="59249"/>
                </a:cubicBezTo>
                <a:cubicBezTo>
                  <a:pt x="82023" y="65203"/>
                  <a:pt x="84588" y="71727"/>
                  <a:pt x="90099" y="75337"/>
                </a:cubicBezTo>
                <a:cubicBezTo>
                  <a:pt x="92474" y="76889"/>
                  <a:pt x="95039" y="77617"/>
                  <a:pt x="97858" y="77617"/>
                </a:cubicBezTo>
                <a:cubicBezTo>
                  <a:pt x="99893" y="77604"/>
                  <a:pt x="101825" y="77504"/>
                  <a:pt x="103732" y="77504"/>
                </a:cubicBezTo>
                <a:cubicBezTo>
                  <a:pt x="106425" y="77504"/>
                  <a:pt x="109069" y="77704"/>
                  <a:pt x="111887" y="78631"/>
                </a:cubicBezTo>
                <a:cubicBezTo>
                  <a:pt x="111912" y="78641"/>
                  <a:pt x="111936" y="78645"/>
                  <a:pt x="111958" y="78645"/>
                </a:cubicBezTo>
                <a:cubicBezTo>
                  <a:pt x="112082" y="78645"/>
                  <a:pt x="112172" y="78511"/>
                  <a:pt x="112172" y="78377"/>
                </a:cubicBezTo>
                <a:cubicBezTo>
                  <a:pt x="112236" y="78346"/>
                  <a:pt x="112267" y="78282"/>
                  <a:pt x="112299" y="78187"/>
                </a:cubicBezTo>
                <a:cubicBezTo>
                  <a:pt x="113566" y="73754"/>
                  <a:pt x="112489" y="69003"/>
                  <a:pt x="110969" y="64728"/>
                </a:cubicBezTo>
                <a:cubicBezTo>
                  <a:pt x="109670" y="61023"/>
                  <a:pt x="106503" y="57951"/>
                  <a:pt x="103463" y="55417"/>
                </a:cubicBezTo>
                <a:lnTo>
                  <a:pt x="103463" y="55417"/>
                </a:lnTo>
                <a:cubicBezTo>
                  <a:pt x="105535" y="55739"/>
                  <a:pt x="107584" y="55933"/>
                  <a:pt x="109583" y="55933"/>
                </a:cubicBezTo>
                <a:cubicBezTo>
                  <a:pt x="116449" y="55933"/>
                  <a:pt x="122731" y="53644"/>
                  <a:pt x="127342" y="46360"/>
                </a:cubicBezTo>
                <a:cubicBezTo>
                  <a:pt x="129369" y="43193"/>
                  <a:pt x="131047" y="39710"/>
                  <a:pt x="131744" y="36004"/>
                </a:cubicBezTo>
                <a:cubicBezTo>
                  <a:pt x="132092" y="34199"/>
                  <a:pt x="132662" y="31602"/>
                  <a:pt x="130920" y="30304"/>
                </a:cubicBezTo>
                <a:cubicBezTo>
                  <a:pt x="130002" y="29607"/>
                  <a:pt x="128894" y="29702"/>
                  <a:pt x="127817" y="29607"/>
                </a:cubicBezTo>
                <a:cubicBezTo>
                  <a:pt x="126423" y="29512"/>
                  <a:pt x="124840" y="29639"/>
                  <a:pt x="123541" y="28816"/>
                </a:cubicBezTo>
                <a:cubicBezTo>
                  <a:pt x="122750" y="28341"/>
                  <a:pt x="122465" y="27327"/>
                  <a:pt x="121641" y="26820"/>
                </a:cubicBezTo>
                <a:cubicBezTo>
                  <a:pt x="120814" y="26317"/>
                  <a:pt x="119982" y="26118"/>
                  <a:pt x="119149" y="26118"/>
                </a:cubicBezTo>
                <a:cubicBezTo>
                  <a:pt x="117940" y="26118"/>
                  <a:pt x="116729" y="26536"/>
                  <a:pt x="115529" y="27042"/>
                </a:cubicBezTo>
                <a:cubicBezTo>
                  <a:pt x="116163" y="25300"/>
                  <a:pt x="116416" y="23654"/>
                  <a:pt x="115909" y="22323"/>
                </a:cubicBezTo>
                <a:cubicBezTo>
                  <a:pt x="115909" y="22292"/>
                  <a:pt x="115941" y="22260"/>
                  <a:pt x="115941" y="22197"/>
                </a:cubicBezTo>
                <a:cubicBezTo>
                  <a:pt x="116163" y="17795"/>
                  <a:pt x="114547" y="13900"/>
                  <a:pt x="112299" y="10194"/>
                </a:cubicBezTo>
                <a:cubicBezTo>
                  <a:pt x="110909" y="7918"/>
                  <a:pt x="109133" y="3957"/>
                  <a:pt x="106068" y="3957"/>
                </a:cubicBezTo>
                <a:cubicBezTo>
                  <a:pt x="105850" y="3957"/>
                  <a:pt x="105626" y="3977"/>
                  <a:pt x="105395" y="4019"/>
                </a:cubicBezTo>
                <a:cubicBezTo>
                  <a:pt x="104255" y="4209"/>
                  <a:pt x="103337" y="5127"/>
                  <a:pt x="102228" y="5317"/>
                </a:cubicBezTo>
                <a:cubicBezTo>
                  <a:pt x="101884" y="5385"/>
                  <a:pt x="101545" y="5413"/>
                  <a:pt x="101211" y="5413"/>
                </a:cubicBezTo>
                <a:cubicBezTo>
                  <a:pt x="99671" y="5413"/>
                  <a:pt x="98221" y="4808"/>
                  <a:pt x="96686" y="4652"/>
                </a:cubicBezTo>
                <a:cubicBezTo>
                  <a:pt x="96441" y="4627"/>
                  <a:pt x="96200" y="4614"/>
                  <a:pt x="95961" y="4614"/>
                </a:cubicBezTo>
                <a:cubicBezTo>
                  <a:pt x="94716" y="4614"/>
                  <a:pt x="93543" y="4949"/>
                  <a:pt x="92347" y="5507"/>
                </a:cubicBezTo>
                <a:cubicBezTo>
                  <a:pt x="88705" y="7217"/>
                  <a:pt x="85254" y="10701"/>
                  <a:pt x="83068" y="14153"/>
                </a:cubicBezTo>
                <a:cubicBezTo>
                  <a:pt x="82150" y="8832"/>
                  <a:pt x="79585" y="3195"/>
                  <a:pt x="74138" y="1295"/>
                </a:cubicBezTo>
                <a:cubicBezTo>
                  <a:pt x="71618" y="422"/>
                  <a:pt x="67977" y="1"/>
                  <a:pt x="64904" y="1"/>
                </a:cubicBezTo>
                <a:close/>
              </a:path>
            </a:pathLst>
          </a:custGeom>
          <a:solidFill>
            <a:srgbClr val="F2D8D5">
              <a:alpha val="56980"/>
            </a:srgbClr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62" name="Google Shape;1162;p55"/>
          <p:cNvSpPr/>
          <p:nvPr/>
        </p:nvSpPr>
        <p:spPr>
          <a:xfrm>
            <a:off x="5376286" y="2385240"/>
            <a:ext cx="3339770" cy="4995050"/>
          </a:xfrm>
          <a:custGeom>
            <a:avLst/>
            <a:gdLst/>
            <a:ahLst/>
            <a:cxnLst/>
            <a:rect l="l" t="t" r="r" b="b"/>
            <a:pathLst>
              <a:path w="70890" h="106025" extrusionOk="0">
                <a:moveTo>
                  <a:pt x="64257" y="1422"/>
                </a:moveTo>
                <a:cubicBezTo>
                  <a:pt x="66569" y="7344"/>
                  <a:pt x="68659" y="14217"/>
                  <a:pt x="68215" y="20582"/>
                </a:cubicBezTo>
                <a:cubicBezTo>
                  <a:pt x="67772" y="26948"/>
                  <a:pt x="63465" y="32616"/>
                  <a:pt x="58778" y="36607"/>
                </a:cubicBezTo>
                <a:cubicBezTo>
                  <a:pt x="54028" y="40660"/>
                  <a:pt x="48137" y="43162"/>
                  <a:pt x="41898" y="43415"/>
                </a:cubicBezTo>
                <a:cubicBezTo>
                  <a:pt x="41387" y="43435"/>
                  <a:pt x="40878" y="43441"/>
                  <a:pt x="40371" y="43441"/>
                </a:cubicBezTo>
                <a:cubicBezTo>
                  <a:pt x="39561" y="43441"/>
                  <a:pt x="38758" y="43425"/>
                  <a:pt x="37964" y="43425"/>
                </a:cubicBezTo>
                <a:cubicBezTo>
                  <a:pt x="36030" y="43425"/>
                  <a:pt x="34152" y="43517"/>
                  <a:pt x="32366" y="44144"/>
                </a:cubicBezTo>
                <a:cubicBezTo>
                  <a:pt x="36451" y="41262"/>
                  <a:pt x="41202" y="39552"/>
                  <a:pt x="45350" y="36797"/>
                </a:cubicBezTo>
                <a:cubicBezTo>
                  <a:pt x="49341" y="34136"/>
                  <a:pt x="52888" y="30843"/>
                  <a:pt x="55928" y="27106"/>
                </a:cubicBezTo>
                <a:cubicBezTo>
                  <a:pt x="60932" y="20962"/>
                  <a:pt x="65809" y="12633"/>
                  <a:pt x="63908" y="4431"/>
                </a:cubicBezTo>
                <a:cubicBezTo>
                  <a:pt x="63867" y="4209"/>
                  <a:pt x="63697" y="4108"/>
                  <a:pt x="63528" y="4108"/>
                </a:cubicBezTo>
                <a:cubicBezTo>
                  <a:pt x="63311" y="4108"/>
                  <a:pt x="63095" y="4273"/>
                  <a:pt x="63148" y="4558"/>
                </a:cubicBezTo>
                <a:cubicBezTo>
                  <a:pt x="64954" y="14122"/>
                  <a:pt x="58493" y="23591"/>
                  <a:pt x="52064" y="30051"/>
                </a:cubicBezTo>
                <a:cubicBezTo>
                  <a:pt x="48739" y="33408"/>
                  <a:pt x="44907" y="36227"/>
                  <a:pt x="40790" y="38507"/>
                </a:cubicBezTo>
                <a:cubicBezTo>
                  <a:pt x="37782" y="40153"/>
                  <a:pt x="34805" y="41579"/>
                  <a:pt x="32113" y="43605"/>
                </a:cubicBezTo>
                <a:cubicBezTo>
                  <a:pt x="32809" y="42719"/>
                  <a:pt x="33506" y="41769"/>
                  <a:pt x="34140" y="40787"/>
                </a:cubicBezTo>
                <a:cubicBezTo>
                  <a:pt x="34319" y="40518"/>
                  <a:pt x="34086" y="40249"/>
                  <a:pt x="33845" y="40249"/>
                </a:cubicBezTo>
                <a:cubicBezTo>
                  <a:pt x="33745" y="40249"/>
                  <a:pt x="33644" y="40295"/>
                  <a:pt x="33570" y="40407"/>
                </a:cubicBezTo>
                <a:cubicBezTo>
                  <a:pt x="32936" y="41262"/>
                  <a:pt x="32239" y="42085"/>
                  <a:pt x="31511" y="42877"/>
                </a:cubicBezTo>
                <a:cubicBezTo>
                  <a:pt x="32081" y="41674"/>
                  <a:pt x="32588" y="40407"/>
                  <a:pt x="33158" y="39140"/>
                </a:cubicBezTo>
                <a:cubicBezTo>
                  <a:pt x="36325" y="31793"/>
                  <a:pt x="40980" y="27328"/>
                  <a:pt x="47631" y="23052"/>
                </a:cubicBezTo>
                <a:cubicBezTo>
                  <a:pt x="55706" y="17859"/>
                  <a:pt x="61027" y="10321"/>
                  <a:pt x="64257" y="1422"/>
                </a:cubicBezTo>
                <a:close/>
                <a:moveTo>
                  <a:pt x="12826" y="13520"/>
                </a:moveTo>
                <a:lnTo>
                  <a:pt x="12826" y="13520"/>
                </a:lnTo>
                <a:cubicBezTo>
                  <a:pt x="16215" y="21374"/>
                  <a:pt x="18748" y="29671"/>
                  <a:pt x="16247" y="38285"/>
                </a:cubicBezTo>
                <a:cubicBezTo>
                  <a:pt x="15170" y="41959"/>
                  <a:pt x="13048" y="45189"/>
                  <a:pt x="12161" y="48926"/>
                </a:cubicBezTo>
                <a:cubicBezTo>
                  <a:pt x="11053" y="53613"/>
                  <a:pt x="9913" y="57698"/>
                  <a:pt x="7538" y="61847"/>
                </a:cubicBezTo>
                <a:cubicBezTo>
                  <a:pt x="7474" y="61023"/>
                  <a:pt x="7348" y="60168"/>
                  <a:pt x="7189" y="59281"/>
                </a:cubicBezTo>
                <a:cubicBezTo>
                  <a:pt x="7189" y="59218"/>
                  <a:pt x="7126" y="59186"/>
                  <a:pt x="7063" y="59155"/>
                </a:cubicBezTo>
                <a:cubicBezTo>
                  <a:pt x="6936" y="57223"/>
                  <a:pt x="6777" y="55260"/>
                  <a:pt x="6936" y="53296"/>
                </a:cubicBezTo>
                <a:cubicBezTo>
                  <a:pt x="7316" y="48862"/>
                  <a:pt x="9818" y="45189"/>
                  <a:pt x="10958" y="41009"/>
                </a:cubicBezTo>
                <a:cubicBezTo>
                  <a:pt x="13016" y="33250"/>
                  <a:pt x="12858" y="24477"/>
                  <a:pt x="13365" y="16497"/>
                </a:cubicBezTo>
                <a:cubicBezTo>
                  <a:pt x="13381" y="16346"/>
                  <a:pt x="13257" y="16267"/>
                  <a:pt x="13131" y="16267"/>
                </a:cubicBezTo>
                <a:cubicBezTo>
                  <a:pt x="13018" y="16267"/>
                  <a:pt x="12905" y="16331"/>
                  <a:pt x="12890" y="16465"/>
                </a:cubicBezTo>
                <a:cubicBezTo>
                  <a:pt x="12035" y="25301"/>
                  <a:pt x="12668" y="35498"/>
                  <a:pt x="9469" y="43827"/>
                </a:cubicBezTo>
                <a:cubicBezTo>
                  <a:pt x="8266" y="46931"/>
                  <a:pt x="6746" y="49876"/>
                  <a:pt x="6492" y="53233"/>
                </a:cubicBezTo>
                <a:cubicBezTo>
                  <a:pt x="6176" y="56970"/>
                  <a:pt x="6999" y="60675"/>
                  <a:pt x="6714" y="64412"/>
                </a:cubicBezTo>
                <a:cubicBezTo>
                  <a:pt x="6714" y="64475"/>
                  <a:pt x="6746" y="64507"/>
                  <a:pt x="6746" y="64538"/>
                </a:cubicBezTo>
                <a:cubicBezTo>
                  <a:pt x="6714" y="64792"/>
                  <a:pt x="6682" y="65014"/>
                  <a:pt x="6619" y="65235"/>
                </a:cubicBezTo>
                <a:cubicBezTo>
                  <a:pt x="5447" y="60073"/>
                  <a:pt x="2914" y="53518"/>
                  <a:pt x="4434" y="48577"/>
                </a:cubicBezTo>
                <a:cubicBezTo>
                  <a:pt x="5036" y="46677"/>
                  <a:pt x="6714" y="45601"/>
                  <a:pt x="7284" y="43764"/>
                </a:cubicBezTo>
                <a:cubicBezTo>
                  <a:pt x="7854" y="41895"/>
                  <a:pt x="6968" y="39868"/>
                  <a:pt x="6809" y="38000"/>
                </a:cubicBezTo>
                <a:cubicBezTo>
                  <a:pt x="6112" y="29386"/>
                  <a:pt x="13650" y="21881"/>
                  <a:pt x="12826" y="13520"/>
                </a:cubicBezTo>
                <a:close/>
                <a:moveTo>
                  <a:pt x="69007" y="78283"/>
                </a:moveTo>
                <a:cubicBezTo>
                  <a:pt x="68976" y="78283"/>
                  <a:pt x="68976" y="78314"/>
                  <a:pt x="68944" y="78314"/>
                </a:cubicBezTo>
                <a:cubicBezTo>
                  <a:pt x="68976" y="78314"/>
                  <a:pt x="68944" y="78283"/>
                  <a:pt x="68944" y="78283"/>
                </a:cubicBezTo>
                <a:close/>
                <a:moveTo>
                  <a:pt x="39773" y="59266"/>
                </a:moveTo>
                <a:cubicBezTo>
                  <a:pt x="40711" y="59266"/>
                  <a:pt x="41651" y="59348"/>
                  <a:pt x="42595" y="59566"/>
                </a:cubicBezTo>
                <a:cubicBezTo>
                  <a:pt x="47187" y="60643"/>
                  <a:pt x="50798" y="63968"/>
                  <a:pt x="53996" y="67262"/>
                </a:cubicBezTo>
                <a:cubicBezTo>
                  <a:pt x="58208" y="71601"/>
                  <a:pt x="62230" y="76224"/>
                  <a:pt x="68057" y="78029"/>
                </a:cubicBezTo>
                <a:cubicBezTo>
                  <a:pt x="66239" y="78387"/>
                  <a:pt x="64424" y="78561"/>
                  <a:pt x="62626" y="78561"/>
                </a:cubicBezTo>
                <a:cubicBezTo>
                  <a:pt x="57411" y="78561"/>
                  <a:pt x="52333" y="77096"/>
                  <a:pt x="47694" y="74388"/>
                </a:cubicBezTo>
                <a:cubicBezTo>
                  <a:pt x="42057" y="71094"/>
                  <a:pt x="38605" y="66059"/>
                  <a:pt x="33855" y="61847"/>
                </a:cubicBezTo>
                <a:cubicBezTo>
                  <a:pt x="32968" y="61087"/>
                  <a:pt x="32081" y="60485"/>
                  <a:pt x="31131" y="60010"/>
                </a:cubicBezTo>
                <a:lnTo>
                  <a:pt x="31131" y="60010"/>
                </a:lnTo>
                <a:cubicBezTo>
                  <a:pt x="31176" y="60010"/>
                  <a:pt x="31220" y="60010"/>
                  <a:pt x="31265" y="60010"/>
                </a:cubicBezTo>
                <a:cubicBezTo>
                  <a:pt x="34130" y="60010"/>
                  <a:pt x="36945" y="59266"/>
                  <a:pt x="39773" y="59266"/>
                </a:cubicBezTo>
                <a:close/>
                <a:moveTo>
                  <a:pt x="27426" y="60200"/>
                </a:moveTo>
                <a:cubicBezTo>
                  <a:pt x="28407" y="60358"/>
                  <a:pt x="29389" y="60612"/>
                  <a:pt x="30403" y="60992"/>
                </a:cubicBezTo>
                <a:cubicBezTo>
                  <a:pt x="35343" y="62955"/>
                  <a:pt x="38637" y="68624"/>
                  <a:pt x="42722" y="71917"/>
                </a:cubicBezTo>
                <a:cubicBezTo>
                  <a:pt x="48471" y="76502"/>
                  <a:pt x="55325" y="79302"/>
                  <a:pt x="62481" y="79302"/>
                </a:cubicBezTo>
                <a:cubicBezTo>
                  <a:pt x="64470" y="79302"/>
                  <a:pt x="66482" y="79086"/>
                  <a:pt x="68501" y="78631"/>
                </a:cubicBezTo>
                <a:lnTo>
                  <a:pt x="68501" y="78631"/>
                </a:lnTo>
                <a:cubicBezTo>
                  <a:pt x="63699" y="81848"/>
                  <a:pt x="57984" y="83738"/>
                  <a:pt x="52360" y="83738"/>
                </a:cubicBezTo>
                <a:cubicBezTo>
                  <a:pt x="46856" y="83738"/>
                  <a:pt x="41439" y="81927"/>
                  <a:pt x="37053" y="77776"/>
                </a:cubicBezTo>
                <a:cubicBezTo>
                  <a:pt x="33063" y="74007"/>
                  <a:pt x="31701" y="69162"/>
                  <a:pt x="29611" y="64285"/>
                </a:cubicBezTo>
                <a:cubicBezTo>
                  <a:pt x="29009" y="62923"/>
                  <a:pt x="28407" y="61308"/>
                  <a:pt x="27426" y="60200"/>
                </a:cubicBezTo>
                <a:close/>
                <a:moveTo>
                  <a:pt x="64434" y="1"/>
                </a:moveTo>
                <a:cubicBezTo>
                  <a:pt x="64199" y="1"/>
                  <a:pt x="63959" y="192"/>
                  <a:pt x="63940" y="441"/>
                </a:cubicBezTo>
                <a:cubicBezTo>
                  <a:pt x="63845" y="472"/>
                  <a:pt x="63750" y="567"/>
                  <a:pt x="63718" y="694"/>
                </a:cubicBezTo>
                <a:cubicBezTo>
                  <a:pt x="62103" y="6204"/>
                  <a:pt x="59095" y="11366"/>
                  <a:pt x="55168" y="15547"/>
                </a:cubicBezTo>
                <a:cubicBezTo>
                  <a:pt x="51494" y="19410"/>
                  <a:pt x="46997" y="21849"/>
                  <a:pt x="42690" y="24921"/>
                </a:cubicBezTo>
                <a:cubicBezTo>
                  <a:pt x="39143" y="27423"/>
                  <a:pt x="36356" y="30653"/>
                  <a:pt x="34235" y="34453"/>
                </a:cubicBezTo>
                <a:cubicBezTo>
                  <a:pt x="32239" y="38032"/>
                  <a:pt x="31258" y="42307"/>
                  <a:pt x="28851" y="45601"/>
                </a:cubicBezTo>
                <a:cubicBezTo>
                  <a:pt x="24924" y="49211"/>
                  <a:pt x="20490" y="52219"/>
                  <a:pt x="16785" y="56083"/>
                </a:cubicBezTo>
                <a:cubicBezTo>
                  <a:pt x="12636" y="60422"/>
                  <a:pt x="10261" y="65615"/>
                  <a:pt x="8171" y="71126"/>
                </a:cubicBezTo>
                <a:cubicBezTo>
                  <a:pt x="6461" y="75718"/>
                  <a:pt x="4656" y="80500"/>
                  <a:pt x="4276" y="85440"/>
                </a:cubicBezTo>
                <a:cubicBezTo>
                  <a:pt x="3231" y="84965"/>
                  <a:pt x="2059" y="81386"/>
                  <a:pt x="1995" y="81006"/>
                </a:cubicBezTo>
                <a:cubicBezTo>
                  <a:pt x="1489" y="78726"/>
                  <a:pt x="2090" y="77016"/>
                  <a:pt x="3167" y="75021"/>
                </a:cubicBezTo>
                <a:cubicBezTo>
                  <a:pt x="4117" y="73311"/>
                  <a:pt x="5352" y="71727"/>
                  <a:pt x="6207" y="69954"/>
                </a:cubicBezTo>
                <a:cubicBezTo>
                  <a:pt x="7316" y="67705"/>
                  <a:pt x="7664" y="65489"/>
                  <a:pt x="7633" y="63177"/>
                </a:cubicBezTo>
                <a:cubicBezTo>
                  <a:pt x="7696" y="63145"/>
                  <a:pt x="7791" y="63113"/>
                  <a:pt x="7854" y="63018"/>
                </a:cubicBezTo>
                <a:cubicBezTo>
                  <a:pt x="10229" y="59313"/>
                  <a:pt x="11686" y="55481"/>
                  <a:pt x="12636" y="51174"/>
                </a:cubicBezTo>
                <a:cubicBezTo>
                  <a:pt x="13808" y="46044"/>
                  <a:pt x="16627" y="41515"/>
                  <a:pt x="17640" y="36353"/>
                </a:cubicBezTo>
                <a:cubicBezTo>
                  <a:pt x="19477" y="27106"/>
                  <a:pt x="16183" y="17447"/>
                  <a:pt x="11718" y="9403"/>
                </a:cubicBezTo>
                <a:cubicBezTo>
                  <a:pt x="11686" y="9340"/>
                  <a:pt x="11655" y="9276"/>
                  <a:pt x="11623" y="9213"/>
                </a:cubicBezTo>
                <a:cubicBezTo>
                  <a:pt x="11548" y="9053"/>
                  <a:pt x="11420" y="8987"/>
                  <a:pt x="11291" y="8987"/>
                </a:cubicBezTo>
                <a:cubicBezTo>
                  <a:pt x="11036" y="8987"/>
                  <a:pt x="10779" y="9246"/>
                  <a:pt x="10926" y="9561"/>
                </a:cubicBezTo>
                <a:cubicBezTo>
                  <a:pt x="13998" y="16022"/>
                  <a:pt x="10483" y="22292"/>
                  <a:pt x="8076" y="28278"/>
                </a:cubicBezTo>
                <a:cubicBezTo>
                  <a:pt x="6302" y="32680"/>
                  <a:pt x="6081" y="36005"/>
                  <a:pt x="6461" y="40565"/>
                </a:cubicBezTo>
                <a:cubicBezTo>
                  <a:pt x="6841" y="44904"/>
                  <a:pt x="3262" y="47564"/>
                  <a:pt x="3421" y="52093"/>
                </a:cubicBezTo>
                <a:cubicBezTo>
                  <a:pt x="3611" y="56811"/>
                  <a:pt x="5131" y="61783"/>
                  <a:pt x="6366" y="66344"/>
                </a:cubicBezTo>
                <a:cubicBezTo>
                  <a:pt x="5859" y="68180"/>
                  <a:pt x="4941" y="69954"/>
                  <a:pt x="3516" y="71981"/>
                </a:cubicBezTo>
                <a:cubicBezTo>
                  <a:pt x="2090" y="74007"/>
                  <a:pt x="634" y="76098"/>
                  <a:pt x="285" y="78663"/>
                </a:cubicBezTo>
                <a:cubicBezTo>
                  <a:pt x="0" y="80880"/>
                  <a:pt x="1330" y="86073"/>
                  <a:pt x="4212" y="86358"/>
                </a:cubicBezTo>
                <a:cubicBezTo>
                  <a:pt x="4181" y="87150"/>
                  <a:pt x="4212" y="87942"/>
                  <a:pt x="4244" y="88734"/>
                </a:cubicBezTo>
                <a:cubicBezTo>
                  <a:pt x="4656" y="94941"/>
                  <a:pt x="7886" y="100926"/>
                  <a:pt x="11433" y="105866"/>
                </a:cubicBezTo>
                <a:cubicBezTo>
                  <a:pt x="11519" y="105978"/>
                  <a:pt x="11628" y="106025"/>
                  <a:pt x="11738" y="106025"/>
                </a:cubicBezTo>
                <a:cubicBezTo>
                  <a:pt x="12031" y="106025"/>
                  <a:pt x="12323" y="105691"/>
                  <a:pt x="12161" y="105391"/>
                </a:cubicBezTo>
                <a:cubicBezTo>
                  <a:pt x="9089" y="99058"/>
                  <a:pt x="5257" y="93262"/>
                  <a:pt x="5701" y="85883"/>
                </a:cubicBezTo>
                <a:cubicBezTo>
                  <a:pt x="6081" y="79835"/>
                  <a:pt x="8678" y="73564"/>
                  <a:pt x="10958" y="67959"/>
                </a:cubicBezTo>
                <a:cubicBezTo>
                  <a:pt x="11211" y="67325"/>
                  <a:pt x="11496" y="66724"/>
                  <a:pt x="11781" y="66122"/>
                </a:cubicBezTo>
                <a:cubicBezTo>
                  <a:pt x="15946" y="63074"/>
                  <a:pt x="20600" y="60083"/>
                  <a:pt x="25634" y="60083"/>
                </a:cubicBezTo>
                <a:cubicBezTo>
                  <a:pt x="25882" y="60083"/>
                  <a:pt x="26131" y="60090"/>
                  <a:pt x="26381" y="60105"/>
                </a:cubicBezTo>
                <a:cubicBezTo>
                  <a:pt x="28819" y="62068"/>
                  <a:pt x="29896" y="67040"/>
                  <a:pt x="30814" y="69289"/>
                </a:cubicBezTo>
                <a:cubicBezTo>
                  <a:pt x="31606" y="71316"/>
                  <a:pt x="32493" y="73311"/>
                  <a:pt x="33760" y="75116"/>
                </a:cubicBezTo>
                <a:cubicBezTo>
                  <a:pt x="36325" y="78821"/>
                  <a:pt x="40157" y="81576"/>
                  <a:pt x="44369" y="83191"/>
                </a:cubicBezTo>
                <a:cubicBezTo>
                  <a:pt x="47102" y="84227"/>
                  <a:pt x="49899" y="84702"/>
                  <a:pt x="52678" y="84702"/>
                </a:cubicBezTo>
                <a:cubicBezTo>
                  <a:pt x="59074" y="84702"/>
                  <a:pt x="65371" y="82184"/>
                  <a:pt x="70559" y="78188"/>
                </a:cubicBezTo>
                <a:cubicBezTo>
                  <a:pt x="70889" y="77934"/>
                  <a:pt x="70608" y="77497"/>
                  <a:pt x="70272" y="77497"/>
                </a:cubicBezTo>
                <a:cubicBezTo>
                  <a:pt x="70189" y="77497"/>
                  <a:pt x="70102" y="77523"/>
                  <a:pt x="70021" y="77586"/>
                </a:cubicBezTo>
                <a:cubicBezTo>
                  <a:pt x="70021" y="77586"/>
                  <a:pt x="70021" y="77554"/>
                  <a:pt x="69989" y="77554"/>
                </a:cubicBezTo>
                <a:cubicBezTo>
                  <a:pt x="61280" y="75623"/>
                  <a:pt x="56878" y="67705"/>
                  <a:pt x="50259" y="62512"/>
                </a:cubicBezTo>
                <a:cubicBezTo>
                  <a:pt x="48042" y="60770"/>
                  <a:pt x="45540" y="59250"/>
                  <a:pt x="42722" y="58648"/>
                </a:cubicBezTo>
                <a:cubicBezTo>
                  <a:pt x="41766" y="58437"/>
                  <a:pt x="40809" y="58354"/>
                  <a:pt x="39850" y="58354"/>
                </a:cubicBezTo>
                <a:cubicBezTo>
                  <a:pt x="36647" y="58354"/>
                  <a:pt x="33430" y="59272"/>
                  <a:pt x="30213" y="59345"/>
                </a:cubicBezTo>
                <a:cubicBezTo>
                  <a:pt x="30118" y="59345"/>
                  <a:pt x="30023" y="59408"/>
                  <a:pt x="29959" y="59471"/>
                </a:cubicBezTo>
                <a:cubicBezTo>
                  <a:pt x="28497" y="58912"/>
                  <a:pt x="26983" y="58658"/>
                  <a:pt x="25457" y="58658"/>
                </a:cubicBezTo>
                <a:cubicBezTo>
                  <a:pt x="21198" y="58658"/>
                  <a:pt x="16854" y="60632"/>
                  <a:pt x="13333" y="63430"/>
                </a:cubicBezTo>
                <a:cubicBezTo>
                  <a:pt x="17703" y="56526"/>
                  <a:pt x="24481" y="52029"/>
                  <a:pt x="29991" y="46076"/>
                </a:cubicBezTo>
                <a:cubicBezTo>
                  <a:pt x="35660" y="42782"/>
                  <a:pt x="43007" y="45189"/>
                  <a:pt x="49246" y="43225"/>
                </a:cubicBezTo>
                <a:cubicBezTo>
                  <a:pt x="54724" y="41484"/>
                  <a:pt x="59570" y="38032"/>
                  <a:pt x="63243" y="33661"/>
                </a:cubicBezTo>
                <a:cubicBezTo>
                  <a:pt x="66854" y="29418"/>
                  <a:pt x="69387" y="24667"/>
                  <a:pt x="69229" y="18999"/>
                </a:cubicBezTo>
                <a:cubicBezTo>
                  <a:pt x="69071" y="12570"/>
                  <a:pt x="67297" y="6173"/>
                  <a:pt x="64827" y="282"/>
                </a:cubicBezTo>
                <a:cubicBezTo>
                  <a:pt x="64739" y="82"/>
                  <a:pt x="64587" y="1"/>
                  <a:pt x="64434" y="1"/>
                </a:cubicBezTo>
                <a:close/>
              </a:path>
            </a:pathLst>
          </a:custGeom>
          <a:solidFill>
            <a:srgbClr val="E2C5C3">
              <a:alpha val="50840"/>
            </a:srgbClr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63" name="Google Shape;1163;p55"/>
          <p:cNvSpPr/>
          <p:nvPr/>
        </p:nvSpPr>
        <p:spPr>
          <a:xfrm>
            <a:off x="6983359" y="3835155"/>
            <a:ext cx="496419" cy="437246"/>
          </a:xfrm>
          <a:custGeom>
            <a:avLst/>
            <a:gdLst/>
            <a:ahLst/>
            <a:cxnLst/>
            <a:rect l="l" t="t" r="r" b="b"/>
            <a:pathLst>
              <a:path w="10537" h="9281" extrusionOk="0">
                <a:moveTo>
                  <a:pt x="10239" y="0"/>
                </a:moveTo>
                <a:cubicBezTo>
                  <a:pt x="10202" y="0"/>
                  <a:pt x="10165" y="10"/>
                  <a:pt x="10129" y="34"/>
                </a:cubicBezTo>
                <a:cubicBezTo>
                  <a:pt x="6424" y="2536"/>
                  <a:pt x="3098" y="5608"/>
                  <a:pt x="122" y="8933"/>
                </a:cubicBezTo>
                <a:cubicBezTo>
                  <a:pt x="0" y="9079"/>
                  <a:pt x="121" y="9281"/>
                  <a:pt x="270" y="9281"/>
                </a:cubicBezTo>
                <a:cubicBezTo>
                  <a:pt x="315" y="9281"/>
                  <a:pt x="362" y="9262"/>
                  <a:pt x="407" y="9218"/>
                </a:cubicBezTo>
                <a:cubicBezTo>
                  <a:pt x="3542" y="6020"/>
                  <a:pt x="6899" y="3169"/>
                  <a:pt x="10382" y="351"/>
                </a:cubicBezTo>
                <a:cubicBezTo>
                  <a:pt x="10537" y="196"/>
                  <a:pt x="10398" y="0"/>
                  <a:pt x="10239" y="0"/>
                </a:cubicBezTo>
                <a:close/>
              </a:path>
            </a:pathLst>
          </a:custGeom>
          <a:solidFill>
            <a:srgbClr val="E2C5C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64" name="Google Shape;1164;p55"/>
          <p:cNvSpPr/>
          <p:nvPr/>
        </p:nvSpPr>
        <p:spPr>
          <a:xfrm>
            <a:off x="7175427" y="2930401"/>
            <a:ext cx="1099971" cy="1282200"/>
          </a:xfrm>
          <a:custGeom>
            <a:avLst/>
            <a:gdLst/>
            <a:ahLst/>
            <a:cxnLst/>
            <a:rect l="l" t="t" r="r" b="b"/>
            <a:pathLst>
              <a:path w="23348" h="27216" extrusionOk="0">
                <a:moveTo>
                  <a:pt x="23127" y="1"/>
                </a:moveTo>
                <a:cubicBezTo>
                  <a:pt x="23080" y="1"/>
                  <a:pt x="23032" y="24"/>
                  <a:pt x="22995" y="79"/>
                </a:cubicBezTo>
                <a:cubicBezTo>
                  <a:pt x="17516" y="10689"/>
                  <a:pt x="10422" y="20443"/>
                  <a:pt x="162" y="26840"/>
                </a:cubicBezTo>
                <a:cubicBezTo>
                  <a:pt x="0" y="26947"/>
                  <a:pt x="67" y="27215"/>
                  <a:pt x="227" y="27215"/>
                </a:cubicBezTo>
                <a:cubicBezTo>
                  <a:pt x="256" y="27215"/>
                  <a:pt x="287" y="27207"/>
                  <a:pt x="320" y="27188"/>
                </a:cubicBezTo>
                <a:cubicBezTo>
                  <a:pt x="10929" y="21013"/>
                  <a:pt x="17865" y="11037"/>
                  <a:pt x="23280" y="269"/>
                </a:cubicBezTo>
                <a:cubicBezTo>
                  <a:pt x="23347" y="135"/>
                  <a:pt x="23240" y="1"/>
                  <a:pt x="23127" y="1"/>
                </a:cubicBezTo>
                <a:close/>
              </a:path>
            </a:pathLst>
          </a:custGeom>
          <a:solidFill>
            <a:srgbClr val="E2C5C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65" name="Google Shape;1165;p55"/>
          <p:cNvSpPr/>
          <p:nvPr/>
        </p:nvSpPr>
        <p:spPr>
          <a:xfrm>
            <a:off x="7240157" y="2976992"/>
            <a:ext cx="1224534" cy="1385139"/>
          </a:xfrm>
          <a:custGeom>
            <a:avLst/>
            <a:gdLst/>
            <a:ahLst/>
            <a:cxnLst/>
            <a:rect l="l" t="t" r="r" b="b"/>
            <a:pathLst>
              <a:path w="25992" h="29401" extrusionOk="0">
                <a:moveTo>
                  <a:pt x="25912" y="1"/>
                </a:moveTo>
                <a:cubicBezTo>
                  <a:pt x="25873" y="1"/>
                  <a:pt x="25833" y="25"/>
                  <a:pt x="25833" y="72"/>
                </a:cubicBezTo>
                <a:cubicBezTo>
                  <a:pt x="23458" y="13943"/>
                  <a:pt x="13830" y="25249"/>
                  <a:pt x="181" y="29081"/>
                </a:cubicBezTo>
                <a:cubicBezTo>
                  <a:pt x="1" y="29141"/>
                  <a:pt x="48" y="29400"/>
                  <a:pt x="189" y="29400"/>
                </a:cubicBezTo>
                <a:cubicBezTo>
                  <a:pt x="196" y="29400"/>
                  <a:pt x="204" y="29399"/>
                  <a:pt x="213" y="29398"/>
                </a:cubicBezTo>
                <a:cubicBezTo>
                  <a:pt x="13735" y="25914"/>
                  <a:pt x="24503" y="14102"/>
                  <a:pt x="25991" y="72"/>
                </a:cubicBezTo>
                <a:cubicBezTo>
                  <a:pt x="25991" y="25"/>
                  <a:pt x="25952" y="1"/>
                  <a:pt x="25912" y="1"/>
                </a:cubicBezTo>
                <a:close/>
              </a:path>
            </a:pathLst>
          </a:custGeom>
          <a:solidFill>
            <a:srgbClr val="E2C5C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</p:spTree>
    <p:extLst>
      <p:ext uri="{BB962C8B-B14F-4D97-AF65-F5344CB8AC3E}">
        <p14:creationId xmlns:p14="http://schemas.microsoft.com/office/powerpoint/2010/main" val="3524578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6">
  <p:cSld name="Background 6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" name="Google Shape;1167;p56"/>
          <p:cNvGrpSpPr/>
          <p:nvPr/>
        </p:nvGrpSpPr>
        <p:grpSpPr>
          <a:xfrm>
            <a:off x="-147159" y="-235350"/>
            <a:ext cx="4450613" cy="2011590"/>
            <a:chOff x="-91975" y="-147094"/>
            <a:chExt cx="2781633" cy="1257244"/>
          </a:xfrm>
        </p:grpSpPr>
        <p:sp>
          <p:nvSpPr>
            <p:cNvPr id="1168" name="Google Shape;1168;p56"/>
            <p:cNvSpPr/>
            <p:nvPr/>
          </p:nvSpPr>
          <p:spPr>
            <a:xfrm>
              <a:off x="774660" y="79764"/>
              <a:ext cx="1155744" cy="763768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69" name="Google Shape;1169;p56"/>
            <p:cNvSpPr/>
            <p:nvPr/>
          </p:nvSpPr>
          <p:spPr>
            <a:xfrm>
              <a:off x="1771978" y="12143"/>
              <a:ext cx="917680" cy="68706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70" name="Google Shape;1170;p56"/>
            <p:cNvSpPr/>
            <p:nvPr/>
          </p:nvSpPr>
          <p:spPr>
            <a:xfrm>
              <a:off x="941416" y="154809"/>
              <a:ext cx="682198" cy="640632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71" name="Google Shape;1171;p56"/>
            <p:cNvSpPr/>
            <p:nvPr/>
          </p:nvSpPr>
          <p:spPr>
            <a:xfrm>
              <a:off x="1392196" y="53601"/>
              <a:ext cx="1207269" cy="758319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72" name="Google Shape;1172;p56"/>
            <p:cNvSpPr/>
            <p:nvPr/>
          </p:nvSpPr>
          <p:spPr>
            <a:xfrm>
              <a:off x="2129676" y="374911"/>
              <a:ext cx="113376" cy="102295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148701" y="417135"/>
              <a:ext cx="320339" cy="220077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16484" y="436031"/>
              <a:ext cx="346787" cy="246368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418682" y="650748"/>
              <a:ext cx="461182" cy="459402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76" name="Google Shape;1176;p56"/>
            <p:cNvSpPr/>
            <p:nvPr/>
          </p:nvSpPr>
          <p:spPr>
            <a:xfrm>
              <a:off x="717396" y="391737"/>
              <a:ext cx="2039" cy="1020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77" name="Google Shape;1177;p56"/>
            <p:cNvSpPr/>
            <p:nvPr/>
          </p:nvSpPr>
          <p:spPr>
            <a:xfrm>
              <a:off x="28129" y="-147094"/>
              <a:ext cx="945466" cy="1089167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551883" y="459326"/>
              <a:ext cx="327604" cy="98216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-91975" y="253086"/>
              <a:ext cx="1114128" cy="675432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1180" name="Google Shape;1180;p56"/>
          <p:cNvGrpSpPr/>
          <p:nvPr/>
        </p:nvGrpSpPr>
        <p:grpSpPr>
          <a:xfrm>
            <a:off x="12460343" y="2312404"/>
            <a:ext cx="2674421" cy="5917186"/>
            <a:chOff x="1547589" y="-1391798"/>
            <a:chExt cx="1671513" cy="3698241"/>
          </a:xfrm>
        </p:grpSpPr>
        <p:sp>
          <p:nvSpPr>
            <p:cNvPr id="1181" name="Google Shape;1181;p56"/>
            <p:cNvSpPr/>
            <p:nvPr/>
          </p:nvSpPr>
          <p:spPr>
            <a:xfrm rot="5400000">
              <a:off x="1641491" y="20992"/>
              <a:ext cx="1536579" cy="1015422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82" name="Google Shape;1182;p56"/>
            <p:cNvSpPr/>
            <p:nvPr/>
          </p:nvSpPr>
          <p:spPr>
            <a:xfrm rot="5400000">
              <a:off x="1940637" y="1239686"/>
              <a:ext cx="1220070" cy="91344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83" name="Google Shape;1183;p56"/>
            <p:cNvSpPr/>
            <p:nvPr/>
          </p:nvSpPr>
          <p:spPr>
            <a:xfrm rot="5400000">
              <a:off x="1938364" y="9760"/>
              <a:ext cx="906992" cy="851714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84" name="Google Shape;1184;p56"/>
            <p:cNvSpPr/>
            <p:nvPr/>
          </p:nvSpPr>
          <p:spPr>
            <a:xfrm rot="5400000">
              <a:off x="1645644" y="879897"/>
              <a:ext cx="1605083" cy="1008177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85" name="Google Shape;1185;p56"/>
            <p:cNvSpPr/>
            <p:nvPr/>
          </p:nvSpPr>
          <p:spPr>
            <a:xfrm rot="5400000">
              <a:off x="2381720" y="1569310"/>
              <a:ext cx="150735" cy="136000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86" name="Google Shape;1186;p56"/>
            <p:cNvSpPr/>
            <p:nvPr/>
          </p:nvSpPr>
          <p:spPr>
            <a:xfrm rot="5400000">
              <a:off x="2109709" y="1653888"/>
              <a:ext cx="425895" cy="292590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87" name="Google Shape;1187;p56"/>
            <p:cNvSpPr/>
            <p:nvPr/>
          </p:nvSpPr>
          <p:spPr>
            <a:xfrm rot="5400000">
              <a:off x="2049527" y="1611160"/>
              <a:ext cx="461058" cy="327543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88" name="Google Shape;1188;p56"/>
            <p:cNvSpPr/>
            <p:nvPr/>
          </p:nvSpPr>
          <p:spPr>
            <a:xfrm rot="5400000">
              <a:off x="1546399" y="-711678"/>
              <a:ext cx="613149" cy="610770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89" name="Google Shape;1189;p56"/>
            <p:cNvSpPr/>
            <p:nvPr/>
          </p:nvSpPr>
          <p:spPr>
            <a:xfrm rot="5400000">
              <a:off x="2500684" y="-315042"/>
              <a:ext cx="2711" cy="1356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90" name="Google Shape;1190;p56"/>
            <p:cNvSpPr/>
            <p:nvPr/>
          </p:nvSpPr>
          <p:spPr>
            <a:xfrm rot="5400000">
              <a:off x="1866578" y="-1327629"/>
              <a:ext cx="1257012" cy="1448036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91" name="Google Shape;1191;p56"/>
            <p:cNvSpPr/>
            <p:nvPr/>
          </p:nvSpPr>
          <p:spPr>
            <a:xfrm rot="5400000">
              <a:off x="2129792" y="-383284"/>
              <a:ext cx="435555" cy="130577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92" name="Google Shape;1192;p56"/>
            <p:cNvSpPr/>
            <p:nvPr/>
          </p:nvSpPr>
          <p:spPr>
            <a:xfrm rot="5400000">
              <a:off x="1497442" y="-1100163"/>
              <a:ext cx="1481250" cy="897979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310798335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7">
  <p:cSld name="Background 7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57"/>
          <p:cNvGrpSpPr/>
          <p:nvPr/>
        </p:nvGrpSpPr>
        <p:grpSpPr>
          <a:xfrm>
            <a:off x="-23426" y="-12"/>
            <a:ext cx="8324053" cy="2921758"/>
            <a:chOff x="-14642" y="-8"/>
            <a:chExt cx="5202533" cy="1826099"/>
          </a:xfrm>
        </p:grpSpPr>
        <p:sp>
          <p:nvSpPr>
            <p:cNvPr id="1195" name="Google Shape;1195;p57"/>
            <p:cNvSpPr/>
            <p:nvPr/>
          </p:nvSpPr>
          <p:spPr>
            <a:xfrm rot="5400000">
              <a:off x="4190377" y="1125397"/>
              <a:ext cx="578319" cy="517624"/>
            </a:xfrm>
            <a:custGeom>
              <a:avLst/>
              <a:gdLst/>
              <a:ahLst/>
              <a:cxnLst/>
              <a:rect l="l" t="t" r="r" b="b"/>
              <a:pathLst>
                <a:path w="19066" h="17065" extrusionOk="0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96" name="Google Shape;1196;p57"/>
            <p:cNvSpPr/>
            <p:nvPr/>
          </p:nvSpPr>
          <p:spPr>
            <a:xfrm rot="5400000">
              <a:off x="4696173" y="832333"/>
              <a:ext cx="1941" cy="1001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97" name="Google Shape;1197;p57"/>
            <p:cNvSpPr/>
            <p:nvPr/>
          </p:nvSpPr>
          <p:spPr>
            <a:xfrm rot="5400000">
              <a:off x="3759465" y="108779"/>
              <a:ext cx="1345853" cy="1128278"/>
            </a:xfrm>
            <a:custGeom>
              <a:avLst/>
              <a:gdLst/>
              <a:ahLst/>
              <a:cxnLst/>
              <a:rect l="l" t="t" r="r" b="b"/>
              <a:pathLst>
                <a:path w="44370" h="37197" extrusionOk="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98" name="Google Shape;1198;p57"/>
            <p:cNvSpPr/>
            <p:nvPr/>
          </p:nvSpPr>
          <p:spPr>
            <a:xfrm rot="5400000">
              <a:off x="1461354" y="92737"/>
              <a:ext cx="1072679" cy="1610231"/>
            </a:xfrm>
            <a:custGeom>
              <a:avLst/>
              <a:gdLst/>
              <a:ahLst/>
              <a:cxnLst/>
              <a:rect l="l" t="t" r="r" b="b"/>
              <a:pathLst>
                <a:path w="35364" h="53086" extrusionOk="0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99" name="Google Shape;1199;p57"/>
            <p:cNvSpPr/>
            <p:nvPr/>
          </p:nvSpPr>
          <p:spPr>
            <a:xfrm rot="5400000">
              <a:off x="2749219" y="109013"/>
              <a:ext cx="965089" cy="1281123"/>
            </a:xfrm>
            <a:custGeom>
              <a:avLst/>
              <a:gdLst/>
              <a:ahLst/>
              <a:cxnLst/>
              <a:rect l="l" t="t" r="r" b="b"/>
              <a:pathLst>
                <a:path w="31817" h="42236" extrusionOk="0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0" name="Google Shape;1200;p57"/>
            <p:cNvSpPr/>
            <p:nvPr/>
          </p:nvSpPr>
          <p:spPr>
            <a:xfrm rot="5400000">
              <a:off x="690581" y="1188608"/>
              <a:ext cx="673412" cy="601554"/>
            </a:xfrm>
            <a:custGeom>
              <a:avLst/>
              <a:gdLst/>
              <a:ahLst/>
              <a:cxnLst/>
              <a:rect l="l" t="t" r="r" b="b"/>
              <a:pathLst>
                <a:path w="22201" h="19832" extrusionOk="0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1" name="Google Shape;1201;p57"/>
            <p:cNvSpPr/>
            <p:nvPr/>
          </p:nvSpPr>
          <p:spPr>
            <a:xfrm rot="5400000">
              <a:off x="1109435" y="799924"/>
              <a:ext cx="971" cy="1456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2" name="Google Shape;1202;p57"/>
            <p:cNvSpPr/>
            <p:nvPr/>
          </p:nvSpPr>
          <p:spPr>
            <a:xfrm rot="5400000">
              <a:off x="38018" y="142705"/>
              <a:ext cx="1533156" cy="1324590"/>
            </a:xfrm>
            <a:custGeom>
              <a:avLst/>
              <a:gdLst/>
              <a:ahLst/>
              <a:cxnLst/>
              <a:rect l="l" t="t" r="r" b="b"/>
              <a:pathLst>
                <a:path w="50545" h="43669" extrusionOk="0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3" name="Google Shape;1203;p57"/>
            <p:cNvSpPr/>
            <p:nvPr/>
          </p:nvSpPr>
          <p:spPr>
            <a:xfrm rot="5400000">
              <a:off x="3503055" y="459717"/>
              <a:ext cx="1056663" cy="682876"/>
            </a:xfrm>
            <a:custGeom>
              <a:avLst/>
              <a:gdLst/>
              <a:ahLst/>
              <a:cxnLst/>
              <a:rect l="l" t="t" r="r" b="b"/>
              <a:pathLst>
                <a:path w="34836" h="22513" extrusionOk="0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4" name="Google Shape;1204;p57"/>
            <p:cNvSpPr/>
            <p:nvPr/>
          </p:nvSpPr>
          <p:spPr>
            <a:xfrm rot="5400000">
              <a:off x="3818212" y="451652"/>
              <a:ext cx="1651210" cy="1088148"/>
            </a:xfrm>
            <a:custGeom>
              <a:avLst/>
              <a:gdLst/>
              <a:ahLst/>
              <a:cxnLst/>
              <a:rect l="l" t="t" r="r" b="b"/>
              <a:pathLst>
                <a:path w="54437" h="35874" extrusionOk="0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5" name="Google Shape;1205;p57"/>
            <p:cNvSpPr/>
            <p:nvPr/>
          </p:nvSpPr>
          <p:spPr>
            <a:xfrm rot="5400000">
              <a:off x="1445778" y="445348"/>
              <a:ext cx="899177" cy="942127"/>
            </a:xfrm>
            <a:custGeom>
              <a:avLst/>
              <a:gdLst/>
              <a:ahLst/>
              <a:cxnLst/>
              <a:rect l="l" t="t" r="r" b="b"/>
              <a:pathLst>
                <a:path w="29644" h="31060" extrusionOk="0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6" name="Google Shape;1206;p57"/>
            <p:cNvSpPr/>
            <p:nvPr/>
          </p:nvSpPr>
          <p:spPr>
            <a:xfrm rot="5400000">
              <a:off x="2366412" y="12235"/>
              <a:ext cx="1069827" cy="1687033"/>
            </a:xfrm>
            <a:custGeom>
              <a:avLst/>
              <a:gdLst/>
              <a:ahLst/>
              <a:cxnLst/>
              <a:rect l="l" t="t" r="r" b="b"/>
              <a:pathLst>
                <a:path w="35270" h="55618" extrusionOk="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7" name="Google Shape;1207;p57"/>
            <p:cNvSpPr/>
            <p:nvPr/>
          </p:nvSpPr>
          <p:spPr>
            <a:xfrm rot="5400000">
              <a:off x="3096275" y="769517"/>
              <a:ext cx="145778" cy="156182"/>
            </a:xfrm>
            <a:custGeom>
              <a:avLst/>
              <a:gdLst/>
              <a:ahLst/>
              <a:cxnLst/>
              <a:rect l="l" t="t" r="r" b="b"/>
              <a:pathLst>
                <a:path w="4806" h="5149" extrusionOk="0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8" name="Google Shape;1208;p57"/>
            <p:cNvSpPr/>
            <p:nvPr/>
          </p:nvSpPr>
          <p:spPr>
            <a:xfrm rot="5400000">
              <a:off x="3185593" y="765662"/>
              <a:ext cx="310483" cy="447617"/>
            </a:xfrm>
            <a:custGeom>
              <a:avLst/>
              <a:gdLst/>
              <a:ahLst/>
              <a:cxnLst/>
              <a:rect l="l" t="t" r="r" b="b"/>
              <a:pathLst>
                <a:path w="10236" h="14757" extrusionOk="0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9" name="Google Shape;1209;p57"/>
            <p:cNvSpPr/>
            <p:nvPr/>
          </p:nvSpPr>
          <p:spPr>
            <a:xfrm rot="5400000">
              <a:off x="3140459" y="790747"/>
              <a:ext cx="346518" cy="485047"/>
            </a:xfrm>
            <a:custGeom>
              <a:avLst/>
              <a:gdLst/>
              <a:ahLst/>
              <a:cxnLst/>
              <a:rect l="l" t="t" r="r" b="b"/>
              <a:pathLst>
                <a:path w="11424" h="15991" extrusionOk="0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10" name="Google Shape;1210;p57"/>
            <p:cNvSpPr/>
            <p:nvPr/>
          </p:nvSpPr>
          <p:spPr>
            <a:xfrm rot="5400000">
              <a:off x="1038252" y="735874"/>
              <a:ext cx="138498" cy="456110"/>
            </a:xfrm>
            <a:custGeom>
              <a:avLst/>
              <a:gdLst/>
              <a:ahLst/>
              <a:cxnLst/>
              <a:rect l="l" t="t" r="r" b="b"/>
              <a:pathLst>
                <a:path w="4566" h="15037" extrusionOk="0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11" name="Google Shape;1211;p57"/>
            <p:cNvSpPr/>
            <p:nvPr/>
          </p:nvSpPr>
          <p:spPr>
            <a:xfrm rot="5400000">
              <a:off x="265479" y="325045"/>
              <a:ext cx="990811" cy="1551052"/>
            </a:xfrm>
            <a:custGeom>
              <a:avLst/>
              <a:gdLst/>
              <a:ahLst/>
              <a:cxnLst/>
              <a:rect l="l" t="t" r="r" b="b"/>
              <a:pathLst>
                <a:path w="32665" h="51135" extrusionOk="0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222784953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8">
  <p:cSld name="Background 8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1213;p58"/>
          <p:cNvGrpSpPr/>
          <p:nvPr/>
        </p:nvGrpSpPr>
        <p:grpSpPr>
          <a:xfrm>
            <a:off x="10176642" y="3806521"/>
            <a:ext cx="5626502" cy="5544818"/>
            <a:chOff x="6360401" y="2379075"/>
            <a:chExt cx="3516564" cy="3465511"/>
          </a:xfrm>
        </p:grpSpPr>
        <p:sp>
          <p:nvSpPr>
            <p:cNvPr id="1214" name="Google Shape;1214;p58"/>
            <p:cNvSpPr/>
            <p:nvPr/>
          </p:nvSpPr>
          <p:spPr>
            <a:xfrm>
              <a:off x="6360401" y="2379075"/>
              <a:ext cx="3516564" cy="3465511"/>
            </a:xfrm>
            <a:custGeom>
              <a:avLst/>
              <a:gdLst/>
              <a:ahLst/>
              <a:cxnLst/>
              <a:rect l="l" t="t" r="r" b="b"/>
              <a:pathLst>
                <a:path w="132663" h="130737" extrusionOk="0">
                  <a:moveTo>
                    <a:pt x="64904" y="1"/>
                  </a:moveTo>
                  <a:cubicBezTo>
                    <a:pt x="64077" y="1"/>
                    <a:pt x="63291" y="31"/>
                    <a:pt x="62578" y="92"/>
                  </a:cubicBezTo>
                  <a:cubicBezTo>
                    <a:pt x="61153" y="219"/>
                    <a:pt x="60457" y="472"/>
                    <a:pt x="60203" y="2024"/>
                  </a:cubicBezTo>
                  <a:cubicBezTo>
                    <a:pt x="59728" y="4937"/>
                    <a:pt x="61533" y="8357"/>
                    <a:pt x="61692" y="11334"/>
                  </a:cubicBezTo>
                  <a:cubicBezTo>
                    <a:pt x="61850" y="14596"/>
                    <a:pt x="61407" y="17826"/>
                    <a:pt x="61850" y="21088"/>
                  </a:cubicBezTo>
                  <a:cubicBezTo>
                    <a:pt x="60868" y="20740"/>
                    <a:pt x="59823" y="20550"/>
                    <a:pt x="58652" y="20455"/>
                  </a:cubicBezTo>
                  <a:cubicBezTo>
                    <a:pt x="58129" y="20420"/>
                    <a:pt x="57609" y="20408"/>
                    <a:pt x="57089" y="20408"/>
                  </a:cubicBezTo>
                  <a:cubicBezTo>
                    <a:pt x="55979" y="20408"/>
                    <a:pt x="54873" y="20462"/>
                    <a:pt x="53764" y="20462"/>
                  </a:cubicBezTo>
                  <a:cubicBezTo>
                    <a:pt x="53031" y="20462"/>
                    <a:pt x="52296" y="20439"/>
                    <a:pt x="51558" y="20360"/>
                  </a:cubicBezTo>
                  <a:cubicBezTo>
                    <a:pt x="49594" y="20138"/>
                    <a:pt x="47662" y="19473"/>
                    <a:pt x="45667" y="19378"/>
                  </a:cubicBezTo>
                  <a:cubicBezTo>
                    <a:pt x="45542" y="19373"/>
                    <a:pt x="45417" y="19370"/>
                    <a:pt x="45293" y="19370"/>
                  </a:cubicBezTo>
                  <a:cubicBezTo>
                    <a:pt x="41653" y="19370"/>
                    <a:pt x="39017" y="21605"/>
                    <a:pt x="39017" y="24699"/>
                  </a:cubicBezTo>
                  <a:cubicBezTo>
                    <a:pt x="38953" y="24794"/>
                    <a:pt x="38953" y="24920"/>
                    <a:pt x="39017" y="25015"/>
                  </a:cubicBezTo>
                  <a:cubicBezTo>
                    <a:pt x="39048" y="25902"/>
                    <a:pt x="39302" y="26852"/>
                    <a:pt x="39840" y="27834"/>
                  </a:cubicBezTo>
                  <a:cubicBezTo>
                    <a:pt x="41645" y="31317"/>
                    <a:pt x="45541" y="32711"/>
                    <a:pt x="48549" y="34959"/>
                  </a:cubicBezTo>
                  <a:cubicBezTo>
                    <a:pt x="51684" y="37303"/>
                    <a:pt x="54091" y="40375"/>
                    <a:pt x="57733" y="41990"/>
                  </a:cubicBezTo>
                  <a:cubicBezTo>
                    <a:pt x="57765" y="42021"/>
                    <a:pt x="57765" y="42021"/>
                    <a:pt x="57796" y="42021"/>
                  </a:cubicBezTo>
                  <a:cubicBezTo>
                    <a:pt x="57986" y="42845"/>
                    <a:pt x="58240" y="43668"/>
                    <a:pt x="58588" y="44397"/>
                  </a:cubicBezTo>
                  <a:cubicBezTo>
                    <a:pt x="59665" y="46803"/>
                    <a:pt x="61470" y="48767"/>
                    <a:pt x="62990" y="50857"/>
                  </a:cubicBezTo>
                  <a:cubicBezTo>
                    <a:pt x="64004" y="52282"/>
                    <a:pt x="64827" y="54056"/>
                    <a:pt x="65935" y="55512"/>
                  </a:cubicBezTo>
                  <a:cubicBezTo>
                    <a:pt x="65904" y="55544"/>
                    <a:pt x="65904" y="55576"/>
                    <a:pt x="65904" y="55639"/>
                  </a:cubicBezTo>
                  <a:cubicBezTo>
                    <a:pt x="66410" y="60231"/>
                    <a:pt x="62578" y="63778"/>
                    <a:pt x="59950" y="67103"/>
                  </a:cubicBezTo>
                  <a:cubicBezTo>
                    <a:pt x="57575" y="70048"/>
                    <a:pt x="55200" y="72994"/>
                    <a:pt x="52856" y="75971"/>
                  </a:cubicBezTo>
                  <a:cubicBezTo>
                    <a:pt x="48391" y="81544"/>
                    <a:pt x="43672" y="86991"/>
                    <a:pt x="39523" y="92818"/>
                  </a:cubicBezTo>
                  <a:cubicBezTo>
                    <a:pt x="38542" y="94212"/>
                    <a:pt x="37623" y="95669"/>
                    <a:pt x="36800" y="97157"/>
                  </a:cubicBezTo>
                  <a:cubicBezTo>
                    <a:pt x="37402" y="93958"/>
                    <a:pt x="36832" y="90507"/>
                    <a:pt x="37497" y="87245"/>
                  </a:cubicBezTo>
                  <a:cubicBezTo>
                    <a:pt x="38605" y="82019"/>
                    <a:pt x="37560" y="76857"/>
                    <a:pt x="36610" y="71569"/>
                  </a:cubicBezTo>
                  <a:cubicBezTo>
                    <a:pt x="38573" y="66438"/>
                    <a:pt x="44622" y="64506"/>
                    <a:pt x="47092" y="59534"/>
                  </a:cubicBezTo>
                  <a:cubicBezTo>
                    <a:pt x="49974" y="53739"/>
                    <a:pt x="48549" y="47057"/>
                    <a:pt x="50798" y="41135"/>
                  </a:cubicBezTo>
                  <a:lnTo>
                    <a:pt x="50956" y="41135"/>
                  </a:lnTo>
                  <a:cubicBezTo>
                    <a:pt x="51336" y="41071"/>
                    <a:pt x="51336" y="40533"/>
                    <a:pt x="51019" y="40470"/>
                  </a:cubicBezTo>
                  <a:cubicBezTo>
                    <a:pt x="51000" y="40395"/>
                    <a:pt x="50926" y="40331"/>
                    <a:pt x="50842" y="40331"/>
                  </a:cubicBezTo>
                  <a:cubicBezTo>
                    <a:pt x="50785" y="40331"/>
                    <a:pt x="50722" y="40361"/>
                    <a:pt x="50671" y="40438"/>
                  </a:cubicBezTo>
                  <a:lnTo>
                    <a:pt x="50639" y="40470"/>
                  </a:lnTo>
                  <a:cubicBezTo>
                    <a:pt x="43609" y="40945"/>
                    <a:pt x="33506" y="40945"/>
                    <a:pt x="30719" y="48830"/>
                  </a:cubicBezTo>
                  <a:cubicBezTo>
                    <a:pt x="28059" y="56304"/>
                    <a:pt x="30941" y="65583"/>
                    <a:pt x="35850" y="71442"/>
                  </a:cubicBezTo>
                  <a:cubicBezTo>
                    <a:pt x="35818" y="71600"/>
                    <a:pt x="35881" y="71727"/>
                    <a:pt x="35945" y="71822"/>
                  </a:cubicBezTo>
                  <a:cubicBezTo>
                    <a:pt x="36388" y="75591"/>
                    <a:pt x="37433" y="79454"/>
                    <a:pt x="37338" y="83254"/>
                  </a:cubicBezTo>
                  <a:cubicBezTo>
                    <a:pt x="36483" y="81038"/>
                    <a:pt x="34013" y="79676"/>
                    <a:pt x="31891" y="78346"/>
                  </a:cubicBezTo>
                  <a:cubicBezTo>
                    <a:pt x="27141" y="75369"/>
                    <a:pt x="26887" y="69162"/>
                    <a:pt x="22232" y="66343"/>
                  </a:cubicBezTo>
                  <a:cubicBezTo>
                    <a:pt x="22232" y="66343"/>
                    <a:pt x="22264" y="66312"/>
                    <a:pt x="22264" y="66312"/>
                  </a:cubicBezTo>
                  <a:cubicBezTo>
                    <a:pt x="24164" y="63936"/>
                    <a:pt x="23246" y="60864"/>
                    <a:pt x="21567" y="58584"/>
                  </a:cubicBezTo>
                  <a:cubicBezTo>
                    <a:pt x="20554" y="57128"/>
                    <a:pt x="19002" y="56463"/>
                    <a:pt x="17640" y="55354"/>
                  </a:cubicBezTo>
                  <a:cubicBezTo>
                    <a:pt x="15962" y="53992"/>
                    <a:pt x="14727" y="52282"/>
                    <a:pt x="13618" y="50477"/>
                  </a:cubicBezTo>
                  <a:cubicBezTo>
                    <a:pt x="13776" y="49970"/>
                    <a:pt x="13935" y="49495"/>
                    <a:pt x="14061" y="48957"/>
                  </a:cubicBezTo>
                  <a:cubicBezTo>
                    <a:pt x="14378" y="47785"/>
                    <a:pt x="14537" y="46772"/>
                    <a:pt x="14093" y="45600"/>
                  </a:cubicBezTo>
                  <a:cubicBezTo>
                    <a:pt x="13808" y="44903"/>
                    <a:pt x="13238" y="44428"/>
                    <a:pt x="12858" y="43763"/>
                  </a:cubicBezTo>
                  <a:cubicBezTo>
                    <a:pt x="11623" y="41546"/>
                    <a:pt x="11243" y="39931"/>
                    <a:pt x="11781" y="37588"/>
                  </a:cubicBezTo>
                  <a:cubicBezTo>
                    <a:pt x="11845" y="37493"/>
                    <a:pt x="11876" y="37430"/>
                    <a:pt x="11845" y="37334"/>
                  </a:cubicBezTo>
                  <a:cubicBezTo>
                    <a:pt x="11845" y="37303"/>
                    <a:pt x="11845" y="37303"/>
                    <a:pt x="11845" y="37271"/>
                  </a:cubicBezTo>
                  <a:cubicBezTo>
                    <a:pt x="11887" y="37079"/>
                    <a:pt x="11715" y="36945"/>
                    <a:pt x="11559" y="36945"/>
                  </a:cubicBezTo>
                  <a:cubicBezTo>
                    <a:pt x="11483" y="36945"/>
                    <a:pt x="11411" y="36977"/>
                    <a:pt x="11370" y="37049"/>
                  </a:cubicBezTo>
                  <a:cubicBezTo>
                    <a:pt x="11338" y="37049"/>
                    <a:pt x="11306" y="37081"/>
                    <a:pt x="11275" y="37081"/>
                  </a:cubicBezTo>
                  <a:cubicBezTo>
                    <a:pt x="5036" y="40913"/>
                    <a:pt x="0" y="47817"/>
                    <a:pt x="2059" y="55481"/>
                  </a:cubicBezTo>
                  <a:cubicBezTo>
                    <a:pt x="4051" y="62846"/>
                    <a:pt x="13121" y="66528"/>
                    <a:pt x="20356" y="66528"/>
                  </a:cubicBezTo>
                  <a:cubicBezTo>
                    <a:pt x="20711" y="66528"/>
                    <a:pt x="21063" y="66519"/>
                    <a:pt x="21409" y="66502"/>
                  </a:cubicBezTo>
                  <a:cubicBezTo>
                    <a:pt x="21409" y="66628"/>
                    <a:pt x="21472" y="66755"/>
                    <a:pt x="21599" y="66850"/>
                  </a:cubicBezTo>
                  <a:cubicBezTo>
                    <a:pt x="25621" y="69067"/>
                    <a:pt x="25811" y="73880"/>
                    <a:pt x="28788" y="76984"/>
                  </a:cubicBezTo>
                  <a:cubicBezTo>
                    <a:pt x="31511" y="79834"/>
                    <a:pt x="37117" y="80563"/>
                    <a:pt x="37148" y="85376"/>
                  </a:cubicBezTo>
                  <a:cubicBezTo>
                    <a:pt x="37085" y="85788"/>
                    <a:pt x="37022" y="86168"/>
                    <a:pt x="36927" y="86580"/>
                  </a:cubicBezTo>
                  <a:cubicBezTo>
                    <a:pt x="35723" y="91298"/>
                    <a:pt x="37307" y="96302"/>
                    <a:pt x="34995" y="100736"/>
                  </a:cubicBezTo>
                  <a:cubicBezTo>
                    <a:pt x="34963" y="100767"/>
                    <a:pt x="34963" y="100799"/>
                    <a:pt x="34963" y="100831"/>
                  </a:cubicBezTo>
                  <a:cubicBezTo>
                    <a:pt x="30909" y="109825"/>
                    <a:pt x="29484" y="119895"/>
                    <a:pt x="28756" y="129744"/>
                  </a:cubicBezTo>
                  <a:cubicBezTo>
                    <a:pt x="28756" y="129839"/>
                    <a:pt x="28788" y="129903"/>
                    <a:pt x="28819" y="129934"/>
                  </a:cubicBezTo>
                  <a:cubicBezTo>
                    <a:pt x="28788" y="130029"/>
                    <a:pt x="28788" y="130156"/>
                    <a:pt x="28883" y="130219"/>
                  </a:cubicBezTo>
                  <a:cubicBezTo>
                    <a:pt x="29227" y="130564"/>
                    <a:pt x="29687" y="130737"/>
                    <a:pt x="30158" y="130737"/>
                  </a:cubicBezTo>
                  <a:cubicBezTo>
                    <a:pt x="30292" y="130737"/>
                    <a:pt x="30427" y="130723"/>
                    <a:pt x="30561" y="130694"/>
                  </a:cubicBezTo>
                  <a:cubicBezTo>
                    <a:pt x="30719" y="130663"/>
                    <a:pt x="30783" y="130599"/>
                    <a:pt x="30814" y="130473"/>
                  </a:cubicBezTo>
                  <a:cubicBezTo>
                    <a:pt x="30973" y="130473"/>
                    <a:pt x="31131" y="130378"/>
                    <a:pt x="31163" y="130188"/>
                  </a:cubicBezTo>
                  <a:cubicBezTo>
                    <a:pt x="31701" y="114638"/>
                    <a:pt x="36958" y="99532"/>
                    <a:pt x="46712" y="87371"/>
                  </a:cubicBezTo>
                  <a:cubicBezTo>
                    <a:pt x="51336" y="81576"/>
                    <a:pt x="56656" y="76161"/>
                    <a:pt x="61850" y="70840"/>
                  </a:cubicBezTo>
                  <a:cubicBezTo>
                    <a:pt x="64827" y="67800"/>
                    <a:pt x="67867" y="65551"/>
                    <a:pt x="71699" y="63715"/>
                  </a:cubicBezTo>
                  <a:cubicBezTo>
                    <a:pt x="74138" y="62575"/>
                    <a:pt x="76323" y="61466"/>
                    <a:pt x="78096" y="59408"/>
                  </a:cubicBezTo>
                  <a:cubicBezTo>
                    <a:pt x="78160" y="59313"/>
                    <a:pt x="78160" y="59218"/>
                    <a:pt x="78128" y="59154"/>
                  </a:cubicBezTo>
                  <a:lnTo>
                    <a:pt x="79996" y="59154"/>
                  </a:lnTo>
                  <a:cubicBezTo>
                    <a:pt x="79965" y="59186"/>
                    <a:pt x="79965" y="59218"/>
                    <a:pt x="79996" y="59249"/>
                  </a:cubicBezTo>
                  <a:cubicBezTo>
                    <a:pt x="82023" y="65203"/>
                    <a:pt x="84588" y="71727"/>
                    <a:pt x="90099" y="75337"/>
                  </a:cubicBezTo>
                  <a:cubicBezTo>
                    <a:pt x="92474" y="76889"/>
                    <a:pt x="95039" y="77617"/>
                    <a:pt x="97858" y="77617"/>
                  </a:cubicBezTo>
                  <a:cubicBezTo>
                    <a:pt x="99893" y="77604"/>
                    <a:pt x="101825" y="77504"/>
                    <a:pt x="103732" y="77504"/>
                  </a:cubicBezTo>
                  <a:cubicBezTo>
                    <a:pt x="106425" y="77504"/>
                    <a:pt x="109069" y="77704"/>
                    <a:pt x="111887" y="78631"/>
                  </a:cubicBezTo>
                  <a:cubicBezTo>
                    <a:pt x="111912" y="78641"/>
                    <a:pt x="111936" y="78645"/>
                    <a:pt x="111958" y="78645"/>
                  </a:cubicBezTo>
                  <a:cubicBezTo>
                    <a:pt x="112082" y="78645"/>
                    <a:pt x="112172" y="78511"/>
                    <a:pt x="112172" y="78377"/>
                  </a:cubicBezTo>
                  <a:cubicBezTo>
                    <a:pt x="112236" y="78346"/>
                    <a:pt x="112267" y="78282"/>
                    <a:pt x="112299" y="78187"/>
                  </a:cubicBezTo>
                  <a:cubicBezTo>
                    <a:pt x="113566" y="73754"/>
                    <a:pt x="112489" y="69003"/>
                    <a:pt x="110969" y="64728"/>
                  </a:cubicBezTo>
                  <a:cubicBezTo>
                    <a:pt x="109670" y="61023"/>
                    <a:pt x="106503" y="57951"/>
                    <a:pt x="103463" y="55417"/>
                  </a:cubicBezTo>
                  <a:lnTo>
                    <a:pt x="103463" y="55417"/>
                  </a:lnTo>
                  <a:cubicBezTo>
                    <a:pt x="105535" y="55739"/>
                    <a:pt x="107584" y="55933"/>
                    <a:pt x="109583" y="55933"/>
                  </a:cubicBezTo>
                  <a:cubicBezTo>
                    <a:pt x="116449" y="55933"/>
                    <a:pt x="122731" y="53644"/>
                    <a:pt x="127342" y="46360"/>
                  </a:cubicBezTo>
                  <a:cubicBezTo>
                    <a:pt x="129369" y="43193"/>
                    <a:pt x="131047" y="39710"/>
                    <a:pt x="131744" y="36004"/>
                  </a:cubicBezTo>
                  <a:cubicBezTo>
                    <a:pt x="132092" y="34199"/>
                    <a:pt x="132662" y="31602"/>
                    <a:pt x="130920" y="30304"/>
                  </a:cubicBezTo>
                  <a:cubicBezTo>
                    <a:pt x="130002" y="29607"/>
                    <a:pt x="128894" y="29702"/>
                    <a:pt x="127817" y="29607"/>
                  </a:cubicBezTo>
                  <a:cubicBezTo>
                    <a:pt x="126423" y="29512"/>
                    <a:pt x="124840" y="29639"/>
                    <a:pt x="123541" y="28816"/>
                  </a:cubicBezTo>
                  <a:cubicBezTo>
                    <a:pt x="122750" y="28341"/>
                    <a:pt x="122465" y="27327"/>
                    <a:pt x="121641" y="26820"/>
                  </a:cubicBezTo>
                  <a:cubicBezTo>
                    <a:pt x="120814" y="26317"/>
                    <a:pt x="119982" y="26118"/>
                    <a:pt x="119149" y="26118"/>
                  </a:cubicBezTo>
                  <a:cubicBezTo>
                    <a:pt x="117940" y="26118"/>
                    <a:pt x="116729" y="26536"/>
                    <a:pt x="115529" y="27042"/>
                  </a:cubicBezTo>
                  <a:cubicBezTo>
                    <a:pt x="116163" y="25300"/>
                    <a:pt x="116416" y="23654"/>
                    <a:pt x="115909" y="22323"/>
                  </a:cubicBezTo>
                  <a:cubicBezTo>
                    <a:pt x="115909" y="22292"/>
                    <a:pt x="115941" y="22260"/>
                    <a:pt x="115941" y="22197"/>
                  </a:cubicBezTo>
                  <a:cubicBezTo>
                    <a:pt x="116163" y="17795"/>
                    <a:pt x="114547" y="13900"/>
                    <a:pt x="112299" y="10194"/>
                  </a:cubicBezTo>
                  <a:cubicBezTo>
                    <a:pt x="110909" y="7918"/>
                    <a:pt x="109133" y="3957"/>
                    <a:pt x="106068" y="3957"/>
                  </a:cubicBezTo>
                  <a:cubicBezTo>
                    <a:pt x="105850" y="3957"/>
                    <a:pt x="105626" y="3977"/>
                    <a:pt x="105395" y="4019"/>
                  </a:cubicBezTo>
                  <a:cubicBezTo>
                    <a:pt x="104255" y="4209"/>
                    <a:pt x="103337" y="5127"/>
                    <a:pt x="102228" y="5317"/>
                  </a:cubicBezTo>
                  <a:cubicBezTo>
                    <a:pt x="101884" y="5385"/>
                    <a:pt x="101545" y="5413"/>
                    <a:pt x="101211" y="5413"/>
                  </a:cubicBezTo>
                  <a:cubicBezTo>
                    <a:pt x="99671" y="5413"/>
                    <a:pt x="98221" y="4808"/>
                    <a:pt x="96686" y="4652"/>
                  </a:cubicBezTo>
                  <a:cubicBezTo>
                    <a:pt x="96441" y="4627"/>
                    <a:pt x="96200" y="4614"/>
                    <a:pt x="95961" y="4614"/>
                  </a:cubicBezTo>
                  <a:cubicBezTo>
                    <a:pt x="94716" y="4614"/>
                    <a:pt x="93543" y="4949"/>
                    <a:pt x="92347" y="5507"/>
                  </a:cubicBezTo>
                  <a:cubicBezTo>
                    <a:pt x="88705" y="7217"/>
                    <a:pt x="85254" y="10701"/>
                    <a:pt x="83068" y="14153"/>
                  </a:cubicBezTo>
                  <a:cubicBezTo>
                    <a:pt x="82150" y="8832"/>
                    <a:pt x="79585" y="3195"/>
                    <a:pt x="74138" y="1295"/>
                  </a:cubicBezTo>
                  <a:cubicBezTo>
                    <a:pt x="71618" y="422"/>
                    <a:pt x="67977" y="1"/>
                    <a:pt x="64904" y="1"/>
                  </a:cubicBezTo>
                  <a:close/>
                </a:path>
              </a:pathLst>
            </a:custGeom>
            <a:solidFill>
              <a:srgbClr val="F2D8D5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15" name="Google Shape;1215;p58"/>
            <p:cNvSpPr/>
            <p:nvPr/>
          </p:nvSpPr>
          <p:spPr>
            <a:xfrm>
              <a:off x="7027743" y="2917970"/>
              <a:ext cx="1879117" cy="2810458"/>
            </a:xfrm>
            <a:custGeom>
              <a:avLst/>
              <a:gdLst/>
              <a:ahLst/>
              <a:cxnLst/>
              <a:rect l="l" t="t" r="r" b="b"/>
              <a:pathLst>
                <a:path w="70890" h="106025" extrusionOk="0">
                  <a:moveTo>
                    <a:pt x="64257" y="1422"/>
                  </a:moveTo>
                  <a:cubicBezTo>
                    <a:pt x="66569" y="7344"/>
                    <a:pt x="68659" y="14217"/>
                    <a:pt x="68215" y="20582"/>
                  </a:cubicBezTo>
                  <a:cubicBezTo>
                    <a:pt x="67772" y="26948"/>
                    <a:pt x="63465" y="32616"/>
                    <a:pt x="58778" y="36607"/>
                  </a:cubicBezTo>
                  <a:cubicBezTo>
                    <a:pt x="54028" y="40660"/>
                    <a:pt x="48137" y="43162"/>
                    <a:pt x="41898" y="43415"/>
                  </a:cubicBezTo>
                  <a:cubicBezTo>
                    <a:pt x="41387" y="43435"/>
                    <a:pt x="40878" y="43441"/>
                    <a:pt x="40371" y="43441"/>
                  </a:cubicBezTo>
                  <a:cubicBezTo>
                    <a:pt x="39561" y="43441"/>
                    <a:pt x="38758" y="43425"/>
                    <a:pt x="37964" y="43425"/>
                  </a:cubicBezTo>
                  <a:cubicBezTo>
                    <a:pt x="36030" y="43425"/>
                    <a:pt x="34152" y="43517"/>
                    <a:pt x="32366" y="44144"/>
                  </a:cubicBezTo>
                  <a:cubicBezTo>
                    <a:pt x="36451" y="41262"/>
                    <a:pt x="41202" y="39552"/>
                    <a:pt x="45350" y="36797"/>
                  </a:cubicBezTo>
                  <a:cubicBezTo>
                    <a:pt x="49341" y="34136"/>
                    <a:pt x="52888" y="30843"/>
                    <a:pt x="55928" y="27106"/>
                  </a:cubicBezTo>
                  <a:cubicBezTo>
                    <a:pt x="60932" y="20962"/>
                    <a:pt x="65809" y="12633"/>
                    <a:pt x="63908" y="4431"/>
                  </a:cubicBezTo>
                  <a:cubicBezTo>
                    <a:pt x="63867" y="4209"/>
                    <a:pt x="63697" y="4108"/>
                    <a:pt x="63528" y="4108"/>
                  </a:cubicBezTo>
                  <a:cubicBezTo>
                    <a:pt x="63311" y="4108"/>
                    <a:pt x="63095" y="4273"/>
                    <a:pt x="63148" y="4558"/>
                  </a:cubicBezTo>
                  <a:cubicBezTo>
                    <a:pt x="64954" y="14122"/>
                    <a:pt x="58493" y="23591"/>
                    <a:pt x="52064" y="30051"/>
                  </a:cubicBezTo>
                  <a:cubicBezTo>
                    <a:pt x="48739" y="33408"/>
                    <a:pt x="44907" y="36227"/>
                    <a:pt x="40790" y="38507"/>
                  </a:cubicBezTo>
                  <a:cubicBezTo>
                    <a:pt x="37782" y="40153"/>
                    <a:pt x="34805" y="41579"/>
                    <a:pt x="32113" y="43605"/>
                  </a:cubicBezTo>
                  <a:cubicBezTo>
                    <a:pt x="32809" y="42719"/>
                    <a:pt x="33506" y="41769"/>
                    <a:pt x="34140" y="40787"/>
                  </a:cubicBezTo>
                  <a:cubicBezTo>
                    <a:pt x="34319" y="40518"/>
                    <a:pt x="34086" y="40249"/>
                    <a:pt x="33845" y="40249"/>
                  </a:cubicBezTo>
                  <a:cubicBezTo>
                    <a:pt x="33745" y="40249"/>
                    <a:pt x="33644" y="40295"/>
                    <a:pt x="33570" y="40407"/>
                  </a:cubicBezTo>
                  <a:cubicBezTo>
                    <a:pt x="32936" y="41262"/>
                    <a:pt x="32239" y="42085"/>
                    <a:pt x="31511" y="42877"/>
                  </a:cubicBezTo>
                  <a:cubicBezTo>
                    <a:pt x="32081" y="41674"/>
                    <a:pt x="32588" y="40407"/>
                    <a:pt x="33158" y="39140"/>
                  </a:cubicBezTo>
                  <a:cubicBezTo>
                    <a:pt x="36325" y="31793"/>
                    <a:pt x="40980" y="27328"/>
                    <a:pt x="47631" y="23052"/>
                  </a:cubicBezTo>
                  <a:cubicBezTo>
                    <a:pt x="55706" y="17859"/>
                    <a:pt x="61027" y="10321"/>
                    <a:pt x="64257" y="1422"/>
                  </a:cubicBezTo>
                  <a:close/>
                  <a:moveTo>
                    <a:pt x="12826" y="13520"/>
                  </a:moveTo>
                  <a:lnTo>
                    <a:pt x="12826" y="13520"/>
                  </a:lnTo>
                  <a:cubicBezTo>
                    <a:pt x="16215" y="21374"/>
                    <a:pt x="18748" y="29671"/>
                    <a:pt x="16247" y="38285"/>
                  </a:cubicBezTo>
                  <a:cubicBezTo>
                    <a:pt x="15170" y="41959"/>
                    <a:pt x="13048" y="45189"/>
                    <a:pt x="12161" y="48926"/>
                  </a:cubicBezTo>
                  <a:cubicBezTo>
                    <a:pt x="11053" y="53613"/>
                    <a:pt x="9913" y="57698"/>
                    <a:pt x="7538" y="61847"/>
                  </a:cubicBezTo>
                  <a:cubicBezTo>
                    <a:pt x="7474" y="61023"/>
                    <a:pt x="7348" y="60168"/>
                    <a:pt x="7189" y="59281"/>
                  </a:cubicBezTo>
                  <a:cubicBezTo>
                    <a:pt x="7189" y="59218"/>
                    <a:pt x="7126" y="59186"/>
                    <a:pt x="7063" y="59155"/>
                  </a:cubicBezTo>
                  <a:cubicBezTo>
                    <a:pt x="6936" y="57223"/>
                    <a:pt x="6777" y="55260"/>
                    <a:pt x="6936" y="53296"/>
                  </a:cubicBezTo>
                  <a:cubicBezTo>
                    <a:pt x="7316" y="48862"/>
                    <a:pt x="9818" y="45189"/>
                    <a:pt x="10958" y="41009"/>
                  </a:cubicBezTo>
                  <a:cubicBezTo>
                    <a:pt x="13016" y="33250"/>
                    <a:pt x="12858" y="24477"/>
                    <a:pt x="13365" y="16497"/>
                  </a:cubicBezTo>
                  <a:cubicBezTo>
                    <a:pt x="13381" y="16346"/>
                    <a:pt x="13257" y="16267"/>
                    <a:pt x="13131" y="16267"/>
                  </a:cubicBezTo>
                  <a:cubicBezTo>
                    <a:pt x="13018" y="16267"/>
                    <a:pt x="12905" y="16331"/>
                    <a:pt x="12890" y="16465"/>
                  </a:cubicBezTo>
                  <a:cubicBezTo>
                    <a:pt x="12035" y="25301"/>
                    <a:pt x="12668" y="35498"/>
                    <a:pt x="9469" y="43827"/>
                  </a:cubicBezTo>
                  <a:cubicBezTo>
                    <a:pt x="8266" y="46931"/>
                    <a:pt x="6746" y="49876"/>
                    <a:pt x="6492" y="53233"/>
                  </a:cubicBezTo>
                  <a:cubicBezTo>
                    <a:pt x="6176" y="56970"/>
                    <a:pt x="6999" y="60675"/>
                    <a:pt x="6714" y="64412"/>
                  </a:cubicBezTo>
                  <a:cubicBezTo>
                    <a:pt x="6714" y="64475"/>
                    <a:pt x="6746" y="64507"/>
                    <a:pt x="6746" y="64538"/>
                  </a:cubicBezTo>
                  <a:cubicBezTo>
                    <a:pt x="6714" y="64792"/>
                    <a:pt x="6682" y="65014"/>
                    <a:pt x="6619" y="65235"/>
                  </a:cubicBezTo>
                  <a:cubicBezTo>
                    <a:pt x="5447" y="60073"/>
                    <a:pt x="2914" y="53518"/>
                    <a:pt x="4434" y="48577"/>
                  </a:cubicBezTo>
                  <a:cubicBezTo>
                    <a:pt x="5036" y="46677"/>
                    <a:pt x="6714" y="45601"/>
                    <a:pt x="7284" y="43764"/>
                  </a:cubicBezTo>
                  <a:cubicBezTo>
                    <a:pt x="7854" y="41895"/>
                    <a:pt x="6968" y="39868"/>
                    <a:pt x="6809" y="38000"/>
                  </a:cubicBezTo>
                  <a:cubicBezTo>
                    <a:pt x="6112" y="29386"/>
                    <a:pt x="13650" y="21881"/>
                    <a:pt x="12826" y="13520"/>
                  </a:cubicBezTo>
                  <a:close/>
                  <a:moveTo>
                    <a:pt x="69007" y="78283"/>
                  </a:moveTo>
                  <a:cubicBezTo>
                    <a:pt x="68976" y="78283"/>
                    <a:pt x="68976" y="78314"/>
                    <a:pt x="68944" y="78314"/>
                  </a:cubicBezTo>
                  <a:cubicBezTo>
                    <a:pt x="68976" y="78314"/>
                    <a:pt x="68944" y="78283"/>
                    <a:pt x="68944" y="78283"/>
                  </a:cubicBezTo>
                  <a:close/>
                  <a:moveTo>
                    <a:pt x="39773" y="59266"/>
                  </a:moveTo>
                  <a:cubicBezTo>
                    <a:pt x="40711" y="59266"/>
                    <a:pt x="41651" y="59348"/>
                    <a:pt x="42595" y="59566"/>
                  </a:cubicBezTo>
                  <a:cubicBezTo>
                    <a:pt x="47187" y="60643"/>
                    <a:pt x="50798" y="63968"/>
                    <a:pt x="53996" y="67262"/>
                  </a:cubicBezTo>
                  <a:cubicBezTo>
                    <a:pt x="58208" y="71601"/>
                    <a:pt x="62230" y="76224"/>
                    <a:pt x="68057" y="78029"/>
                  </a:cubicBezTo>
                  <a:cubicBezTo>
                    <a:pt x="66239" y="78387"/>
                    <a:pt x="64424" y="78561"/>
                    <a:pt x="62626" y="78561"/>
                  </a:cubicBezTo>
                  <a:cubicBezTo>
                    <a:pt x="57411" y="78561"/>
                    <a:pt x="52333" y="77096"/>
                    <a:pt x="47694" y="74388"/>
                  </a:cubicBezTo>
                  <a:cubicBezTo>
                    <a:pt x="42057" y="71094"/>
                    <a:pt x="38605" y="66059"/>
                    <a:pt x="33855" y="61847"/>
                  </a:cubicBezTo>
                  <a:cubicBezTo>
                    <a:pt x="32968" y="61087"/>
                    <a:pt x="32081" y="60485"/>
                    <a:pt x="31131" y="60010"/>
                  </a:cubicBezTo>
                  <a:lnTo>
                    <a:pt x="31131" y="60010"/>
                  </a:lnTo>
                  <a:cubicBezTo>
                    <a:pt x="31176" y="60010"/>
                    <a:pt x="31220" y="60010"/>
                    <a:pt x="31265" y="60010"/>
                  </a:cubicBezTo>
                  <a:cubicBezTo>
                    <a:pt x="34130" y="60010"/>
                    <a:pt x="36945" y="59266"/>
                    <a:pt x="39773" y="59266"/>
                  </a:cubicBezTo>
                  <a:close/>
                  <a:moveTo>
                    <a:pt x="27426" y="60200"/>
                  </a:moveTo>
                  <a:cubicBezTo>
                    <a:pt x="28407" y="60358"/>
                    <a:pt x="29389" y="60612"/>
                    <a:pt x="30403" y="60992"/>
                  </a:cubicBezTo>
                  <a:cubicBezTo>
                    <a:pt x="35343" y="62955"/>
                    <a:pt x="38637" y="68624"/>
                    <a:pt x="42722" y="71917"/>
                  </a:cubicBezTo>
                  <a:cubicBezTo>
                    <a:pt x="48471" y="76502"/>
                    <a:pt x="55325" y="79302"/>
                    <a:pt x="62481" y="79302"/>
                  </a:cubicBezTo>
                  <a:cubicBezTo>
                    <a:pt x="64470" y="79302"/>
                    <a:pt x="66482" y="79086"/>
                    <a:pt x="68501" y="78631"/>
                  </a:cubicBezTo>
                  <a:lnTo>
                    <a:pt x="68501" y="78631"/>
                  </a:lnTo>
                  <a:cubicBezTo>
                    <a:pt x="63699" y="81848"/>
                    <a:pt x="57984" y="83738"/>
                    <a:pt x="52360" y="83738"/>
                  </a:cubicBezTo>
                  <a:cubicBezTo>
                    <a:pt x="46856" y="83738"/>
                    <a:pt x="41439" y="81927"/>
                    <a:pt x="37053" y="77776"/>
                  </a:cubicBezTo>
                  <a:cubicBezTo>
                    <a:pt x="33063" y="74007"/>
                    <a:pt x="31701" y="69162"/>
                    <a:pt x="29611" y="64285"/>
                  </a:cubicBezTo>
                  <a:cubicBezTo>
                    <a:pt x="29009" y="62923"/>
                    <a:pt x="28407" y="61308"/>
                    <a:pt x="27426" y="60200"/>
                  </a:cubicBezTo>
                  <a:close/>
                  <a:moveTo>
                    <a:pt x="64434" y="1"/>
                  </a:moveTo>
                  <a:cubicBezTo>
                    <a:pt x="64199" y="1"/>
                    <a:pt x="63959" y="192"/>
                    <a:pt x="63940" y="441"/>
                  </a:cubicBezTo>
                  <a:cubicBezTo>
                    <a:pt x="63845" y="472"/>
                    <a:pt x="63750" y="567"/>
                    <a:pt x="63718" y="694"/>
                  </a:cubicBezTo>
                  <a:cubicBezTo>
                    <a:pt x="62103" y="6204"/>
                    <a:pt x="59095" y="11366"/>
                    <a:pt x="55168" y="15547"/>
                  </a:cubicBezTo>
                  <a:cubicBezTo>
                    <a:pt x="51494" y="19410"/>
                    <a:pt x="46997" y="21849"/>
                    <a:pt x="42690" y="24921"/>
                  </a:cubicBezTo>
                  <a:cubicBezTo>
                    <a:pt x="39143" y="27423"/>
                    <a:pt x="36356" y="30653"/>
                    <a:pt x="34235" y="34453"/>
                  </a:cubicBezTo>
                  <a:cubicBezTo>
                    <a:pt x="32239" y="38032"/>
                    <a:pt x="31258" y="42307"/>
                    <a:pt x="28851" y="45601"/>
                  </a:cubicBezTo>
                  <a:cubicBezTo>
                    <a:pt x="24924" y="49211"/>
                    <a:pt x="20490" y="52219"/>
                    <a:pt x="16785" y="56083"/>
                  </a:cubicBezTo>
                  <a:cubicBezTo>
                    <a:pt x="12636" y="60422"/>
                    <a:pt x="10261" y="65615"/>
                    <a:pt x="8171" y="71126"/>
                  </a:cubicBezTo>
                  <a:cubicBezTo>
                    <a:pt x="6461" y="75718"/>
                    <a:pt x="4656" y="80500"/>
                    <a:pt x="4276" y="85440"/>
                  </a:cubicBezTo>
                  <a:cubicBezTo>
                    <a:pt x="3231" y="84965"/>
                    <a:pt x="2059" y="81386"/>
                    <a:pt x="1995" y="81006"/>
                  </a:cubicBezTo>
                  <a:cubicBezTo>
                    <a:pt x="1489" y="78726"/>
                    <a:pt x="2090" y="77016"/>
                    <a:pt x="3167" y="75021"/>
                  </a:cubicBezTo>
                  <a:cubicBezTo>
                    <a:pt x="4117" y="73311"/>
                    <a:pt x="5352" y="71727"/>
                    <a:pt x="6207" y="69954"/>
                  </a:cubicBezTo>
                  <a:cubicBezTo>
                    <a:pt x="7316" y="67705"/>
                    <a:pt x="7664" y="65489"/>
                    <a:pt x="7633" y="63177"/>
                  </a:cubicBezTo>
                  <a:cubicBezTo>
                    <a:pt x="7696" y="63145"/>
                    <a:pt x="7791" y="63113"/>
                    <a:pt x="7854" y="63018"/>
                  </a:cubicBezTo>
                  <a:cubicBezTo>
                    <a:pt x="10229" y="59313"/>
                    <a:pt x="11686" y="55481"/>
                    <a:pt x="12636" y="51174"/>
                  </a:cubicBezTo>
                  <a:cubicBezTo>
                    <a:pt x="13808" y="46044"/>
                    <a:pt x="16627" y="41515"/>
                    <a:pt x="17640" y="36353"/>
                  </a:cubicBezTo>
                  <a:cubicBezTo>
                    <a:pt x="19477" y="27106"/>
                    <a:pt x="16183" y="17447"/>
                    <a:pt x="11718" y="9403"/>
                  </a:cubicBezTo>
                  <a:cubicBezTo>
                    <a:pt x="11686" y="9340"/>
                    <a:pt x="11655" y="9276"/>
                    <a:pt x="11623" y="9213"/>
                  </a:cubicBezTo>
                  <a:cubicBezTo>
                    <a:pt x="11548" y="9053"/>
                    <a:pt x="11420" y="8987"/>
                    <a:pt x="11291" y="8987"/>
                  </a:cubicBezTo>
                  <a:cubicBezTo>
                    <a:pt x="11036" y="8987"/>
                    <a:pt x="10779" y="9246"/>
                    <a:pt x="10926" y="9561"/>
                  </a:cubicBezTo>
                  <a:cubicBezTo>
                    <a:pt x="13998" y="16022"/>
                    <a:pt x="10483" y="22292"/>
                    <a:pt x="8076" y="28278"/>
                  </a:cubicBezTo>
                  <a:cubicBezTo>
                    <a:pt x="6302" y="32680"/>
                    <a:pt x="6081" y="36005"/>
                    <a:pt x="6461" y="40565"/>
                  </a:cubicBezTo>
                  <a:cubicBezTo>
                    <a:pt x="6841" y="44904"/>
                    <a:pt x="3262" y="47564"/>
                    <a:pt x="3421" y="52093"/>
                  </a:cubicBezTo>
                  <a:cubicBezTo>
                    <a:pt x="3611" y="56811"/>
                    <a:pt x="5131" y="61783"/>
                    <a:pt x="6366" y="66344"/>
                  </a:cubicBezTo>
                  <a:cubicBezTo>
                    <a:pt x="5859" y="68180"/>
                    <a:pt x="4941" y="69954"/>
                    <a:pt x="3516" y="71981"/>
                  </a:cubicBezTo>
                  <a:cubicBezTo>
                    <a:pt x="2090" y="74007"/>
                    <a:pt x="634" y="76098"/>
                    <a:pt x="285" y="78663"/>
                  </a:cubicBezTo>
                  <a:cubicBezTo>
                    <a:pt x="0" y="80880"/>
                    <a:pt x="1330" y="86073"/>
                    <a:pt x="4212" y="86358"/>
                  </a:cubicBezTo>
                  <a:cubicBezTo>
                    <a:pt x="4181" y="87150"/>
                    <a:pt x="4212" y="87942"/>
                    <a:pt x="4244" y="88734"/>
                  </a:cubicBezTo>
                  <a:cubicBezTo>
                    <a:pt x="4656" y="94941"/>
                    <a:pt x="7886" y="100926"/>
                    <a:pt x="11433" y="105866"/>
                  </a:cubicBezTo>
                  <a:cubicBezTo>
                    <a:pt x="11519" y="105978"/>
                    <a:pt x="11628" y="106025"/>
                    <a:pt x="11738" y="106025"/>
                  </a:cubicBezTo>
                  <a:cubicBezTo>
                    <a:pt x="12031" y="106025"/>
                    <a:pt x="12323" y="105691"/>
                    <a:pt x="12161" y="105391"/>
                  </a:cubicBezTo>
                  <a:cubicBezTo>
                    <a:pt x="9089" y="99058"/>
                    <a:pt x="5257" y="93262"/>
                    <a:pt x="5701" y="85883"/>
                  </a:cubicBezTo>
                  <a:cubicBezTo>
                    <a:pt x="6081" y="79835"/>
                    <a:pt x="8678" y="73564"/>
                    <a:pt x="10958" y="67959"/>
                  </a:cubicBezTo>
                  <a:cubicBezTo>
                    <a:pt x="11211" y="67325"/>
                    <a:pt x="11496" y="66724"/>
                    <a:pt x="11781" y="66122"/>
                  </a:cubicBezTo>
                  <a:cubicBezTo>
                    <a:pt x="15946" y="63074"/>
                    <a:pt x="20600" y="60083"/>
                    <a:pt x="25634" y="60083"/>
                  </a:cubicBezTo>
                  <a:cubicBezTo>
                    <a:pt x="25882" y="60083"/>
                    <a:pt x="26131" y="60090"/>
                    <a:pt x="26381" y="60105"/>
                  </a:cubicBezTo>
                  <a:cubicBezTo>
                    <a:pt x="28819" y="62068"/>
                    <a:pt x="29896" y="67040"/>
                    <a:pt x="30814" y="69289"/>
                  </a:cubicBezTo>
                  <a:cubicBezTo>
                    <a:pt x="31606" y="71316"/>
                    <a:pt x="32493" y="73311"/>
                    <a:pt x="33760" y="75116"/>
                  </a:cubicBezTo>
                  <a:cubicBezTo>
                    <a:pt x="36325" y="78821"/>
                    <a:pt x="40157" y="81576"/>
                    <a:pt x="44369" y="83191"/>
                  </a:cubicBezTo>
                  <a:cubicBezTo>
                    <a:pt x="47102" y="84227"/>
                    <a:pt x="49899" y="84702"/>
                    <a:pt x="52678" y="84702"/>
                  </a:cubicBezTo>
                  <a:cubicBezTo>
                    <a:pt x="59074" y="84702"/>
                    <a:pt x="65371" y="82184"/>
                    <a:pt x="70559" y="78188"/>
                  </a:cubicBezTo>
                  <a:cubicBezTo>
                    <a:pt x="70889" y="77934"/>
                    <a:pt x="70608" y="77497"/>
                    <a:pt x="70272" y="77497"/>
                  </a:cubicBezTo>
                  <a:cubicBezTo>
                    <a:pt x="70189" y="77497"/>
                    <a:pt x="70102" y="77523"/>
                    <a:pt x="70021" y="77586"/>
                  </a:cubicBezTo>
                  <a:cubicBezTo>
                    <a:pt x="70021" y="77586"/>
                    <a:pt x="70021" y="77554"/>
                    <a:pt x="69989" y="77554"/>
                  </a:cubicBezTo>
                  <a:cubicBezTo>
                    <a:pt x="61280" y="75623"/>
                    <a:pt x="56878" y="67705"/>
                    <a:pt x="50259" y="62512"/>
                  </a:cubicBezTo>
                  <a:cubicBezTo>
                    <a:pt x="48042" y="60770"/>
                    <a:pt x="45540" y="59250"/>
                    <a:pt x="42722" y="58648"/>
                  </a:cubicBezTo>
                  <a:cubicBezTo>
                    <a:pt x="41766" y="58437"/>
                    <a:pt x="40809" y="58354"/>
                    <a:pt x="39850" y="58354"/>
                  </a:cubicBezTo>
                  <a:cubicBezTo>
                    <a:pt x="36647" y="58354"/>
                    <a:pt x="33430" y="59272"/>
                    <a:pt x="30213" y="59345"/>
                  </a:cubicBezTo>
                  <a:cubicBezTo>
                    <a:pt x="30118" y="59345"/>
                    <a:pt x="30023" y="59408"/>
                    <a:pt x="29959" y="59471"/>
                  </a:cubicBezTo>
                  <a:cubicBezTo>
                    <a:pt x="28497" y="58912"/>
                    <a:pt x="26983" y="58658"/>
                    <a:pt x="25457" y="58658"/>
                  </a:cubicBezTo>
                  <a:cubicBezTo>
                    <a:pt x="21198" y="58658"/>
                    <a:pt x="16854" y="60632"/>
                    <a:pt x="13333" y="63430"/>
                  </a:cubicBezTo>
                  <a:cubicBezTo>
                    <a:pt x="17703" y="56526"/>
                    <a:pt x="24481" y="52029"/>
                    <a:pt x="29991" y="46076"/>
                  </a:cubicBezTo>
                  <a:cubicBezTo>
                    <a:pt x="35660" y="42782"/>
                    <a:pt x="43007" y="45189"/>
                    <a:pt x="49246" y="43225"/>
                  </a:cubicBezTo>
                  <a:cubicBezTo>
                    <a:pt x="54724" y="41484"/>
                    <a:pt x="59570" y="38032"/>
                    <a:pt x="63243" y="33661"/>
                  </a:cubicBezTo>
                  <a:cubicBezTo>
                    <a:pt x="66854" y="29418"/>
                    <a:pt x="69387" y="24667"/>
                    <a:pt x="69229" y="18999"/>
                  </a:cubicBezTo>
                  <a:cubicBezTo>
                    <a:pt x="69071" y="12570"/>
                    <a:pt x="67297" y="6173"/>
                    <a:pt x="64827" y="282"/>
                  </a:cubicBezTo>
                  <a:cubicBezTo>
                    <a:pt x="64739" y="82"/>
                    <a:pt x="64587" y="1"/>
                    <a:pt x="64434" y="1"/>
                  </a:cubicBezTo>
                  <a:close/>
                </a:path>
              </a:pathLst>
            </a:custGeom>
            <a:solidFill>
              <a:srgbClr val="E2C5C3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sp>
        <p:nvSpPr>
          <p:cNvPr id="1216" name="Google Shape;1216;p58"/>
          <p:cNvSpPr/>
          <p:nvPr/>
        </p:nvSpPr>
        <p:spPr>
          <a:xfrm rot="5400000">
            <a:off x="1304656" y="-340683"/>
            <a:ext cx="2080704" cy="2762066"/>
          </a:xfrm>
          <a:custGeom>
            <a:avLst/>
            <a:gdLst/>
            <a:ahLst/>
            <a:cxnLst/>
            <a:rect l="l" t="t" r="r" b="b"/>
            <a:pathLst>
              <a:path w="31817" h="42236" extrusionOk="0">
                <a:moveTo>
                  <a:pt x="31628" y="1"/>
                </a:moveTo>
                <a:cubicBezTo>
                  <a:pt x="31602" y="1"/>
                  <a:pt x="31573" y="8"/>
                  <a:pt x="31543" y="26"/>
                </a:cubicBezTo>
                <a:cubicBezTo>
                  <a:pt x="31448" y="90"/>
                  <a:pt x="31385" y="153"/>
                  <a:pt x="31321" y="185"/>
                </a:cubicBezTo>
                <a:cubicBezTo>
                  <a:pt x="28756" y="723"/>
                  <a:pt x="26476" y="2180"/>
                  <a:pt x="24671" y="4048"/>
                </a:cubicBezTo>
                <a:cubicBezTo>
                  <a:pt x="23721" y="5062"/>
                  <a:pt x="22929" y="6170"/>
                  <a:pt x="22264" y="7373"/>
                </a:cubicBezTo>
                <a:cubicBezTo>
                  <a:pt x="21314" y="9083"/>
                  <a:pt x="20839" y="11015"/>
                  <a:pt x="19351" y="12282"/>
                </a:cubicBezTo>
                <a:cubicBezTo>
                  <a:pt x="19287" y="12282"/>
                  <a:pt x="19224" y="12314"/>
                  <a:pt x="19192" y="12314"/>
                </a:cubicBezTo>
                <a:cubicBezTo>
                  <a:pt x="19161" y="12314"/>
                  <a:pt x="19161" y="12314"/>
                  <a:pt x="19161" y="12345"/>
                </a:cubicBezTo>
                <a:cubicBezTo>
                  <a:pt x="19145" y="12330"/>
                  <a:pt x="19137" y="12322"/>
                  <a:pt x="19129" y="12322"/>
                </a:cubicBezTo>
                <a:cubicBezTo>
                  <a:pt x="19121" y="12322"/>
                  <a:pt x="19113" y="12330"/>
                  <a:pt x="19097" y="12345"/>
                </a:cubicBezTo>
                <a:cubicBezTo>
                  <a:pt x="16025" y="13074"/>
                  <a:pt x="13080" y="14594"/>
                  <a:pt x="10547" y="16462"/>
                </a:cubicBezTo>
                <a:cubicBezTo>
                  <a:pt x="9153" y="17286"/>
                  <a:pt x="7823" y="18299"/>
                  <a:pt x="7126" y="19724"/>
                </a:cubicBezTo>
                <a:cubicBezTo>
                  <a:pt x="7031" y="19788"/>
                  <a:pt x="6936" y="19851"/>
                  <a:pt x="6873" y="19914"/>
                </a:cubicBezTo>
                <a:cubicBezTo>
                  <a:pt x="6846" y="19897"/>
                  <a:pt x="6822" y="19889"/>
                  <a:pt x="6801" y="19889"/>
                </a:cubicBezTo>
                <a:cubicBezTo>
                  <a:pt x="6747" y="19889"/>
                  <a:pt x="6715" y="19941"/>
                  <a:pt x="6715" y="20009"/>
                </a:cubicBezTo>
                <a:cubicBezTo>
                  <a:pt x="6651" y="20041"/>
                  <a:pt x="6620" y="20073"/>
                  <a:pt x="6556" y="20136"/>
                </a:cubicBezTo>
                <a:cubicBezTo>
                  <a:pt x="6454" y="20213"/>
                  <a:pt x="6517" y="20352"/>
                  <a:pt x="6612" y="20352"/>
                </a:cubicBezTo>
                <a:cubicBezTo>
                  <a:pt x="6635" y="20352"/>
                  <a:pt x="6659" y="20344"/>
                  <a:pt x="6683" y="20326"/>
                </a:cubicBezTo>
                <a:lnTo>
                  <a:pt x="6746" y="20294"/>
                </a:lnTo>
                <a:cubicBezTo>
                  <a:pt x="6778" y="20326"/>
                  <a:pt x="6778" y="20358"/>
                  <a:pt x="6810" y="20389"/>
                </a:cubicBezTo>
                <a:cubicBezTo>
                  <a:pt x="2503" y="23905"/>
                  <a:pt x="729" y="29827"/>
                  <a:pt x="1" y="35179"/>
                </a:cubicBezTo>
                <a:cubicBezTo>
                  <a:pt x="1" y="35273"/>
                  <a:pt x="80" y="35334"/>
                  <a:pt x="150" y="35334"/>
                </a:cubicBezTo>
                <a:cubicBezTo>
                  <a:pt x="198" y="35334"/>
                  <a:pt x="241" y="35306"/>
                  <a:pt x="254" y="35242"/>
                </a:cubicBezTo>
                <a:cubicBezTo>
                  <a:pt x="1553" y="29858"/>
                  <a:pt x="2661" y="24190"/>
                  <a:pt x="7190" y="20579"/>
                </a:cubicBezTo>
                <a:cubicBezTo>
                  <a:pt x="7253" y="20611"/>
                  <a:pt x="7316" y="20643"/>
                  <a:pt x="7380" y="20738"/>
                </a:cubicBezTo>
                <a:cubicBezTo>
                  <a:pt x="7570" y="20738"/>
                  <a:pt x="7760" y="20769"/>
                  <a:pt x="7950" y="20801"/>
                </a:cubicBezTo>
                <a:cubicBezTo>
                  <a:pt x="8773" y="21149"/>
                  <a:pt x="9343" y="21688"/>
                  <a:pt x="9628" y="22448"/>
                </a:cubicBezTo>
                <a:cubicBezTo>
                  <a:pt x="9818" y="22796"/>
                  <a:pt x="9913" y="23144"/>
                  <a:pt x="10103" y="23493"/>
                </a:cubicBezTo>
                <a:cubicBezTo>
                  <a:pt x="11117" y="25520"/>
                  <a:pt x="12763" y="26881"/>
                  <a:pt x="14695" y="28021"/>
                </a:cubicBezTo>
                <a:cubicBezTo>
                  <a:pt x="16944" y="29352"/>
                  <a:pt x="19382" y="30333"/>
                  <a:pt x="21631" y="31663"/>
                </a:cubicBezTo>
                <a:cubicBezTo>
                  <a:pt x="21694" y="31695"/>
                  <a:pt x="21757" y="31758"/>
                  <a:pt x="21821" y="31790"/>
                </a:cubicBezTo>
                <a:cubicBezTo>
                  <a:pt x="24418" y="33975"/>
                  <a:pt x="25146" y="38029"/>
                  <a:pt x="22169" y="40309"/>
                </a:cubicBezTo>
                <a:cubicBezTo>
                  <a:pt x="21567" y="40752"/>
                  <a:pt x="20966" y="40816"/>
                  <a:pt x="21472" y="41544"/>
                </a:cubicBezTo>
                <a:cubicBezTo>
                  <a:pt x="21802" y="42068"/>
                  <a:pt x="22596" y="42235"/>
                  <a:pt x="23343" y="42235"/>
                </a:cubicBezTo>
                <a:cubicBezTo>
                  <a:pt x="23815" y="42235"/>
                  <a:pt x="24269" y="42168"/>
                  <a:pt x="24576" y="42082"/>
                </a:cubicBezTo>
                <a:cubicBezTo>
                  <a:pt x="26191" y="41607"/>
                  <a:pt x="27268" y="40182"/>
                  <a:pt x="27996" y="38757"/>
                </a:cubicBezTo>
                <a:cubicBezTo>
                  <a:pt x="28028" y="38694"/>
                  <a:pt x="28028" y="38631"/>
                  <a:pt x="27965" y="38599"/>
                </a:cubicBezTo>
                <a:cubicBezTo>
                  <a:pt x="28028" y="38346"/>
                  <a:pt x="28060" y="38124"/>
                  <a:pt x="28060" y="37871"/>
                </a:cubicBezTo>
                <a:cubicBezTo>
                  <a:pt x="28218" y="36794"/>
                  <a:pt x="28440" y="35685"/>
                  <a:pt x="28598" y="34577"/>
                </a:cubicBezTo>
                <a:cubicBezTo>
                  <a:pt x="28661" y="34545"/>
                  <a:pt x="28693" y="34450"/>
                  <a:pt x="28661" y="34355"/>
                </a:cubicBezTo>
                <a:cubicBezTo>
                  <a:pt x="28661" y="34355"/>
                  <a:pt x="28661" y="34324"/>
                  <a:pt x="28630" y="34324"/>
                </a:cubicBezTo>
                <a:cubicBezTo>
                  <a:pt x="28851" y="32898"/>
                  <a:pt x="29010" y="31505"/>
                  <a:pt x="28978" y="30143"/>
                </a:cubicBezTo>
                <a:cubicBezTo>
                  <a:pt x="28978" y="29193"/>
                  <a:pt x="28820" y="28306"/>
                  <a:pt x="28440" y="27451"/>
                </a:cubicBezTo>
                <a:cubicBezTo>
                  <a:pt x="28218" y="26913"/>
                  <a:pt x="26888" y="25551"/>
                  <a:pt x="26508" y="24728"/>
                </a:cubicBezTo>
                <a:cubicBezTo>
                  <a:pt x="26539" y="24728"/>
                  <a:pt x="26571" y="24696"/>
                  <a:pt x="26571" y="24633"/>
                </a:cubicBezTo>
                <a:cubicBezTo>
                  <a:pt x="26983" y="24443"/>
                  <a:pt x="27394" y="24253"/>
                  <a:pt x="27774" y="24063"/>
                </a:cubicBezTo>
                <a:cubicBezTo>
                  <a:pt x="27869" y="24063"/>
                  <a:pt x="27965" y="24031"/>
                  <a:pt x="27996" y="23968"/>
                </a:cubicBezTo>
                <a:cubicBezTo>
                  <a:pt x="28693" y="22163"/>
                  <a:pt x="26476" y="19851"/>
                  <a:pt x="25368" y="18616"/>
                </a:cubicBezTo>
                <a:cubicBezTo>
                  <a:pt x="23563" y="16652"/>
                  <a:pt x="21251" y="15164"/>
                  <a:pt x="18622" y="14657"/>
                </a:cubicBezTo>
                <a:cubicBezTo>
                  <a:pt x="17979" y="14534"/>
                  <a:pt x="17346" y="14473"/>
                  <a:pt x="16720" y="14473"/>
                </a:cubicBezTo>
                <a:cubicBezTo>
                  <a:pt x="15744" y="14473"/>
                  <a:pt x="14786" y="14621"/>
                  <a:pt x="13840" y="14911"/>
                </a:cubicBezTo>
                <a:cubicBezTo>
                  <a:pt x="15550" y="14055"/>
                  <a:pt x="17324" y="13359"/>
                  <a:pt x="19129" y="12662"/>
                </a:cubicBezTo>
                <a:cubicBezTo>
                  <a:pt x="20094" y="13031"/>
                  <a:pt x="21176" y="13230"/>
                  <a:pt x="22256" y="13230"/>
                </a:cubicBezTo>
                <a:cubicBezTo>
                  <a:pt x="24047" y="13230"/>
                  <a:pt x="25833" y="12683"/>
                  <a:pt x="27078" y="11459"/>
                </a:cubicBezTo>
                <a:cubicBezTo>
                  <a:pt x="30213" y="8387"/>
                  <a:pt x="28123" y="3098"/>
                  <a:pt x="31701" y="311"/>
                </a:cubicBezTo>
                <a:cubicBezTo>
                  <a:pt x="31765" y="311"/>
                  <a:pt x="31765" y="280"/>
                  <a:pt x="31765" y="248"/>
                </a:cubicBezTo>
                <a:cubicBezTo>
                  <a:pt x="31816" y="145"/>
                  <a:pt x="31742" y="1"/>
                  <a:pt x="31628" y="1"/>
                </a:cubicBezTo>
                <a:close/>
              </a:path>
            </a:pathLst>
          </a:custGeom>
          <a:solidFill>
            <a:srgbClr val="E2C5C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217" name="Google Shape;1217;p58"/>
          <p:cNvSpPr/>
          <p:nvPr/>
        </p:nvSpPr>
        <p:spPr>
          <a:xfrm rot="5400000">
            <a:off x="479343" y="-549335"/>
            <a:ext cx="2306517" cy="3637195"/>
          </a:xfrm>
          <a:custGeom>
            <a:avLst/>
            <a:gdLst/>
            <a:ahLst/>
            <a:cxnLst/>
            <a:rect l="l" t="t" r="r" b="b"/>
            <a:pathLst>
              <a:path w="35270" h="55618" extrusionOk="0">
                <a:moveTo>
                  <a:pt x="27964" y="732"/>
                </a:moveTo>
                <a:cubicBezTo>
                  <a:pt x="29452" y="3550"/>
                  <a:pt x="30846" y="6876"/>
                  <a:pt x="30973" y="10074"/>
                </a:cubicBezTo>
                <a:cubicBezTo>
                  <a:pt x="31068" y="13273"/>
                  <a:pt x="29231" y="16313"/>
                  <a:pt x="27109" y="18561"/>
                </a:cubicBezTo>
                <a:cubicBezTo>
                  <a:pt x="24955" y="20810"/>
                  <a:pt x="22137" y="22393"/>
                  <a:pt x="19033" y="22837"/>
                </a:cubicBezTo>
                <a:cubicBezTo>
                  <a:pt x="17387" y="23058"/>
                  <a:pt x="15740" y="22995"/>
                  <a:pt x="14315" y="23692"/>
                </a:cubicBezTo>
                <a:cubicBezTo>
                  <a:pt x="16215" y="22045"/>
                  <a:pt x="18495" y="20937"/>
                  <a:pt x="20395" y="19353"/>
                </a:cubicBezTo>
                <a:cubicBezTo>
                  <a:pt x="22264" y="17801"/>
                  <a:pt x="23847" y="15965"/>
                  <a:pt x="25177" y="13969"/>
                </a:cubicBezTo>
                <a:cubicBezTo>
                  <a:pt x="27331" y="10644"/>
                  <a:pt x="29326" y="6211"/>
                  <a:pt x="27964" y="2220"/>
                </a:cubicBezTo>
                <a:cubicBezTo>
                  <a:pt x="27927" y="2134"/>
                  <a:pt x="27852" y="2096"/>
                  <a:pt x="27778" y="2096"/>
                </a:cubicBezTo>
                <a:cubicBezTo>
                  <a:pt x="27661" y="2096"/>
                  <a:pt x="27545" y="2192"/>
                  <a:pt x="27584" y="2347"/>
                </a:cubicBezTo>
                <a:cubicBezTo>
                  <a:pt x="28977" y="7002"/>
                  <a:pt x="26286" y="12069"/>
                  <a:pt x="23404" y="15616"/>
                </a:cubicBezTo>
                <a:cubicBezTo>
                  <a:pt x="21915" y="17485"/>
                  <a:pt x="20173" y="19068"/>
                  <a:pt x="18210" y="20430"/>
                </a:cubicBezTo>
                <a:cubicBezTo>
                  <a:pt x="16816" y="21412"/>
                  <a:pt x="15391" y="22267"/>
                  <a:pt x="14156" y="23438"/>
                </a:cubicBezTo>
                <a:cubicBezTo>
                  <a:pt x="14473" y="22932"/>
                  <a:pt x="14758" y="22457"/>
                  <a:pt x="15043" y="21918"/>
                </a:cubicBezTo>
                <a:cubicBezTo>
                  <a:pt x="15108" y="21789"/>
                  <a:pt x="14996" y="21674"/>
                  <a:pt x="14878" y="21674"/>
                </a:cubicBezTo>
                <a:cubicBezTo>
                  <a:pt x="14823" y="21674"/>
                  <a:pt x="14767" y="21699"/>
                  <a:pt x="14726" y="21760"/>
                </a:cubicBezTo>
                <a:cubicBezTo>
                  <a:pt x="14441" y="22235"/>
                  <a:pt x="14156" y="22678"/>
                  <a:pt x="13840" y="23090"/>
                </a:cubicBezTo>
                <a:cubicBezTo>
                  <a:pt x="14061" y="22457"/>
                  <a:pt x="14251" y="21823"/>
                  <a:pt x="14441" y="21158"/>
                </a:cubicBezTo>
                <a:cubicBezTo>
                  <a:pt x="15645" y="17326"/>
                  <a:pt x="17735" y="14856"/>
                  <a:pt x="20807" y="12386"/>
                </a:cubicBezTo>
                <a:cubicBezTo>
                  <a:pt x="24575" y="9377"/>
                  <a:pt x="26824" y="5324"/>
                  <a:pt x="27964" y="732"/>
                </a:cubicBezTo>
                <a:close/>
                <a:moveTo>
                  <a:pt x="2977" y="9441"/>
                </a:moveTo>
                <a:lnTo>
                  <a:pt x="2977" y="9441"/>
                </a:lnTo>
                <a:cubicBezTo>
                  <a:pt x="5067" y="13178"/>
                  <a:pt x="6777" y="17200"/>
                  <a:pt x="5986" y="21602"/>
                </a:cubicBezTo>
                <a:cubicBezTo>
                  <a:pt x="5637" y="23502"/>
                  <a:pt x="4751" y="25212"/>
                  <a:pt x="4497" y="27144"/>
                </a:cubicBezTo>
                <a:cubicBezTo>
                  <a:pt x="4181" y="29551"/>
                  <a:pt x="3832" y="31609"/>
                  <a:pt x="2882" y="33826"/>
                </a:cubicBezTo>
                <a:cubicBezTo>
                  <a:pt x="2787" y="33414"/>
                  <a:pt x="2692" y="32971"/>
                  <a:pt x="2565" y="32559"/>
                </a:cubicBezTo>
                <a:cubicBezTo>
                  <a:pt x="2565" y="32527"/>
                  <a:pt x="2534" y="32496"/>
                  <a:pt x="2502" y="32496"/>
                </a:cubicBezTo>
                <a:cubicBezTo>
                  <a:pt x="2344" y="31546"/>
                  <a:pt x="2154" y="30564"/>
                  <a:pt x="2122" y="29582"/>
                </a:cubicBezTo>
                <a:cubicBezTo>
                  <a:pt x="2090" y="27365"/>
                  <a:pt x="3135" y="25402"/>
                  <a:pt x="3484" y="23248"/>
                </a:cubicBezTo>
                <a:cubicBezTo>
                  <a:pt x="4117" y="19290"/>
                  <a:pt x="3579" y="14920"/>
                  <a:pt x="3389" y="10898"/>
                </a:cubicBezTo>
                <a:cubicBezTo>
                  <a:pt x="3389" y="10838"/>
                  <a:pt x="3339" y="10806"/>
                  <a:pt x="3287" y="10806"/>
                </a:cubicBezTo>
                <a:cubicBezTo>
                  <a:pt x="3229" y="10806"/>
                  <a:pt x="3167" y="10846"/>
                  <a:pt x="3167" y="10929"/>
                </a:cubicBezTo>
                <a:cubicBezTo>
                  <a:pt x="3199" y="15363"/>
                  <a:pt x="4054" y="20398"/>
                  <a:pt x="2882" y="24737"/>
                </a:cubicBezTo>
                <a:cubicBezTo>
                  <a:pt x="2470" y="26352"/>
                  <a:pt x="1869" y="27904"/>
                  <a:pt x="1900" y="29582"/>
                </a:cubicBezTo>
                <a:cubicBezTo>
                  <a:pt x="1932" y="31451"/>
                  <a:pt x="2534" y="33256"/>
                  <a:pt x="2597" y="35156"/>
                </a:cubicBezTo>
                <a:cubicBezTo>
                  <a:pt x="2597" y="35156"/>
                  <a:pt x="2629" y="35188"/>
                  <a:pt x="2629" y="35188"/>
                </a:cubicBezTo>
                <a:cubicBezTo>
                  <a:pt x="2629" y="35314"/>
                  <a:pt x="2629" y="35441"/>
                  <a:pt x="2597" y="35568"/>
                </a:cubicBezTo>
                <a:cubicBezTo>
                  <a:pt x="1742" y="33066"/>
                  <a:pt x="127" y="29899"/>
                  <a:pt x="634" y="27365"/>
                </a:cubicBezTo>
                <a:cubicBezTo>
                  <a:pt x="824" y="26384"/>
                  <a:pt x="1615" y="25750"/>
                  <a:pt x="1805" y="24832"/>
                </a:cubicBezTo>
                <a:cubicBezTo>
                  <a:pt x="1995" y="23850"/>
                  <a:pt x="1425" y="22900"/>
                  <a:pt x="1267" y="21982"/>
                </a:cubicBezTo>
                <a:cubicBezTo>
                  <a:pt x="475" y="17706"/>
                  <a:pt x="3832" y="13589"/>
                  <a:pt x="2977" y="9441"/>
                </a:cubicBezTo>
                <a:close/>
                <a:moveTo>
                  <a:pt x="19515" y="30804"/>
                </a:moveTo>
                <a:cubicBezTo>
                  <a:pt x="19754" y="30804"/>
                  <a:pt x="19994" y="30818"/>
                  <a:pt x="20237" y="30849"/>
                </a:cubicBezTo>
                <a:cubicBezTo>
                  <a:pt x="22580" y="31134"/>
                  <a:pt x="24544" y="32591"/>
                  <a:pt x="26317" y="34079"/>
                </a:cubicBezTo>
                <a:cubicBezTo>
                  <a:pt x="28629" y="36011"/>
                  <a:pt x="30878" y="38101"/>
                  <a:pt x="33886" y="38703"/>
                </a:cubicBezTo>
                <a:cubicBezTo>
                  <a:pt x="32522" y="39128"/>
                  <a:pt x="31138" y="39331"/>
                  <a:pt x="29760" y="39331"/>
                </a:cubicBezTo>
                <a:cubicBezTo>
                  <a:pt x="27651" y="39331"/>
                  <a:pt x="25554" y="38856"/>
                  <a:pt x="23562" y="37974"/>
                </a:cubicBezTo>
                <a:cubicBezTo>
                  <a:pt x="20553" y="36613"/>
                  <a:pt x="18590" y="34269"/>
                  <a:pt x="15993" y="32432"/>
                </a:cubicBezTo>
                <a:cubicBezTo>
                  <a:pt x="15518" y="32084"/>
                  <a:pt x="15043" y="31831"/>
                  <a:pt x="14536" y="31641"/>
                </a:cubicBezTo>
                <a:cubicBezTo>
                  <a:pt x="16229" y="31502"/>
                  <a:pt x="17825" y="30804"/>
                  <a:pt x="19515" y="30804"/>
                </a:cubicBezTo>
                <a:close/>
                <a:moveTo>
                  <a:pt x="12699" y="31957"/>
                </a:moveTo>
                <a:cubicBezTo>
                  <a:pt x="13206" y="31989"/>
                  <a:pt x="13713" y="32052"/>
                  <a:pt x="14220" y="32211"/>
                </a:cubicBezTo>
                <a:cubicBezTo>
                  <a:pt x="16785" y="32907"/>
                  <a:pt x="18717" y="35568"/>
                  <a:pt x="20933" y="36993"/>
                </a:cubicBezTo>
                <a:cubicBezTo>
                  <a:pt x="23611" y="38706"/>
                  <a:pt x="26650" y="39710"/>
                  <a:pt x="29728" y="39710"/>
                </a:cubicBezTo>
                <a:cubicBezTo>
                  <a:pt x="31202" y="39710"/>
                  <a:pt x="32684" y="39480"/>
                  <a:pt x="34139" y="38988"/>
                </a:cubicBezTo>
                <a:lnTo>
                  <a:pt x="34139" y="38988"/>
                </a:lnTo>
                <a:cubicBezTo>
                  <a:pt x="31576" y="41127"/>
                  <a:pt x="28314" y="42451"/>
                  <a:pt x="25079" y="42451"/>
                </a:cubicBezTo>
                <a:cubicBezTo>
                  <a:pt x="22760" y="42451"/>
                  <a:pt x="20455" y="41770"/>
                  <a:pt x="18432" y="40223"/>
                </a:cubicBezTo>
                <a:cubicBezTo>
                  <a:pt x="16246" y="38545"/>
                  <a:pt x="15296" y="36201"/>
                  <a:pt x="13998" y="33889"/>
                </a:cubicBezTo>
                <a:cubicBezTo>
                  <a:pt x="13650" y="33224"/>
                  <a:pt x="13238" y="32464"/>
                  <a:pt x="12699" y="31957"/>
                </a:cubicBezTo>
                <a:close/>
                <a:moveTo>
                  <a:pt x="28006" y="0"/>
                </a:moveTo>
                <a:cubicBezTo>
                  <a:pt x="27889" y="0"/>
                  <a:pt x="27774" y="116"/>
                  <a:pt x="27774" y="257"/>
                </a:cubicBezTo>
                <a:cubicBezTo>
                  <a:pt x="27711" y="288"/>
                  <a:pt x="27679" y="320"/>
                  <a:pt x="27679" y="383"/>
                </a:cubicBezTo>
                <a:cubicBezTo>
                  <a:pt x="27172" y="3202"/>
                  <a:pt x="25937" y="5957"/>
                  <a:pt x="24195" y="8237"/>
                </a:cubicBezTo>
                <a:cubicBezTo>
                  <a:pt x="22549" y="10359"/>
                  <a:pt x="20427" y="11816"/>
                  <a:pt x="18463" y="13558"/>
                </a:cubicBezTo>
                <a:cubicBezTo>
                  <a:pt x="16816" y="15015"/>
                  <a:pt x="15613" y="16756"/>
                  <a:pt x="14758" y="18751"/>
                </a:cubicBezTo>
                <a:cubicBezTo>
                  <a:pt x="13935" y="20652"/>
                  <a:pt x="13681" y="22837"/>
                  <a:pt x="12636" y="24610"/>
                </a:cubicBezTo>
                <a:cubicBezTo>
                  <a:pt x="10894" y="26605"/>
                  <a:pt x="8836" y="28347"/>
                  <a:pt x="7157" y="30469"/>
                </a:cubicBezTo>
                <a:cubicBezTo>
                  <a:pt x="5352" y="32844"/>
                  <a:pt x="4434" y="35536"/>
                  <a:pt x="3674" y="38418"/>
                </a:cubicBezTo>
                <a:cubicBezTo>
                  <a:pt x="3072" y="40793"/>
                  <a:pt x="2407" y="43263"/>
                  <a:pt x="2470" y="45733"/>
                </a:cubicBezTo>
                <a:cubicBezTo>
                  <a:pt x="1932" y="45575"/>
                  <a:pt x="1172" y="43865"/>
                  <a:pt x="1109" y="43643"/>
                </a:cubicBezTo>
                <a:cubicBezTo>
                  <a:pt x="729" y="42566"/>
                  <a:pt x="950" y="41680"/>
                  <a:pt x="1394" y="40635"/>
                </a:cubicBezTo>
                <a:cubicBezTo>
                  <a:pt x="1774" y="39716"/>
                  <a:pt x="2280" y="38861"/>
                  <a:pt x="2629" y="37943"/>
                </a:cubicBezTo>
                <a:cubicBezTo>
                  <a:pt x="3072" y="36771"/>
                  <a:pt x="3135" y="35631"/>
                  <a:pt x="2977" y="34491"/>
                </a:cubicBezTo>
                <a:cubicBezTo>
                  <a:pt x="3009" y="34459"/>
                  <a:pt x="3072" y="34428"/>
                  <a:pt x="3072" y="34396"/>
                </a:cubicBezTo>
                <a:cubicBezTo>
                  <a:pt x="4085" y="32432"/>
                  <a:pt x="4592" y="30437"/>
                  <a:pt x="4846" y="28252"/>
                </a:cubicBezTo>
                <a:cubicBezTo>
                  <a:pt x="5162" y="25624"/>
                  <a:pt x="6334" y="23217"/>
                  <a:pt x="6587" y="20588"/>
                </a:cubicBezTo>
                <a:cubicBezTo>
                  <a:pt x="6999" y="15870"/>
                  <a:pt x="4846" y="11246"/>
                  <a:pt x="2217" y="7477"/>
                </a:cubicBezTo>
                <a:cubicBezTo>
                  <a:pt x="2185" y="7446"/>
                  <a:pt x="2154" y="7414"/>
                  <a:pt x="2154" y="7382"/>
                </a:cubicBezTo>
                <a:cubicBezTo>
                  <a:pt x="2114" y="7312"/>
                  <a:pt x="2052" y="7284"/>
                  <a:pt x="1990" y="7284"/>
                </a:cubicBezTo>
                <a:cubicBezTo>
                  <a:pt x="1855" y="7284"/>
                  <a:pt x="1719" y="7420"/>
                  <a:pt x="1805" y="7572"/>
                </a:cubicBezTo>
                <a:cubicBezTo>
                  <a:pt x="3674" y="10644"/>
                  <a:pt x="2280" y="13969"/>
                  <a:pt x="1394" y="17073"/>
                </a:cubicBezTo>
                <a:cubicBezTo>
                  <a:pt x="729" y="19353"/>
                  <a:pt x="792" y="21032"/>
                  <a:pt x="1235" y="23280"/>
                </a:cubicBezTo>
                <a:cubicBezTo>
                  <a:pt x="1647" y="25434"/>
                  <a:pt x="0" y="26922"/>
                  <a:pt x="317" y="29171"/>
                </a:cubicBezTo>
                <a:cubicBezTo>
                  <a:pt x="665" y="31514"/>
                  <a:pt x="1679" y="33921"/>
                  <a:pt x="2534" y="36138"/>
                </a:cubicBezTo>
                <a:cubicBezTo>
                  <a:pt x="2375" y="37088"/>
                  <a:pt x="1995" y="38006"/>
                  <a:pt x="1394" y="39083"/>
                </a:cubicBezTo>
                <a:cubicBezTo>
                  <a:pt x="792" y="40191"/>
                  <a:pt x="159" y="41300"/>
                  <a:pt x="127" y="42598"/>
                </a:cubicBezTo>
                <a:cubicBezTo>
                  <a:pt x="95" y="43707"/>
                  <a:pt x="1045" y="46208"/>
                  <a:pt x="2502" y="46208"/>
                </a:cubicBezTo>
                <a:cubicBezTo>
                  <a:pt x="2534" y="46620"/>
                  <a:pt x="2565" y="47000"/>
                  <a:pt x="2629" y="47412"/>
                </a:cubicBezTo>
                <a:cubicBezTo>
                  <a:pt x="3167" y="50484"/>
                  <a:pt x="5099" y="53271"/>
                  <a:pt x="7126" y="55551"/>
                </a:cubicBezTo>
                <a:cubicBezTo>
                  <a:pt x="7165" y="55598"/>
                  <a:pt x="7215" y="55618"/>
                  <a:pt x="7265" y="55618"/>
                </a:cubicBezTo>
                <a:cubicBezTo>
                  <a:pt x="7415" y="55618"/>
                  <a:pt x="7569" y="55440"/>
                  <a:pt x="7474" y="55297"/>
                </a:cubicBezTo>
                <a:cubicBezTo>
                  <a:pt x="5606" y="52289"/>
                  <a:pt x="3389" y="49597"/>
                  <a:pt x="3230" y="45892"/>
                </a:cubicBezTo>
                <a:cubicBezTo>
                  <a:pt x="3072" y="42851"/>
                  <a:pt x="4054" y="39590"/>
                  <a:pt x="4877" y="36708"/>
                </a:cubicBezTo>
                <a:cubicBezTo>
                  <a:pt x="4972" y="36359"/>
                  <a:pt x="5099" y="36043"/>
                  <a:pt x="5226" y="35726"/>
                </a:cubicBezTo>
                <a:cubicBezTo>
                  <a:pt x="7221" y="33921"/>
                  <a:pt x="9501" y="32084"/>
                  <a:pt x="12161" y="31957"/>
                </a:cubicBezTo>
                <a:cubicBezTo>
                  <a:pt x="13491" y="32812"/>
                  <a:pt x="14283" y="35251"/>
                  <a:pt x="14853" y="36328"/>
                </a:cubicBezTo>
                <a:cubicBezTo>
                  <a:pt x="15360" y="37278"/>
                  <a:pt x="15898" y="38228"/>
                  <a:pt x="16626" y="39051"/>
                </a:cubicBezTo>
                <a:cubicBezTo>
                  <a:pt x="18115" y="40793"/>
                  <a:pt x="20142" y="41965"/>
                  <a:pt x="22359" y="42535"/>
                </a:cubicBezTo>
                <a:cubicBezTo>
                  <a:pt x="23350" y="42796"/>
                  <a:pt x="24342" y="42918"/>
                  <a:pt x="25321" y="42918"/>
                </a:cubicBezTo>
                <a:cubicBezTo>
                  <a:pt x="28970" y="42918"/>
                  <a:pt x="32449" y="41218"/>
                  <a:pt x="35121" y="38671"/>
                </a:cubicBezTo>
                <a:cubicBezTo>
                  <a:pt x="35269" y="38523"/>
                  <a:pt x="35129" y="38336"/>
                  <a:pt x="34969" y="38336"/>
                </a:cubicBezTo>
                <a:cubicBezTo>
                  <a:pt x="34924" y="38336"/>
                  <a:pt x="34878" y="38351"/>
                  <a:pt x="34836" y="38386"/>
                </a:cubicBezTo>
                <a:cubicBezTo>
                  <a:pt x="30371" y="37879"/>
                  <a:pt x="27774" y="34143"/>
                  <a:pt x="24195" y="31926"/>
                </a:cubicBezTo>
                <a:cubicBezTo>
                  <a:pt x="22992" y="31166"/>
                  <a:pt x="21662" y="30532"/>
                  <a:pt x="20237" y="30374"/>
                </a:cubicBezTo>
                <a:cubicBezTo>
                  <a:pt x="20024" y="30352"/>
                  <a:pt x="19813" y="30342"/>
                  <a:pt x="19603" y="30342"/>
                </a:cubicBezTo>
                <a:cubicBezTo>
                  <a:pt x="17714" y="30342"/>
                  <a:pt x="15910" y="31159"/>
                  <a:pt x="14030" y="31387"/>
                </a:cubicBezTo>
                <a:cubicBezTo>
                  <a:pt x="13966" y="31387"/>
                  <a:pt x="13935" y="31419"/>
                  <a:pt x="13903" y="31482"/>
                </a:cubicBezTo>
                <a:cubicBezTo>
                  <a:pt x="13367" y="31335"/>
                  <a:pt x="12826" y="31267"/>
                  <a:pt x="12287" y="31267"/>
                </a:cubicBezTo>
                <a:cubicBezTo>
                  <a:pt x="9930" y="31267"/>
                  <a:pt x="7606" y="32574"/>
                  <a:pt x="5827" y="34301"/>
                </a:cubicBezTo>
                <a:cubicBezTo>
                  <a:pt x="7664" y="30659"/>
                  <a:pt x="10799" y="28030"/>
                  <a:pt x="13238" y="24800"/>
                </a:cubicBezTo>
                <a:cubicBezTo>
                  <a:pt x="15898" y="22837"/>
                  <a:pt x="19667" y="23660"/>
                  <a:pt x="22675" y="22362"/>
                </a:cubicBezTo>
                <a:cubicBezTo>
                  <a:pt x="25304" y="21222"/>
                  <a:pt x="27552" y="19226"/>
                  <a:pt x="29167" y="16851"/>
                </a:cubicBezTo>
                <a:cubicBezTo>
                  <a:pt x="30719" y="14571"/>
                  <a:pt x="31733" y="12038"/>
                  <a:pt x="31353" y="9251"/>
                </a:cubicBezTo>
                <a:cubicBezTo>
                  <a:pt x="30941" y="6052"/>
                  <a:pt x="29737" y="2949"/>
                  <a:pt x="28186" y="130"/>
                </a:cubicBezTo>
                <a:cubicBezTo>
                  <a:pt x="28140" y="38"/>
                  <a:pt x="28073" y="0"/>
                  <a:pt x="28006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218" name="Google Shape;1218;p58"/>
          <p:cNvSpPr/>
          <p:nvPr/>
        </p:nvSpPr>
        <p:spPr>
          <a:xfrm rot="5400000">
            <a:off x="1475621" y="803987"/>
            <a:ext cx="233245" cy="249891"/>
          </a:xfrm>
          <a:custGeom>
            <a:avLst/>
            <a:gdLst/>
            <a:ahLst/>
            <a:cxnLst/>
            <a:rect l="l" t="t" r="r" b="b"/>
            <a:pathLst>
              <a:path w="4806" h="5149" extrusionOk="0">
                <a:moveTo>
                  <a:pt x="4654" y="1"/>
                </a:moveTo>
                <a:cubicBezTo>
                  <a:pt x="4627" y="1"/>
                  <a:pt x="4600" y="11"/>
                  <a:pt x="4576" y="35"/>
                </a:cubicBezTo>
                <a:cubicBezTo>
                  <a:pt x="2866" y="1460"/>
                  <a:pt x="1377" y="3170"/>
                  <a:pt x="47" y="4975"/>
                </a:cubicBezTo>
                <a:cubicBezTo>
                  <a:pt x="1" y="5045"/>
                  <a:pt x="57" y="5149"/>
                  <a:pt x="128" y="5149"/>
                </a:cubicBezTo>
                <a:cubicBezTo>
                  <a:pt x="153" y="5149"/>
                  <a:pt x="180" y="5135"/>
                  <a:pt x="206" y="5102"/>
                </a:cubicBezTo>
                <a:cubicBezTo>
                  <a:pt x="1599" y="3360"/>
                  <a:pt x="3119" y="1745"/>
                  <a:pt x="4734" y="161"/>
                </a:cubicBezTo>
                <a:cubicBezTo>
                  <a:pt x="4806" y="90"/>
                  <a:pt x="4734" y="1"/>
                  <a:pt x="4654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219" name="Google Shape;1219;p58"/>
          <p:cNvSpPr/>
          <p:nvPr/>
        </p:nvSpPr>
        <p:spPr>
          <a:xfrm rot="5400000">
            <a:off x="2245482" y="1075012"/>
            <a:ext cx="669394" cy="965048"/>
          </a:xfrm>
          <a:custGeom>
            <a:avLst/>
            <a:gdLst/>
            <a:ahLst/>
            <a:cxnLst/>
            <a:rect l="l" t="t" r="r" b="b"/>
            <a:pathLst>
              <a:path w="10236" h="14757" extrusionOk="0">
                <a:moveTo>
                  <a:pt x="10136" y="1"/>
                </a:moveTo>
                <a:cubicBezTo>
                  <a:pt x="10108" y="1"/>
                  <a:pt x="10078" y="15"/>
                  <a:pt x="10056" y="48"/>
                </a:cubicBezTo>
                <a:cubicBezTo>
                  <a:pt x="7871" y="5622"/>
                  <a:pt x="4863" y="10847"/>
                  <a:pt x="80" y="14584"/>
                </a:cubicBezTo>
                <a:cubicBezTo>
                  <a:pt x="1" y="14637"/>
                  <a:pt x="55" y="14757"/>
                  <a:pt x="130" y="14757"/>
                </a:cubicBezTo>
                <a:cubicBezTo>
                  <a:pt x="145" y="14757"/>
                  <a:pt x="160" y="14752"/>
                  <a:pt x="175" y="14742"/>
                </a:cubicBezTo>
                <a:cubicBezTo>
                  <a:pt x="5148" y="11100"/>
                  <a:pt x="8061" y="5780"/>
                  <a:pt x="10215" y="111"/>
                </a:cubicBezTo>
                <a:cubicBezTo>
                  <a:pt x="10235" y="49"/>
                  <a:pt x="10189" y="1"/>
                  <a:pt x="10136" y="1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220" name="Google Shape;1220;p58"/>
          <p:cNvSpPr/>
          <p:nvPr/>
        </p:nvSpPr>
        <p:spPr>
          <a:xfrm rot="5400000">
            <a:off x="2148174" y="1129090"/>
            <a:ext cx="747083" cy="1045747"/>
          </a:xfrm>
          <a:custGeom>
            <a:avLst/>
            <a:gdLst/>
            <a:ahLst/>
            <a:cxnLst/>
            <a:rect l="l" t="t" r="r" b="b"/>
            <a:pathLst>
              <a:path w="11424" h="15991" extrusionOk="0">
                <a:moveTo>
                  <a:pt x="11391" y="0"/>
                </a:moveTo>
                <a:cubicBezTo>
                  <a:pt x="11376" y="0"/>
                  <a:pt x="11360" y="8"/>
                  <a:pt x="11360" y="24"/>
                </a:cubicBezTo>
                <a:cubicBezTo>
                  <a:pt x="10916" y="7055"/>
                  <a:pt x="6704" y="13199"/>
                  <a:pt x="86" y="15859"/>
                </a:cubicBezTo>
                <a:cubicBezTo>
                  <a:pt x="1" y="15887"/>
                  <a:pt x="42" y="15990"/>
                  <a:pt x="119" y="15990"/>
                </a:cubicBezTo>
                <a:cubicBezTo>
                  <a:pt x="128" y="15990"/>
                  <a:pt x="138" y="15989"/>
                  <a:pt x="149" y="15985"/>
                </a:cubicBezTo>
                <a:cubicBezTo>
                  <a:pt x="6704" y="13547"/>
                  <a:pt x="11423" y="7086"/>
                  <a:pt x="11423" y="24"/>
                </a:cubicBezTo>
                <a:cubicBezTo>
                  <a:pt x="11423" y="8"/>
                  <a:pt x="11407" y="0"/>
                  <a:pt x="11391" y="0"/>
                </a:cubicBezTo>
                <a:close/>
              </a:path>
            </a:pathLst>
          </a:custGeom>
          <a:solidFill>
            <a:srgbClr val="40393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</p:spTree>
    <p:extLst>
      <p:ext uri="{BB962C8B-B14F-4D97-AF65-F5344CB8AC3E}">
        <p14:creationId xmlns:p14="http://schemas.microsoft.com/office/powerpoint/2010/main" val="1129793985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9">
  <p:cSld name="Background 9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59"/>
          <p:cNvGrpSpPr/>
          <p:nvPr/>
        </p:nvGrpSpPr>
        <p:grpSpPr>
          <a:xfrm>
            <a:off x="-939530" y="3191962"/>
            <a:ext cx="6250019" cy="6159282"/>
            <a:chOff x="-587206" y="1994976"/>
            <a:chExt cx="3906262" cy="3849551"/>
          </a:xfrm>
        </p:grpSpPr>
        <p:sp>
          <p:nvSpPr>
            <p:cNvPr id="1223" name="Google Shape;1223;p59"/>
            <p:cNvSpPr/>
            <p:nvPr/>
          </p:nvSpPr>
          <p:spPr>
            <a:xfrm>
              <a:off x="-587206" y="1994976"/>
              <a:ext cx="3906262" cy="3849551"/>
            </a:xfrm>
            <a:custGeom>
              <a:avLst/>
              <a:gdLst/>
              <a:ahLst/>
              <a:cxnLst/>
              <a:rect l="l" t="t" r="r" b="b"/>
              <a:pathLst>
                <a:path w="132663" h="130737" extrusionOk="0">
                  <a:moveTo>
                    <a:pt x="64904" y="1"/>
                  </a:moveTo>
                  <a:cubicBezTo>
                    <a:pt x="64077" y="1"/>
                    <a:pt x="63291" y="31"/>
                    <a:pt x="62578" y="92"/>
                  </a:cubicBezTo>
                  <a:cubicBezTo>
                    <a:pt x="61153" y="219"/>
                    <a:pt x="60457" y="472"/>
                    <a:pt x="60203" y="2024"/>
                  </a:cubicBezTo>
                  <a:cubicBezTo>
                    <a:pt x="59728" y="4937"/>
                    <a:pt x="61533" y="8357"/>
                    <a:pt x="61692" y="11334"/>
                  </a:cubicBezTo>
                  <a:cubicBezTo>
                    <a:pt x="61850" y="14596"/>
                    <a:pt x="61407" y="17826"/>
                    <a:pt x="61850" y="21088"/>
                  </a:cubicBezTo>
                  <a:cubicBezTo>
                    <a:pt x="60868" y="20740"/>
                    <a:pt x="59823" y="20550"/>
                    <a:pt x="58652" y="20455"/>
                  </a:cubicBezTo>
                  <a:cubicBezTo>
                    <a:pt x="58129" y="20420"/>
                    <a:pt x="57609" y="20408"/>
                    <a:pt x="57089" y="20408"/>
                  </a:cubicBezTo>
                  <a:cubicBezTo>
                    <a:pt x="55979" y="20408"/>
                    <a:pt x="54873" y="20462"/>
                    <a:pt x="53764" y="20462"/>
                  </a:cubicBezTo>
                  <a:cubicBezTo>
                    <a:pt x="53031" y="20462"/>
                    <a:pt x="52296" y="20439"/>
                    <a:pt x="51558" y="20360"/>
                  </a:cubicBezTo>
                  <a:cubicBezTo>
                    <a:pt x="49594" y="20138"/>
                    <a:pt x="47662" y="19473"/>
                    <a:pt x="45667" y="19378"/>
                  </a:cubicBezTo>
                  <a:cubicBezTo>
                    <a:pt x="45542" y="19373"/>
                    <a:pt x="45417" y="19370"/>
                    <a:pt x="45293" y="19370"/>
                  </a:cubicBezTo>
                  <a:cubicBezTo>
                    <a:pt x="41653" y="19370"/>
                    <a:pt x="39017" y="21605"/>
                    <a:pt x="39017" y="24699"/>
                  </a:cubicBezTo>
                  <a:cubicBezTo>
                    <a:pt x="38953" y="24794"/>
                    <a:pt x="38953" y="24920"/>
                    <a:pt x="39017" y="25015"/>
                  </a:cubicBezTo>
                  <a:cubicBezTo>
                    <a:pt x="39048" y="25902"/>
                    <a:pt x="39302" y="26852"/>
                    <a:pt x="39840" y="27834"/>
                  </a:cubicBezTo>
                  <a:cubicBezTo>
                    <a:pt x="41645" y="31317"/>
                    <a:pt x="45541" y="32711"/>
                    <a:pt x="48549" y="34959"/>
                  </a:cubicBezTo>
                  <a:cubicBezTo>
                    <a:pt x="51684" y="37303"/>
                    <a:pt x="54091" y="40375"/>
                    <a:pt x="57733" y="41990"/>
                  </a:cubicBezTo>
                  <a:cubicBezTo>
                    <a:pt x="57765" y="42021"/>
                    <a:pt x="57765" y="42021"/>
                    <a:pt x="57796" y="42021"/>
                  </a:cubicBezTo>
                  <a:cubicBezTo>
                    <a:pt x="57986" y="42845"/>
                    <a:pt x="58240" y="43668"/>
                    <a:pt x="58588" y="44397"/>
                  </a:cubicBezTo>
                  <a:cubicBezTo>
                    <a:pt x="59665" y="46803"/>
                    <a:pt x="61470" y="48767"/>
                    <a:pt x="62990" y="50857"/>
                  </a:cubicBezTo>
                  <a:cubicBezTo>
                    <a:pt x="64004" y="52282"/>
                    <a:pt x="64827" y="54056"/>
                    <a:pt x="65935" y="55512"/>
                  </a:cubicBezTo>
                  <a:cubicBezTo>
                    <a:pt x="65904" y="55544"/>
                    <a:pt x="65904" y="55576"/>
                    <a:pt x="65904" y="55639"/>
                  </a:cubicBezTo>
                  <a:cubicBezTo>
                    <a:pt x="66410" y="60231"/>
                    <a:pt x="62578" y="63778"/>
                    <a:pt x="59950" y="67103"/>
                  </a:cubicBezTo>
                  <a:cubicBezTo>
                    <a:pt x="57575" y="70048"/>
                    <a:pt x="55200" y="72994"/>
                    <a:pt x="52856" y="75971"/>
                  </a:cubicBezTo>
                  <a:cubicBezTo>
                    <a:pt x="48391" y="81544"/>
                    <a:pt x="43672" y="86991"/>
                    <a:pt x="39523" y="92818"/>
                  </a:cubicBezTo>
                  <a:cubicBezTo>
                    <a:pt x="38542" y="94212"/>
                    <a:pt x="37623" y="95669"/>
                    <a:pt x="36800" y="97157"/>
                  </a:cubicBezTo>
                  <a:cubicBezTo>
                    <a:pt x="37402" y="93958"/>
                    <a:pt x="36832" y="90507"/>
                    <a:pt x="37497" y="87245"/>
                  </a:cubicBezTo>
                  <a:cubicBezTo>
                    <a:pt x="38605" y="82019"/>
                    <a:pt x="37560" y="76857"/>
                    <a:pt x="36610" y="71569"/>
                  </a:cubicBezTo>
                  <a:cubicBezTo>
                    <a:pt x="38573" y="66438"/>
                    <a:pt x="44622" y="64506"/>
                    <a:pt x="47092" y="59534"/>
                  </a:cubicBezTo>
                  <a:cubicBezTo>
                    <a:pt x="49974" y="53739"/>
                    <a:pt x="48549" y="47057"/>
                    <a:pt x="50798" y="41135"/>
                  </a:cubicBezTo>
                  <a:lnTo>
                    <a:pt x="50956" y="41135"/>
                  </a:lnTo>
                  <a:cubicBezTo>
                    <a:pt x="51336" y="41071"/>
                    <a:pt x="51336" y="40533"/>
                    <a:pt x="51019" y="40470"/>
                  </a:cubicBezTo>
                  <a:cubicBezTo>
                    <a:pt x="51000" y="40395"/>
                    <a:pt x="50926" y="40331"/>
                    <a:pt x="50842" y="40331"/>
                  </a:cubicBezTo>
                  <a:cubicBezTo>
                    <a:pt x="50785" y="40331"/>
                    <a:pt x="50722" y="40361"/>
                    <a:pt x="50671" y="40438"/>
                  </a:cubicBezTo>
                  <a:lnTo>
                    <a:pt x="50639" y="40470"/>
                  </a:lnTo>
                  <a:cubicBezTo>
                    <a:pt x="43609" y="40945"/>
                    <a:pt x="33506" y="40945"/>
                    <a:pt x="30719" y="48830"/>
                  </a:cubicBezTo>
                  <a:cubicBezTo>
                    <a:pt x="28059" y="56304"/>
                    <a:pt x="30941" y="65583"/>
                    <a:pt x="35850" y="71442"/>
                  </a:cubicBezTo>
                  <a:cubicBezTo>
                    <a:pt x="35818" y="71600"/>
                    <a:pt x="35881" y="71727"/>
                    <a:pt x="35945" y="71822"/>
                  </a:cubicBezTo>
                  <a:cubicBezTo>
                    <a:pt x="36388" y="75591"/>
                    <a:pt x="37433" y="79454"/>
                    <a:pt x="37338" y="83254"/>
                  </a:cubicBezTo>
                  <a:cubicBezTo>
                    <a:pt x="36483" y="81038"/>
                    <a:pt x="34013" y="79676"/>
                    <a:pt x="31891" y="78346"/>
                  </a:cubicBezTo>
                  <a:cubicBezTo>
                    <a:pt x="27141" y="75369"/>
                    <a:pt x="26887" y="69162"/>
                    <a:pt x="22232" y="66343"/>
                  </a:cubicBezTo>
                  <a:cubicBezTo>
                    <a:pt x="22232" y="66343"/>
                    <a:pt x="22264" y="66312"/>
                    <a:pt x="22264" y="66312"/>
                  </a:cubicBezTo>
                  <a:cubicBezTo>
                    <a:pt x="24164" y="63936"/>
                    <a:pt x="23246" y="60864"/>
                    <a:pt x="21567" y="58584"/>
                  </a:cubicBezTo>
                  <a:cubicBezTo>
                    <a:pt x="20554" y="57128"/>
                    <a:pt x="19002" y="56463"/>
                    <a:pt x="17640" y="55354"/>
                  </a:cubicBezTo>
                  <a:cubicBezTo>
                    <a:pt x="15962" y="53992"/>
                    <a:pt x="14727" y="52282"/>
                    <a:pt x="13618" y="50477"/>
                  </a:cubicBezTo>
                  <a:cubicBezTo>
                    <a:pt x="13776" y="49970"/>
                    <a:pt x="13935" y="49495"/>
                    <a:pt x="14061" y="48957"/>
                  </a:cubicBezTo>
                  <a:cubicBezTo>
                    <a:pt x="14378" y="47785"/>
                    <a:pt x="14537" y="46772"/>
                    <a:pt x="14093" y="45600"/>
                  </a:cubicBezTo>
                  <a:cubicBezTo>
                    <a:pt x="13808" y="44903"/>
                    <a:pt x="13238" y="44428"/>
                    <a:pt x="12858" y="43763"/>
                  </a:cubicBezTo>
                  <a:cubicBezTo>
                    <a:pt x="11623" y="41546"/>
                    <a:pt x="11243" y="39931"/>
                    <a:pt x="11781" y="37588"/>
                  </a:cubicBezTo>
                  <a:cubicBezTo>
                    <a:pt x="11845" y="37493"/>
                    <a:pt x="11876" y="37430"/>
                    <a:pt x="11845" y="37334"/>
                  </a:cubicBezTo>
                  <a:cubicBezTo>
                    <a:pt x="11845" y="37303"/>
                    <a:pt x="11845" y="37303"/>
                    <a:pt x="11845" y="37271"/>
                  </a:cubicBezTo>
                  <a:cubicBezTo>
                    <a:pt x="11887" y="37079"/>
                    <a:pt x="11715" y="36945"/>
                    <a:pt x="11559" y="36945"/>
                  </a:cubicBezTo>
                  <a:cubicBezTo>
                    <a:pt x="11483" y="36945"/>
                    <a:pt x="11411" y="36977"/>
                    <a:pt x="11370" y="37049"/>
                  </a:cubicBezTo>
                  <a:cubicBezTo>
                    <a:pt x="11338" y="37049"/>
                    <a:pt x="11306" y="37081"/>
                    <a:pt x="11275" y="37081"/>
                  </a:cubicBezTo>
                  <a:cubicBezTo>
                    <a:pt x="5036" y="40913"/>
                    <a:pt x="0" y="47817"/>
                    <a:pt x="2059" y="55481"/>
                  </a:cubicBezTo>
                  <a:cubicBezTo>
                    <a:pt x="4051" y="62846"/>
                    <a:pt x="13121" y="66528"/>
                    <a:pt x="20356" y="66528"/>
                  </a:cubicBezTo>
                  <a:cubicBezTo>
                    <a:pt x="20711" y="66528"/>
                    <a:pt x="21063" y="66519"/>
                    <a:pt x="21409" y="66502"/>
                  </a:cubicBezTo>
                  <a:cubicBezTo>
                    <a:pt x="21409" y="66628"/>
                    <a:pt x="21472" y="66755"/>
                    <a:pt x="21599" y="66850"/>
                  </a:cubicBezTo>
                  <a:cubicBezTo>
                    <a:pt x="25621" y="69067"/>
                    <a:pt x="25811" y="73880"/>
                    <a:pt x="28788" y="76984"/>
                  </a:cubicBezTo>
                  <a:cubicBezTo>
                    <a:pt x="31511" y="79834"/>
                    <a:pt x="37117" y="80563"/>
                    <a:pt x="37148" y="85376"/>
                  </a:cubicBezTo>
                  <a:cubicBezTo>
                    <a:pt x="37085" y="85788"/>
                    <a:pt x="37022" y="86168"/>
                    <a:pt x="36927" y="86580"/>
                  </a:cubicBezTo>
                  <a:cubicBezTo>
                    <a:pt x="35723" y="91298"/>
                    <a:pt x="37307" y="96302"/>
                    <a:pt x="34995" y="100736"/>
                  </a:cubicBezTo>
                  <a:cubicBezTo>
                    <a:pt x="34963" y="100767"/>
                    <a:pt x="34963" y="100799"/>
                    <a:pt x="34963" y="100831"/>
                  </a:cubicBezTo>
                  <a:cubicBezTo>
                    <a:pt x="30909" y="109825"/>
                    <a:pt x="29484" y="119895"/>
                    <a:pt x="28756" y="129744"/>
                  </a:cubicBezTo>
                  <a:cubicBezTo>
                    <a:pt x="28756" y="129839"/>
                    <a:pt x="28788" y="129903"/>
                    <a:pt x="28819" y="129934"/>
                  </a:cubicBezTo>
                  <a:cubicBezTo>
                    <a:pt x="28788" y="130029"/>
                    <a:pt x="28788" y="130156"/>
                    <a:pt x="28883" y="130219"/>
                  </a:cubicBezTo>
                  <a:cubicBezTo>
                    <a:pt x="29227" y="130564"/>
                    <a:pt x="29687" y="130737"/>
                    <a:pt x="30158" y="130737"/>
                  </a:cubicBezTo>
                  <a:cubicBezTo>
                    <a:pt x="30292" y="130737"/>
                    <a:pt x="30427" y="130723"/>
                    <a:pt x="30561" y="130694"/>
                  </a:cubicBezTo>
                  <a:cubicBezTo>
                    <a:pt x="30719" y="130663"/>
                    <a:pt x="30783" y="130599"/>
                    <a:pt x="30814" y="130473"/>
                  </a:cubicBezTo>
                  <a:cubicBezTo>
                    <a:pt x="30973" y="130473"/>
                    <a:pt x="31131" y="130378"/>
                    <a:pt x="31163" y="130188"/>
                  </a:cubicBezTo>
                  <a:cubicBezTo>
                    <a:pt x="31701" y="114638"/>
                    <a:pt x="36958" y="99532"/>
                    <a:pt x="46712" y="87371"/>
                  </a:cubicBezTo>
                  <a:cubicBezTo>
                    <a:pt x="51336" y="81576"/>
                    <a:pt x="56656" y="76161"/>
                    <a:pt x="61850" y="70840"/>
                  </a:cubicBezTo>
                  <a:cubicBezTo>
                    <a:pt x="64827" y="67800"/>
                    <a:pt x="67867" y="65551"/>
                    <a:pt x="71699" y="63715"/>
                  </a:cubicBezTo>
                  <a:cubicBezTo>
                    <a:pt x="74138" y="62575"/>
                    <a:pt x="76323" y="61466"/>
                    <a:pt x="78096" y="59408"/>
                  </a:cubicBezTo>
                  <a:cubicBezTo>
                    <a:pt x="78160" y="59313"/>
                    <a:pt x="78160" y="59218"/>
                    <a:pt x="78128" y="59154"/>
                  </a:cubicBezTo>
                  <a:lnTo>
                    <a:pt x="79996" y="59154"/>
                  </a:lnTo>
                  <a:cubicBezTo>
                    <a:pt x="79965" y="59186"/>
                    <a:pt x="79965" y="59218"/>
                    <a:pt x="79996" y="59249"/>
                  </a:cubicBezTo>
                  <a:cubicBezTo>
                    <a:pt x="82023" y="65203"/>
                    <a:pt x="84588" y="71727"/>
                    <a:pt x="90099" y="75337"/>
                  </a:cubicBezTo>
                  <a:cubicBezTo>
                    <a:pt x="92474" y="76889"/>
                    <a:pt x="95039" y="77617"/>
                    <a:pt x="97858" y="77617"/>
                  </a:cubicBezTo>
                  <a:cubicBezTo>
                    <a:pt x="99893" y="77604"/>
                    <a:pt x="101825" y="77504"/>
                    <a:pt x="103732" y="77504"/>
                  </a:cubicBezTo>
                  <a:cubicBezTo>
                    <a:pt x="106425" y="77504"/>
                    <a:pt x="109069" y="77704"/>
                    <a:pt x="111887" y="78631"/>
                  </a:cubicBezTo>
                  <a:cubicBezTo>
                    <a:pt x="111912" y="78641"/>
                    <a:pt x="111936" y="78645"/>
                    <a:pt x="111958" y="78645"/>
                  </a:cubicBezTo>
                  <a:cubicBezTo>
                    <a:pt x="112082" y="78645"/>
                    <a:pt x="112172" y="78511"/>
                    <a:pt x="112172" y="78377"/>
                  </a:cubicBezTo>
                  <a:cubicBezTo>
                    <a:pt x="112236" y="78346"/>
                    <a:pt x="112267" y="78282"/>
                    <a:pt x="112299" y="78187"/>
                  </a:cubicBezTo>
                  <a:cubicBezTo>
                    <a:pt x="113566" y="73754"/>
                    <a:pt x="112489" y="69003"/>
                    <a:pt x="110969" y="64728"/>
                  </a:cubicBezTo>
                  <a:cubicBezTo>
                    <a:pt x="109670" y="61023"/>
                    <a:pt x="106503" y="57951"/>
                    <a:pt x="103463" y="55417"/>
                  </a:cubicBezTo>
                  <a:lnTo>
                    <a:pt x="103463" y="55417"/>
                  </a:lnTo>
                  <a:cubicBezTo>
                    <a:pt x="105535" y="55739"/>
                    <a:pt x="107584" y="55933"/>
                    <a:pt x="109583" y="55933"/>
                  </a:cubicBezTo>
                  <a:cubicBezTo>
                    <a:pt x="116449" y="55933"/>
                    <a:pt x="122731" y="53644"/>
                    <a:pt x="127342" y="46360"/>
                  </a:cubicBezTo>
                  <a:cubicBezTo>
                    <a:pt x="129369" y="43193"/>
                    <a:pt x="131047" y="39710"/>
                    <a:pt x="131744" y="36004"/>
                  </a:cubicBezTo>
                  <a:cubicBezTo>
                    <a:pt x="132092" y="34199"/>
                    <a:pt x="132662" y="31602"/>
                    <a:pt x="130920" y="30304"/>
                  </a:cubicBezTo>
                  <a:cubicBezTo>
                    <a:pt x="130002" y="29607"/>
                    <a:pt x="128894" y="29702"/>
                    <a:pt x="127817" y="29607"/>
                  </a:cubicBezTo>
                  <a:cubicBezTo>
                    <a:pt x="126423" y="29512"/>
                    <a:pt x="124840" y="29639"/>
                    <a:pt x="123541" y="28816"/>
                  </a:cubicBezTo>
                  <a:cubicBezTo>
                    <a:pt x="122750" y="28341"/>
                    <a:pt x="122465" y="27327"/>
                    <a:pt x="121641" y="26820"/>
                  </a:cubicBezTo>
                  <a:cubicBezTo>
                    <a:pt x="120814" y="26317"/>
                    <a:pt x="119982" y="26118"/>
                    <a:pt x="119149" y="26118"/>
                  </a:cubicBezTo>
                  <a:cubicBezTo>
                    <a:pt x="117940" y="26118"/>
                    <a:pt x="116729" y="26536"/>
                    <a:pt x="115529" y="27042"/>
                  </a:cubicBezTo>
                  <a:cubicBezTo>
                    <a:pt x="116163" y="25300"/>
                    <a:pt x="116416" y="23654"/>
                    <a:pt x="115909" y="22323"/>
                  </a:cubicBezTo>
                  <a:cubicBezTo>
                    <a:pt x="115909" y="22292"/>
                    <a:pt x="115941" y="22260"/>
                    <a:pt x="115941" y="22197"/>
                  </a:cubicBezTo>
                  <a:cubicBezTo>
                    <a:pt x="116163" y="17795"/>
                    <a:pt x="114547" y="13900"/>
                    <a:pt x="112299" y="10194"/>
                  </a:cubicBezTo>
                  <a:cubicBezTo>
                    <a:pt x="110909" y="7918"/>
                    <a:pt x="109133" y="3957"/>
                    <a:pt x="106068" y="3957"/>
                  </a:cubicBezTo>
                  <a:cubicBezTo>
                    <a:pt x="105850" y="3957"/>
                    <a:pt x="105626" y="3977"/>
                    <a:pt x="105395" y="4019"/>
                  </a:cubicBezTo>
                  <a:cubicBezTo>
                    <a:pt x="104255" y="4209"/>
                    <a:pt x="103337" y="5127"/>
                    <a:pt x="102228" y="5317"/>
                  </a:cubicBezTo>
                  <a:cubicBezTo>
                    <a:pt x="101884" y="5385"/>
                    <a:pt x="101545" y="5413"/>
                    <a:pt x="101211" y="5413"/>
                  </a:cubicBezTo>
                  <a:cubicBezTo>
                    <a:pt x="99671" y="5413"/>
                    <a:pt x="98221" y="4808"/>
                    <a:pt x="96686" y="4652"/>
                  </a:cubicBezTo>
                  <a:cubicBezTo>
                    <a:pt x="96441" y="4627"/>
                    <a:pt x="96200" y="4614"/>
                    <a:pt x="95961" y="4614"/>
                  </a:cubicBezTo>
                  <a:cubicBezTo>
                    <a:pt x="94716" y="4614"/>
                    <a:pt x="93543" y="4949"/>
                    <a:pt x="92347" y="5507"/>
                  </a:cubicBezTo>
                  <a:cubicBezTo>
                    <a:pt x="88705" y="7217"/>
                    <a:pt x="85254" y="10701"/>
                    <a:pt x="83068" y="14153"/>
                  </a:cubicBezTo>
                  <a:cubicBezTo>
                    <a:pt x="82150" y="8832"/>
                    <a:pt x="79585" y="3195"/>
                    <a:pt x="74138" y="1295"/>
                  </a:cubicBezTo>
                  <a:cubicBezTo>
                    <a:pt x="71618" y="422"/>
                    <a:pt x="67977" y="1"/>
                    <a:pt x="64904" y="1"/>
                  </a:cubicBezTo>
                  <a:close/>
                </a:path>
              </a:pathLst>
            </a:custGeom>
            <a:solidFill>
              <a:srgbClr val="F2D8D5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24" name="Google Shape;1224;p59"/>
            <p:cNvSpPr/>
            <p:nvPr/>
          </p:nvSpPr>
          <p:spPr>
            <a:xfrm>
              <a:off x="154104" y="2593600"/>
              <a:ext cx="2087356" cy="3121906"/>
            </a:xfrm>
            <a:custGeom>
              <a:avLst/>
              <a:gdLst/>
              <a:ahLst/>
              <a:cxnLst/>
              <a:rect l="l" t="t" r="r" b="b"/>
              <a:pathLst>
                <a:path w="70890" h="106025" extrusionOk="0">
                  <a:moveTo>
                    <a:pt x="64257" y="1422"/>
                  </a:moveTo>
                  <a:cubicBezTo>
                    <a:pt x="66569" y="7344"/>
                    <a:pt x="68659" y="14217"/>
                    <a:pt x="68215" y="20582"/>
                  </a:cubicBezTo>
                  <a:cubicBezTo>
                    <a:pt x="67772" y="26948"/>
                    <a:pt x="63465" y="32616"/>
                    <a:pt x="58778" y="36607"/>
                  </a:cubicBezTo>
                  <a:cubicBezTo>
                    <a:pt x="54028" y="40660"/>
                    <a:pt x="48137" y="43162"/>
                    <a:pt x="41898" y="43415"/>
                  </a:cubicBezTo>
                  <a:cubicBezTo>
                    <a:pt x="41387" y="43435"/>
                    <a:pt x="40878" y="43441"/>
                    <a:pt x="40371" y="43441"/>
                  </a:cubicBezTo>
                  <a:cubicBezTo>
                    <a:pt x="39561" y="43441"/>
                    <a:pt x="38758" y="43425"/>
                    <a:pt x="37964" y="43425"/>
                  </a:cubicBezTo>
                  <a:cubicBezTo>
                    <a:pt x="36030" y="43425"/>
                    <a:pt x="34152" y="43517"/>
                    <a:pt x="32366" y="44144"/>
                  </a:cubicBezTo>
                  <a:cubicBezTo>
                    <a:pt x="36451" y="41262"/>
                    <a:pt x="41202" y="39552"/>
                    <a:pt x="45350" y="36797"/>
                  </a:cubicBezTo>
                  <a:cubicBezTo>
                    <a:pt x="49341" y="34136"/>
                    <a:pt x="52888" y="30843"/>
                    <a:pt x="55928" y="27106"/>
                  </a:cubicBezTo>
                  <a:cubicBezTo>
                    <a:pt x="60932" y="20962"/>
                    <a:pt x="65809" y="12633"/>
                    <a:pt x="63908" y="4431"/>
                  </a:cubicBezTo>
                  <a:cubicBezTo>
                    <a:pt x="63867" y="4209"/>
                    <a:pt x="63697" y="4108"/>
                    <a:pt x="63528" y="4108"/>
                  </a:cubicBezTo>
                  <a:cubicBezTo>
                    <a:pt x="63311" y="4108"/>
                    <a:pt x="63095" y="4273"/>
                    <a:pt x="63148" y="4558"/>
                  </a:cubicBezTo>
                  <a:cubicBezTo>
                    <a:pt x="64954" y="14122"/>
                    <a:pt x="58493" y="23591"/>
                    <a:pt x="52064" y="30051"/>
                  </a:cubicBezTo>
                  <a:cubicBezTo>
                    <a:pt x="48739" y="33408"/>
                    <a:pt x="44907" y="36227"/>
                    <a:pt x="40790" y="38507"/>
                  </a:cubicBezTo>
                  <a:cubicBezTo>
                    <a:pt x="37782" y="40153"/>
                    <a:pt x="34805" y="41579"/>
                    <a:pt x="32113" y="43605"/>
                  </a:cubicBezTo>
                  <a:cubicBezTo>
                    <a:pt x="32809" y="42719"/>
                    <a:pt x="33506" y="41769"/>
                    <a:pt x="34140" y="40787"/>
                  </a:cubicBezTo>
                  <a:cubicBezTo>
                    <a:pt x="34319" y="40518"/>
                    <a:pt x="34086" y="40249"/>
                    <a:pt x="33845" y="40249"/>
                  </a:cubicBezTo>
                  <a:cubicBezTo>
                    <a:pt x="33745" y="40249"/>
                    <a:pt x="33644" y="40295"/>
                    <a:pt x="33570" y="40407"/>
                  </a:cubicBezTo>
                  <a:cubicBezTo>
                    <a:pt x="32936" y="41262"/>
                    <a:pt x="32239" y="42085"/>
                    <a:pt x="31511" y="42877"/>
                  </a:cubicBezTo>
                  <a:cubicBezTo>
                    <a:pt x="32081" y="41674"/>
                    <a:pt x="32588" y="40407"/>
                    <a:pt x="33158" y="39140"/>
                  </a:cubicBezTo>
                  <a:cubicBezTo>
                    <a:pt x="36325" y="31793"/>
                    <a:pt x="40980" y="27328"/>
                    <a:pt x="47631" y="23052"/>
                  </a:cubicBezTo>
                  <a:cubicBezTo>
                    <a:pt x="55706" y="17859"/>
                    <a:pt x="61027" y="10321"/>
                    <a:pt x="64257" y="1422"/>
                  </a:cubicBezTo>
                  <a:close/>
                  <a:moveTo>
                    <a:pt x="12826" y="13520"/>
                  </a:moveTo>
                  <a:lnTo>
                    <a:pt x="12826" y="13520"/>
                  </a:lnTo>
                  <a:cubicBezTo>
                    <a:pt x="16215" y="21374"/>
                    <a:pt x="18748" y="29671"/>
                    <a:pt x="16247" y="38285"/>
                  </a:cubicBezTo>
                  <a:cubicBezTo>
                    <a:pt x="15170" y="41959"/>
                    <a:pt x="13048" y="45189"/>
                    <a:pt x="12161" y="48926"/>
                  </a:cubicBezTo>
                  <a:cubicBezTo>
                    <a:pt x="11053" y="53613"/>
                    <a:pt x="9913" y="57698"/>
                    <a:pt x="7538" y="61847"/>
                  </a:cubicBezTo>
                  <a:cubicBezTo>
                    <a:pt x="7474" y="61023"/>
                    <a:pt x="7348" y="60168"/>
                    <a:pt x="7189" y="59281"/>
                  </a:cubicBezTo>
                  <a:cubicBezTo>
                    <a:pt x="7189" y="59218"/>
                    <a:pt x="7126" y="59186"/>
                    <a:pt x="7063" y="59155"/>
                  </a:cubicBezTo>
                  <a:cubicBezTo>
                    <a:pt x="6936" y="57223"/>
                    <a:pt x="6777" y="55260"/>
                    <a:pt x="6936" y="53296"/>
                  </a:cubicBezTo>
                  <a:cubicBezTo>
                    <a:pt x="7316" y="48862"/>
                    <a:pt x="9818" y="45189"/>
                    <a:pt x="10958" y="41009"/>
                  </a:cubicBezTo>
                  <a:cubicBezTo>
                    <a:pt x="13016" y="33250"/>
                    <a:pt x="12858" y="24477"/>
                    <a:pt x="13365" y="16497"/>
                  </a:cubicBezTo>
                  <a:cubicBezTo>
                    <a:pt x="13381" y="16346"/>
                    <a:pt x="13257" y="16267"/>
                    <a:pt x="13131" y="16267"/>
                  </a:cubicBezTo>
                  <a:cubicBezTo>
                    <a:pt x="13018" y="16267"/>
                    <a:pt x="12905" y="16331"/>
                    <a:pt x="12890" y="16465"/>
                  </a:cubicBezTo>
                  <a:cubicBezTo>
                    <a:pt x="12035" y="25301"/>
                    <a:pt x="12668" y="35498"/>
                    <a:pt x="9469" y="43827"/>
                  </a:cubicBezTo>
                  <a:cubicBezTo>
                    <a:pt x="8266" y="46931"/>
                    <a:pt x="6746" y="49876"/>
                    <a:pt x="6492" y="53233"/>
                  </a:cubicBezTo>
                  <a:cubicBezTo>
                    <a:pt x="6176" y="56970"/>
                    <a:pt x="6999" y="60675"/>
                    <a:pt x="6714" y="64412"/>
                  </a:cubicBezTo>
                  <a:cubicBezTo>
                    <a:pt x="6714" y="64475"/>
                    <a:pt x="6746" y="64507"/>
                    <a:pt x="6746" y="64538"/>
                  </a:cubicBezTo>
                  <a:cubicBezTo>
                    <a:pt x="6714" y="64792"/>
                    <a:pt x="6682" y="65014"/>
                    <a:pt x="6619" y="65235"/>
                  </a:cubicBezTo>
                  <a:cubicBezTo>
                    <a:pt x="5447" y="60073"/>
                    <a:pt x="2914" y="53518"/>
                    <a:pt x="4434" y="48577"/>
                  </a:cubicBezTo>
                  <a:cubicBezTo>
                    <a:pt x="5036" y="46677"/>
                    <a:pt x="6714" y="45601"/>
                    <a:pt x="7284" y="43764"/>
                  </a:cubicBezTo>
                  <a:cubicBezTo>
                    <a:pt x="7854" y="41895"/>
                    <a:pt x="6968" y="39868"/>
                    <a:pt x="6809" y="38000"/>
                  </a:cubicBezTo>
                  <a:cubicBezTo>
                    <a:pt x="6112" y="29386"/>
                    <a:pt x="13650" y="21881"/>
                    <a:pt x="12826" y="13520"/>
                  </a:cubicBezTo>
                  <a:close/>
                  <a:moveTo>
                    <a:pt x="69007" y="78283"/>
                  </a:moveTo>
                  <a:cubicBezTo>
                    <a:pt x="68976" y="78283"/>
                    <a:pt x="68976" y="78314"/>
                    <a:pt x="68944" y="78314"/>
                  </a:cubicBezTo>
                  <a:cubicBezTo>
                    <a:pt x="68976" y="78314"/>
                    <a:pt x="68944" y="78283"/>
                    <a:pt x="68944" y="78283"/>
                  </a:cubicBezTo>
                  <a:close/>
                  <a:moveTo>
                    <a:pt x="39773" y="59266"/>
                  </a:moveTo>
                  <a:cubicBezTo>
                    <a:pt x="40711" y="59266"/>
                    <a:pt x="41651" y="59348"/>
                    <a:pt x="42595" y="59566"/>
                  </a:cubicBezTo>
                  <a:cubicBezTo>
                    <a:pt x="47187" y="60643"/>
                    <a:pt x="50798" y="63968"/>
                    <a:pt x="53996" y="67262"/>
                  </a:cubicBezTo>
                  <a:cubicBezTo>
                    <a:pt x="58208" y="71601"/>
                    <a:pt x="62230" y="76224"/>
                    <a:pt x="68057" y="78029"/>
                  </a:cubicBezTo>
                  <a:cubicBezTo>
                    <a:pt x="66239" y="78387"/>
                    <a:pt x="64424" y="78561"/>
                    <a:pt x="62626" y="78561"/>
                  </a:cubicBezTo>
                  <a:cubicBezTo>
                    <a:pt x="57411" y="78561"/>
                    <a:pt x="52333" y="77096"/>
                    <a:pt x="47694" y="74388"/>
                  </a:cubicBezTo>
                  <a:cubicBezTo>
                    <a:pt x="42057" y="71094"/>
                    <a:pt x="38605" y="66059"/>
                    <a:pt x="33855" y="61847"/>
                  </a:cubicBezTo>
                  <a:cubicBezTo>
                    <a:pt x="32968" y="61087"/>
                    <a:pt x="32081" y="60485"/>
                    <a:pt x="31131" y="60010"/>
                  </a:cubicBezTo>
                  <a:lnTo>
                    <a:pt x="31131" y="60010"/>
                  </a:lnTo>
                  <a:cubicBezTo>
                    <a:pt x="31176" y="60010"/>
                    <a:pt x="31220" y="60010"/>
                    <a:pt x="31265" y="60010"/>
                  </a:cubicBezTo>
                  <a:cubicBezTo>
                    <a:pt x="34130" y="60010"/>
                    <a:pt x="36945" y="59266"/>
                    <a:pt x="39773" y="59266"/>
                  </a:cubicBezTo>
                  <a:close/>
                  <a:moveTo>
                    <a:pt x="27426" y="60200"/>
                  </a:moveTo>
                  <a:cubicBezTo>
                    <a:pt x="28407" y="60358"/>
                    <a:pt x="29389" y="60612"/>
                    <a:pt x="30403" y="60992"/>
                  </a:cubicBezTo>
                  <a:cubicBezTo>
                    <a:pt x="35343" y="62955"/>
                    <a:pt x="38637" y="68624"/>
                    <a:pt x="42722" y="71917"/>
                  </a:cubicBezTo>
                  <a:cubicBezTo>
                    <a:pt x="48471" y="76502"/>
                    <a:pt x="55325" y="79302"/>
                    <a:pt x="62481" y="79302"/>
                  </a:cubicBezTo>
                  <a:cubicBezTo>
                    <a:pt x="64470" y="79302"/>
                    <a:pt x="66482" y="79086"/>
                    <a:pt x="68501" y="78631"/>
                  </a:cubicBezTo>
                  <a:lnTo>
                    <a:pt x="68501" y="78631"/>
                  </a:lnTo>
                  <a:cubicBezTo>
                    <a:pt x="63699" y="81848"/>
                    <a:pt x="57984" y="83738"/>
                    <a:pt x="52360" y="83738"/>
                  </a:cubicBezTo>
                  <a:cubicBezTo>
                    <a:pt x="46856" y="83738"/>
                    <a:pt x="41439" y="81927"/>
                    <a:pt x="37053" y="77776"/>
                  </a:cubicBezTo>
                  <a:cubicBezTo>
                    <a:pt x="33063" y="74007"/>
                    <a:pt x="31701" y="69162"/>
                    <a:pt x="29611" y="64285"/>
                  </a:cubicBezTo>
                  <a:cubicBezTo>
                    <a:pt x="29009" y="62923"/>
                    <a:pt x="28407" y="61308"/>
                    <a:pt x="27426" y="60200"/>
                  </a:cubicBezTo>
                  <a:close/>
                  <a:moveTo>
                    <a:pt x="64434" y="1"/>
                  </a:moveTo>
                  <a:cubicBezTo>
                    <a:pt x="64199" y="1"/>
                    <a:pt x="63959" y="192"/>
                    <a:pt x="63940" y="441"/>
                  </a:cubicBezTo>
                  <a:cubicBezTo>
                    <a:pt x="63845" y="472"/>
                    <a:pt x="63750" y="567"/>
                    <a:pt x="63718" y="694"/>
                  </a:cubicBezTo>
                  <a:cubicBezTo>
                    <a:pt x="62103" y="6204"/>
                    <a:pt x="59095" y="11366"/>
                    <a:pt x="55168" y="15547"/>
                  </a:cubicBezTo>
                  <a:cubicBezTo>
                    <a:pt x="51494" y="19410"/>
                    <a:pt x="46997" y="21849"/>
                    <a:pt x="42690" y="24921"/>
                  </a:cubicBezTo>
                  <a:cubicBezTo>
                    <a:pt x="39143" y="27423"/>
                    <a:pt x="36356" y="30653"/>
                    <a:pt x="34235" y="34453"/>
                  </a:cubicBezTo>
                  <a:cubicBezTo>
                    <a:pt x="32239" y="38032"/>
                    <a:pt x="31258" y="42307"/>
                    <a:pt x="28851" y="45601"/>
                  </a:cubicBezTo>
                  <a:cubicBezTo>
                    <a:pt x="24924" y="49211"/>
                    <a:pt x="20490" y="52219"/>
                    <a:pt x="16785" y="56083"/>
                  </a:cubicBezTo>
                  <a:cubicBezTo>
                    <a:pt x="12636" y="60422"/>
                    <a:pt x="10261" y="65615"/>
                    <a:pt x="8171" y="71126"/>
                  </a:cubicBezTo>
                  <a:cubicBezTo>
                    <a:pt x="6461" y="75718"/>
                    <a:pt x="4656" y="80500"/>
                    <a:pt x="4276" y="85440"/>
                  </a:cubicBezTo>
                  <a:cubicBezTo>
                    <a:pt x="3231" y="84965"/>
                    <a:pt x="2059" y="81386"/>
                    <a:pt x="1995" y="81006"/>
                  </a:cubicBezTo>
                  <a:cubicBezTo>
                    <a:pt x="1489" y="78726"/>
                    <a:pt x="2090" y="77016"/>
                    <a:pt x="3167" y="75021"/>
                  </a:cubicBezTo>
                  <a:cubicBezTo>
                    <a:pt x="4117" y="73311"/>
                    <a:pt x="5352" y="71727"/>
                    <a:pt x="6207" y="69954"/>
                  </a:cubicBezTo>
                  <a:cubicBezTo>
                    <a:pt x="7316" y="67705"/>
                    <a:pt x="7664" y="65489"/>
                    <a:pt x="7633" y="63177"/>
                  </a:cubicBezTo>
                  <a:cubicBezTo>
                    <a:pt x="7696" y="63145"/>
                    <a:pt x="7791" y="63113"/>
                    <a:pt x="7854" y="63018"/>
                  </a:cubicBezTo>
                  <a:cubicBezTo>
                    <a:pt x="10229" y="59313"/>
                    <a:pt x="11686" y="55481"/>
                    <a:pt x="12636" y="51174"/>
                  </a:cubicBezTo>
                  <a:cubicBezTo>
                    <a:pt x="13808" y="46044"/>
                    <a:pt x="16627" y="41515"/>
                    <a:pt x="17640" y="36353"/>
                  </a:cubicBezTo>
                  <a:cubicBezTo>
                    <a:pt x="19477" y="27106"/>
                    <a:pt x="16183" y="17447"/>
                    <a:pt x="11718" y="9403"/>
                  </a:cubicBezTo>
                  <a:cubicBezTo>
                    <a:pt x="11686" y="9340"/>
                    <a:pt x="11655" y="9276"/>
                    <a:pt x="11623" y="9213"/>
                  </a:cubicBezTo>
                  <a:cubicBezTo>
                    <a:pt x="11548" y="9053"/>
                    <a:pt x="11420" y="8987"/>
                    <a:pt x="11291" y="8987"/>
                  </a:cubicBezTo>
                  <a:cubicBezTo>
                    <a:pt x="11036" y="8987"/>
                    <a:pt x="10779" y="9246"/>
                    <a:pt x="10926" y="9561"/>
                  </a:cubicBezTo>
                  <a:cubicBezTo>
                    <a:pt x="13998" y="16022"/>
                    <a:pt x="10483" y="22292"/>
                    <a:pt x="8076" y="28278"/>
                  </a:cubicBezTo>
                  <a:cubicBezTo>
                    <a:pt x="6302" y="32680"/>
                    <a:pt x="6081" y="36005"/>
                    <a:pt x="6461" y="40565"/>
                  </a:cubicBezTo>
                  <a:cubicBezTo>
                    <a:pt x="6841" y="44904"/>
                    <a:pt x="3262" y="47564"/>
                    <a:pt x="3421" y="52093"/>
                  </a:cubicBezTo>
                  <a:cubicBezTo>
                    <a:pt x="3611" y="56811"/>
                    <a:pt x="5131" y="61783"/>
                    <a:pt x="6366" y="66344"/>
                  </a:cubicBezTo>
                  <a:cubicBezTo>
                    <a:pt x="5859" y="68180"/>
                    <a:pt x="4941" y="69954"/>
                    <a:pt x="3516" y="71981"/>
                  </a:cubicBezTo>
                  <a:cubicBezTo>
                    <a:pt x="2090" y="74007"/>
                    <a:pt x="634" y="76098"/>
                    <a:pt x="285" y="78663"/>
                  </a:cubicBezTo>
                  <a:cubicBezTo>
                    <a:pt x="0" y="80880"/>
                    <a:pt x="1330" y="86073"/>
                    <a:pt x="4212" y="86358"/>
                  </a:cubicBezTo>
                  <a:cubicBezTo>
                    <a:pt x="4181" y="87150"/>
                    <a:pt x="4212" y="87942"/>
                    <a:pt x="4244" y="88734"/>
                  </a:cubicBezTo>
                  <a:cubicBezTo>
                    <a:pt x="4656" y="94941"/>
                    <a:pt x="7886" y="100926"/>
                    <a:pt x="11433" y="105866"/>
                  </a:cubicBezTo>
                  <a:cubicBezTo>
                    <a:pt x="11519" y="105978"/>
                    <a:pt x="11628" y="106025"/>
                    <a:pt x="11738" y="106025"/>
                  </a:cubicBezTo>
                  <a:cubicBezTo>
                    <a:pt x="12031" y="106025"/>
                    <a:pt x="12323" y="105691"/>
                    <a:pt x="12161" y="105391"/>
                  </a:cubicBezTo>
                  <a:cubicBezTo>
                    <a:pt x="9089" y="99058"/>
                    <a:pt x="5257" y="93262"/>
                    <a:pt x="5701" y="85883"/>
                  </a:cubicBezTo>
                  <a:cubicBezTo>
                    <a:pt x="6081" y="79835"/>
                    <a:pt x="8678" y="73564"/>
                    <a:pt x="10958" y="67959"/>
                  </a:cubicBezTo>
                  <a:cubicBezTo>
                    <a:pt x="11211" y="67325"/>
                    <a:pt x="11496" y="66724"/>
                    <a:pt x="11781" y="66122"/>
                  </a:cubicBezTo>
                  <a:cubicBezTo>
                    <a:pt x="15946" y="63074"/>
                    <a:pt x="20600" y="60083"/>
                    <a:pt x="25634" y="60083"/>
                  </a:cubicBezTo>
                  <a:cubicBezTo>
                    <a:pt x="25882" y="60083"/>
                    <a:pt x="26131" y="60090"/>
                    <a:pt x="26381" y="60105"/>
                  </a:cubicBezTo>
                  <a:cubicBezTo>
                    <a:pt x="28819" y="62068"/>
                    <a:pt x="29896" y="67040"/>
                    <a:pt x="30814" y="69289"/>
                  </a:cubicBezTo>
                  <a:cubicBezTo>
                    <a:pt x="31606" y="71316"/>
                    <a:pt x="32493" y="73311"/>
                    <a:pt x="33760" y="75116"/>
                  </a:cubicBezTo>
                  <a:cubicBezTo>
                    <a:pt x="36325" y="78821"/>
                    <a:pt x="40157" y="81576"/>
                    <a:pt x="44369" y="83191"/>
                  </a:cubicBezTo>
                  <a:cubicBezTo>
                    <a:pt x="47102" y="84227"/>
                    <a:pt x="49899" y="84702"/>
                    <a:pt x="52678" y="84702"/>
                  </a:cubicBezTo>
                  <a:cubicBezTo>
                    <a:pt x="59074" y="84702"/>
                    <a:pt x="65371" y="82184"/>
                    <a:pt x="70559" y="78188"/>
                  </a:cubicBezTo>
                  <a:cubicBezTo>
                    <a:pt x="70889" y="77934"/>
                    <a:pt x="70608" y="77497"/>
                    <a:pt x="70272" y="77497"/>
                  </a:cubicBezTo>
                  <a:cubicBezTo>
                    <a:pt x="70189" y="77497"/>
                    <a:pt x="70102" y="77523"/>
                    <a:pt x="70021" y="77586"/>
                  </a:cubicBezTo>
                  <a:cubicBezTo>
                    <a:pt x="70021" y="77586"/>
                    <a:pt x="70021" y="77554"/>
                    <a:pt x="69989" y="77554"/>
                  </a:cubicBezTo>
                  <a:cubicBezTo>
                    <a:pt x="61280" y="75623"/>
                    <a:pt x="56878" y="67705"/>
                    <a:pt x="50259" y="62512"/>
                  </a:cubicBezTo>
                  <a:cubicBezTo>
                    <a:pt x="48042" y="60770"/>
                    <a:pt x="45540" y="59250"/>
                    <a:pt x="42722" y="58648"/>
                  </a:cubicBezTo>
                  <a:cubicBezTo>
                    <a:pt x="41766" y="58437"/>
                    <a:pt x="40809" y="58354"/>
                    <a:pt x="39850" y="58354"/>
                  </a:cubicBezTo>
                  <a:cubicBezTo>
                    <a:pt x="36647" y="58354"/>
                    <a:pt x="33430" y="59272"/>
                    <a:pt x="30213" y="59345"/>
                  </a:cubicBezTo>
                  <a:cubicBezTo>
                    <a:pt x="30118" y="59345"/>
                    <a:pt x="30023" y="59408"/>
                    <a:pt x="29959" y="59471"/>
                  </a:cubicBezTo>
                  <a:cubicBezTo>
                    <a:pt x="28497" y="58912"/>
                    <a:pt x="26983" y="58658"/>
                    <a:pt x="25457" y="58658"/>
                  </a:cubicBezTo>
                  <a:cubicBezTo>
                    <a:pt x="21198" y="58658"/>
                    <a:pt x="16854" y="60632"/>
                    <a:pt x="13333" y="63430"/>
                  </a:cubicBezTo>
                  <a:cubicBezTo>
                    <a:pt x="17703" y="56526"/>
                    <a:pt x="24481" y="52029"/>
                    <a:pt x="29991" y="46076"/>
                  </a:cubicBezTo>
                  <a:cubicBezTo>
                    <a:pt x="35660" y="42782"/>
                    <a:pt x="43007" y="45189"/>
                    <a:pt x="49246" y="43225"/>
                  </a:cubicBezTo>
                  <a:cubicBezTo>
                    <a:pt x="54724" y="41484"/>
                    <a:pt x="59570" y="38032"/>
                    <a:pt x="63243" y="33661"/>
                  </a:cubicBezTo>
                  <a:cubicBezTo>
                    <a:pt x="66854" y="29418"/>
                    <a:pt x="69387" y="24667"/>
                    <a:pt x="69229" y="18999"/>
                  </a:cubicBezTo>
                  <a:cubicBezTo>
                    <a:pt x="69071" y="12570"/>
                    <a:pt x="67297" y="6173"/>
                    <a:pt x="64827" y="282"/>
                  </a:cubicBezTo>
                  <a:cubicBezTo>
                    <a:pt x="64739" y="82"/>
                    <a:pt x="64587" y="1"/>
                    <a:pt x="64434" y="1"/>
                  </a:cubicBezTo>
                  <a:close/>
                </a:path>
              </a:pathLst>
            </a:custGeom>
            <a:solidFill>
              <a:srgbClr val="E2C5C3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1225" name="Google Shape;1225;p59"/>
          <p:cNvGrpSpPr/>
          <p:nvPr/>
        </p:nvGrpSpPr>
        <p:grpSpPr>
          <a:xfrm>
            <a:off x="6519494" y="-12"/>
            <a:ext cx="8324053" cy="2921758"/>
            <a:chOff x="4074683" y="-8"/>
            <a:chExt cx="5202533" cy="1826099"/>
          </a:xfrm>
        </p:grpSpPr>
        <p:sp>
          <p:nvSpPr>
            <p:cNvPr id="1226" name="Google Shape;1226;p59"/>
            <p:cNvSpPr/>
            <p:nvPr/>
          </p:nvSpPr>
          <p:spPr>
            <a:xfrm rot="-5400000" flipH="1">
              <a:off x="4493878" y="1125397"/>
              <a:ext cx="578319" cy="517624"/>
            </a:xfrm>
            <a:custGeom>
              <a:avLst/>
              <a:gdLst/>
              <a:ahLst/>
              <a:cxnLst/>
              <a:rect l="l" t="t" r="r" b="b"/>
              <a:pathLst>
                <a:path w="19066" h="17065" extrusionOk="0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27" name="Google Shape;1227;p59"/>
            <p:cNvSpPr/>
            <p:nvPr/>
          </p:nvSpPr>
          <p:spPr>
            <a:xfrm rot="-5400000" flipH="1">
              <a:off x="4564460" y="832333"/>
              <a:ext cx="1941" cy="1001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28" name="Google Shape;1228;p59"/>
            <p:cNvSpPr/>
            <p:nvPr/>
          </p:nvSpPr>
          <p:spPr>
            <a:xfrm rot="-5400000" flipH="1">
              <a:off x="4157257" y="108779"/>
              <a:ext cx="1345853" cy="1128278"/>
            </a:xfrm>
            <a:custGeom>
              <a:avLst/>
              <a:gdLst/>
              <a:ahLst/>
              <a:cxnLst/>
              <a:rect l="l" t="t" r="r" b="b"/>
              <a:pathLst>
                <a:path w="44370" h="37197" extrusionOk="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29" name="Google Shape;1229;p59"/>
            <p:cNvSpPr/>
            <p:nvPr/>
          </p:nvSpPr>
          <p:spPr>
            <a:xfrm rot="-5400000" flipH="1">
              <a:off x="6728542" y="92737"/>
              <a:ext cx="1072679" cy="1610231"/>
            </a:xfrm>
            <a:custGeom>
              <a:avLst/>
              <a:gdLst/>
              <a:ahLst/>
              <a:cxnLst/>
              <a:rect l="l" t="t" r="r" b="b"/>
              <a:pathLst>
                <a:path w="35364" h="53086" extrusionOk="0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0" name="Google Shape;1230;p59"/>
            <p:cNvSpPr/>
            <p:nvPr/>
          </p:nvSpPr>
          <p:spPr>
            <a:xfrm rot="-5400000" flipH="1">
              <a:off x="5548266" y="109013"/>
              <a:ext cx="965089" cy="1281123"/>
            </a:xfrm>
            <a:custGeom>
              <a:avLst/>
              <a:gdLst/>
              <a:ahLst/>
              <a:cxnLst/>
              <a:rect l="l" t="t" r="r" b="b"/>
              <a:pathLst>
                <a:path w="31817" h="42236" extrusionOk="0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1" name="Google Shape;1231;p59"/>
            <p:cNvSpPr/>
            <p:nvPr/>
          </p:nvSpPr>
          <p:spPr>
            <a:xfrm rot="-5400000" flipH="1">
              <a:off x="7898582" y="1188608"/>
              <a:ext cx="673412" cy="601554"/>
            </a:xfrm>
            <a:custGeom>
              <a:avLst/>
              <a:gdLst/>
              <a:ahLst/>
              <a:cxnLst/>
              <a:rect l="l" t="t" r="r" b="b"/>
              <a:pathLst>
                <a:path w="22201" h="19832" extrusionOk="0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2" name="Google Shape;1232;p59"/>
            <p:cNvSpPr/>
            <p:nvPr/>
          </p:nvSpPr>
          <p:spPr>
            <a:xfrm rot="-5400000" flipH="1">
              <a:off x="8152169" y="799924"/>
              <a:ext cx="971" cy="1456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3" name="Google Shape;1233;p59"/>
            <p:cNvSpPr/>
            <p:nvPr/>
          </p:nvSpPr>
          <p:spPr>
            <a:xfrm rot="-5400000" flipH="1">
              <a:off x="7691400" y="142705"/>
              <a:ext cx="1533156" cy="1324590"/>
            </a:xfrm>
            <a:custGeom>
              <a:avLst/>
              <a:gdLst/>
              <a:ahLst/>
              <a:cxnLst/>
              <a:rect l="l" t="t" r="r" b="b"/>
              <a:pathLst>
                <a:path w="50545" h="43669" extrusionOk="0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4" name="Google Shape;1234;p59"/>
            <p:cNvSpPr/>
            <p:nvPr/>
          </p:nvSpPr>
          <p:spPr>
            <a:xfrm rot="-5400000" flipH="1">
              <a:off x="4702856" y="459717"/>
              <a:ext cx="1056663" cy="682876"/>
            </a:xfrm>
            <a:custGeom>
              <a:avLst/>
              <a:gdLst/>
              <a:ahLst/>
              <a:cxnLst/>
              <a:rect l="l" t="t" r="r" b="b"/>
              <a:pathLst>
                <a:path w="34836" h="22513" extrusionOk="0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5" name="Google Shape;1235;p59"/>
            <p:cNvSpPr/>
            <p:nvPr/>
          </p:nvSpPr>
          <p:spPr>
            <a:xfrm rot="-5400000" flipH="1">
              <a:off x="3793152" y="451652"/>
              <a:ext cx="1651210" cy="1088148"/>
            </a:xfrm>
            <a:custGeom>
              <a:avLst/>
              <a:gdLst/>
              <a:ahLst/>
              <a:cxnLst/>
              <a:rect l="l" t="t" r="r" b="b"/>
              <a:pathLst>
                <a:path w="54437" h="35874" extrusionOk="0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6" name="Google Shape;1236;p59"/>
            <p:cNvSpPr/>
            <p:nvPr/>
          </p:nvSpPr>
          <p:spPr>
            <a:xfrm rot="-5400000" flipH="1">
              <a:off x="6917619" y="445348"/>
              <a:ext cx="899177" cy="942127"/>
            </a:xfrm>
            <a:custGeom>
              <a:avLst/>
              <a:gdLst/>
              <a:ahLst/>
              <a:cxnLst/>
              <a:rect l="l" t="t" r="r" b="b"/>
              <a:pathLst>
                <a:path w="29644" h="31060" extrusionOk="0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7" name="Google Shape;1237;p59"/>
            <p:cNvSpPr/>
            <p:nvPr/>
          </p:nvSpPr>
          <p:spPr>
            <a:xfrm rot="-5400000" flipH="1">
              <a:off x="5826334" y="12235"/>
              <a:ext cx="1069827" cy="1687033"/>
            </a:xfrm>
            <a:custGeom>
              <a:avLst/>
              <a:gdLst/>
              <a:ahLst/>
              <a:cxnLst/>
              <a:rect l="l" t="t" r="r" b="b"/>
              <a:pathLst>
                <a:path w="35270" h="55618" extrusionOk="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8" name="Google Shape;1238;p59"/>
            <p:cNvSpPr/>
            <p:nvPr/>
          </p:nvSpPr>
          <p:spPr>
            <a:xfrm rot="-5400000" flipH="1">
              <a:off x="6020521" y="769517"/>
              <a:ext cx="145778" cy="156182"/>
            </a:xfrm>
            <a:custGeom>
              <a:avLst/>
              <a:gdLst/>
              <a:ahLst/>
              <a:cxnLst/>
              <a:rect l="l" t="t" r="r" b="b"/>
              <a:pathLst>
                <a:path w="4806" h="5149" extrusionOk="0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9" name="Google Shape;1239;p59"/>
            <p:cNvSpPr/>
            <p:nvPr/>
          </p:nvSpPr>
          <p:spPr>
            <a:xfrm rot="-5400000" flipH="1">
              <a:off x="5766497" y="765662"/>
              <a:ext cx="310483" cy="447617"/>
            </a:xfrm>
            <a:custGeom>
              <a:avLst/>
              <a:gdLst/>
              <a:ahLst/>
              <a:cxnLst/>
              <a:rect l="l" t="t" r="r" b="b"/>
              <a:pathLst>
                <a:path w="10236" h="14757" extrusionOk="0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40" name="Google Shape;1240;p59"/>
            <p:cNvSpPr/>
            <p:nvPr/>
          </p:nvSpPr>
          <p:spPr>
            <a:xfrm rot="-5400000" flipH="1">
              <a:off x="5775597" y="790747"/>
              <a:ext cx="346518" cy="485047"/>
            </a:xfrm>
            <a:custGeom>
              <a:avLst/>
              <a:gdLst/>
              <a:ahLst/>
              <a:cxnLst/>
              <a:rect l="l" t="t" r="r" b="b"/>
              <a:pathLst>
                <a:path w="11424" h="15991" extrusionOk="0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41" name="Google Shape;1241;p59"/>
            <p:cNvSpPr/>
            <p:nvPr/>
          </p:nvSpPr>
          <p:spPr>
            <a:xfrm rot="-5400000" flipH="1">
              <a:off x="8085824" y="735874"/>
              <a:ext cx="138498" cy="456110"/>
            </a:xfrm>
            <a:custGeom>
              <a:avLst/>
              <a:gdLst/>
              <a:ahLst/>
              <a:cxnLst/>
              <a:rect l="l" t="t" r="r" b="b"/>
              <a:pathLst>
                <a:path w="4566" h="15037" extrusionOk="0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42" name="Google Shape;1242;p59"/>
            <p:cNvSpPr/>
            <p:nvPr/>
          </p:nvSpPr>
          <p:spPr>
            <a:xfrm rot="-5400000" flipH="1">
              <a:off x="8006284" y="325045"/>
              <a:ext cx="990811" cy="1551052"/>
            </a:xfrm>
            <a:custGeom>
              <a:avLst/>
              <a:gdLst/>
              <a:ahLst/>
              <a:cxnLst/>
              <a:rect l="l" t="t" r="r" b="b"/>
              <a:pathLst>
                <a:path w="32665" h="51135" extrusionOk="0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469747459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0">
  <p:cSld name="Background 10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60"/>
          <p:cNvGrpSpPr/>
          <p:nvPr/>
        </p:nvGrpSpPr>
        <p:grpSpPr>
          <a:xfrm>
            <a:off x="12028361" y="1"/>
            <a:ext cx="2921758" cy="8324053"/>
            <a:chOff x="7517725" y="0"/>
            <a:chExt cx="1826099" cy="5202533"/>
          </a:xfrm>
        </p:grpSpPr>
        <p:sp>
          <p:nvSpPr>
            <p:cNvPr id="1245" name="Google Shape;1245;p60"/>
            <p:cNvSpPr/>
            <p:nvPr/>
          </p:nvSpPr>
          <p:spPr>
            <a:xfrm flipH="1">
              <a:off x="7670447" y="449542"/>
              <a:ext cx="578319" cy="517624"/>
            </a:xfrm>
            <a:custGeom>
              <a:avLst/>
              <a:gdLst/>
              <a:ahLst/>
              <a:cxnLst/>
              <a:rect l="l" t="t" r="r" b="b"/>
              <a:pathLst>
                <a:path w="19066" h="17065" extrusionOk="0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46" name="Google Shape;1246;p60"/>
            <p:cNvSpPr/>
            <p:nvPr/>
          </p:nvSpPr>
          <p:spPr>
            <a:xfrm flipH="1">
              <a:off x="8510012" y="490247"/>
              <a:ext cx="1941" cy="1001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47" name="Google Shape;1247;p60"/>
            <p:cNvSpPr/>
            <p:nvPr/>
          </p:nvSpPr>
          <p:spPr>
            <a:xfrm flipH="1">
              <a:off x="7997971" y="191361"/>
              <a:ext cx="1345853" cy="1128278"/>
            </a:xfrm>
            <a:custGeom>
              <a:avLst/>
              <a:gdLst/>
              <a:ahLst/>
              <a:cxnLst/>
              <a:rect l="l" t="t" r="r" b="b"/>
              <a:pathLst>
                <a:path w="44370" h="37197" extrusionOk="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48" name="Google Shape;1248;p60"/>
            <p:cNvSpPr/>
            <p:nvPr/>
          </p:nvSpPr>
          <p:spPr>
            <a:xfrm flipH="1">
              <a:off x="7909625" y="2385082"/>
              <a:ext cx="1072679" cy="1610231"/>
            </a:xfrm>
            <a:custGeom>
              <a:avLst/>
              <a:gdLst/>
              <a:ahLst/>
              <a:cxnLst/>
              <a:rect l="l" t="t" r="r" b="b"/>
              <a:pathLst>
                <a:path w="35364" h="53086" extrusionOk="0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49" name="Google Shape;1249;p60"/>
            <p:cNvSpPr/>
            <p:nvPr/>
          </p:nvSpPr>
          <p:spPr>
            <a:xfrm flipH="1">
              <a:off x="8111697" y="1315566"/>
              <a:ext cx="965089" cy="1281123"/>
            </a:xfrm>
            <a:custGeom>
              <a:avLst/>
              <a:gdLst/>
              <a:ahLst/>
              <a:cxnLst/>
              <a:rect l="l" t="t" r="r" b="b"/>
              <a:pathLst>
                <a:path w="31817" h="42236" extrusionOk="0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0" name="Google Shape;1250;p60"/>
            <p:cNvSpPr/>
            <p:nvPr/>
          </p:nvSpPr>
          <p:spPr>
            <a:xfrm flipH="1">
              <a:off x="7517725" y="3859827"/>
              <a:ext cx="673412" cy="601554"/>
            </a:xfrm>
            <a:custGeom>
              <a:avLst/>
              <a:gdLst/>
              <a:ahLst/>
              <a:cxnLst/>
              <a:rect l="l" t="t" r="r" b="b"/>
              <a:pathLst>
                <a:path w="22201" h="19832" extrusionOk="0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1" name="Google Shape;1251;p60"/>
            <p:cNvSpPr/>
            <p:nvPr/>
          </p:nvSpPr>
          <p:spPr>
            <a:xfrm flipH="1">
              <a:off x="8542679" y="4077243"/>
              <a:ext cx="971" cy="1456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2" name="Google Shape;1252;p60"/>
            <p:cNvSpPr/>
            <p:nvPr/>
          </p:nvSpPr>
          <p:spPr>
            <a:xfrm flipH="1">
              <a:off x="7772238" y="3721000"/>
              <a:ext cx="1533156" cy="1324590"/>
            </a:xfrm>
            <a:custGeom>
              <a:avLst/>
              <a:gdLst/>
              <a:ahLst/>
              <a:cxnLst/>
              <a:rect l="l" t="t" r="r" b="b"/>
              <a:pathLst>
                <a:path w="50545" h="43669" extrusionOk="0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3" name="Google Shape;1253;p60"/>
            <p:cNvSpPr/>
            <p:nvPr/>
          </p:nvSpPr>
          <p:spPr>
            <a:xfrm flipH="1">
              <a:off x="8014330" y="815066"/>
              <a:ext cx="1056663" cy="682876"/>
            </a:xfrm>
            <a:custGeom>
              <a:avLst/>
              <a:gdLst/>
              <a:ahLst/>
              <a:cxnLst/>
              <a:rect l="l" t="t" r="r" b="b"/>
              <a:pathLst>
                <a:path w="34836" h="22513" extrusionOk="0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4" name="Google Shape;1254;p60"/>
            <p:cNvSpPr/>
            <p:nvPr/>
          </p:nvSpPr>
          <p:spPr>
            <a:xfrm flipH="1">
              <a:off x="7522485" y="0"/>
              <a:ext cx="1651210" cy="1088148"/>
            </a:xfrm>
            <a:custGeom>
              <a:avLst/>
              <a:gdLst/>
              <a:ahLst/>
              <a:cxnLst/>
              <a:rect l="l" t="t" r="r" b="b"/>
              <a:pathLst>
                <a:path w="54437" h="35874" extrusionOk="0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5" name="Google Shape;1255;p60"/>
            <p:cNvSpPr/>
            <p:nvPr/>
          </p:nvSpPr>
          <p:spPr>
            <a:xfrm flipH="1">
              <a:off x="7977816" y="2821461"/>
              <a:ext cx="899177" cy="942127"/>
            </a:xfrm>
            <a:custGeom>
              <a:avLst/>
              <a:gdLst/>
              <a:ahLst/>
              <a:cxnLst/>
              <a:rect l="l" t="t" r="r" b="b"/>
              <a:pathLst>
                <a:path w="29644" h="31060" extrusionOk="0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6" name="Google Shape;1256;p60"/>
            <p:cNvSpPr/>
            <p:nvPr/>
          </p:nvSpPr>
          <p:spPr>
            <a:xfrm flipH="1">
              <a:off x="7953150" y="1443049"/>
              <a:ext cx="1069827" cy="1687033"/>
            </a:xfrm>
            <a:custGeom>
              <a:avLst/>
              <a:gdLst/>
              <a:ahLst/>
              <a:cxnLst/>
              <a:rect l="l" t="t" r="r" b="b"/>
              <a:pathLst>
                <a:path w="35270" h="55618" extrusionOk="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7" name="Google Shape;1257;p60"/>
            <p:cNvSpPr/>
            <p:nvPr/>
          </p:nvSpPr>
          <p:spPr>
            <a:xfrm flipH="1">
              <a:off x="8423319" y="1940636"/>
              <a:ext cx="145778" cy="156182"/>
            </a:xfrm>
            <a:custGeom>
              <a:avLst/>
              <a:gdLst/>
              <a:ahLst/>
              <a:cxnLst/>
              <a:rect l="l" t="t" r="r" b="b"/>
              <a:pathLst>
                <a:path w="4806" h="5149" extrusionOk="0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8" name="Google Shape;1258;p60"/>
            <p:cNvSpPr/>
            <p:nvPr/>
          </p:nvSpPr>
          <p:spPr>
            <a:xfrm flipH="1">
              <a:off x="8199104" y="1623248"/>
              <a:ext cx="310483" cy="447617"/>
            </a:xfrm>
            <a:custGeom>
              <a:avLst/>
              <a:gdLst/>
              <a:ahLst/>
              <a:cxnLst/>
              <a:rect l="l" t="t" r="r" b="b"/>
              <a:pathLst>
                <a:path w="10236" h="14757" extrusionOk="0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9" name="Google Shape;1259;p60"/>
            <p:cNvSpPr/>
            <p:nvPr/>
          </p:nvSpPr>
          <p:spPr>
            <a:xfrm flipH="1">
              <a:off x="8137287" y="1631649"/>
              <a:ext cx="346518" cy="485047"/>
            </a:xfrm>
            <a:custGeom>
              <a:avLst/>
              <a:gdLst/>
              <a:ahLst/>
              <a:cxnLst/>
              <a:rect l="l" t="t" r="r" b="b"/>
              <a:pathLst>
                <a:path w="11424" h="15991" extrusionOk="0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60" name="Google Shape;1260;p60"/>
            <p:cNvSpPr/>
            <p:nvPr/>
          </p:nvSpPr>
          <p:spPr>
            <a:xfrm flipH="1">
              <a:off x="8310638" y="3852335"/>
              <a:ext cx="138498" cy="456110"/>
            </a:xfrm>
            <a:custGeom>
              <a:avLst/>
              <a:gdLst/>
              <a:ahLst/>
              <a:cxnLst/>
              <a:rect l="l" t="t" r="r" b="b"/>
              <a:pathLst>
                <a:path w="4566" h="15037" extrusionOk="0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61" name="Google Shape;1261;p60"/>
            <p:cNvSpPr/>
            <p:nvPr/>
          </p:nvSpPr>
          <p:spPr>
            <a:xfrm flipH="1">
              <a:off x="7747839" y="3651481"/>
              <a:ext cx="990811" cy="1551052"/>
            </a:xfrm>
            <a:custGeom>
              <a:avLst/>
              <a:gdLst/>
              <a:ahLst/>
              <a:cxnLst/>
              <a:rect l="l" t="t" r="r" b="b"/>
              <a:pathLst>
                <a:path w="32665" h="51135" extrusionOk="0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754189212"/>
      </p:ext>
    </p:extLst>
  </p:cSld>
  <p:clrMapOvr>
    <a:masterClrMapping/>
  </p:clrMapOvr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1">
  <p:cSld name="Background 11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61"/>
          <p:cNvGrpSpPr/>
          <p:nvPr/>
        </p:nvGrpSpPr>
        <p:grpSpPr>
          <a:xfrm>
            <a:off x="-28079" y="3311"/>
            <a:ext cx="9462538" cy="3907238"/>
            <a:chOff x="-17549" y="2069"/>
            <a:chExt cx="5914086" cy="2442024"/>
          </a:xfrm>
        </p:grpSpPr>
        <p:sp>
          <p:nvSpPr>
            <p:cNvPr id="1264" name="Google Shape;1264;p61"/>
            <p:cNvSpPr/>
            <p:nvPr/>
          </p:nvSpPr>
          <p:spPr>
            <a:xfrm>
              <a:off x="-17549" y="114656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B0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65" name="Google Shape;1265;p61"/>
            <p:cNvSpPr/>
            <p:nvPr/>
          </p:nvSpPr>
          <p:spPr>
            <a:xfrm>
              <a:off x="1674681" y="2069"/>
              <a:ext cx="236813" cy="777998"/>
            </a:xfrm>
            <a:custGeom>
              <a:avLst/>
              <a:gdLst/>
              <a:ahLst/>
              <a:cxnLst/>
              <a:rect l="l" t="t" r="r" b="b"/>
              <a:pathLst>
                <a:path w="7326" h="24068" extrusionOk="0">
                  <a:moveTo>
                    <a:pt x="0" y="0"/>
                  </a:moveTo>
                  <a:cubicBezTo>
                    <a:pt x="95" y="190"/>
                    <a:pt x="159" y="380"/>
                    <a:pt x="254" y="570"/>
                  </a:cubicBezTo>
                  <a:cubicBezTo>
                    <a:pt x="1299" y="3262"/>
                    <a:pt x="855" y="6144"/>
                    <a:pt x="1425" y="8931"/>
                  </a:cubicBezTo>
                  <a:cubicBezTo>
                    <a:pt x="2407" y="14029"/>
                    <a:pt x="5036" y="19160"/>
                    <a:pt x="6999" y="23973"/>
                  </a:cubicBezTo>
                  <a:cubicBezTo>
                    <a:pt x="7032" y="24040"/>
                    <a:pt x="7085" y="24067"/>
                    <a:pt x="7136" y="24067"/>
                  </a:cubicBezTo>
                  <a:cubicBezTo>
                    <a:pt x="7232" y="24067"/>
                    <a:pt x="7325" y="23970"/>
                    <a:pt x="7284" y="23847"/>
                  </a:cubicBezTo>
                  <a:cubicBezTo>
                    <a:pt x="5289" y="18431"/>
                    <a:pt x="1964" y="12636"/>
                    <a:pt x="1489" y="6840"/>
                  </a:cubicBezTo>
                  <a:cubicBezTo>
                    <a:pt x="1299" y="4687"/>
                    <a:pt x="1330" y="2502"/>
                    <a:pt x="539" y="443"/>
                  </a:cubicBezTo>
                  <a:cubicBezTo>
                    <a:pt x="475" y="317"/>
                    <a:pt x="380" y="158"/>
                    <a:pt x="3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66" name="Google Shape;1266;p61"/>
            <p:cNvSpPr/>
            <p:nvPr/>
          </p:nvSpPr>
          <p:spPr>
            <a:xfrm>
              <a:off x="1174825" y="524585"/>
              <a:ext cx="117275" cy="269429"/>
            </a:xfrm>
            <a:custGeom>
              <a:avLst/>
              <a:gdLst/>
              <a:ahLst/>
              <a:cxnLst/>
              <a:rect l="l" t="t" r="r" b="b"/>
              <a:pathLst>
                <a:path w="3628" h="8335" extrusionOk="0">
                  <a:moveTo>
                    <a:pt x="3453" y="1"/>
                  </a:moveTo>
                  <a:cubicBezTo>
                    <a:pt x="3405" y="1"/>
                    <a:pt x="3357" y="25"/>
                    <a:pt x="3334" y="82"/>
                  </a:cubicBezTo>
                  <a:cubicBezTo>
                    <a:pt x="2416" y="2869"/>
                    <a:pt x="1276" y="5498"/>
                    <a:pt x="41" y="8158"/>
                  </a:cubicBezTo>
                  <a:cubicBezTo>
                    <a:pt x="0" y="8259"/>
                    <a:pt x="76" y="8334"/>
                    <a:pt x="152" y="8334"/>
                  </a:cubicBezTo>
                  <a:cubicBezTo>
                    <a:pt x="196" y="8334"/>
                    <a:pt x="239" y="8310"/>
                    <a:pt x="262" y="8253"/>
                  </a:cubicBezTo>
                  <a:cubicBezTo>
                    <a:pt x="1719" y="5719"/>
                    <a:pt x="2796" y="2996"/>
                    <a:pt x="3587" y="177"/>
                  </a:cubicBezTo>
                  <a:cubicBezTo>
                    <a:pt x="3628" y="76"/>
                    <a:pt x="3539" y="1"/>
                    <a:pt x="345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67" name="Google Shape;1267;p61"/>
            <p:cNvSpPr/>
            <p:nvPr/>
          </p:nvSpPr>
          <p:spPr>
            <a:xfrm>
              <a:off x="1032785" y="586942"/>
              <a:ext cx="193950" cy="727830"/>
            </a:xfrm>
            <a:custGeom>
              <a:avLst/>
              <a:gdLst/>
              <a:ahLst/>
              <a:cxnLst/>
              <a:rect l="l" t="t" r="r" b="b"/>
              <a:pathLst>
                <a:path w="6000" h="22516" extrusionOk="0">
                  <a:moveTo>
                    <a:pt x="5843" y="1"/>
                  </a:moveTo>
                  <a:cubicBezTo>
                    <a:pt x="5813" y="1"/>
                    <a:pt x="5783" y="16"/>
                    <a:pt x="5765" y="53"/>
                  </a:cubicBezTo>
                  <a:cubicBezTo>
                    <a:pt x="1299" y="6704"/>
                    <a:pt x="96" y="14526"/>
                    <a:pt x="1" y="22380"/>
                  </a:cubicBezTo>
                  <a:cubicBezTo>
                    <a:pt x="1" y="22467"/>
                    <a:pt x="68" y="22516"/>
                    <a:pt x="128" y="22516"/>
                  </a:cubicBezTo>
                  <a:cubicBezTo>
                    <a:pt x="178" y="22516"/>
                    <a:pt x="223" y="22483"/>
                    <a:pt x="223" y="22412"/>
                  </a:cubicBezTo>
                  <a:cubicBezTo>
                    <a:pt x="413" y="14653"/>
                    <a:pt x="1743" y="6894"/>
                    <a:pt x="5955" y="180"/>
                  </a:cubicBezTo>
                  <a:cubicBezTo>
                    <a:pt x="5999" y="90"/>
                    <a:pt x="5918" y="1"/>
                    <a:pt x="584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68" name="Google Shape;1268;p61"/>
            <p:cNvSpPr/>
            <p:nvPr/>
          </p:nvSpPr>
          <p:spPr>
            <a:xfrm>
              <a:off x="846491" y="538970"/>
              <a:ext cx="324155" cy="795841"/>
            </a:xfrm>
            <a:custGeom>
              <a:avLst/>
              <a:gdLst/>
              <a:ahLst/>
              <a:cxnLst/>
              <a:rect l="l" t="t" r="r" b="b"/>
              <a:pathLst>
                <a:path w="10028" h="24620" extrusionOk="0">
                  <a:moveTo>
                    <a:pt x="9901" y="0"/>
                  </a:moveTo>
                  <a:cubicBezTo>
                    <a:pt x="9885" y="0"/>
                    <a:pt x="9867" y="5"/>
                    <a:pt x="9849" y="17"/>
                  </a:cubicBezTo>
                  <a:cubicBezTo>
                    <a:pt x="2914" y="5939"/>
                    <a:pt x="0" y="15947"/>
                    <a:pt x="3135" y="24592"/>
                  </a:cubicBezTo>
                  <a:cubicBezTo>
                    <a:pt x="3145" y="24612"/>
                    <a:pt x="3161" y="24619"/>
                    <a:pt x="3177" y="24619"/>
                  </a:cubicBezTo>
                  <a:cubicBezTo>
                    <a:pt x="3214" y="24619"/>
                    <a:pt x="3252" y="24582"/>
                    <a:pt x="3230" y="24561"/>
                  </a:cubicBezTo>
                  <a:cubicBezTo>
                    <a:pt x="665" y="15725"/>
                    <a:pt x="3072" y="6351"/>
                    <a:pt x="9976" y="176"/>
                  </a:cubicBezTo>
                  <a:cubicBezTo>
                    <a:pt x="10027" y="98"/>
                    <a:pt x="9974" y="0"/>
                    <a:pt x="990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69" name="Google Shape;1269;p61"/>
            <p:cNvSpPr/>
            <p:nvPr/>
          </p:nvSpPr>
          <p:spPr>
            <a:xfrm>
              <a:off x="1528277" y="2069"/>
              <a:ext cx="429987" cy="822801"/>
            </a:xfrm>
            <a:custGeom>
              <a:avLst/>
              <a:gdLst/>
              <a:ahLst/>
              <a:cxnLst/>
              <a:rect l="l" t="t" r="r" b="b"/>
              <a:pathLst>
                <a:path w="13302" h="25454" extrusionOk="0">
                  <a:moveTo>
                    <a:pt x="539" y="0"/>
                  </a:moveTo>
                  <a:cubicBezTo>
                    <a:pt x="1236" y="1045"/>
                    <a:pt x="1964" y="2027"/>
                    <a:pt x="2724" y="3040"/>
                  </a:cubicBezTo>
                  <a:cubicBezTo>
                    <a:pt x="3041" y="6650"/>
                    <a:pt x="32" y="9501"/>
                    <a:pt x="32" y="13111"/>
                  </a:cubicBezTo>
                  <a:cubicBezTo>
                    <a:pt x="1" y="17355"/>
                    <a:pt x="2756" y="20838"/>
                    <a:pt x="3136" y="24955"/>
                  </a:cubicBezTo>
                  <a:cubicBezTo>
                    <a:pt x="3104" y="24987"/>
                    <a:pt x="3073" y="25018"/>
                    <a:pt x="3041" y="25018"/>
                  </a:cubicBezTo>
                  <a:cubicBezTo>
                    <a:pt x="2841" y="25161"/>
                    <a:pt x="2950" y="25407"/>
                    <a:pt x="3113" y="25407"/>
                  </a:cubicBezTo>
                  <a:cubicBezTo>
                    <a:pt x="3131" y="25407"/>
                    <a:pt x="3149" y="25405"/>
                    <a:pt x="3168" y="25398"/>
                  </a:cubicBezTo>
                  <a:cubicBezTo>
                    <a:pt x="3193" y="25436"/>
                    <a:pt x="3232" y="25454"/>
                    <a:pt x="3271" y="25454"/>
                  </a:cubicBezTo>
                  <a:cubicBezTo>
                    <a:pt x="3331" y="25454"/>
                    <a:pt x="3389" y="25412"/>
                    <a:pt x="3389" y="25335"/>
                  </a:cubicBezTo>
                  <a:lnTo>
                    <a:pt x="3389" y="25303"/>
                  </a:lnTo>
                  <a:cubicBezTo>
                    <a:pt x="7411" y="23023"/>
                    <a:pt x="13302" y="20141"/>
                    <a:pt x="12700" y="14694"/>
                  </a:cubicBezTo>
                  <a:cubicBezTo>
                    <a:pt x="12098" y="9564"/>
                    <a:pt x="7760" y="4940"/>
                    <a:pt x="3199" y="2914"/>
                  </a:cubicBezTo>
                  <a:cubicBezTo>
                    <a:pt x="3168" y="2819"/>
                    <a:pt x="3104" y="2755"/>
                    <a:pt x="3041" y="2724"/>
                  </a:cubicBezTo>
                  <a:cubicBezTo>
                    <a:pt x="2439" y="1805"/>
                    <a:pt x="1774" y="918"/>
                    <a:pt x="11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0" name="Google Shape;1270;p61"/>
            <p:cNvSpPr/>
            <p:nvPr/>
          </p:nvSpPr>
          <p:spPr>
            <a:xfrm>
              <a:off x="119643" y="2069"/>
              <a:ext cx="1914351" cy="2031012"/>
            </a:xfrm>
            <a:custGeom>
              <a:avLst/>
              <a:gdLst/>
              <a:ahLst/>
              <a:cxnLst/>
              <a:rect l="l" t="t" r="r" b="b"/>
              <a:pathLst>
                <a:path w="59222" h="62831" extrusionOk="0">
                  <a:moveTo>
                    <a:pt x="35058" y="0"/>
                  </a:moveTo>
                  <a:cubicBezTo>
                    <a:pt x="34076" y="3610"/>
                    <a:pt x="32873" y="7189"/>
                    <a:pt x="31701" y="10704"/>
                  </a:cubicBezTo>
                  <a:cubicBezTo>
                    <a:pt x="30846" y="13364"/>
                    <a:pt x="29674" y="15549"/>
                    <a:pt x="27964" y="17703"/>
                  </a:cubicBezTo>
                  <a:cubicBezTo>
                    <a:pt x="26887" y="19096"/>
                    <a:pt x="25905" y="20363"/>
                    <a:pt x="25462" y="22073"/>
                  </a:cubicBezTo>
                  <a:cubicBezTo>
                    <a:pt x="25430" y="22137"/>
                    <a:pt x="25462" y="22200"/>
                    <a:pt x="25494" y="22232"/>
                  </a:cubicBezTo>
                  <a:cubicBezTo>
                    <a:pt x="25240" y="22358"/>
                    <a:pt x="24987" y="22485"/>
                    <a:pt x="24765" y="22612"/>
                  </a:cubicBezTo>
                  <a:cubicBezTo>
                    <a:pt x="24670" y="22643"/>
                    <a:pt x="24544" y="22707"/>
                    <a:pt x="24417" y="22770"/>
                  </a:cubicBezTo>
                  <a:cubicBezTo>
                    <a:pt x="24417" y="22738"/>
                    <a:pt x="24417" y="22738"/>
                    <a:pt x="24385" y="22707"/>
                  </a:cubicBezTo>
                  <a:cubicBezTo>
                    <a:pt x="21472" y="19793"/>
                    <a:pt x="18115" y="16721"/>
                    <a:pt x="13839" y="16151"/>
                  </a:cubicBezTo>
                  <a:cubicBezTo>
                    <a:pt x="13480" y="16107"/>
                    <a:pt x="13125" y="16086"/>
                    <a:pt x="12773" y="16086"/>
                  </a:cubicBezTo>
                  <a:cubicBezTo>
                    <a:pt x="11355" y="16086"/>
                    <a:pt x="9990" y="16435"/>
                    <a:pt x="8646" y="17070"/>
                  </a:cubicBezTo>
                  <a:cubicBezTo>
                    <a:pt x="5795" y="18495"/>
                    <a:pt x="3420" y="20046"/>
                    <a:pt x="158" y="20490"/>
                  </a:cubicBezTo>
                  <a:cubicBezTo>
                    <a:pt x="32" y="20490"/>
                    <a:pt x="0" y="20616"/>
                    <a:pt x="32" y="20711"/>
                  </a:cubicBezTo>
                  <a:cubicBezTo>
                    <a:pt x="32" y="20743"/>
                    <a:pt x="0" y="20806"/>
                    <a:pt x="32" y="20838"/>
                  </a:cubicBezTo>
                  <a:cubicBezTo>
                    <a:pt x="570" y="23847"/>
                    <a:pt x="2534" y="26285"/>
                    <a:pt x="4655" y="28375"/>
                  </a:cubicBezTo>
                  <a:cubicBezTo>
                    <a:pt x="6492" y="30180"/>
                    <a:pt x="9216" y="31067"/>
                    <a:pt x="11749" y="31669"/>
                  </a:cubicBezTo>
                  <a:cubicBezTo>
                    <a:pt x="5954" y="33474"/>
                    <a:pt x="1140" y="36609"/>
                    <a:pt x="317" y="43830"/>
                  </a:cubicBezTo>
                  <a:cubicBezTo>
                    <a:pt x="32" y="46268"/>
                    <a:pt x="63" y="48802"/>
                    <a:pt x="697" y="51145"/>
                  </a:cubicBezTo>
                  <a:cubicBezTo>
                    <a:pt x="1013" y="52317"/>
                    <a:pt x="1425" y="53995"/>
                    <a:pt x="2819" y="54280"/>
                  </a:cubicBezTo>
                  <a:cubicBezTo>
                    <a:pt x="2918" y="54298"/>
                    <a:pt x="3016" y="54306"/>
                    <a:pt x="3112" y="54306"/>
                  </a:cubicBezTo>
                  <a:cubicBezTo>
                    <a:pt x="3721" y="54306"/>
                    <a:pt x="4271" y="53993"/>
                    <a:pt x="4845" y="53774"/>
                  </a:cubicBezTo>
                  <a:cubicBezTo>
                    <a:pt x="5629" y="53454"/>
                    <a:pt x="6440" y="53002"/>
                    <a:pt x="7325" y="53002"/>
                  </a:cubicBezTo>
                  <a:cubicBezTo>
                    <a:pt x="7406" y="53002"/>
                    <a:pt x="7487" y="53006"/>
                    <a:pt x="7569" y="53014"/>
                  </a:cubicBezTo>
                  <a:cubicBezTo>
                    <a:pt x="8202" y="53077"/>
                    <a:pt x="8646" y="53584"/>
                    <a:pt x="9279" y="53647"/>
                  </a:cubicBezTo>
                  <a:cubicBezTo>
                    <a:pt x="9391" y="53659"/>
                    <a:pt x="9501" y="53664"/>
                    <a:pt x="9608" y="53664"/>
                  </a:cubicBezTo>
                  <a:cubicBezTo>
                    <a:pt x="10953" y="53664"/>
                    <a:pt x="11914" y="52776"/>
                    <a:pt x="12794" y="51779"/>
                  </a:cubicBezTo>
                  <a:cubicBezTo>
                    <a:pt x="12921" y="52982"/>
                    <a:pt x="13238" y="53995"/>
                    <a:pt x="13934" y="54629"/>
                  </a:cubicBezTo>
                  <a:cubicBezTo>
                    <a:pt x="13934" y="54661"/>
                    <a:pt x="13934" y="54692"/>
                    <a:pt x="13934" y="54724"/>
                  </a:cubicBezTo>
                  <a:cubicBezTo>
                    <a:pt x="15075" y="57384"/>
                    <a:pt x="17133" y="59189"/>
                    <a:pt x="19508" y="60709"/>
                  </a:cubicBezTo>
                  <a:cubicBezTo>
                    <a:pt x="20718" y="61483"/>
                    <a:pt x="22389" y="62830"/>
                    <a:pt x="23944" y="62830"/>
                  </a:cubicBezTo>
                  <a:cubicBezTo>
                    <a:pt x="24425" y="62830"/>
                    <a:pt x="24894" y="62702"/>
                    <a:pt x="25335" y="62388"/>
                  </a:cubicBezTo>
                  <a:cubicBezTo>
                    <a:pt x="25937" y="61944"/>
                    <a:pt x="26222" y="61121"/>
                    <a:pt x="26792" y="60709"/>
                  </a:cubicBezTo>
                  <a:cubicBezTo>
                    <a:pt x="27837" y="59918"/>
                    <a:pt x="29104" y="59949"/>
                    <a:pt x="30244" y="59506"/>
                  </a:cubicBezTo>
                  <a:cubicBezTo>
                    <a:pt x="31194" y="59157"/>
                    <a:pt x="31922" y="58556"/>
                    <a:pt x="32556" y="57764"/>
                  </a:cubicBezTo>
                  <a:cubicBezTo>
                    <a:pt x="34203" y="55706"/>
                    <a:pt x="35216" y="52665"/>
                    <a:pt x="35501" y="50037"/>
                  </a:cubicBezTo>
                  <a:cubicBezTo>
                    <a:pt x="37432" y="52670"/>
                    <a:pt x="40227" y="55059"/>
                    <a:pt x="43587" y="55059"/>
                  </a:cubicBezTo>
                  <a:cubicBezTo>
                    <a:pt x="43865" y="55059"/>
                    <a:pt x="44147" y="55043"/>
                    <a:pt x="44432" y="55009"/>
                  </a:cubicBezTo>
                  <a:cubicBezTo>
                    <a:pt x="46617" y="54756"/>
                    <a:pt x="49657" y="53520"/>
                    <a:pt x="51557" y="52412"/>
                  </a:cubicBezTo>
                  <a:cubicBezTo>
                    <a:pt x="52349" y="51905"/>
                    <a:pt x="52697" y="51557"/>
                    <a:pt x="52381" y="50575"/>
                  </a:cubicBezTo>
                  <a:cubicBezTo>
                    <a:pt x="51842" y="48738"/>
                    <a:pt x="49815" y="47250"/>
                    <a:pt x="48865" y="45540"/>
                  </a:cubicBezTo>
                  <a:cubicBezTo>
                    <a:pt x="47820" y="43671"/>
                    <a:pt x="47155" y="41676"/>
                    <a:pt x="45952" y="39903"/>
                  </a:cubicBezTo>
                  <a:cubicBezTo>
                    <a:pt x="46649" y="39808"/>
                    <a:pt x="47314" y="39618"/>
                    <a:pt x="48010" y="39333"/>
                  </a:cubicBezTo>
                  <a:cubicBezTo>
                    <a:pt x="49435" y="38763"/>
                    <a:pt x="50766" y="37876"/>
                    <a:pt x="52222" y="37369"/>
                  </a:cubicBezTo>
                  <a:cubicBezTo>
                    <a:pt x="53426" y="36926"/>
                    <a:pt x="54756" y="36768"/>
                    <a:pt x="55928" y="36261"/>
                  </a:cubicBezTo>
                  <a:cubicBezTo>
                    <a:pt x="58239" y="35247"/>
                    <a:pt x="59221" y="33094"/>
                    <a:pt x="58334" y="31226"/>
                  </a:cubicBezTo>
                  <a:cubicBezTo>
                    <a:pt x="58334" y="31162"/>
                    <a:pt x="58303" y="31067"/>
                    <a:pt x="58239" y="31067"/>
                  </a:cubicBezTo>
                  <a:cubicBezTo>
                    <a:pt x="57954" y="30529"/>
                    <a:pt x="57511" y="30054"/>
                    <a:pt x="56941" y="29610"/>
                  </a:cubicBezTo>
                  <a:cubicBezTo>
                    <a:pt x="54883" y="28090"/>
                    <a:pt x="52191" y="28407"/>
                    <a:pt x="49784" y="27964"/>
                  </a:cubicBezTo>
                  <a:cubicBezTo>
                    <a:pt x="47381" y="27507"/>
                    <a:pt x="45183" y="26438"/>
                    <a:pt x="42713" y="26438"/>
                  </a:cubicBezTo>
                  <a:cubicBezTo>
                    <a:pt x="42610" y="26438"/>
                    <a:pt x="42508" y="26440"/>
                    <a:pt x="42405" y="26444"/>
                  </a:cubicBezTo>
                  <a:lnTo>
                    <a:pt x="42342" y="26444"/>
                  </a:lnTo>
                  <a:cubicBezTo>
                    <a:pt x="41993" y="26032"/>
                    <a:pt x="41613" y="25620"/>
                    <a:pt x="41201" y="25272"/>
                  </a:cubicBezTo>
                  <a:cubicBezTo>
                    <a:pt x="39871" y="24195"/>
                    <a:pt x="38256" y="23562"/>
                    <a:pt x="36768" y="22770"/>
                  </a:cubicBezTo>
                  <a:cubicBezTo>
                    <a:pt x="35754" y="22232"/>
                    <a:pt x="34773" y="21408"/>
                    <a:pt x="33728" y="20901"/>
                  </a:cubicBezTo>
                  <a:cubicBezTo>
                    <a:pt x="33728" y="20870"/>
                    <a:pt x="33696" y="20838"/>
                    <a:pt x="33696" y="20806"/>
                  </a:cubicBezTo>
                  <a:cubicBezTo>
                    <a:pt x="32081" y="18241"/>
                    <a:pt x="33316" y="15074"/>
                    <a:pt x="33918" y="12383"/>
                  </a:cubicBezTo>
                  <a:cubicBezTo>
                    <a:pt x="34456" y="9944"/>
                    <a:pt x="34994" y="7537"/>
                    <a:pt x="35533" y="5130"/>
                  </a:cubicBezTo>
                  <a:cubicBezTo>
                    <a:pt x="35913" y="3420"/>
                    <a:pt x="36293" y="1710"/>
                    <a:pt x="36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1" name="Google Shape;1271;p61"/>
            <p:cNvSpPr/>
            <p:nvPr/>
          </p:nvSpPr>
          <p:spPr>
            <a:xfrm>
              <a:off x="1795483" y="2069"/>
              <a:ext cx="734036" cy="523277"/>
            </a:xfrm>
            <a:custGeom>
              <a:avLst/>
              <a:gdLst/>
              <a:ahLst/>
              <a:cxnLst/>
              <a:rect l="l" t="t" r="r" b="b"/>
              <a:pathLst>
                <a:path w="22708" h="16188" extrusionOk="0">
                  <a:moveTo>
                    <a:pt x="0" y="0"/>
                  </a:moveTo>
                  <a:cubicBezTo>
                    <a:pt x="1330" y="950"/>
                    <a:pt x="2661" y="1868"/>
                    <a:pt x="4371" y="1995"/>
                  </a:cubicBezTo>
                  <a:cubicBezTo>
                    <a:pt x="4371" y="2027"/>
                    <a:pt x="4371" y="2027"/>
                    <a:pt x="4371" y="2027"/>
                  </a:cubicBezTo>
                  <a:cubicBezTo>
                    <a:pt x="3927" y="3959"/>
                    <a:pt x="5352" y="5510"/>
                    <a:pt x="6967" y="6365"/>
                  </a:cubicBezTo>
                  <a:cubicBezTo>
                    <a:pt x="8013" y="6935"/>
                    <a:pt x="9089" y="6872"/>
                    <a:pt x="10198" y="7126"/>
                  </a:cubicBezTo>
                  <a:cubicBezTo>
                    <a:pt x="11591" y="7442"/>
                    <a:pt x="12795" y="8076"/>
                    <a:pt x="13966" y="8836"/>
                  </a:cubicBezTo>
                  <a:cubicBezTo>
                    <a:pt x="14030" y="9184"/>
                    <a:pt x="14061" y="9501"/>
                    <a:pt x="14125" y="9849"/>
                  </a:cubicBezTo>
                  <a:cubicBezTo>
                    <a:pt x="14283" y="10641"/>
                    <a:pt x="14505" y="11274"/>
                    <a:pt x="15075" y="11844"/>
                  </a:cubicBezTo>
                  <a:cubicBezTo>
                    <a:pt x="15455" y="12161"/>
                    <a:pt x="15930" y="12288"/>
                    <a:pt x="16310" y="12541"/>
                  </a:cubicBezTo>
                  <a:cubicBezTo>
                    <a:pt x="17703" y="13491"/>
                    <a:pt x="18368" y="14346"/>
                    <a:pt x="18748" y="15866"/>
                  </a:cubicBezTo>
                  <a:cubicBezTo>
                    <a:pt x="18717" y="15929"/>
                    <a:pt x="18748" y="15993"/>
                    <a:pt x="18780" y="16024"/>
                  </a:cubicBezTo>
                  <a:cubicBezTo>
                    <a:pt x="18780" y="16056"/>
                    <a:pt x="18780" y="16056"/>
                    <a:pt x="18780" y="16056"/>
                  </a:cubicBezTo>
                  <a:cubicBezTo>
                    <a:pt x="18810" y="16147"/>
                    <a:pt x="18891" y="16187"/>
                    <a:pt x="18967" y="16187"/>
                  </a:cubicBezTo>
                  <a:cubicBezTo>
                    <a:pt x="19051" y="16187"/>
                    <a:pt x="19128" y="16139"/>
                    <a:pt x="19128" y="16056"/>
                  </a:cubicBezTo>
                  <a:cubicBezTo>
                    <a:pt x="19160" y="16056"/>
                    <a:pt x="19160" y="16024"/>
                    <a:pt x="19160" y="16024"/>
                  </a:cubicBezTo>
                  <a:cubicBezTo>
                    <a:pt x="21757" y="11971"/>
                    <a:pt x="22707" y="6492"/>
                    <a:pt x="19318" y="2597"/>
                  </a:cubicBezTo>
                  <a:cubicBezTo>
                    <a:pt x="18052" y="1172"/>
                    <a:pt x="16373" y="348"/>
                    <a:pt x="14536" y="0"/>
                  </a:cubicBezTo>
                  <a:lnTo>
                    <a:pt x="9691" y="0"/>
                  </a:lnTo>
                  <a:cubicBezTo>
                    <a:pt x="7918" y="317"/>
                    <a:pt x="6239" y="887"/>
                    <a:pt x="4814" y="1678"/>
                  </a:cubicBezTo>
                  <a:cubicBezTo>
                    <a:pt x="4782" y="1615"/>
                    <a:pt x="4719" y="1552"/>
                    <a:pt x="4592" y="1520"/>
                  </a:cubicBezTo>
                  <a:cubicBezTo>
                    <a:pt x="3167" y="1457"/>
                    <a:pt x="2090" y="792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2" name="Google Shape;1272;p61"/>
            <p:cNvSpPr/>
            <p:nvPr/>
          </p:nvSpPr>
          <p:spPr>
            <a:xfrm>
              <a:off x="3170142" y="1153841"/>
              <a:ext cx="179210" cy="726666"/>
            </a:xfrm>
            <a:custGeom>
              <a:avLst/>
              <a:gdLst/>
              <a:ahLst/>
              <a:cxnLst/>
              <a:rect l="l" t="t" r="r" b="b"/>
              <a:pathLst>
                <a:path w="5544" h="22480" extrusionOk="0">
                  <a:moveTo>
                    <a:pt x="5245" y="1"/>
                  </a:moveTo>
                  <a:cubicBezTo>
                    <a:pt x="5183" y="1"/>
                    <a:pt x="5120" y="28"/>
                    <a:pt x="5074" y="93"/>
                  </a:cubicBezTo>
                  <a:cubicBezTo>
                    <a:pt x="3174" y="3228"/>
                    <a:pt x="1907" y="6648"/>
                    <a:pt x="1400" y="10290"/>
                  </a:cubicBezTo>
                  <a:cubicBezTo>
                    <a:pt x="830" y="14344"/>
                    <a:pt x="1242" y="18365"/>
                    <a:pt x="39" y="22324"/>
                  </a:cubicBezTo>
                  <a:cubicBezTo>
                    <a:pt x="1" y="22418"/>
                    <a:pt x="76" y="22479"/>
                    <a:pt x="156" y="22479"/>
                  </a:cubicBezTo>
                  <a:cubicBezTo>
                    <a:pt x="210" y="22479"/>
                    <a:pt x="266" y="22451"/>
                    <a:pt x="292" y="22387"/>
                  </a:cubicBezTo>
                  <a:cubicBezTo>
                    <a:pt x="1559" y="19126"/>
                    <a:pt x="1400" y="15642"/>
                    <a:pt x="1654" y="12222"/>
                  </a:cubicBezTo>
                  <a:cubicBezTo>
                    <a:pt x="1970" y="7946"/>
                    <a:pt x="3269" y="4019"/>
                    <a:pt x="5454" y="314"/>
                  </a:cubicBezTo>
                  <a:cubicBezTo>
                    <a:pt x="5544" y="157"/>
                    <a:pt x="5396" y="1"/>
                    <a:pt x="5245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3" name="Google Shape;1273;p61"/>
            <p:cNvSpPr/>
            <p:nvPr/>
          </p:nvSpPr>
          <p:spPr>
            <a:xfrm>
              <a:off x="3941536" y="1703026"/>
              <a:ext cx="255626" cy="103893"/>
            </a:xfrm>
            <a:custGeom>
              <a:avLst/>
              <a:gdLst/>
              <a:ahLst/>
              <a:cxnLst/>
              <a:rect l="l" t="t" r="r" b="b"/>
              <a:pathLst>
                <a:path w="7908" h="3214" extrusionOk="0">
                  <a:moveTo>
                    <a:pt x="117" y="0"/>
                  </a:moveTo>
                  <a:cubicBezTo>
                    <a:pt x="59" y="0"/>
                    <a:pt x="1" y="120"/>
                    <a:pt x="54" y="173"/>
                  </a:cubicBezTo>
                  <a:cubicBezTo>
                    <a:pt x="2239" y="1978"/>
                    <a:pt x="4963" y="3118"/>
                    <a:pt x="7781" y="3213"/>
                  </a:cubicBezTo>
                  <a:cubicBezTo>
                    <a:pt x="7876" y="3213"/>
                    <a:pt x="7908" y="3055"/>
                    <a:pt x="7813" y="3023"/>
                  </a:cubicBezTo>
                  <a:cubicBezTo>
                    <a:pt x="4994" y="2612"/>
                    <a:pt x="2461" y="1693"/>
                    <a:pt x="149" y="15"/>
                  </a:cubicBezTo>
                  <a:cubicBezTo>
                    <a:pt x="139" y="4"/>
                    <a:pt x="128" y="0"/>
                    <a:pt x="1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4" name="Google Shape;1274;p61"/>
            <p:cNvSpPr/>
            <p:nvPr/>
          </p:nvSpPr>
          <p:spPr>
            <a:xfrm>
              <a:off x="3590379" y="1251789"/>
              <a:ext cx="286884" cy="422100"/>
            </a:xfrm>
            <a:custGeom>
              <a:avLst/>
              <a:gdLst/>
              <a:ahLst/>
              <a:cxnLst/>
              <a:rect l="l" t="t" r="r" b="b"/>
              <a:pathLst>
                <a:path w="8875" h="13058" extrusionOk="0">
                  <a:moveTo>
                    <a:pt x="115" y="0"/>
                  </a:moveTo>
                  <a:cubicBezTo>
                    <a:pt x="57" y="0"/>
                    <a:pt x="0" y="67"/>
                    <a:pt x="23" y="134"/>
                  </a:cubicBezTo>
                  <a:cubicBezTo>
                    <a:pt x="2366" y="4821"/>
                    <a:pt x="4932" y="9382"/>
                    <a:pt x="8700" y="13024"/>
                  </a:cubicBezTo>
                  <a:cubicBezTo>
                    <a:pt x="8724" y="13047"/>
                    <a:pt x="8748" y="13057"/>
                    <a:pt x="8769" y="13057"/>
                  </a:cubicBezTo>
                  <a:cubicBezTo>
                    <a:pt x="8833" y="13057"/>
                    <a:pt x="8874" y="12968"/>
                    <a:pt x="8827" y="12897"/>
                  </a:cubicBezTo>
                  <a:cubicBezTo>
                    <a:pt x="5122" y="9192"/>
                    <a:pt x="2715" y="4600"/>
                    <a:pt x="181" y="39"/>
                  </a:cubicBezTo>
                  <a:cubicBezTo>
                    <a:pt x="163" y="12"/>
                    <a:pt x="139" y="0"/>
                    <a:pt x="11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5" name="Google Shape;1275;p61"/>
            <p:cNvSpPr/>
            <p:nvPr/>
          </p:nvSpPr>
          <p:spPr>
            <a:xfrm>
              <a:off x="3577805" y="1324296"/>
              <a:ext cx="82623" cy="188649"/>
            </a:xfrm>
            <a:custGeom>
              <a:avLst/>
              <a:gdLst/>
              <a:ahLst/>
              <a:cxnLst/>
              <a:rect l="l" t="t" r="r" b="b"/>
              <a:pathLst>
                <a:path w="2556" h="5836" extrusionOk="0">
                  <a:moveTo>
                    <a:pt x="36" y="0"/>
                  </a:moveTo>
                  <a:cubicBezTo>
                    <a:pt x="16" y="0"/>
                    <a:pt x="0" y="22"/>
                    <a:pt x="0" y="45"/>
                  </a:cubicBezTo>
                  <a:cubicBezTo>
                    <a:pt x="602" y="2040"/>
                    <a:pt x="1394" y="3972"/>
                    <a:pt x="2439" y="5809"/>
                  </a:cubicBezTo>
                  <a:cubicBezTo>
                    <a:pt x="2448" y="5828"/>
                    <a:pt x="2464" y="5836"/>
                    <a:pt x="2481" y="5836"/>
                  </a:cubicBezTo>
                  <a:cubicBezTo>
                    <a:pt x="2517" y="5836"/>
                    <a:pt x="2556" y="5799"/>
                    <a:pt x="2534" y="5777"/>
                  </a:cubicBezTo>
                  <a:cubicBezTo>
                    <a:pt x="1520" y="3908"/>
                    <a:pt x="665" y="2008"/>
                    <a:pt x="63" y="13"/>
                  </a:cubicBezTo>
                  <a:cubicBezTo>
                    <a:pt x="54" y="4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6" name="Google Shape;1276;p61"/>
            <p:cNvSpPr/>
            <p:nvPr/>
          </p:nvSpPr>
          <p:spPr>
            <a:xfrm>
              <a:off x="3647693" y="1230098"/>
              <a:ext cx="122415" cy="181925"/>
            </a:xfrm>
            <a:custGeom>
              <a:avLst/>
              <a:gdLst/>
              <a:ahLst/>
              <a:cxnLst/>
              <a:rect l="l" t="t" r="r" b="b"/>
              <a:pathLst>
                <a:path w="3787" h="5628" extrusionOk="0">
                  <a:moveTo>
                    <a:pt x="54" y="1"/>
                  </a:moveTo>
                  <a:cubicBezTo>
                    <a:pt x="26" y="1"/>
                    <a:pt x="1" y="23"/>
                    <a:pt x="23" y="45"/>
                  </a:cubicBezTo>
                  <a:cubicBezTo>
                    <a:pt x="973" y="2072"/>
                    <a:pt x="2145" y="3972"/>
                    <a:pt x="3665" y="5619"/>
                  </a:cubicBezTo>
                  <a:cubicBezTo>
                    <a:pt x="3671" y="5625"/>
                    <a:pt x="3679" y="5627"/>
                    <a:pt x="3688" y="5627"/>
                  </a:cubicBezTo>
                  <a:cubicBezTo>
                    <a:pt x="3728" y="5627"/>
                    <a:pt x="3786" y="5576"/>
                    <a:pt x="3760" y="5524"/>
                  </a:cubicBezTo>
                  <a:cubicBezTo>
                    <a:pt x="2367" y="3751"/>
                    <a:pt x="1132" y="2009"/>
                    <a:pt x="87" y="14"/>
                  </a:cubicBezTo>
                  <a:cubicBezTo>
                    <a:pt x="77" y="4"/>
                    <a:pt x="65" y="1"/>
                    <a:pt x="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7" name="Google Shape;1277;p61"/>
            <p:cNvSpPr/>
            <p:nvPr/>
          </p:nvSpPr>
          <p:spPr>
            <a:xfrm>
              <a:off x="3280923" y="1212707"/>
              <a:ext cx="83657" cy="216965"/>
            </a:xfrm>
            <a:custGeom>
              <a:avLst/>
              <a:gdLst/>
              <a:ahLst/>
              <a:cxnLst/>
              <a:rect l="l" t="t" r="r" b="b"/>
              <a:pathLst>
                <a:path w="2588" h="6712" extrusionOk="0">
                  <a:moveTo>
                    <a:pt x="2560" y="0"/>
                  </a:moveTo>
                  <a:cubicBezTo>
                    <a:pt x="2552" y="0"/>
                    <a:pt x="2543" y="4"/>
                    <a:pt x="2534" y="13"/>
                  </a:cubicBezTo>
                  <a:cubicBezTo>
                    <a:pt x="1014" y="1850"/>
                    <a:pt x="0" y="4225"/>
                    <a:pt x="95" y="6664"/>
                  </a:cubicBezTo>
                  <a:cubicBezTo>
                    <a:pt x="111" y="6695"/>
                    <a:pt x="143" y="6711"/>
                    <a:pt x="170" y="6711"/>
                  </a:cubicBezTo>
                  <a:cubicBezTo>
                    <a:pt x="198" y="6711"/>
                    <a:pt x="222" y="6695"/>
                    <a:pt x="222" y="6664"/>
                  </a:cubicBezTo>
                  <a:cubicBezTo>
                    <a:pt x="380" y="4225"/>
                    <a:pt x="1014" y="1977"/>
                    <a:pt x="2565" y="45"/>
                  </a:cubicBezTo>
                  <a:cubicBezTo>
                    <a:pt x="2588" y="23"/>
                    <a:pt x="2578" y="0"/>
                    <a:pt x="25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8" name="Google Shape;1278;p61"/>
            <p:cNvSpPr/>
            <p:nvPr/>
          </p:nvSpPr>
          <p:spPr>
            <a:xfrm>
              <a:off x="3358700" y="1247425"/>
              <a:ext cx="104474" cy="464090"/>
            </a:xfrm>
            <a:custGeom>
              <a:avLst/>
              <a:gdLst/>
              <a:ahLst/>
              <a:cxnLst/>
              <a:rect l="l" t="t" r="r" b="b"/>
              <a:pathLst>
                <a:path w="3232" h="14357" extrusionOk="0">
                  <a:moveTo>
                    <a:pt x="1022" y="0"/>
                  </a:moveTo>
                  <a:cubicBezTo>
                    <a:pt x="999" y="0"/>
                    <a:pt x="967" y="16"/>
                    <a:pt x="951" y="48"/>
                  </a:cubicBezTo>
                  <a:cubicBezTo>
                    <a:pt x="1" y="4861"/>
                    <a:pt x="2851" y="9453"/>
                    <a:pt x="1489" y="14267"/>
                  </a:cubicBezTo>
                  <a:cubicBezTo>
                    <a:pt x="1471" y="14322"/>
                    <a:pt x="1517" y="14356"/>
                    <a:pt x="1565" y="14356"/>
                  </a:cubicBezTo>
                  <a:cubicBezTo>
                    <a:pt x="1599" y="14356"/>
                    <a:pt x="1634" y="14339"/>
                    <a:pt x="1648" y="14299"/>
                  </a:cubicBezTo>
                  <a:cubicBezTo>
                    <a:pt x="3231" y="9580"/>
                    <a:pt x="191" y="4861"/>
                    <a:pt x="1046" y="48"/>
                  </a:cubicBezTo>
                  <a:cubicBezTo>
                    <a:pt x="1062" y="16"/>
                    <a:pt x="1046" y="0"/>
                    <a:pt x="1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9" name="Google Shape;1279;p61"/>
            <p:cNvSpPr/>
            <p:nvPr/>
          </p:nvSpPr>
          <p:spPr>
            <a:xfrm>
              <a:off x="3199721" y="1169907"/>
              <a:ext cx="96425" cy="110293"/>
            </a:xfrm>
            <a:custGeom>
              <a:avLst/>
              <a:gdLst/>
              <a:ahLst/>
              <a:cxnLst/>
              <a:rect l="l" t="t" r="r" b="b"/>
              <a:pathLst>
                <a:path w="2983" h="3412" extrusionOk="0">
                  <a:moveTo>
                    <a:pt x="2887" y="1"/>
                  </a:moveTo>
                  <a:cubicBezTo>
                    <a:pt x="2878" y="1"/>
                    <a:pt x="2869" y="3"/>
                    <a:pt x="2860" y="7"/>
                  </a:cubicBezTo>
                  <a:cubicBezTo>
                    <a:pt x="1625" y="831"/>
                    <a:pt x="675" y="1971"/>
                    <a:pt x="42" y="3301"/>
                  </a:cubicBezTo>
                  <a:cubicBezTo>
                    <a:pt x="1" y="3363"/>
                    <a:pt x="53" y="3411"/>
                    <a:pt x="113" y="3411"/>
                  </a:cubicBezTo>
                  <a:cubicBezTo>
                    <a:pt x="145" y="3411"/>
                    <a:pt x="178" y="3397"/>
                    <a:pt x="200" y="3364"/>
                  </a:cubicBezTo>
                  <a:cubicBezTo>
                    <a:pt x="865" y="2066"/>
                    <a:pt x="1784" y="1021"/>
                    <a:pt x="2955" y="102"/>
                  </a:cubicBezTo>
                  <a:cubicBezTo>
                    <a:pt x="2983" y="75"/>
                    <a:pt x="2940" y="1"/>
                    <a:pt x="288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0" name="Google Shape;1280;p61"/>
            <p:cNvSpPr/>
            <p:nvPr/>
          </p:nvSpPr>
          <p:spPr>
            <a:xfrm>
              <a:off x="3568592" y="1608538"/>
              <a:ext cx="19460" cy="114527"/>
            </a:xfrm>
            <a:custGeom>
              <a:avLst/>
              <a:gdLst/>
              <a:ahLst/>
              <a:cxnLst/>
              <a:rect l="l" t="t" r="r" b="b"/>
              <a:pathLst>
                <a:path w="602" h="3543" extrusionOk="0">
                  <a:moveTo>
                    <a:pt x="32" y="0"/>
                  </a:moveTo>
                  <a:cubicBezTo>
                    <a:pt x="16" y="0"/>
                    <a:pt x="0" y="8"/>
                    <a:pt x="0" y="24"/>
                  </a:cubicBezTo>
                  <a:cubicBezTo>
                    <a:pt x="0" y="1228"/>
                    <a:pt x="158" y="2368"/>
                    <a:pt x="475" y="3508"/>
                  </a:cubicBezTo>
                  <a:cubicBezTo>
                    <a:pt x="487" y="3532"/>
                    <a:pt x="509" y="3542"/>
                    <a:pt x="530" y="3542"/>
                  </a:cubicBezTo>
                  <a:cubicBezTo>
                    <a:pt x="566" y="3542"/>
                    <a:pt x="602" y="3515"/>
                    <a:pt x="602" y="3476"/>
                  </a:cubicBezTo>
                  <a:cubicBezTo>
                    <a:pt x="317" y="2336"/>
                    <a:pt x="158" y="1196"/>
                    <a:pt x="63" y="24"/>
                  </a:cubicBezTo>
                  <a:cubicBezTo>
                    <a:pt x="63" y="8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1" name="Google Shape;1281;p61"/>
            <p:cNvSpPr/>
            <p:nvPr/>
          </p:nvSpPr>
          <p:spPr>
            <a:xfrm>
              <a:off x="3563904" y="1489352"/>
              <a:ext cx="67139" cy="176365"/>
            </a:xfrm>
            <a:custGeom>
              <a:avLst/>
              <a:gdLst/>
              <a:ahLst/>
              <a:cxnLst/>
              <a:rect l="l" t="t" r="r" b="b"/>
              <a:pathLst>
                <a:path w="2077" h="5456" extrusionOk="0">
                  <a:moveTo>
                    <a:pt x="34" y="1"/>
                  </a:moveTo>
                  <a:cubicBezTo>
                    <a:pt x="14" y="1"/>
                    <a:pt x="0" y="19"/>
                    <a:pt x="18" y="38"/>
                  </a:cubicBezTo>
                  <a:cubicBezTo>
                    <a:pt x="557" y="1874"/>
                    <a:pt x="1222" y="3679"/>
                    <a:pt x="1982" y="5421"/>
                  </a:cubicBezTo>
                  <a:cubicBezTo>
                    <a:pt x="1982" y="5445"/>
                    <a:pt x="1996" y="5456"/>
                    <a:pt x="2013" y="5456"/>
                  </a:cubicBezTo>
                  <a:cubicBezTo>
                    <a:pt x="2041" y="5456"/>
                    <a:pt x="2077" y="5429"/>
                    <a:pt x="2077" y="5390"/>
                  </a:cubicBezTo>
                  <a:cubicBezTo>
                    <a:pt x="1349" y="3616"/>
                    <a:pt x="684" y="1843"/>
                    <a:pt x="82" y="38"/>
                  </a:cubicBezTo>
                  <a:cubicBezTo>
                    <a:pt x="68" y="11"/>
                    <a:pt x="49" y="1"/>
                    <a:pt x="3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2" name="Google Shape;1282;p61"/>
            <p:cNvSpPr/>
            <p:nvPr/>
          </p:nvSpPr>
          <p:spPr>
            <a:xfrm>
              <a:off x="3517387" y="835302"/>
              <a:ext cx="89088" cy="18522"/>
            </a:xfrm>
            <a:custGeom>
              <a:avLst/>
              <a:gdLst/>
              <a:ahLst/>
              <a:cxnLst/>
              <a:rect l="l" t="t" r="r" b="b"/>
              <a:pathLst>
                <a:path w="2756" h="573" extrusionOk="0">
                  <a:moveTo>
                    <a:pt x="2615" y="0"/>
                  </a:moveTo>
                  <a:cubicBezTo>
                    <a:pt x="1746" y="0"/>
                    <a:pt x="905" y="270"/>
                    <a:pt x="64" y="541"/>
                  </a:cubicBezTo>
                  <a:cubicBezTo>
                    <a:pt x="39" y="541"/>
                    <a:pt x="34" y="561"/>
                    <a:pt x="16" y="569"/>
                  </a:cubicBezTo>
                  <a:lnTo>
                    <a:pt x="16" y="569"/>
                  </a:lnTo>
                  <a:lnTo>
                    <a:pt x="2756" y="2"/>
                  </a:lnTo>
                  <a:cubicBezTo>
                    <a:pt x="2709" y="1"/>
                    <a:pt x="2662" y="0"/>
                    <a:pt x="2615" y="0"/>
                  </a:cubicBezTo>
                  <a:close/>
                  <a:moveTo>
                    <a:pt x="16" y="569"/>
                  </a:moveTo>
                  <a:lnTo>
                    <a:pt x="1" y="573"/>
                  </a:lnTo>
                  <a:cubicBezTo>
                    <a:pt x="7" y="573"/>
                    <a:pt x="12" y="571"/>
                    <a:pt x="16" y="569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3" name="Google Shape;1283;p61"/>
            <p:cNvSpPr/>
            <p:nvPr/>
          </p:nvSpPr>
          <p:spPr>
            <a:xfrm>
              <a:off x="2837218" y="1340394"/>
              <a:ext cx="84918" cy="102923"/>
            </a:xfrm>
            <a:custGeom>
              <a:avLst/>
              <a:gdLst/>
              <a:ahLst/>
              <a:cxnLst/>
              <a:rect l="l" t="t" r="r" b="b"/>
              <a:pathLst>
                <a:path w="2627" h="3184" extrusionOk="0">
                  <a:moveTo>
                    <a:pt x="2546" y="1"/>
                  </a:moveTo>
                  <a:cubicBezTo>
                    <a:pt x="2534" y="1"/>
                    <a:pt x="2523" y="7"/>
                    <a:pt x="2515" y="22"/>
                  </a:cubicBezTo>
                  <a:cubicBezTo>
                    <a:pt x="1534" y="909"/>
                    <a:pt x="678" y="1922"/>
                    <a:pt x="45" y="3094"/>
                  </a:cubicBezTo>
                  <a:cubicBezTo>
                    <a:pt x="0" y="3139"/>
                    <a:pt x="51" y="3183"/>
                    <a:pt x="95" y="3183"/>
                  </a:cubicBezTo>
                  <a:cubicBezTo>
                    <a:pt x="113" y="3183"/>
                    <a:pt x="131" y="3176"/>
                    <a:pt x="140" y="3157"/>
                  </a:cubicBezTo>
                  <a:cubicBezTo>
                    <a:pt x="837" y="2017"/>
                    <a:pt x="1629" y="1004"/>
                    <a:pt x="2579" y="85"/>
                  </a:cubicBezTo>
                  <a:cubicBezTo>
                    <a:pt x="2627" y="61"/>
                    <a:pt x="2583" y="1"/>
                    <a:pt x="254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4" name="Google Shape;1284;p61"/>
            <p:cNvSpPr/>
            <p:nvPr/>
          </p:nvSpPr>
          <p:spPr>
            <a:xfrm>
              <a:off x="2924659" y="1465592"/>
              <a:ext cx="19201" cy="43154"/>
            </a:xfrm>
            <a:custGeom>
              <a:avLst/>
              <a:gdLst/>
              <a:ahLst/>
              <a:cxnLst/>
              <a:rect l="l" t="t" r="r" b="b"/>
              <a:pathLst>
                <a:path w="594" h="1335" extrusionOk="0">
                  <a:moveTo>
                    <a:pt x="511" y="0"/>
                  </a:moveTo>
                  <a:cubicBezTo>
                    <a:pt x="497" y="0"/>
                    <a:pt x="484" y="4"/>
                    <a:pt x="475" y="13"/>
                  </a:cubicBezTo>
                  <a:cubicBezTo>
                    <a:pt x="222" y="393"/>
                    <a:pt x="32" y="836"/>
                    <a:pt x="0" y="1311"/>
                  </a:cubicBezTo>
                  <a:cubicBezTo>
                    <a:pt x="0" y="1327"/>
                    <a:pt x="24" y="1335"/>
                    <a:pt x="48" y="1335"/>
                  </a:cubicBezTo>
                  <a:cubicBezTo>
                    <a:pt x="72" y="1335"/>
                    <a:pt x="95" y="1327"/>
                    <a:pt x="95" y="1311"/>
                  </a:cubicBezTo>
                  <a:cubicBezTo>
                    <a:pt x="159" y="868"/>
                    <a:pt x="285" y="424"/>
                    <a:pt x="570" y="76"/>
                  </a:cubicBezTo>
                  <a:cubicBezTo>
                    <a:pt x="594" y="29"/>
                    <a:pt x="549" y="0"/>
                    <a:pt x="5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5" name="Google Shape;1285;p61"/>
            <p:cNvSpPr/>
            <p:nvPr/>
          </p:nvSpPr>
          <p:spPr>
            <a:xfrm>
              <a:off x="2808221" y="1161761"/>
              <a:ext cx="374194" cy="208432"/>
            </a:xfrm>
            <a:custGeom>
              <a:avLst/>
              <a:gdLst/>
              <a:ahLst/>
              <a:cxnLst/>
              <a:rect l="l" t="t" r="r" b="b"/>
              <a:pathLst>
                <a:path w="11576" h="6448" extrusionOk="0">
                  <a:moveTo>
                    <a:pt x="11507" y="1"/>
                  </a:moveTo>
                  <a:cubicBezTo>
                    <a:pt x="11501" y="1"/>
                    <a:pt x="11495" y="2"/>
                    <a:pt x="11488" y="6"/>
                  </a:cubicBezTo>
                  <a:cubicBezTo>
                    <a:pt x="7371" y="1209"/>
                    <a:pt x="2716" y="2824"/>
                    <a:pt x="24" y="6371"/>
                  </a:cubicBezTo>
                  <a:cubicBezTo>
                    <a:pt x="0" y="6418"/>
                    <a:pt x="45" y="6447"/>
                    <a:pt x="83" y="6447"/>
                  </a:cubicBezTo>
                  <a:cubicBezTo>
                    <a:pt x="97" y="6447"/>
                    <a:pt x="110" y="6443"/>
                    <a:pt x="119" y="6435"/>
                  </a:cubicBezTo>
                  <a:cubicBezTo>
                    <a:pt x="2842" y="3046"/>
                    <a:pt x="7498" y="1399"/>
                    <a:pt x="11520" y="133"/>
                  </a:cubicBezTo>
                  <a:cubicBezTo>
                    <a:pt x="11576" y="104"/>
                    <a:pt x="11557" y="1"/>
                    <a:pt x="115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6" name="Google Shape;1286;p61"/>
            <p:cNvSpPr/>
            <p:nvPr/>
          </p:nvSpPr>
          <p:spPr>
            <a:xfrm>
              <a:off x="2741695" y="1401070"/>
              <a:ext cx="38337" cy="54112"/>
            </a:xfrm>
            <a:custGeom>
              <a:avLst/>
              <a:gdLst/>
              <a:ahLst/>
              <a:cxnLst/>
              <a:rect l="l" t="t" r="r" b="b"/>
              <a:pathLst>
                <a:path w="1186" h="1674" extrusionOk="0">
                  <a:moveTo>
                    <a:pt x="1133" y="0"/>
                  </a:moveTo>
                  <a:cubicBezTo>
                    <a:pt x="1121" y="0"/>
                    <a:pt x="1109" y="4"/>
                    <a:pt x="1100" y="13"/>
                  </a:cubicBezTo>
                  <a:cubicBezTo>
                    <a:pt x="847" y="615"/>
                    <a:pt x="467" y="1153"/>
                    <a:pt x="23" y="1628"/>
                  </a:cubicBezTo>
                  <a:cubicBezTo>
                    <a:pt x="1" y="1651"/>
                    <a:pt x="26" y="1673"/>
                    <a:pt x="54" y="1673"/>
                  </a:cubicBezTo>
                  <a:cubicBezTo>
                    <a:pt x="65" y="1673"/>
                    <a:pt x="77" y="1669"/>
                    <a:pt x="87" y="1660"/>
                  </a:cubicBezTo>
                  <a:cubicBezTo>
                    <a:pt x="562" y="1217"/>
                    <a:pt x="910" y="647"/>
                    <a:pt x="1163" y="45"/>
                  </a:cubicBezTo>
                  <a:cubicBezTo>
                    <a:pt x="1186" y="23"/>
                    <a:pt x="1161" y="0"/>
                    <a:pt x="113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7" name="Google Shape;1287;p61"/>
            <p:cNvSpPr/>
            <p:nvPr/>
          </p:nvSpPr>
          <p:spPr>
            <a:xfrm>
              <a:off x="2904423" y="1268210"/>
              <a:ext cx="165342" cy="151378"/>
            </a:xfrm>
            <a:custGeom>
              <a:avLst/>
              <a:gdLst/>
              <a:ahLst/>
              <a:cxnLst/>
              <a:rect l="l" t="t" r="r" b="b"/>
              <a:pathLst>
                <a:path w="5115" h="4683" extrusionOk="0">
                  <a:moveTo>
                    <a:pt x="5022" y="0"/>
                  </a:moveTo>
                  <a:cubicBezTo>
                    <a:pt x="5014" y="0"/>
                    <a:pt x="5005" y="2"/>
                    <a:pt x="4997" y="6"/>
                  </a:cubicBezTo>
                  <a:cubicBezTo>
                    <a:pt x="3160" y="1337"/>
                    <a:pt x="1481" y="2857"/>
                    <a:pt x="25" y="4567"/>
                  </a:cubicBezTo>
                  <a:cubicBezTo>
                    <a:pt x="0" y="4615"/>
                    <a:pt x="32" y="4683"/>
                    <a:pt x="77" y="4683"/>
                  </a:cubicBezTo>
                  <a:cubicBezTo>
                    <a:pt x="90" y="4683"/>
                    <a:pt x="105" y="4676"/>
                    <a:pt x="120" y="4662"/>
                  </a:cubicBezTo>
                  <a:cubicBezTo>
                    <a:pt x="1640" y="3015"/>
                    <a:pt x="3286" y="1495"/>
                    <a:pt x="5060" y="133"/>
                  </a:cubicBezTo>
                  <a:cubicBezTo>
                    <a:pt x="5115" y="78"/>
                    <a:pt x="5075" y="0"/>
                    <a:pt x="5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8" name="Google Shape;1288;p61"/>
            <p:cNvSpPr/>
            <p:nvPr/>
          </p:nvSpPr>
          <p:spPr>
            <a:xfrm>
              <a:off x="2734615" y="1196738"/>
              <a:ext cx="269914" cy="180470"/>
            </a:xfrm>
            <a:custGeom>
              <a:avLst/>
              <a:gdLst/>
              <a:ahLst/>
              <a:cxnLst/>
              <a:rect l="l" t="t" r="r" b="b"/>
              <a:pathLst>
                <a:path w="8350" h="5583" extrusionOk="0">
                  <a:moveTo>
                    <a:pt x="8254" y="1"/>
                  </a:moveTo>
                  <a:cubicBezTo>
                    <a:pt x="4993" y="919"/>
                    <a:pt x="2142" y="2819"/>
                    <a:pt x="52" y="5479"/>
                  </a:cubicBezTo>
                  <a:cubicBezTo>
                    <a:pt x="0" y="5531"/>
                    <a:pt x="54" y="5583"/>
                    <a:pt x="93" y="5583"/>
                  </a:cubicBezTo>
                  <a:cubicBezTo>
                    <a:pt x="102" y="5583"/>
                    <a:pt x="110" y="5580"/>
                    <a:pt x="116" y="5574"/>
                  </a:cubicBezTo>
                  <a:cubicBezTo>
                    <a:pt x="2396" y="3009"/>
                    <a:pt x="5056" y="1236"/>
                    <a:pt x="8286" y="127"/>
                  </a:cubicBezTo>
                  <a:cubicBezTo>
                    <a:pt x="8349" y="96"/>
                    <a:pt x="8318" y="1"/>
                    <a:pt x="8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9" name="Google Shape;1289;p61"/>
            <p:cNvSpPr/>
            <p:nvPr/>
          </p:nvSpPr>
          <p:spPr>
            <a:xfrm>
              <a:off x="4088651" y="237499"/>
              <a:ext cx="3103" cy="8986"/>
            </a:xfrm>
            <a:custGeom>
              <a:avLst/>
              <a:gdLst/>
              <a:ahLst/>
              <a:cxnLst/>
              <a:rect l="l" t="t" r="r" b="b"/>
              <a:pathLst>
                <a:path w="96" h="278" extrusionOk="0">
                  <a:moveTo>
                    <a:pt x="32" y="1"/>
                  </a:moveTo>
                  <a:cubicBezTo>
                    <a:pt x="32" y="1"/>
                    <a:pt x="0" y="1"/>
                    <a:pt x="0" y="33"/>
                  </a:cubicBezTo>
                  <a:cubicBezTo>
                    <a:pt x="0" y="96"/>
                    <a:pt x="32" y="191"/>
                    <a:pt x="63" y="254"/>
                  </a:cubicBezTo>
                  <a:cubicBezTo>
                    <a:pt x="63" y="270"/>
                    <a:pt x="71" y="278"/>
                    <a:pt x="79" y="278"/>
                  </a:cubicBezTo>
                  <a:cubicBezTo>
                    <a:pt x="87" y="278"/>
                    <a:pt x="95" y="270"/>
                    <a:pt x="95" y="254"/>
                  </a:cubicBezTo>
                  <a:cubicBezTo>
                    <a:pt x="95" y="191"/>
                    <a:pt x="63" y="9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90" name="Google Shape;1290;p61"/>
            <p:cNvSpPr/>
            <p:nvPr/>
          </p:nvSpPr>
          <p:spPr>
            <a:xfrm>
              <a:off x="3590088" y="2069"/>
              <a:ext cx="900865" cy="2442024"/>
            </a:xfrm>
            <a:custGeom>
              <a:avLst/>
              <a:gdLst/>
              <a:ahLst/>
              <a:cxnLst/>
              <a:rect l="l" t="t" r="r" b="b"/>
              <a:pathLst>
                <a:path w="27869" h="75546" extrusionOk="0">
                  <a:moveTo>
                    <a:pt x="27141" y="0"/>
                  </a:moveTo>
                  <a:cubicBezTo>
                    <a:pt x="26064" y="3579"/>
                    <a:pt x="24385" y="7126"/>
                    <a:pt x="22960" y="10197"/>
                  </a:cubicBezTo>
                  <a:cubicBezTo>
                    <a:pt x="17957" y="20933"/>
                    <a:pt x="7221" y="28027"/>
                    <a:pt x="2945" y="39079"/>
                  </a:cubicBezTo>
                  <a:cubicBezTo>
                    <a:pt x="2860" y="39271"/>
                    <a:pt x="3004" y="39434"/>
                    <a:pt x="3155" y="39434"/>
                  </a:cubicBezTo>
                  <a:cubicBezTo>
                    <a:pt x="3229" y="39434"/>
                    <a:pt x="3305" y="39395"/>
                    <a:pt x="3357" y="39301"/>
                  </a:cubicBezTo>
                  <a:cubicBezTo>
                    <a:pt x="7949" y="30212"/>
                    <a:pt x="15360" y="23308"/>
                    <a:pt x="20838" y="14948"/>
                  </a:cubicBezTo>
                  <a:lnTo>
                    <a:pt x="20838" y="14948"/>
                  </a:lnTo>
                  <a:cubicBezTo>
                    <a:pt x="19825" y="17513"/>
                    <a:pt x="19255" y="20268"/>
                    <a:pt x="18558" y="23023"/>
                  </a:cubicBezTo>
                  <a:cubicBezTo>
                    <a:pt x="17355" y="27710"/>
                    <a:pt x="14505" y="32207"/>
                    <a:pt x="14473" y="37148"/>
                  </a:cubicBezTo>
                  <a:cubicBezTo>
                    <a:pt x="14346" y="37211"/>
                    <a:pt x="14315" y="37338"/>
                    <a:pt x="14378" y="37464"/>
                  </a:cubicBezTo>
                  <a:cubicBezTo>
                    <a:pt x="9976" y="41930"/>
                    <a:pt x="3579" y="46743"/>
                    <a:pt x="3579" y="53615"/>
                  </a:cubicBezTo>
                  <a:cubicBezTo>
                    <a:pt x="3610" y="56941"/>
                    <a:pt x="5131" y="60076"/>
                    <a:pt x="5321" y="63401"/>
                  </a:cubicBezTo>
                  <a:cubicBezTo>
                    <a:pt x="5574" y="67803"/>
                    <a:pt x="3674" y="71857"/>
                    <a:pt x="349" y="74675"/>
                  </a:cubicBezTo>
                  <a:cubicBezTo>
                    <a:pt x="64" y="74675"/>
                    <a:pt x="0" y="75150"/>
                    <a:pt x="317" y="75214"/>
                  </a:cubicBezTo>
                  <a:cubicBezTo>
                    <a:pt x="1287" y="75439"/>
                    <a:pt x="2254" y="75545"/>
                    <a:pt x="3210" y="75545"/>
                  </a:cubicBezTo>
                  <a:cubicBezTo>
                    <a:pt x="11128" y="75545"/>
                    <a:pt x="18362" y="68283"/>
                    <a:pt x="20933" y="61248"/>
                  </a:cubicBezTo>
                  <a:cubicBezTo>
                    <a:pt x="23974" y="52792"/>
                    <a:pt x="21345" y="43418"/>
                    <a:pt x="14885" y="37338"/>
                  </a:cubicBezTo>
                  <a:cubicBezTo>
                    <a:pt x="14916" y="37306"/>
                    <a:pt x="14948" y="37274"/>
                    <a:pt x="14948" y="37211"/>
                  </a:cubicBezTo>
                  <a:cubicBezTo>
                    <a:pt x="15265" y="32429"/>
                    <a:pt x="17798" y="28217"/>
                    <a:pt x="19002" y="23625"/>
                  </a:cubicBezTo>
                  <a:cubicBezTo>
                    <a:pt x="20173" y="19096"/>
                    <a:pt x="20933" y="14441"/>
                    <a:pt x="23657" y="10514"/>
                  </a:cubicBezTo>
                  <a:cubicBezTo>
                    <a:pt x="23689" y="10419"/>
                    <a:pt x="23625" y="10356"/>
                    <a:pt x="23562" y="10356"/>
                  </a:cubicBezTo>
                  <a:cubicBezTo>
                    <a:pt x="24100" y="9311"/>
                    <a:pt x="24607" y="8234"/>
                    <a:pt x="25050" y="7126"/>
                  </a:cubicBezTo>
                  <a:cubicBezTo>
                    <a:pt x="26000" y="4845"/>
                    <a:pt x="27077" y="2439"/>
                    <a:pt x="27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91" name="Google Shape;1291;p61"/>
            <p:cNvSpPr/>
            <p:nvPr/>
          </p:nvSpPr>
          <p:spPr>
            <a:xfrm>
              <a:off x="4562614" y="2069"/>
              <a:ext cx="1333923" cy="1629309"/>
            </a:xfrm>
            <a:custGeom>
              <a:avLst/>
              <a:gdLst/>
              <a:ahLst/>
              <a:cxnLst/>
              <a:rect l="l" t="t" r="r" b="b"/>
              <a:pathLst>
                <a:path w="41266" h="50404" extrusionOk="0">
                  <a:moveTo>
                    <a:pt x="1" y="0"/>
                  </a:moveTo>
                  <a:cubicBezTo>
                    <a:pt x="507" y="2660"/>
                    <a:pt x="1078" y="5289"/>
                    <a:pt x="2059" y="7854"/>
                  </a:cubicBezTo>
                  <a:cubicBezTo>
                    <a:pt x="2978" y="10229"/>
                    <a:pt x="4118" y="12509"/>
                    <a:pt x="5448" y="14663"/>
                  </a:cubicBezTo>
                  <a:cubicBezTo>
                    <a:pt x="5393" y="14630"/>
                    <a:pt x="5331" y="14612"/>
                    <a:pt x="5272" y="14612"/>
                  </a:cubicBezTo>
                  <a:cubicBezTo>
                    <a:pt x="5159" y="14612"/>
                    <a:pt x="5057" y="14676"/>
                    <a:pt x="5036" y="14821"/>
                  </a:cubicBezTo>
                  <a:cubicBezTo>
                    <a:pt x="4118" y="19223"/>
                    <a:pt x="3358" y="24068"/>
                    <a:pt x="4783" y="28439"/>
                  </a:cubicBezTo>
                  <a:cubicBezTo>
                    <a:pt x="6113" y="32524"/>
                    <a:pt x="8488" y="34139"/>
                    <a:pt x="12035" y="35976"/>
                  </a:cubicBezTo>
                  <a:cubicBezTo>
                    <a:pt x="14315" y="37179"/>
                    <a:pt x="14949" y="39174"/>
                    <a:pt x="16849" y="40663"/>
                  </a:cubicBezTo>
                  <a:cubicBezTo>
                    <a:pt x="18844" y="42215"/>
                    <a:pt x="21282" y="43323"/>
                    <a:pt x="23626" y="44178"/>
                  </a:cubicBezTo>
                  <a:cubicBezTo>
                    <a:pt x="26096" y="45033"/>
                    <a:pt x="28566" y="45413"/>
                    <a:pt x="31131" y="45825"/>
                  </a:cubicBezTo>
                  <a:cubicBezTo>
                    <a:pt x="34932" y="46427"/>
                    <a:pt x="37687" y="47757"/>
                    <a:pt x="40569" y="50322"/>
                  </a:cubicBezTo>
                  <a:cubicBezTo>
                    <a:pt x="40638" y="50379"/>
                    <a:pt x="40710" y="50403"/>
                    <a:pt x="40778" y="50403"/>
                  </a:cubicBezTo>
                  <a:cubicBezTo>
                    <a:pt x="40898" y="50403"/>
                    <a:pt x="41003" y="50328"/>
                    <a:pt x="41044" y="50227"/>
                  </a:cubicBezTo>
                  <a:cubicBezTo>
                    <a:pt x="41202" y="50164"/>
                    <a:pt x="41266" y="50005"/>
                    <a:pt x="41171" y="49815"/>
                  </a:cubicBezTo>
                  <a:cubicBezTo>
                    <a:pt x="39714" y="47250"/>
                    <a:pt x="39872" y="44431"/>
                    <a:pt x="39017" y="41676"/>
                  </a:cubicBezTo>
                  <a:cubicBezTo>
                    <a:pt x="38479" y="39998"/>
                    <a:pt x="37529" y="38604"/>
                    <a:pt x="36420" y="37211"/>
                  </a:cubicBezTo>
                  <a:cubicBezTo>
                    <a:pt x="34298" y="34519"/>
                    <a:pt x="32842" y="32556"/>
                    <a:pt x="31575" y="29357"/>
                  </a:cubicBezTo>
                  <a:cubicBezTo>
                    <a:pt x="30751" y="27172"/>
                    <a:pt x="29960" y="25113"/>
                    <a:pt x="28440" y="23277"/>
                  </a:cubicBezTo>
                  <a:cubicBezTo>
                    <a:pt x="27268" y="21788"/>
                    <a:pt x="25779" y="20521"/>
                    <a:pt x="24006" y="19730"/>
                  </a:cubicBezTo>
                  <a:cubicBezTo>
                    <a:pt x="21472" y="18558"/>
                    <a:pt x="18939" y="18526"/>
                    <a:pt x="16659" y="16594"/>
                  </a:cubicBezTo>
                  <a:cubicBezTo>
                    <a:pt x="15139" y="15328"/>
                    <a:pt x="14410" y="14441"/>
                    <a:pt x="12415" y="14251"/>
                  </a:cubicBezTo>
                  <a:cubicBezTo>
                    <a:pt x="11989" y="14208"/>
                    <a:pt x="11569" y="14193"/>
                    <a:pt x="11153" y="14193"/>
                  </a:cubicBezTo>
                  <a:cubicBezTo>
                    <a:pt x="10333" y="14193"/>
                    <a:pt x="9528" y="14249"/>
                    <a:pt x="8721" y="14249"/>
                  </a:cubicBezTo>
                  <a:cubicBezTo>
                    <a:pt x="7839" y="14249"/>
                    <a:pt x="6956" y="14182"/>
                    <a:pt x="6050" y="13903"/>
                  </a:cubicBezTo>
                  <a:cubicBezTo>
                    <a:pt x="4878" y="11844"/>
                    <a:pt x="3864" y="9754"/>
                    <a:pt x="3041" y="7537"/>
                  </a:cubicBezTo>
                  <a:cubicBezTo>
                    <a:pt x="2123" y="5099"/>
                    <a:pt x="1584" y="2534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92" name="Google Shape;1292;p61"/>
            <p:cNvSpPr/>
            <p:nvPr/>
          </p:nvSpPr>
          <p:spPr>
            <a:xfrm>
              <a:off x="3059782" y="2069"/>
              <a:ext cx="1253046" cy="1433905"/>
            </a:xfrm>
            <a:custGeom>
              <a:avLst/>
              <a:gdLst/>
              <a:ahLst/>
              <a:cxnLst/>
              <a:rect l="l" t="t" r="r" b="b"/>
              <a:pathLst>
                <a:path w="38764" h="44359" extrusionOk="0">
                  <a:moveTo>
                    <a:pt x="1" y="0"/>
                  </a:moveTo>
                  <a:cubicBezTo>
                    <a:pt x="381" y="918"/>
                    <a:pt x="824" y="1773"/>
                    <a:pt x="1457" y="2565"/>
                  </a:cubicBezTo>
                  <a:cubicBezTo>
                    <a:pt x="2027" y="3262"/>
                    <a:pt x="4498" y="4782"/>
                    <a:pt x="5353" y="5859"/>
                  </a:cubicBezTo>
                  <a:cubicBezTo>
                    <a:pt x="5321" y="5890"/>
                    <a:pt x="5289" y="5922"/>
                    <a:pt x="5321" y="5985"/>
                  </a:cubicBezTo>
                  <a:cubicBezTo>
                    <a:pt x="4783" y="6429"/>
                    <a:pt x="4276" y="6904"/>
                    <a:pt x="3738" y="7347"/>
                  </a:cubicBezTo>
                  <a:cubicBezTo>
                    <a:pt x="3643" y="7347"/>
                    <a:pt x="3516" y="7442"/>
                    <a:pt x="3484" y="7537"/>
                  </a:cubicBezTo>
                  <a:cubicBezTo>
                    <a:pt x="3168" y="10482"/>
                    <a:pt x="7284" y="13016"/>
                    <a:pt x="9406" y="14409"/>
                  </a:cubicBezTo>
                  <a:cubicBezTo>
                    <a:pt x="12543" y="16471"/>
                    <a:pt x="16159" y="17734"/>
                    <a:pt x="19888" y="17734"/>
                  </a:cubicBezTo>
                  <a:cubicBezTo>
                    <a:pt x="20225" y="17734"/>
                    <a:pt x="20563" y="17724"/>
                    <a:pt x="20902" y="17703"/>
                  </a:cubicBezTo>
                  <a:cubicBezTo>
                    <a:pt x="23436" y="17513"/>
                    <a:pt x="25779" y="16785"/>
                    <a:pt x="27869" y="15486"/>
                  </a:cubicBezTo>
                  <a:lnTo>
                    <a:pt x="27869" y="15486"/>
                  </a:lnTo>
                  <a:cubicBezTo>
                    <a:pt x="25653" y="17386"/>
                    <a:pt x="23341" y="19128"/>
                    <a:pt x="20902" y="20838"/>
                  </a:cubicBezTo>
                  <a:cubicBezTo>
                    <a:pt x="20412" y="20778"/>
                    <a:pt x="19912" y="20749"/>
                    <a:pt x="19407" y="20749"/>
                  </a:cubicBezTo>
                  <a:cubicBezTo>
                    <a:pt x="15632" y="20749"/>
                    <a:pt x="11583" y="22412"/>
                    <a:pt x="9628" y="25652"/>
                  </a:cubicBezTo>
                  <a:cubicBezTo>
                    <a:pt x="6208" y="31384"/>
                    <a:pt x="11306" y="38414"/>
                    <a:pt x="7094" y="43893"/>
                  </a:cubicBezTo>
                  <a:cubicBezTo>
                    <a:pt x="7031" y="43925"/>
                    <a:pt x="6999" y="43988"/>
                    <a:pt x="7031" y="44020"/>
                  </a:cubicBezTo>
                  <a:cubicBezTo>
                    <a:pt x="6985" y="44181"/>
                    <a:pt x="7123" y="44359"/>
                    <a:pt x="7275" y="44359"/>
                  </a:cubicBezTo>
                  <a:cubicBezTo>
                    <a:pt x="7332" y="44359"/>
                    <a:pt x="7391" y="44334"/>
                    <a:pt x="7443" y="44273"/>
                  </a:cubicBezTo>
                  <a:cubicBezTo>
                    <a:pt x="7538" y="44146"/>
                    <a:pt x="7633" y="44020"/>
                    <a:pt x="7728" y="43925"/>
                  </a:cubicBezTo>
                  <a:cubicBezTo>
                    <a:pt x="11306" y="42151"/>
                    <a:pt x="14093" y="39143"/>
                    <a:pt x="16025" y="35659"/>
                  </a:cubicBezTo>
                  <a:cubicBezTo>
                    <a:pt x="17039" y="33822"/>
                    <a:pt x="17799" y="31859"/>
                    <a:pt x="18337" y="29832"/>
                  </a:cubicBezTo>
                  <a:cubicBezTo>
                    <a:pt x="19065" y="26982"/>
                    <a:pt x="19002" y="23942"/>
                    <a:pt x="20744" y="21472"/>
                  </a:cubicBezTo>
                  <a:cubicBezTo>
                    <a:pt x="20839" y="21408"/>
                    <a:pt x="20902" y="21377"/>
                    <a:pt x="20966" y="21345"/>
                  </a:cubicBezTo>
                  <a:cubicBezTo>
                    <a:pt x="20997" y="21345"/>
                    <a:pt x="20997" y="21345"/>
                    <a:pt x="20997" y="21313"/>
                  </a:cubicBezTo>
                  <a:cubicBezTo>
                    <a:pt x="21029" y="21313"/>
                    <a:pt x="21061" y="21313"/>
                    <a:pt x="21092" y="21281"/>
                  </a:cubicBezTo>
                  <a:cubicBezTo>
                    <a:pt x="25336" y="19001"/>
                    <a:pt x="29104" y="15644"/>
                    <a:pt x="32145" y="11908"/>
                  </a:cubicBezTo>
                  <a:cubicBezTo>
                    <a:pt x="33887" y="10166"/>
                    <a:pt x="35438" y="8139"/>
                    <a:pt x="35913" y="5764"/>
                  </a:cubicBezTo>
                  <a:cubicBezTo>
                    <a:pt x="36040" y="5637"/>
                    <a:pt x="36135" y="5542"/>
                    <a:pt x="36262" y="5415"/>
                  </a:cubicBezTo>
                  <a:cubicBezTo>
                    <a:pt x="36275" y="5419"/>
                    <a:pt x="36288" y="5420"/>
                    <a:pt x="36301" y="5420"/>
                  </a:cubicBezTo>
                  <a:cubicBezTo>
                    <a:pt x="36407" y="5420"/>
                    <a:pt x="36480" y="5307"/>
                    <a:pt x="36452" y="5194"/>
                  </a:cubicBezTo>
                  <a:cubicBezTo>
                    <a:pt x="36515" y="5099"/>
                    <a:pt x="36578" y="5035"/>
                    <a:pt x="36642" y="4972"/>
                  </a:cubicBezTo>
                  <a:cubicBezTo>
                    <a:pt x="36737" y="4830"/>
                    <a:pt x="36618" y="4651"/>
                    <a:pt x="36486" y="4651"/>
                  </a:cubicBezTo>
                  <a:cubicBezTo>
                    <a:pt x="36442" y="4651"/>
                    <a:pt x="36396" y="4671"/>
                    <a:pt x="36357" y="4719"/>
                  </a:cubicBezTo>
                  <a:lnTo>
                    <a:pt x="36262" y="4814"/>
                  </a:lnTo>
                  <a:cubicBezTo>
                    <a:pt x="36230" y="4750"/>
                    <a:pt x="36198" y="4719"/>
                    <a:pt x="36167" y="4687"/>
                  </a:cubicBezTo>
                  <a:cubicBezTo>
                    <a:pt x="37243" y="3230"/>
                    <a:pt x="38067" y="1647"/>
                    <a:pt x="38764" y="0"/>
                  </a:cubicBezTo>
                  <a:lnTo>
                    <a:pt x="38067" y="0"/>
                  </a:lnTo>
                  <a:cubicBezTo>
                    <a:pt x="37433" y="1583"/>
                    <a:pt x="36578" y="3104"/>
                    <a:pt x="35502" y="4560"/>
                  </a:cubicBezTo>
                  <a:cubicBezTo>
                    <a:pt x="35407" y="4529"/>
                    <a:pt x="35280" y="4497"/>
                    <a:pt x="35153" y="4402"/>
                  </a:cubicBezTo>
                  <a:cubicBezTo>
                    <a:pt x="34868" y="4434"/>
                    <a:pt x="34583" y="4465"/>
                    <a:pt x="34267" y="4497"/>
                  </a:cubicBezTo>
                  <a:cubicBezTo>
                    <a:pt x="32936" y="4339"/>
                    <a:pt x="31923" y="3737"/>
                    <a:pt x="31195" y="2724"/>
                  </a:cubicBezTo>
                  <a:cubicBezTo>
                    <a:pt x="30783" y="2312"/>
                    <a:pt x="30466" y="1805"/>
                    <a:pt x="30086" y="1362"/>
                  </a:cubicBezTo>
                  <a:cubicBezTo>
                    <a:pt x="29643" y="855"/>
                    <a:pt x="29168" y="412"/>
                    <a:pt x="28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93" name="Google Shape;1293;p61"/>
            <p:cNvSpPr/>
            <p:nvPr/>
          </p:nvSpPr>
          <p:spPr>
            <a:xfrm>
              <a:off x="242190" y="2069"/>
              <a:ext cx="1149930" cy="257081"/>
            </a:xfrm>
            <a:custGeom>
              <a:avLst/>
              <a:gdLst/>
              <a:ahLst/>
              <a:cxnLst/>
              <a:rect l="l" t="t" r="r" b="b"/>
              <a:pathLst>
                <a:path w="35574" h="7953" extrusionOk="0">
                  <a:moveTo>
                    <a:pt x="2828" y="0"/>
                  </a:moveTo>
                  <a:cubicBezTo>
                    <a:pt x="1783" y="1298"/>
                    <a:pt x="864" y="2692"/>
                    <a:pt x="104" y="4212"/>
                  </a:cubicBezTo>
                  <a:cubicBezTo>
                    <a:pt x="1" y="4398"/>
                    <a:pt x="181" y="4557"/>
                    <a:pt x="362" y="4557"/>
                  </a:cubicBezTo>
                  <a:cubicBezTo>
                    <a:pt x="459" y="4557"/>
                    <a:pt x="556" y="4512"/>
                    <a:pt x="611" y="4402"/>
                  </a:cubicBezTo>
                  <a:cubicBezTo>
                    <a:pt x="1534" y="4180"/>
                    <a:pt x="2437" y="4084"/>
                    <a:pt x="3323" y="4084"/>
                  </a:cubicBezTo>
                  <a:cubicBezTo>
                    <a:pt x="7881" y="4084"/>
                    <a:pt x="12029" y="6614"/>
                    <a:pt x="16509" y="7569"/>
                  </a:cubicBezTo>
                  <a:cubicBezTo>
                    <a:pt x="17577" y="7794"/>
                    <a:pt x="18678" y="7952"/>
                    <a:pt x="19773" y="7952"/>
                  </a:cubicBezTo>
                  <a:cubicBezTo>
                    <a:pt x="20529" y="7952"/>
                    <a:pt x="21282" y="7877"/>
                    <a:pt x="22019" y="7696"/>
                  </a:cubicBezTo>
                  <a:cubicBezTo>
                    <a:pt x="24711" y="7030"/>
                    <a:pt x="26738" y="4940"/>
                    <a:pt x="29145" y="3705"/>
                  </a:cubicBezTo>
                  <a:cubicBezTo>
                    <a:pt x="29240" y="3674"/>
                    <a:pt x="29272" y="3610"/>
                    <a:pt x="29272" y="3547"/>
                  </a:cubicBezTo>
                  <a:cubicBezTo>
                    <a:pt x="31773" y="3325"/>
                    <a:pt x="33927" y="1932"/>
                    <a:pt x="35574" y="0"/>
                  </a:cubicBezTo>
                  <a:lnTo>
                    <a:pt x="34275" y="0"/>
                  </a:lnTo>
                  <a:cubicBezTo>
                    <a:pt x="33389" y="887"/>
                    <a:pt x="32375" y="1647"/>
                    <a:pt x="31203" y="2153"/>
                  </a:cubicBezTo>
                  <a:cubicBezTo>
                    <a:pt x="30095" y="1900"/>
                    <a:pt x="28955" y="950"/>
                    <a:pt x="27973" y="0"/>
                  </a:cubicBezTo>
                  <a:lnTo>
                    <a:pt x="27403" y="0"/>
                  </a:lnTo>
                  <a:cubicBezTo>
                    <a:pt x="27656" y="190"/>
                    <a:pt x="27878" y="412"/>
                    <a:pt x="28100" y="602"/>
                  </a:cubicBezTo>
                  <a:cubicBezTo>
                    <a:pt x="28860" y="1235"/>
                    <a:pt x="29683" y="2027"/>
                    <a:pt x="30570" y="2375"/>
                  </a:cubicBezTo>
                  <a:cubicBezTo>
                    <a:pt x="29937" y="2565"/>
                    <a:pt x="29303" y="2724"/>
                    <a:pt x="28575" y="2755"/>
                  </a:cubicBezTo>
                  <a:cubicBezTo>
                    <a:pt x="28394" y="2769"/>
                    <a:pt x="28212" y="2776"/>
                    <a:pt x="28031" y="2776"/>
                  </a:cubicBezTo>
                  <a:cubicBezTo>
                    <a:pt x="24906" y="2776"/>
                    <a:pt x="21683" y="808"/>
                    <a:pt x="18631" y="0"/>
                  </a:cubicBezTo>
                  <a:lnTo>
                    <a:pt x="15749" y="0"/>
                  </a:lnTo>
                  <a:cubicBezTo>
                    <a:pt x="19486" y="538"/>
                    <a:pt x="22684" y="2248"/>
                    <a:pt x="26326" y="3262"/>
                  </a:cubicBezTo>
                  <a:cubicBezTo>
                    <a:pt x="27055" y="3484"/>
                    <a:pt x="27751" y="3547"/>
                    <a:pt x="28448" y="3579"/>
                  </a:cubicBezTo>
                  <a:cubicBezTo>
                    <a:pt x="26168" y="4655"/>
                    <a:pt x="24363" y="6524"/>
                    <a:pt x="21829" y="7094"/>
                  </a:cubicBezTo>
                  <a:cubicBezTo>
                    <a:pt x="21104" y="7264"/>
                    <a:pt x="20373" y="7337"/>
                    <a:pt x="19642" y="7337"/>
                  </a:cubicBezTo>
                  <a:cubicBezTo>
                    <a:pt x="17371" y="7337"/>
                    <a:pt x="15094" y="6625"/>
                    <a:pt x="12962" y="5859"/>
                  </a:cubicBezTo>
                  <a:cubicBezTo>
                    <a:pt x="9822" y="4732"/>
                    <a:pt x="6705" y="3445"/>
                    <a:pt x="3417" y="3445"/>
                  </a:cubicBezTo>
                  <a:cubicBezTo>
                    <a:pt x="2825" y="3445"/>
                    <a:pt x="2228" y="3487"/>
                    <a:pt x="1624" y="3579"/>
                  </a:cubicBezTo>
                  <a:cubicBezTo>
                    <a:pt x="4221" y="1615"/>
                    <a:pt x="7198" y="443"/>
                    <a:pt x="10333" y="0"/>
                  </a:cubicBezTo>
                  <a:lnTo>
                    <a:pt x="7832" y="0"/>
                  </a:lnTo>
                  <a:cubicBezTo>
                    <a:pt x="5456" y="633"/>
                    <a:pt x="3208" y="1742"/>
                    <a:pt x="1181" y="3357"/>
                  </a:cubicBezTo>
                  <a:cubicBezTo>
                    <a:pt x="1878" y="2153"/>
                    <a:pt x="2701" y="1045"/>
                    <a:pt x="36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94" name="Google Shape;1294;p61"/>
            <p:cNvSpPr/>
            <p:nvPr/>
          </p:nvSpPr>
          <p:spPr>
            <a:xfrm>
              <a:off x="1574341" y="2069"/>
              <a:ext cx="444501" cy="898829"/>
            </a:xfrm>
            <a:custGeom>
              <a:avLst/>
              <a:gdLst/>
              <a:ahLst/>
              <a:cxnLst/>
              <a:rect l="l" t="t" r="r" b="b"/>
              <a:pathLst>
                <a:path w="13751" h="27806" extrusionOk="0">
                  <a:moveTo>
                    <a:pt x="1" y="0"/>
                  </a:moveTo>
                  <a:cubicBezTo>
                    <a:pt x="127" y="1140"/>
                    <a:pt x="317" y="2280"/>
                    <a:pt x="602" y="3420"/>
                  </a:cubicBezTo>
                  <a:cubicBezTo>
                    <a:pt x="1394" y="6777"/>
                    <a:pt x="1014" y="10229"/>
                    <a:pt x="1901" y="13554"/>
                  </a:cubicBezTo>
                  <a:cubicBezTo>
                    <a:pt x="3484" y="19508"/>
                    <a:pt x="8203" y="24227"/>
                    <a:pt x="13112" y="27647"/>
                  </a:cubicBezTo>
                  <a:cubicBezTo>
                    <a:pt x="13143" y="27679"/>
                    <a:pt x="13175" y="27710"/>
                    <a:pt x="13238" y="27742"/>
                  </a:cubicBezTo>
                  <a:cubicBezTo>
                    <a:pt x="13290" y="27787"/>
                    <a:pt x="13344" y="27806"/>
                    <a:pt x="13395" y="27806"/>
                  </a:cubicBezTo>
                  <a:cubicBezTo>
                    <a:pt x="13595" y="27806"/>
                    <a:pt x="13751" y="27513"/>
                    <a:pt x="13523" y="27362"/>
                  </a:cubicBezTo>
                  <a:cubicBezTo>
                    <a:pt x="9882" y="24448"/>
                    <a:pt x="10135" y="19761"/>
                    <a:pt x="9850" y="15549"/>
                  </a:cubicBezTo>
                  <a:cubicBezTo>
                    <a:pt x="9597" y="12478"/>
                    <a:pt x="8805" y="10451"/>
                    <a:pt x="7253" y="7886"/>
                  </a:cubicBezTo>
                  <a:cubicBezTo>
                    <a:pt x="5796" y="5447"/>
                    <a:pt x="7158" y="2850"/>
                    <a:pt x="5733" y="253"/>
                  </a:cubicBezTo>
                  <a:cubicBezTo>
                    <a:pt x="5701" y="190"/>
                    <a:pt x="5638" y="95"/>
                    <a:pt x="5575" y="0"/>
                  </a:cubicBezTo>
                  <a:lnTo>
                    <a:pt x="5195" y="0"/>
                  </a:lnTo>
                  <a:cubicBezTo>
                    <a:pt x="5670" y="855"/>
                    <a:pt x="6018" y="1710"/>
                    <a:pt x="6145" y="2597"/>
                  </a:cubicBezTo>
                  <a:cubicBezTo>
                    <a:pt x="6335" y="3895"/>
                    <a:pt x="5670" y="5004"/>
                    <a:pt x="5860" y="6239"/>
                  </a:cubicBezTo>
                  <a:cubicBezTo>
                    <a:pt x="6050" y="7506"/>
                    <a:pt x="7190" y="8456"/>
                    <a:pt x="7791" y="9501"/>
                  </a:cubicBezTo>
                  <a:cubicBezTo>
                    <a:pt x="10673" y="14346"/>
                    <a:pt x="8425" y="20901"/>
                    <a:pt x="11275" y="25557"/>
                  </a:cubicBezTo>
                  <a:cubicBezTo>
                    <a:pt x="7031" y="21947"/>
                    <a:pt x="3168" y="17798"/>
                    <a:pt x="2186" y="12034"/>
                  </a:cubicBezTo>
                  <a:cubicBezTo>
                    <a:pt x="1774" y="9564"/>
                    <a:pt x="2091" y="7062"/>
                    <a:pt x="1521" y="4624"/>
                  </a:cubicBezTo>
                  <a:cubicBezTo>
                    <a:pt x="1173" y="3009"/>
                    <a:pt x="856" y="1520"/>
                    <a:pt x="66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95" name="Google Shape;1295;p61"/>
            <p:cNvSpPr/>
            <p:nvPr/>
          </p:nvSpPr>
          <p:spPr>
            <a:xfrm>
              <a:off x="764577" y="2069"/>
              <a:ext cx="720718" cy="1561524"/>
            </a:xfrm>
            <a:custGeom>
              <a:avLst/>
              <a:gdLst/>
              <a:ahLst/>
              <a:cxnLst/>
              <a:rect l="l" t="t" r="r" b="b"/>
              <a:pathLst>
                <a:path w="22296" h="48307" extrusionOk="0">
                  <a:moveTo>
                    <a:pt x="16088" y="13206"/>
                  </a:moveTo>
                  <a:lnTo>
                    <a:pt x="16088" y="13206"/>
                  </a:lnTo>
                  <a:cubicBezTo>
                    <a:pt x="14537" y="16056"/>
                    <a:pt x="12225" y="18431"/>
                    <a:pt x="10610" y="21250"/>
                  </a:cubicBezTo>
                  <a:cubicBezTo>
                    <a:pt x="9026" y="23942"/>
                    <a:pt x="7886" y="26919"/>
                    <a:pt x="7158" y="29959"/>
                  </a:cubicBezTo>
                  <a:cubicBezTo>
                    <a:pt x="5986" y="34994"/>
                    <a:pt x="5511" y="41265"/>
                    <a:pt x="8963" y="45540"/>
                  </a:cubicBezTo>
                  <a:cubicBezTo>
                    <a:pt x="9023" y="45609"/>
                    <a:pt x="9098" y="45638"/>
                    <a:pt x="9170" y="45638"/>
                  </a:cubicBezTo>
                  <a:cubicBezTo>
                    <a:pt x="9364" y="45638"/>
                    <a:pt x="9545" y="45431"/>
                    <a:pt x="9406" y="45223"/>
                  </a:cubicBezTo>
                  <a:cubicBezTo>
                    <a:pt x="5606" y="40156"/>
                    <a:pt x="6651" y="32746"/>
                    <a:pt x="8583" y="27109"/>
                  </a:cubicBezTo>
                  <a:cubicBezTo>
                    <a:pt x="9565" y="24195"/>
                    <a:pt x="11021" y="21440"/>
                    <a:pt x="12795" y="18938"/>
                  </a:cubicBezTo>
                  <a:cubicBezTo>
                    <a:pt x="14062" y="17101"/>
                    <a:pt x="15423" y="15423"/>
                    <a:pt x="16405" y="13459"/>
                  </a:cubicBezTo>
                  <a:lnTo>
                    <a:pt x="16405" y="13459"/>
                  </a:lnTo>
                  <a:cubicBezTo>
                    <a:pt x="16247" y="14188"/>
                    <a:pt x="16120" y="14916"/>
                    <a:pt x="16025" y="15708"/>
                  </a:cubicBezTo>
                  <a:cubicBezTo>
                    <a:pt x="16008" y="15858"/>
                    <a:pt x="16115" y="15938"/>
                    <a:pt x="16229" y="15938"/>
                  </a:cubicBezTo>
                  <a:cubicBezTo>
                    <a:pt x="16331" y="15938"/>
                    <a:pt x="16439" y="15874"/>
                    <a:pt x="16468" y="15739"/>
                  </a:cubicBezTo>
                  <a:cubicBezTo>
                    <a:pt x="16595" y="15043"/>
                    <a:pt x="16753" y="14378"/>
                    <a:pt x="16944" y="13713"/>
                  </a:cubicBezTo>
                  <a:cubicBezTo>
                    <a:pt x="16975" y="14568"/>
                    <a:pt x="17039" y="15454"/>
                    <a:pt x="17070" y="16373"/>
                  </a:cubicBezTo>
                  <a:cubicBezTo>
                    <a:pt x="17324" y="21598"/>
                    <a:pt x="15867" y="25525"/>
                    <a:pt x="13207" y="29959"/>
                  </a:cubicBezTo>
                  <a:cubicBezTo>
                    <a:pt x="9945" y="35311"/>
                    <a:pt x="8995" y="41233"/>
                    <a:pt x="9628" y="47408"/>
                  </a:cubicBezTo>
                  <a:cubicBezTo>
                    <a:pt x="6588" y="44590"/>
                    <a:pt x="3389" y="41170"/>
                    <a:pt x="1837" y="37306"/>
                  </a:cubicBezTo>
                  <a:cubicBezTo>
                    <a:pt x="254" y="33442"/>
                    <a:pt x="1172" y="28882"/>
                    <a:pt x="2787" y="25208"/>
                  </a:cubicBezTo>
                  <a:cubicBezTo>
                    <a:pt x="4403" y="21472"/>
                    <a:pt x="7126" y="18305"/>
                    <a:pt x="10736" y="16373"/>
                  </a:cubicBezTo>
                  <a:cubicBezTo>
                    <a:pt x="12637" y="15359"/>
                    <a:pt x="14663" y="14694"/>
                    <a:pt x="16088" y="13206"/>
                  </a:cubicBezTo>
                  <a:close/>
                  <a:moveTo>
                    <a:pt x="21029" y="0"/>
                  </a:moveTo>
                  <a:cubicBezTo>
                    <a:pt x="19984" y="3895"/>
                    <a:pt x="18115" y="7506"/>
                    <a:pt x="16944" y="11401"/>
                  </a:cubicBezTo>
                  <a:cubicBezTo>
                    <a:pt x="14568" y="14948"/>
                    <a:pt x="9565" y="15644"/>
                    <a:pt x="6461" y="18590"/>
                  </a:cubicBezTo>
                  <a:cubicBezTo>
                    <a:pt x="3769" y="21186"/>
                    <a:pt x="1901" y="24607"/>
                    <a:pt x="982" y="28185"/>
                  </a:cubicBezTo>
                  <a:cubicBezTo>
                    <a:pt x="96" y="31732"/>
                    <a:pt x="1" y="35247"/>
                    <a:pt x="1711" y="38509"/>
                  </a:cubicBezTo>
                  <a:cubicBezTo>
                    <a:pt x="3642" y="42246"/>
                    <a:pt x="6524" y="45477"/>
                    <a:pt x="9660" y="48232"/>
                  </a:cubicBezTo>
                  <a:cubicBezTo>
                    <a:pt x="9720" y="48284"/>
                    <a:pt x="9782" y="48307"/>
                    <a:pt x="9840" y="48307"/>
                  </a:cubicBezTo>
                  <a:cubicBezTo>
                    <a:pt x="10027" y="48307"/>
                    <a:pt x="10175" y="48077"/>
                    <a:pt x="10103" y="47883"/>
                  </a:cubicBezTo>
                  <a:cubicBezTo>
                    <a:pt x="10166" y="47820"/>
                    <a:pt x="10198" y="47757"/>
                    <a:pt x="10166" y="47693"/>
                  </a:cubicBezTo>
                  <a:cubicBezTo>
                    <a:pt x="9533" y="43988"/>
                    <a:pt x="9818" y="40093"/>
                    <a:pt x="10926" y="36514"/>
                  </a:cubicBezTo>
                  <a:cubicBezTo>
                    <a:pt x="11971" y="33189"/>
                    <a:pt x="13935" y="30465"/>
                    <a:pt x="15550" y="27457"/>
                  </a:cubicBezTo>
                  <a:cubicBezTo>
                    <a:pt x="16912" y="24955"/>
                    <a:pt x="17640" y="22263"/>
                    <a:pt x="17799" y="19445"/>
                  </a:cubicBezTo>
                  <a:cubicBezTo>
                    <a:pt x="17925" y="16753"/>
                    <a:pt x="17292" y="13998"/>
                    <a:pt x="17767" y="11369"/>
                  </a:cubicBezTo>
                  <a:cubicBezTo>
                    <a:pt x="19034" y="8139"/>
                    <a:pt x="20744" y="5099"/>
                    <a:pt x="21821" y="1742"/>
                  </a:cubicBezTo>
                  <a:cubicBezTo>
                    <a:pt x="22011" y="1172"/>
                    <a:pt x="22169" y="602"/>
                    <a:pt x="222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96" name="Google Shape;1296;p61"/>
            <p:cNvSpPr/>
            <p:nvPr/>
          </p:nvSpPr>
          <p:spPr>
            <a:xfrm>
              <a:off x="3919716" y="2069"/>
              <a:ext cx="1058547" cy="978995"/>
            </a:xfrm>
            <a:custGeom>
              <a:avLst/>
              <a:gdLst/>
              <a:ahLst/>
              <a:cxnLst/>
              <a:rect l="l" t="t" r="r" b="b"/>
              <a:pathLst>
                <a:path w="32747" h="30286" extrusionOk="0">
                  <a:moveTo>
                    <a:pt x="19382" y="5890"/>
                  </a:moveTo>
                  <a:cubicBezTo>
                    <a:pt x="20997" y="6745"/>
                    <a:pt x="22296" y="7917"/>
                    <a:pt x="23151" y="9532"/>
                  </a:cubicBezTo>
                  <a:cubicBezTo>
                    <a:pt x="23847" y="10862"/>
                    <a:pt x="23911" y="12129"/>
                    <a:pt x="24037" y="13459"/>
                  </a:cubicBezTo>
                  <a:cubicBezTo>
                    <a:pt x="23056" y="12668"/>
                    <a:pt x="21947" y="12098"/>
                    <a:pt x="20744" y="11781"/>
                  </a:cubicBezTo>
                  <a:cubicBezTo>
                    <a:pt x="19952" y="11559"/>
                    <a:pt x="19160" y="11559"/>
                    <a:pt x="18369" y="11337"/>
                  </a:cubicBezTo>
                  <a:cubicBezTo>
                    <a:pt x="16659" y="10894"/>
                    <a:pt x="14695" y="9216"/>
                    <a:pt x="15043" y="7252"/>
                  </a:cubicBezTo>
                  <a:cubicBezTo>
                    <a:pt x="15043" y="7221"/>
                    <a:pt x="15043" y="7189"/>
                    <a:pt x="15043" y="7189"/>
                  </a:cubicBezTo>
                  <a:cubicBezTo>
                    <a:pt x="16374" y="6682"/>
                    <a:pt x="17862" y="6207"/>
                    <a:pt x="19382" y="5890"/>
                  </a:cubicBezTo>
                  <a:close/>
                  <a:moveTo>
                    <a:pt x="22716" y="5490"/>
                  </a:moveTo>
                  <a:cubicBezTo>
                    <a:pt x="24951" y="5490"/>
                    <a:pt x="27084" y="6090"/>
                    <a:pt x="28724" y="7822"/>
                  </a:cubicBezTo>
                  <a:cubicBezTo>
                    <a:pt x="32081" y="11369"/>
                    <a:pt x="31226" y="16373"/>
                    <a:pt x="29073" y="20268"/>
                  </a:cubicBezTo>
                  <a:cubicBezTo>
                    <a:pt x="28851" y="19286"/>
                    <a:pt x="28376" y="18400"/>
                    <a:pt x="27521" y="17703"/>
                  </a:cubicBezTo>
                  <a:cubicBezTo>
                    <a:pt x="27014" y="17291"/>
                    <a:pt x="26381" y="17133"/>
                    <a:pt x="25874" y="16753"/>
                  </a:cubicBezTo>
                  <a:cubicBezTo>
                    <a:pt x="24259" y="15486"/>
                    <a:pt x="24734" y="13649"/>
                    <a:pt x="24449" y="12003"/>
                  </a:cubicBezTo>
                  <a:cubicBezTo>
                    <a:pt x="24006" y="9342"/>
                    <a:pt x="22359" y="7094"/>
                    <a:pt x="20079" y="5732"/>
                  </a:cubicBezTo>
                  <a:cubicBezTo>
                    <a:pt x="20958" y="5581"/>
                    <a:pt x="21845" y="5490"/>
                    <a:pt x="22716" y="5490"/>
                  </a:cubicBezTo>
                  <a:close/>
                  <a:moveTo>
                    <a:pt x="5289" y="8772"/>
                  </a:moveTo>
                  <a:cubicBezTo>
                    <a:pt x="8013" y="11686"/>
                    <a:pt x="10040" y="17513"/>
                    <a:pt x="9058" y="21377"/>
                  </a:cubicBezTo>
                  <a:cubicBezTo>
                    <a:pt x="8330" y="24132"/>
                    <a:pt x="6144" y="26222"/>
                    <a:pt x="5448" y="29009"/>
                  </a:cubicBezTo>
                  <a:cubicBezTo>
                    <a:pt x="5226" y="25272"/>
                    <a:pt x="2534" y="21947"/>
                    <a:pt x="2597" y="18083"/>
                  </a:cubicBezTo>
                  <a:cubicBezTo>
                    <a:pt x="2661" y="14726"/>
                    <a:pt x="5289" y="12066"/>
                    <a:pt x="5289" y="8772"/>
                  </a:cubicBezTo>
                  <a:close/>
                  <a:moveTo>
                    <a:pt x="5828" y="8677"/>
                  </a:moveTo>
                  <a:lnTo>
                    <a:pt x="5828" y="8677"/>
                  </a:lnTo>
                  <a:cubicBezTo>
                    <a:pt x="9565" y="10862"/>
                    <a:pt x="12922" y="14283"/>
                    <a:pt x="13903" y="18621"/>
                  </a:cubicBezTo>
                  <a:cubicBezTo>
                    <a:pt x="15265" y="24448"/>
                    <a:pt x="9660" y="26760"/>
                    <a:pt x="5638" y="29484"/>
                  </a:cubicBezTo>
                  <a:cubicBezTo>
                    <a:pt x="6651" y="25810"/>
                    <a:pt x="9976" y="23055"/>
                    <a:pt x="9723" y="19001"/>
                  </a:cubicBezTo>
                  <a:cubicBezTo>
                    <a:pt x="9470" y="15454"/>
                    <a:pt x="8266" y="11401"/>
                    <a:pt x="5828" y="8677"/>
                  </a:cubicBezTo>
                  <a:close/>
                  <a:moveTo>
                    <a:pt x="1" y="0"/>
                  </a:moveTo>
                  <a:cubicBezTo>
                    <a:pt x="951" y="3040"/>
                    <a:pt x="2851" y="5542"/>
                    <a:pt x="4783" y="8107"/>
                  </a:cubicBezTo>
                  <a:cubicBezTo>
                    <a:pt x="5099" y="11654"/>
                    <a:pt x="2122" y="14504"/>
                    <a:pt x="2091" y="18083"/>
                  </a:cubicBezTo>
                  <a:cubicBezTo>
                    <a:pt x="2091" y="22263"/>
                    <a:pt x="4814" y="25715"/>
                    <a:pt x="5163" y="29800"/>
                  </a:cubicBezTo>
                  <a:cubicBezTo>
                    <a:pt x="5131" y="29800"/>
                    <a:pt x="5099" y="29832"/>
                    <a:pt x="5068" y="29864"/>
                  </a:cubicBezTo>
                  <a:cubicBezTo>
                    <a:pt x="4895" y="29979"/>
                    <a:pt x="5010" y="30252"/>
                    <a:pt x="5176" y="30252"/>
                  </a:cubicBezTo>
                  <a:cubicBezTo>
                    <a:pt x="5192" y="30252"/>
                    <a:pt x="5209" y="30249"/>
                    <a:pt x="5226" y="30244"/>
                  </a:cubicBezTo>
                  <a:cubicBezTo>
                    <a:pt x="5252" y="30270"/>
                    <a:pt x="5289" y="30285"/>
                    <a:pt x="5326" y="30285"/>
                  </a:cubicBezTo>
                  <a:cubicBezTo>
                    <a:pt x="5378" y="30285"/>
                    <a:pt x="5429" y="30255"/>
                    <a:pt x="5448" y="30180"/>
                  </a:cubicBezTo>
                  <a:cubicBezTo>
                    <a:pt x="5448" y="30149"/>
                    <a:pt x="5448" y="30149"/>
                    <a:pt x="5448" y="30117"/>
                  </a:cubicBezTo>
                  <a:cubicBezTo>
                    <a:pt x="9406" y="27869"/>
                    <a:pt x="15233" y="25018"/>
                    <a:pt x="14632" y="19635"/>
                  </a:cubicBezTo>
                  <a:cubicBezTo>
                    <a:pt x="14030" y="14536"/>
                    <a:pt x="9755" y="10007"/>
                    <a:pt x="5258" y="7981"/>
                  </a:cubicBezTo>
                  <a:cubicBezTo>
                    <a:pt x="5226" y="7886"/>
                    <a:pt x="5163" y="7822"/>
                    <a:pt x="5068" y="7791"/>
                  </a:cubicBezTo>
                  <a:cubicBezTo>
                    <a:pt x="3769" y="5732"/>
                    <a:pt x="2059" y="3800"/>
                    <a:pt x="1046" y="1583"/>
                  </a:cubicBezTo>
                  <a:lnTo>
                    <a:pt x="1046" y="1583"/>
                  </a:lnTo>
                  <a:cubicBezTo>
                    <a:pt x="2154" y="2597"/>
                    <a:pt x="3991" y="2692"/>
                    <a:pt x="5574" y="2850"/>
                  </a:cubicBezTo>
                  <a:cubicBezTo>
                    <a:pt x="9185" y="3230"/>
                    <a:pt x="11085" y="6777"/>
                    <a:pt x="14600" y="7094"/>
                  </a:cubicBezTo>
                  <a:cubicBezTo>
                    <a:pt x="14600" y="7094"/>
                    <a:pt x="14568" y="7094"/>
                    <a:pt x="14568" y="7126"/>
                  </a:cubicBezTo>
                  <a:cubicBezTo>
                    <a:pt x="14157" y="9026"/>
                    <a:pt x="15550" y="10546"/>
                    <a:pt x="17165" y="11401"/>
                  </a:cubicBezTo>
                  <a:cubicBezTo>
                    <a:pt x="18179" y="11939"/>
                    <a:pt x="19255" y="11876"/>
                    <a:pt x="20364" y="12161"/>
                  </a:cubicBezTo>
                  <a:cubicBezTo>
                    <a:pt x="21726" y="12478"/>
                    <a:pt x="22929" y="13111"/>
                    <a:pt x="24101" y="13839"/>
                  </a:cubicBezTo>
                  <a:cubicBezTo>
                    <a:pt x="24132" y="14188"/>
                    <a:pt x="24196" y="14504"/>
                    <a:pt x="24259" y="14853"/>
                  </a:cubicBezTo>
                  <a:cubicBezTo>
                    <a:pt x="24417" y="15613"/>
                    <a:pt x="24607" y="16246"/>
                    <a:pt x="25178" y="16816"/>
                  </a:cubicBezTo>
                  <a:cubicBezTo>
                    <a:pt x="25558" y="17133"/>
                    <a:pt x="26033" y="17260"/>
                    <a:pt x="26413" y="17513"/>
                  </a:cubicBezTo>
                  <a:cubicBezTo>
                    <a:pt x="27774" y="18463"/>
                    <a:pt x="28439" y="19286"/>
                    <a:pt x="28788" y="20806"/>
                  </a:cubicBezTo>
                  <a:cubicBezTo>
                    <a:pt x="28788" y="20870"/>
                    <a:pt x="28788" y="20933"/>
                    <a:pt x="28851" y="20965"/>
                  </a:cubicBezTo>
                  <a:cubicBezTo>
                    <a:pt x="28851" y="20996"/>
                    <a:pt x="28851" y="20996"/>
                    <a:pt x="28851" y="20996"/>
                  </a:cubicBezTo>
                  <a:cubicBezTo>
                    <a:pt x="28866" y="21087"/>
                    <a:pt x="28946" y="21127"/>
                    <a:pt x="29026" y="21127"/>
                  </a:cubicBezTo>
                  <a:cubicBezTo>
                    <a:pt x="29113" y="21127"/>
                    <a:pt x="29200" y="21079"/>
                    <a:pt x="29200" y="20996"/>
                  </a:cubicBezTo>
                  <a:cubicBezTo>
                    <a:pt x="29200" y="20965"/>
                    <a:pt x="29231" y="20965"/>
                    <a:pt x="29231" y="20965"/>
                  </a:cubicBezTo>
                  <a:cubicBezTo>
                    <a:pt x="31765" y="16943"/>
                    <a:pt x="32746" y="11527"/>
                    <a:pt x="29358" y="7664"/>
                  </a:cubicBezTo>
                  <a:cubicBezTo>
                    <a:pt x="27638" y="5686"/>
                    <a:pt x="25044" y="4892"/>
                    <a:pt x="22360" y="4892"/>
                  </a:cubicBezTo>
                  <a:cubicBezTo>
                    <a:pt x="19757" y="4892"/>
                    <a:pt x="17070" y="5639"/>
                    <a:pt x="15012" y="6777"/>
                  </a:cubicBezTo>
                  <a:cubicBezTo>
                    <a:pt x="14980" y="6682"/>
                    <a:pt x="14917" y="6619"/>
                    <a:pt x="14822" y="6619"/>
                  </a:cubicBezTo>
                  <a:cubicBezTo>
                    <a:pt x="11877" y="6492"/>
                    <a:pt x="10356" y="3737"/>
                    <a:pt x="7760" y="2787"/>
                  </a:cubicBezTo>
                  <a:cubicBezTo>
                    <a:pt x="5384" y="1900"/>
                    <a:pt x="1932" y="3040"/>
                    <a:pt x="539" y="285"/>
                  </a:cubicBezTo>
                  <a:cubicBezTo>
                    <a:pt x="507" y="190"/>
                    <a:pt x="507" y="95"/>
                    <a:pt x="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97" name="Google Shape;1297;p61"/>
            <p:cNvSpPr/>
            <p:nvPr/>
          </p:nvSpPr>
          <p:spPr>
            <a:xfrm>
              <a:off x="2590927" y="2069"/>
              <a:ext cx="1895926" cy="2173889"/>
            </a:xfrm>
            <a:custGeom>
              <a:avLst/>
              <a:gdLst/>
              <a:ahLst/>
              <a:cxnLst/>
              <a:rect l="l" t="t" r="r" b="b"/>
              <a:pathLst>
                <a:path w="58652" h="67251" extrusionOk="0">
                  <a:moveTo>
                    <a:pt x="12654" y="21512"/>
                  </a:moveTo>
                  <a:cubicBezTo>
                    <a:pt x="17073" y="21512"/>
                    <a:pt x="20498" y="24758"/>
                    <a:pt x="23594" y="27647"/>
                  </a:cubicBezTo>
                  <a:cubicBezTo>
                    <a:pt x="22137" y="26887"/>
                    <a:pt x="20585" y="26222"/>
                    <a:pt x="19002" y="26063"/>
                  </a:cubicBezTo>
                  <a:cubicBezTo>
                    <a:pt x="18763" y="26035"/>
                    <a:pt x="18530" y="26022"/>
                    <a:pt x="18301" y="26022"/>
                  </a:cubicBezTo>
                  <a:cubicBezTo>
                    <a:pt x="16740" y="26022"/>
                    <a:pt x="15386" y="26619"/>
                    <a:pt x="13840" y="26950"/>
                  </a:cubicBezTo>
                  <a:cubicBezTo>
                    <a:pt x="13333" y="27068"/>
                    <a:pt x="12858" y="27116"/>
                    <a:pt x="12403" y="27116"/>
                  </a:cubicBezTo>
                  <a:cubicBezTo>
                    <a:pt x="10526" y="27116"/>
                    <a:pt x="8994" y="26287"/>
                    <a:pt x="7031" y="26032"/>
                  </a:cubicBezTo>
                  <a:cubicBezTo>
                    <a:pt x="6875" y="26009"/>
                    <a:pt x="6714" y="25999"/>
                    <a:pt x="6547" y="25999"/>
                  </a:cubicBezTo>
                  <a:cubicBezTo>
                    <a:pt x="5388" y="25999"/>
                    <a:pt x="3985" y="26483"/>
                    <a:pt x="2782" y="26483"/>
                  </a:cubicBezTo>
                  <a:cubicBezTo>
                    <a:pt x="2007" y="26483"/>
                    <a:pt x="1314" y="26282"/>
                    <a:pt x="824" y="25620"/>
                  </a:cubicBezTo>
                  <a:cubicBezTo>
                    <a:pt x="2439" y="25430"/>
                    <a:pt x="3959" y="25018"/>
                    <a:pt x="5447" y="24322"/>
                  </a:cubicBezTo>
                  <a:cubicBezTo>
                    <a:pt x="7506" y="23308"/>
                    <a:pt x="9279" y="21852"/>
                    <a:pt x="11654" y="21567"/>
                  </a:cubicBezTo>
                  <a:cubicBezTo>
                    <a:pt x="11993" y="21529"/>
                    <a:pt x="12326" y="21512"/>
                    <a:pt x="12654" y="21512"/>
                  </a:cubicBezTo>
                  <a:close/>
                  <a:moveTo>
                    <a:pt x="729" y="26317"/>
                  </a:moveTo>
                  <a:lnTo>
                    <a:pt x="729" y="26317"/>
                  </a:lnTo>
                  <a:cubicBezTo>
                    <a:pt x="1292" y="26824"/>
                    <a:pt x="1957" y="27056"/>
                    <a:pt x="2766" y="27056"/>
                  </a:cubicBezTo>
                  <a:cubicBezTo>
                    <a:pt x="2866" y="27056"/>
                    <a:pt x="2968" y="27052"/>
                    <a:pt x="3072" y="27045"/>
                  </a:cubicBezTo>
                  <a:cubicBezTo>
                    <a:pt x="4301" y="26967"/>
                    <a:pt x="5206" y="26500"/>
                    <a:pt x="6411" y="26500"/>
                  </a:cubicBezTo>
                  <a:cubicBezTo>
                    <a:pt x="6666" y="26500"/>
                    <a:pt x="6934" y="26521"/>
                    <a:pt x="7221" y="26570"/>
                  </a:cubicBezTo>
                  <a:cubicBezTo>
                    <a:pt x="8234" y="26729"/>
                    <a:pt x="9184" y="27172"/>
                    <a:pt x="10166" y="27457"/>
                  </a:cubicBezTo>
                  <a:cubicBezTo>
                    <a:pt x="10765" y="27614"/>
                    <a:pt x="11327" y="27680"/>
                    <a:pt x="11874" y="27680"/>
                  </a:cubicBezTo>
                  <a:cubicBezTo>
                    <a:pt x="13093" y="27680"/>
                    <a:pt x="14238" y="27353"/>
                    <a:pt x="15550" y="26982"/>
                  </a:cubicBezTo>
                  <a:cubicBezTo>
                    <a:pt x="16443" y="26713"/>
                    <a:pt x="17277" y="26599"/>
                    <a:pt x="18082" y="26599"/>
                  </a:cubicBezTo>
                  <a:cubicBezTo>
                    <a:pt x="19932" y="26599"/>
                    <a:pt x="21623" y="27204"/>
                    <a:pt x="23499" y="27932"/>
                  </a:cubicBezTo>
                  <a:cubicBezTo>
                    <a:pt x="21535" y="28850"/>
                    <a:pt x="18685" y="30180"/>
                    <a:pt x="18052" y="31986"/>
                  </a:cubicBezTo>
                  <a:cubicBezTo>
                    <a:pt x="17545" y="33537"/>
                    <a:pt x="18843" y="34297"/>
                    <a:pt x="20173" y="34519"/>
                  </a:cubicBezTo>
                  <a:cubicBezTo>
                    <a:pt x="17513" y="34994"/>
                    <a:pt x="14790" y="35501"/>
                    <a:pt x="12256" y="36261"/>
                  </a:cubicBezTo>
                  <a:cubicBezTo>
                    <a:pt x="9754" y="35406"/>
                    <a:pt x="6936" y="34709"/>
                    <a:pt x="5004" y="32841"/>
                  </a:cubicBezTo>
                  <a:cubicBezTo>
                    <a:pt x="3135" y="31036"/>
                    <a:pt x="1394" y="28819"/>
                    <a:pt x="729" y="26317"/>
                  </a:cubicBezTo>
                  <a:close/>
                  <a:moveTo>
                    <a:pt x="42247" y="31669"/>
                  </a:moveTo>
                  <a:lnTo>
                    <a:pt x="42247" y="31669"/>
                  </a:lnTo>
                  <a:cubicBezTo>
                    <a:pt x="45414" y="31732"/>
                    <a:pt x="48517" y="33189"/>
                    <a:pt x="51684" y="33569"/>
                  </a:cubicBezTo>
                  <a:cubicBezTo>
                    <a:pt x="53078" y="33727"/>
                    <a:pt x="55991" y="34487"/>
                    <a:pt x="57258" y="35913"/>
                  </a:cubicBezTo>
                  <a:cubicBezTo>
                    <a:pt x="56054" y="36229"/>
                    <a:pt x="54914" y="36641"/>
                    <a:pt x="53711" y="36958"/>
                  </a:cubicBezTo>
                  <a:cubicBezTo>
                    <a:pt x="53171" y="37095"/>
                    <a:pt x="52719" y="37147"/>
                    <a:pt x="52304" y="37147"/>
                  </a:cubicBezTo>
                  <a:cubicBezTo>
                    <a:pt x="51382" y="37147"/>
                    <a:pt x="50645" y="36889"/>
                    <a:pt x="49531" y="36736"/>
                  </a:cubicBezTo>
                  <a:cubicBezTo>
                    <a:pt x="49395" y="36719"/>
                    <a:pt x="49273" y="36711"/>
                    <a:pt x="49157" y="36711"/>
                  </a:cubicBezTo>
                  <a:cubicBezTo>
                    <a:pt x="48841" y="36711"/>
                    <a:pt x="48571" y="36770"/>
                    <a:pt x="48200" y="36863"/>
                  </a:cubicBezTo>
                  <a:cubicBezTo>
                    <a:pt x="47133" y="37129"/>
                    <a:pt x="46252" y="37357"/>
                    <a:pt x="45384" y="37357"/>
                  </a:cubicBezTo>
                  <a:cubicBezTo>
                    <a:pt x="44502" y="37357"/>
                    <a:pt x="43633" y="37122"/>
                    <a:pt x="42595" y="36451"/>
                  </a:cubicBezTo>
                  <a:cubicBezTo>
                    <a:pt x="42595" y="36419"/>
                    <a:pt x="42563" y="36419"/>
                    <a:pt x="42563" y="36419"/>
                  </a:cubicBezTo>
                  <a:cubicBezTo>
                    <a:pt x="42848" y="36008"/>
                    <a:pt x="43070" y="35501"/>
                    <a:pt x="43133" y="34931"/>
                  </a:cubicBezTo>
                  <a:cubicBezTo>
                    <a:pt x="43292" y="33759"/>
                    <a:pt x="42880" y="32619"/>
                    <a:pt x="42247" y="31669"/>
                  </a:cubicBezTo>
                  <a:close/>
                  <a:moveTo>
                    <a:pt x="38470" y="32804"/>
                  </a:moveTo>
                  <a:cubicBezTo>
                    <a:pt x="40015" y="32804"/>
                    <a:pt x="41546" y="33053"/>
                    <a:pt x="42373" y="33949"/>
                  </a:cubicBezTo>
                  <a:cubicBezTo>
                    <a:pt x="42658" y="35849"/>
                    <a:pt x="41708" y="37623"/>
                    <a:pt x="38985" y="37686"/>
                  </a:cubicBezTo>
                  <a:cubicBezTo>
                    <a:pt x="38965" y="37686"/>
                    <a:pt x="38945" y="37686"/>
                    <a:pt x="38925" y="37686"/>
                  </a:cubicBezTo>
                  <a:cubicBezTo>
                    <a:pt x="36263" y="37686"/>
                    <a:pt x="34285" y="35583"/>
                    <a:pt x="32556" y="33822"/>
                  </a:cubicBezTo>
                  <a:cubicBezTo>
                    <a:pt x="32493" y="33759"/>
                    <a:pt x="32429" y="33759"/>
                    <a:pt x="32398" y="33759"/>
                  </a:cubicBezTo>
                  <a:cubicBezTo>
                    <a:pt x="32334" y="33759"/>
                    <a:pt x="32303" y="33791"/>
                    <a:pt x="32271" y="33791"/>
                  </a:cubicBezTo>
                  <a:cubicBezTo>
                    <a:pt x="32176" y="33727"/>
                    <a:pt x="32049" y="33664"/>
                    <a:pt x="31954" y="33632"/>
                  </a:cubicBezTo>
                  <a:cubicBezTo>
                    <a:pt x="32936" y="33506"/>
                    <a:pt x="33949" y="33252"/>
                    <a:pt x="34963" y="33094"/>
                  </a:cubicBezTo>
                  <a:cubicBezTo>
                    <a:pt x="35872" y="32979"/>
                    <a:pt x="37176" y="32804"/>
                    <a:pt x="38470" y="32804"/>
                  </a:cubicBezTo>
                  <a:close/>
                  <a:moveTo>
                    <a:pt x="30037" y="33790"/>
                  </a:moveTo>
                  <a:cubicBezTo>
                    <a:pt x="30747" y="33790"/>
                    <a:pt x="31431" y="33912"/>
                    <a:pt x="32049" y="34266"/>
                  </a:cubicBezTo>
                  <a:cubicBezTo>
                    <a:pt x="32018" y="34392"/>
                    <a:pt x="31954" y="34519"/>
                    <a:pt x="31891" y="34646"/>
                  </a:cubicBezTo>
                  <a:cubicBezTo>
                    <a:pt x="31764" y="34709"/>
                    <a:pt x="31701" y="34836"/>
                    <a:pt x="31764" y="34994"/>
                  </a:cubicBezTo>
                  <a:cubicBezTo>
                    <a:pt x="31194" y="36546"/>
                    <a:pt x="30656" y="38319"/>
                    <a:pt x="29484" y="39333"/>
                  </a:cubicBezTo>
                  <a:cubicBezTo>
                    <a:pt x="29009" y="39713"/>
                    <a:pt x="28597" y="39934"/>
                    <a:pt x="28217" y="39998"/>
                  </a:cubicBezTo>
                  <a:cubicBezTo>
                    <a:pt x="28186" y="39966"/>
                    <a:pt x="28186" y="39934"/>
                    <a:pt x="28186" y="39903"/>
                  </a:cubicBezTo>
                  <a:cubicBezTo>
                    <a:pt x="28186" y="39871"/>
                    <a:pt x="28162" y="39855"/>
                    <a:pt x="28138" y="39855"/>
                  </a:cubicBezTo>
                  <a:cubicBezTo>
                    <a:pt x="28114" y="39855"/>
                    <a:pt x="28091" y="39871"/>
                    <a:pt x="28091" y="39903"/>
                  </a:cubicBezTo>
                  <a:cubicBezTo>
                    <a:pt x="28091" y="39934"/>
                    <a:pt x="28091" y="39966"/>
                    <a:pt x="28122" y="39998"/>
                  </a:cubicBezTo>
                  <a:cubicBezTo>
                    <a:pt x="28074" y="40002"/>
                    <a:pt x="28026" y="40004"/>
                    <a:pt x="27979" y="40004"/>
                  </a:cubicBezTo>
                  <a:cubicBezTo>
                    <a:pt x="26015" y="40004"/>
                    <a:pt x="25010" y="36219"/>
                    <a:pt x="24639" y="34487"/>
                  </a:cubicBezTo>
                  <a:cubicBezTo>
                    <a:pt x="25114" y="34456"/>
                    <a:pt x="25589" y="34392"/>
                    <a:pt x="26064" y="34361"/>
                  </a:cubicBezTo>
                  <a:cubicBezTo>
                    <a:pt x="27301" y="34216"/>
                    <a:pt x="28713" y="33790"/>
                    <a:pt x="30037" y="33790"/>
                  </a:cubicBezTo>
                  <a:close/>
                  <a:moveTo>
                    <a:pt x="32493" y="34297"/>
                  </a:moveTo>
                  <a:cubicBezTo>
                    <a:pt x="34158" y="36183"/>
                    <a:pt x="36229" y="38193"/>
                    <a:pt x="38922" y="38193"/>
                  </a:cubicBezTo>
                  <a:cubicBezTo>
                    <a:pt x="38943" y="38193"/>
                    <a:pt x="38964" y="38193"/>
                    <a:pt x="38985" y="38193"/>
                  </a:cubicBezTo>
                  <a:cubicBezTo>
                    <a:pt x="40252" y="38161"/>
                    <a:pt x="41487" y="37686"/>
                    <a:pt x="42278" y="36799"/>
                  </a:cubicBezTo>
                  <a:cubicBezTo>
                    <a:pt x="42278" y="36831"/>
                    <a:pt x="42310" y="36863"/>
                    <a:pt x="42342" y="36863"/>
                  </a:cubicBezTo>
                  <a:cubicBezTo>
                    <a:pt x="43292" y="37496"/>
                    <a:pt x="44210" y="37876"/>
                    <a:pt x="45350" y="37939"/>
                  </a:cubicBezTo>
                  <a:cubicBezTo>
                    <a:pt x="45429" y="37944"/>
                    <a:pt x="45507" y="37946"/>
                    <a:pt x="45585" y="37946"/>
                  </a:cubicBezTo>
                  <a:cubicBezTo>
                    <a:pt x="46887" y="37946"/>
                    <a:pt x="48110" y="37325"/>
                    <a:pt x="49400" y="37325"/>
                  </a:cubicBezTo>
                  <a:cubicBezTo>
                    <a:pt x="49590" y="37325"/>
                    <a:pt x="49781" y="37338"/>
                    <a:pt x="49974" y="37369"/>
                  </a:cubicBezTo>
                  <a:cubicBezTo>
                    <a:pt x="50818" y="37501"/>
                    <a:pt x="51267" y="37787"/>
                    <a:pt x="52035" y="37787"/>
                  </a:cubicBezTo>
                  <a:cubicBezTo>
                    <a:pt x="52188" y="37787"/>
                    <a:pt x="52354" y="37776"/>
                    <a:pt x="52539" y="37749"/>
                  </a:cubicBezTo>
                  <a:cubicBezTo>
                    <a:pt x="54186" y="37496"/>
                    <a:pt x="55928" y="36768"/>
                    <a:pt x="57480" y="36198"/>
                  </a:cubicBezTo>
                  <a:lnTo>
                    <a:pt x="57480" y="36198"/>
                  </a:lnTo>
                  <a:cubicBezTo>
                    <a:pt x="58050" y="37053"/>
                    <a:pt x="58018" y="38161"/>
                    <a:pt x="56719" y="39491"/>
                  </a:cubicBezTo>
                  <a:cubicBezTo>
                    <a:pt x="55358" y="40916"/>
                    <a:pt x="52983" y="41011"/>
                    <a:pt x="51209" y="41676"/>
                  </a:cubicBezTo>
                  <a:cubicBezTo>
                    <a:pt x="49657" y="42278"/>
                    <a:pt x="48264" y="43291"/>
                    <a:pt x="46649" y="43798"/>
                  </a:cubicBezTo>
                  <a:cubicBezTo>
                    <a:pt x="46142" y="43925"/>
                    <a:pt x="45667" y="44020"/>
                    <a:pt x="45192" y="44051"/>
                  </a:cubicBezTo>
                  <a:cubicBezTo>
                    <a:pt x="45160" y="44020"/>
                    <a:pt x="45129" y="43988"/>
                    <a:pt x="45097" y="43956"/>
                  </a:cubicBezTo>
                  <a:cubicBezTo>
                    <a:pt x="45079" y="43929"/>
                    <a:pt x="45051" y="43918"/>
                    <a:pt x="45020" y="43918"/>
                  </a:cubicBezTo>
                  <a:cubicBezTo>
                    <a:pt x="44941" y="43918"/>
                    <a:pt x="44844" y="43992"/>
                    <a:pt x="44844" y="44083"/>
                  </a:cubicBezTo>
                  <a:cubicBezTo>
                    <a:pt x="43355" y="44083"/>
                    <a:pt x="41962" y="43545"/>
                    <a:pt x="40537" y="42721"/>
                  </a:cubicBezTo>
                  <a:cubicBezTo>
                    <a:pt x="37180" y="40758"/>
                    <a:pt x="34424" y="38003"/>
                    <a:pt x="32271" y="34772"/>
                  </a:cubicBezTo>
                  <a:cubicBezTo>
                    <a:pt x="32334" y="34646"/>
                    <a:pt x="32366" y="34487"/>
                    <a:pt x="32398" y="34361"/>
                  </a:cubicBezTo>
                  <a:cubicBezTo>
                    <a:pt x="32429" y="34329"/>
                    <a:pt x="32461" y="34329"/>
                    <a:pt x="32493" y="34297"/>
                  </a:cubicBezTo>
                  <a:close/>
                  <a:moveTo>
                    <a:pt x="20110" y="35184"/>
                  </a:moveTo>
                  <a:lnTo>
                    <a:pt x="19983" y="35311"/>
                  </a:lnTo>
                  <a:cubicBezTo>
                    <a:pt x="16563" y="36831"/>
                    <a:pt x="13175" y="38446"/>
                    <a:pt x="10388" y="41043"/>
                  </a:cubicBezTo>
                  <a:cubicBezTo>
                    <a:pt x="10333" y="41098"/>
                    <a:pt x="10396" y="41176"/>
                    <a:pt x="10455" y="41176"/>
                  </a:cubicBezTo>
                  <a:cubicBezTo>
                    <a:pt x="10465" y="41176"/>
                    <a:pt x="10474" y="41174"/>
                    <a:pt x="10483" y="41170"/>
                  </a:cubicBezTo>
                  <a:cubicBezTo>
                    <a:pt x="13396" y="39016"/>
                    <a:pt x="16310" y="37338"/>
                    <a:pt x="19508" y="35723"/>
                  </a:cubicBezTo>
                  <a:lnTo>
                    <a:pt x="19508" y="35723"/>
                  </a:lnTo>
                  <a:cubicBezTo>
                    <a:pt x="18907" y="36293"/>
                    <a:pt x="18273" y="36863"/>
                    <a:pt x="17672" y="37464"/>
                  </a:cubicBezTo>
                  <a:cubicBezTo>
                    <a:pt x="17721" y="37391"/>
                    <a:pt x="17675" y="37317"/>
                    <a:pt x="17607" y="37317"/>
                  </a:cubicBezTo>
                  <a:cubicBezTo>
                    <a:pt x="17588" y="37317"/>
                    <a:pt x="17566" y="37323"/>
                    <a:pt x="17545" y="37338"/>
                  </a:cubicBezTo>
                  <a:cubicBezTo>
                    <a:pt x="15328" y="39554"/>
                    <a:pt x="13175" y="41930"/>
                    <a:pt x="11369" y="44495"/>
                  </a:cubicBezTo>
                  <a:cubicBezTo>
                    <a:pt x="11321" y="44543"/>
                    <a:pt x="11384" y="44611"/>
                    <a:pt x="11445" y="44611"/>
                  </a:cubicBezTo>
                  <a:cubicBezTo>
                    <a:pt x="11463" y="44611"/>
                    <a:pt x="11481" y="44605"/>
                    <a:pt x="11496" y="44590"/>
                  </a:cubicBezTo>
                  <a:cubicBezTo>
                    <a:pt x="13079" y="42595"/>
                    <a:pt x="14695" y="40663"/>
                    <a:pt x="16405" y="38794"/>
                  </a:cubicBezTo>
                  <a:lnTo>
                    <a:pt x="16405" y="38794"/>
                  </a:lnTo>
                  <a:cubicBezTo>
                    <a:pt x="15930" y="39364"/>
                    <a:pt x="15518" y="39934"/>
                    <a:pt x="15170" y="40568"/>
                  </a:cubicBezTo>
                  <a:cubicBezTo>
                    <a:pt x="13776" y="43101"/>
                    <a:pt x="13745" y="46458"/>
                    <a:pt x="13333" y="49245"/>
                  </a:cubicBezTo>
                  <a:cubicBezTo>
                    <a:pt x="13111" y="50734"/>
                    <a:pt x="12541" y="53584"/>
                    <a:pt x="12699" y="55959"/>
                  </a:cubicBezTo>
                  <a:cubicBezTo>
                    <a:pt x="11668" y="56943"/>
                    <a:pt x="11036" y="57442"/>
                    <a:pt x="9826" y="57442"/>
                  </a:cubicBezTo>
                  <a:cubicBezTo>
                    <a:pt x="9402" y="57442"/>
                    <a:pt x="8906" y="57381"/>
                    <a:pt x="8297" y="57257"/>
                  </a:cubicBezTo>
                  <a:cubicBezTo>
                    <a:pt x="7791" y="57131"/>
                    <a:pt x="7664" y="56909"/>
                    <a:pt x="7126" y="56877"/>
                  </a:cubicBezTo>
                  <a:cubicBezTo>
                    <a:pt x="7084" y="56875"/>
                    <a:pt x="7042" y="56873"/>
                    <a:pt x="7000" y="56873"/>
                  </a:cubicBezTo>
                  <a:cubicBezTo>
                    <a:pt x="5743" y="56873"/>
                    <a:pt x="4684" y="58016"/>
                    <a:pt x="3599" y="58016"/>
                  </a:cubicBezTo>
                  <a:cubicBezTo>
                    <a:pt x="2962" y="58016"/>
                    <a:pt x="2315" y="57622"/>
                    <a:pt x="1615" y="56371"/>
                  </a:cubicBezTo>
                  <a:cubicBezTo>
                    <a:pt x="0" y="53457"/>
                    <a:pt x="760" y="47978"/>
                    <a:pt x="1774" y="45001"/>
                  </a:cubicBezTo>
                  <a:cubicBezTo>
                    <a:pt x="4339" y="37528"/>
                    <a:pt x="13333" y="36451"/>
                    <a:pt x="20110" y="35184"/>
                  </a:cubicBezTo>
                  <a:close/>
                  <a:moveTo>
                    <a:pt x="32081" y="35437"/>
                  </a:moveTo>
                  <a:cubicBezTo>
                    <a:pt x="34519" y="39016"/>
                    <a:pt x="37845" y="42278"/>
                    <a:pt x="41867" y="44020"/>
                  </a:cubicBezTo>
                  <a:cubicBezTo>
                    <a:pt x="42817" y="44416"/>
                    <a:pt x="43723" y="44614"/>
                    <a:pt x="44622" y="44614"/>
                  </a:cubicBezTo>
                  <a:cubicBezTo>
                    <a:pt x="44801" y="44614"/>
                    <a:pt x="44981" y="44606"/>
                    <a:pt x="45160" y="44590"/>
                  </a:cubicBezTo>
                  <a:cubicBezTo>
                    <a:pt x="46902" y="47250"/>
                    <a:pt x="47725" y="50354"/>
                    <a:pt x="49689" y="52887"/>
                  </a:cubicBezTo>
                  <a:cubicBezTo>
                    <a:pt x="49974" y="53235"/>
                    <a:pt x="50512" y="53710"/>
                    <a:pt x="50702" y="54059"/>
                  </a:cubicBezTo>
                  <a:cubicBezTo>
                    <a:pt x="51906" y="56529"/>
                    <a:pt x="49974" y="56909"/>
                    <a:pt x="48676" y="57447"/>
                  </a:cubicBezTo>
                  <a:cubicBezTo>
                    <a:pt x="46879" y="58201"/>
                    <a:pt x="45083" y="59086"/>
                    <a:pt x="43117" y="59086"/>
                  </a:cubicBezTo>
                  <a:cubicBezTo>
                    <a:pt x="42934" y="59086"/>
                    <a:pt x="42750" y="59079"/>
                    <a:pt x="42563" y="59062"/>
                  </a:cubicBezTo>
                  <a:cubicBezTo>
                    <a:pt x="38256" y="58651"/>
                    <a:pt x="35660" y="54692"/>
                    <a:pt x="33759" y="51240"/>
                  </a:cubicBezTo>
                  <a:cubicBezTo>
                    <a:pt x="31796" y="47725"/>
                    <a:pt x="30339" y="44020"/>
                    <a:pt x="29167" y="40156"/>
                  </a:cubicBezTo>
                  <a:cubicBezTo>
                    <a:pt x="29167" y="40156"/>
                    <a:pt x="29167" y="40156"/>
                    <a:pt x="29136" y="40124"/>
                  </a:cubicBezTo>
                  <a:cubicBezTo>
                    <a:pt x="30656" y="39333"/>
                    <a:pt x="31511" y="37211"/>
                    <a:pt x="32081" y="35437"/>
                  </a:cubicBezTo>
                  <a:close/>
                  <a:moveTo>
                    <a:pt x="24132" y="34551"/>
                  </a:moveTo>
                  <a:cubicBezTo>
                    <a:pt x="24480" y="36198"/>
                    <a:pt x="25177" y="39396"/>
                    <a:pt x="26951" y="40251"/>
                  </a:cubicBezTo>
                  <a:cubicBezTo>
                    <a:pt x="26571" y="44811"/>
                    <a:pt x="29642" y="49150"/>
                    <a:pt x="27616" y="53647"/>
                  </a:cubicBezTo>
                  <a:cubicBezTo>
                    <a:pt x="26697" y="55674"/>
                    <a:pt x="25145" y="57479"/>
                    <a:pt x="23499" y="58999"/>
                  </a:cubicBezTo>
                  <a:cubicBezTo>
                    <a:pt x="22852" y="59587"/>
                    <a:pt x="21962" y="59896"/>
                    <a:pt x="21063" y="59896"/>
                  </a:cubicBezTo>
                  <a:cubicBezTo>
                    <a:pt x="20509" y="59896"/>
                    <a:pt x="19952" y="59779"/>
                    <a:pt x="19445" y="59538"/>
                  </a:cubicBezTo>
                  <a:cubicBezTo>
                    <a:pt x="19097" y="59379"/>
                    <a:pt x="18875" y="58904"/>
                    <a:pt x="18527" y="58682"/>
                  </a:cubicBezTo>
                  <a:cubicBezTo>
                    <a:pt x="18215" y="58541"/>
                    <a:pt x="17953" y="58424"/>
                    <a:pt x="17629" y="58424"/>
                  </a:cubicBezTo>
                  <a:cubicBezTo>
                    <a:pt x="17591" y="58424"/>
                    <a:pt x="17553" y="58426"/>
                    <a:pt x="17513" y="58429"/>
                  </a:cubicBezTo>
                  <a:cubicBezTo>
                    <a:pt x="17101" y="58461"/>
                    <a:pt x="16816" y="58904"/>
                    <a:pt x="16500" y="58904"/>
                  </a:cubicBezTo>
                  <a:cubicBezTo>
                    <a:pt x="16367" y="59009"/>
                    <a:pt x="16228" y="59062"/>
                    <a:pt x="16083" y="59062"/>
                  </a:cubicBezTo>
                  <a:cubicBezTo>
                    <a:pt x="15746" y="59062"/>
                    <a:pt x="15378" y="58774"/>
                    <a:pt x="14980" y="58176"/>
                  </a:cubicBezTo>
                  <a:cubicBezTo>
                    <a:pt x="13840" y="58144"/>
                    <a:pt x="13301" y="57637"/>
                    <a:pt x="13365" y="56687"/>
                  </a:cubicBezTo>
                  <a:cubicBezTo>
                    <a:pt x="13175" y="56054"/>
                    <a:pt x="13206" y="55357"/>
                    <a:pt x="13238" y="54692"/>
                  </a:cubicBezTo>
                  <a:cubicBezTo>
                    <a:pt x="13270" y="52064"/>
                    <a:pt x="13871" y="49403"/>
                    <a:pt x="14251" y="46775"/>
                  </a:cubicBezTo>
                  <a:cubicBezTo>
                    <a:pt x="14600" y="44558"/>
                    <a:pt x="14758" y="42183"/>
                    <a:pt x="16025" y="40219"/>
                  </a:cubicBezTo>
                  <a:cubicBezTo>
                    <a:pt x="17386" y="38129"/>
                    <a:pt x="19667" y="36356"/>
                    <a:pt x="21472" y="34614"/>
                  </a:cubicBezTo>
                  <a:cubicBezTo>
                    <a:pt x="21701" y="34623"/>
                    <a:pt x="21935" y="34627"/>
                    <a:pt x="22171" y="34627"/>
                  </a:cubicBezTo>
                  <a:cubicBezTo>
                    <a:pt x="22817" y="34627"/>
                    <a:pt x="23483" y="34597"/>
                    <a:pt x="24132" y="34551"/>
                  </a:cubicBezTo>
                  <a:close/>
                  <a:moveTo>
                    <a:pt x="28692" y="40314"/>
                  </a:moveTo>
                  <a:cubicBezTo>
                    <a:pt x="30054" y="45192"/>
                    <a:pt x="32113" y="50164"/>
                    <a:pt x="35026" y="54344"/>
                  </a:cubicBezTo>
                  <a:cubicBezTo>
                    <a:pt x="34329" y="56656"/>
                    <a:pt x="33728" y="59031"/>
                    <a:pt x="32429" y="61089"/>
                  </a:cubicBezTo>
                  <a:cubicBezTo>
                    <a:pt x="31289" y="62894"/>
                    <a:pt x="30181" y="63243"/>
                    <a:pt x="28281" y="63781"/>
                  </a:cubicBezTo>
                  <a:cubicBezTo>
                    <a:pt x="27584" y="63971"/>
                    <a:pt x="27014" y="64098"/>
                    <a:pt x="26444" y="64541"/>
                  </a:cubicBezTo>
                  <a:cubicBezTo>
                    <a:pt x="25206" y="65562"/>
                    <a:pt x="25541" y="66221"/>
                    <a:pt x="23754" y="66221"/>
                  </a:cubicBezTo>
                  <a:cubicBezTo>
                    <a:pt x="23712" y="66221"/>
                    <a:pt x="23669" y="66220"/>
                    <a:pt x="23625" y="66220"/>
                  </a:cubicBezTo>
                  <a:cubicBezTo>
                    <a:pt x="21979" y="66188"/>
                    <a:pt x="20997" y="65523"/>
                    <a:pt x="19667" y="64668"/>
                  </a:cubicBezTo>
                  <a:cubicBezTo>
                    <a:pt x="17608" y="63369"/>
                    <a:pt x="15835" y="61818"/>
                    <a:pt x="14726" y="59664"/>
                  </a:cubicBezTo>
                  <a:lnTo>
                    <a:pt x="14726" y="59664"/>
                  </a:lnTo>
                  <a:cubicBezTo>
                    <a:pt x="15008" y="59772"/>
                    <a:pt x="15333" y="59821"/>
                    <a:pt x="15703" y="59821"/>
                  </a:cubicBezTo>
                  <a:cubicBezTo>
                    <a:pt x="15875" y="59821"/>
                    <a:pt x="16056" y="59811"/>
                    <a:pt x="16246" y="59791"/>
                  </a:cubicBezTo>
                  <a:cubicBezTo>
                    <a:pt x="17524" y="59625"/>
                    <a:pt x="18086" y="59526"/>
                    <a:pt x="18384" y="59526"/>
                  </a:cubicBezTo>
                  <a:cubicBezTo>
                    <a:pt x="18884" y="59526"/>
                    <a:pt x="18643" y="59805"/>
                    <a:pt x="19793" y="60519"/>
                  </a:cubicBezTo>
                  <a:cubicBezTo>
                    <a:pt x="20194" y="60767"/>
                    <a:pt x="20560" y="60877"/>
                    <a:pt x="20953" y="60877"/>
                  </a:cubicBezTo>
                  <a:cubicBezTo>
                    <a:pt x="21214" y="60877"/>
                    <a:pt x="21486" y="60829"/>
                    <a:pt x="21788" y="60741"/>
                  </a:cubicBezTo>
                  <a:cubicBezTo>
                    <a:pt x="23752" y="60108"/>
                    <a:pt x="25494" y="57827"/>
                    <a:pt x="26666" y="56244"/>
                  </a:cubicBezTo>
                  <a:cubicBezTo>
                    <a:pt x="28027" y="54375"/>
                    <a:pt x="28946" y="52285"/>
                    <a:pt x="28851" y="49974"/>
                  </a:cubicBezTo>
                  <a:cubicBezTo>
                    <a:pt x="28756" y="46680"/>
                    <a:pt x="27141" y="43671"/>
                    <a:pt x="27236" y="40346"/>
                  </a:cubicBezTo>
                  <a:lnTo>
                    <a:pt x="27236" y="40346"/>
                  </a:lnTo>
                  <a:cubicBezTo>
                    <a:pt x="27449" y="40417"/>
                    <a:pt x="27663" y="40453"/>
                    <a:pt x="27877" y="40453"/>
                  </a:cubicBezTo>
                  <a:cubicBezTo>
                    <a:pt x="27948" y="40453"/>
                    <a:pt x="28019" y="40449"/>
                    <a:pt x="28091" y="40441"/>
                  </a:cubicBezTo>
                  <a:lnTo>
                    <a:pt x="28154" y="40441"/>
                  </a:lnTo>
                  <a:cubicBezTo>
                    <a:pt x="28502" y="43260"/>
                    <a:pt x="29104" y="46078"/>
                    <a:pt x="29896" y="48802"/>
                  </a:cubicBezTo>
                  <a:cubicBezTo>
                    <a:pt x="29908" y="48839"/>
                    <a:pt x="29940" y="48857"/>
                    <a:pt x="29973" y="48857"/>
                  </a:cubicBezTo>
                  <a:cubicBezTo>
                    <a:pt x="30023" y="48857"/>
                    <a:pt x="30073" y="48815"/>
                    <a:pt x="30054" y="48738"/>
                  </a:cubicBezTo>
                  <a:cubicBezTo>
                    <a:pt x="29389" y="45983"/>
                    <a:pt x="28819" y="43196"/>
                    <a:pt x="28281" y="40410"/>
                  </a:cubicBezTo>
                  <a:cubicBezTo>
                    <a:pt x="28407" y="40378"/>
                    <a:pt x="28566" y="40346"/>
                    <a:pt x="28692" y="40314"/>
                  </a:cubicBezTo>
                  <a:close/>
                  <a:moveTo>
                    <a:pt x="35913" y="0"/>
                  </a:moveTo>
                  <a:cubicBezTo>
                    <a:pt x="35818" y="602"/>
                    <a:pt x="35691" y="1203"/>
                    <a:pt x="35565" y="1805"/>
                  </a:cubicBezTo>
                  <a:cubicBezTo>
                    <a:pt x="34519" y="6492"/>
                    <a:pt x="32968" y="11147"/>
                    <a:pt x="31448" y="15708"/>
                  </a:cubicBezTo>
                  <a:cubicBezTo>
                    <a:pt x="30592" y="18305"/>
                    <a:pt x="29452" y="20458"/>
                    <a:pt x="27742" y="22612"/>
                  </a:cubicBezTo>
                  <a:cubicBezTo>
                    <a:pt x="26697" y="23973"/>
                    <a:pt x="25715" y="25240"/>
                    <a:pt x="25272" y="26919"/>
                  </a:cubicBezTo>
                  <a:cubicBezTo>
                    <a:pt x="25240" y="27014"/>
                    <a:pt x="25272" y="27045"/>
                    <a:pt x="25335" y="27077"/>
                  </a:cubicBezTo>
                  <a:cubicBezTo>
                    <a:pt x="25082" y="27204"/>
                    <a:pt x="24829" y="27330"/>
                    <a:pt x="24575" y="27457"/>
                  </a:cubicBezTo>
                  <a:cubicBezTo>
                    <a:pt x="24480" y="27489"/>
                    <a:pt x="24354" y="27552"/>
                    <a:pt x="24259" y="27615"/>
                  </a:cubicBezTo>
                  <a:cubicBezTo>
                    <a:pt x="24227" y="27584"/>
                    <a:pt x="24227" y="27584"/>
                    <a:pt x="24227" y="27552"/>
                  </a:cubicBezTo>
                  <a:cubicBezTo>
                    <a:pt x="21345" y="24670"/>
                    <a:pt x="17988" y="21630"/>
                    <a:pt x="13776" y="21091"/>
                  </a:cubicBezTo>
                  <a:cubicBezTo>
                    <a:pt x="13400" y="21045"/>
                    <a:pt x="13029" y="21022"/>
                    <a:pt x="12663" y="21022"/>
                  </a:cubicBezTo>
                  <a:cubicBezTo>
                    <a:pt x="11273" y="21022"/>
                    <a:pt x="9949" y="21352"/>
                    <a:pt x="8646" y="21978"/>
                  </a:cubicBezTo>
                  <a:cubicBezTo>
                    <a:pt x="5796" y="23372"/>
                    <a:pt x="3484" y="24923"/>
                    <a:pt x="222" y="25367"/>
                  </a:cubicBezTo>
                  <a:cubicBezTo>
                    <a:pt x="127" y="25367"/>
                    <a:pt x="95" y="25493"/>
                    <a:pt x="127" y="25588"/>
                  </a:cubicBezTo>
                  <a:cubicBezTo>
                    <a:pt x="127" y="25620"/>
                    <a:pt x="95" y="25683"/>
                    <a:pt x="95" y="25715"/>
                  </a:cubicBezTo>
                  <a:cubicBezTo>
                    <a:pt x="634" y="28660"/>
                    <a:pt x="2597" y="31099"/>
                    <a:pt x="4687" y="33157"/>
                  </a:cubicBezTo>
                  <a:cubicBezTo>
                    <a:pt x="6492" y="34962"/>
                    <a:pt x="9216" y="35849"/>
                    <a:pt x="11686" y="36419"/>
                  </a:cubicBezTo>
                  <a:cubicBezTo>
                    <a:pt x="5954" y="38224"/>
                    <a:pt x="1204" y="41328"/>
                    <a:pt x="412" y="48485"/>
                  </a:cubicBezTo>
                  <a:cubicBezTo>
                    <a:pt x="127" y="50860"/>
                    <a:pt x="127" y="53362"/>
                    <a:pt x="792" y="55706"/>
                  </a:cubicBezTo>
                  <a:cubicBezTo>
                    <a:pt x="1109" y="56846"/>
                    <a:pt x="1520" y="58524"/>
                    <a:pt x="2882" y="58777"/>
                  </a:cubicBezTo>
                  <a:cubicBezTo>
                    <a:pt x="3001" y="58803"/>
                    <a:pt x="3118" y="58815"/>
                    <a:pt x="3232" y="58815"/>
                  </a:cubicBezTo>
                  <a:cubicBezTo>
                    <a:pt x="3818" y="58815"/>
                    <a:pt x="4347" y="58514"/>
                    <a:pt x="4877" y="58302"/>
                  </a:cubicBezTo>
                  <a:cubicBezTo>
                    <a:pt x="5661" y="57983"/>
                    <a:pt x="6445" y="57531"/>
                    <a:pt x="7326" y="57531"/>
                  </a:cubicBezTo>
                  <a:cubicBezTo>
                    <a:pt x="7406" y="57531"/>
                    <a:pt x="7487" y="57534"/>
                    <a:pt x="7569" y="57542"/>
                  </a:cubicBezTo>
                  <a:cubicBezTo>
                    <a:pt x="8171" y="57606"/>
                    <a:pt x="8646" y="58112"/>
                    <a:pt x="9248" y="58176"/>
                  </a:cubicBezTo>
                  <a:cubicBezTo>
                    <a:pt x="9360" y="58187"/>
                    <a:pt x="9470" y="58193"/>
                    <a:pt x="9577" y="58193"/>
                  </a:cubicBezTo>
                  <a:cubicBezTo>
                    <a:pt x="10917" y="58193"/>
                    <a:pt x="11851" y="57307"/>
                    <a:pt x="12731" y="56339"/>
                  </a:cubicBezTo>
                  <a:cubicBezTo>
                    <a:pt x="12858" y="57511"/>
                    <a:pt x="13175" y="58524"/>
                    <a:pt x="13840" y="59157"/>
                  </a:cubicBezTo>
                  <a:cubicBezTo>
                    <a:pt x="13840" y="59189"/>
                    <a:pt x="13840" y="59221"/>
                    <a:pt x="13871" y="59221"/>
                  </a:cubicBezTo>
                  <a:cubicBezTo>
                    <a:pt x="14980" y="61849"/>
                    <a:pt x="17006" y="63654"/>
                    <a:pt x="19382" y="65175"/>
                  </a:cubicBezTo>
                  <a:cubicBezTo>
                    <a:pt x="20560" y="65920"/>
                    <a:pt x="22196" y="67251"/>
                    <a:pt x="23733" y="67251"/>
                  </a:cubicBezTo>
                  <a:cubicBezTo>
                    <a:pt x="24219" y="67251"/>
                    <a:pt x="24696" y="67117"/>
                    <a:pt x="25145" y="66790"/>
                  </a:cubicBezTo>
                  <a:cubicBezTo>
                    <a:pt x="25747" y="66378"/>
                    <a:pt x="26000" y="65586"/>
                    <a:pt x="26602" y="65143"/>
                  </a:cubicBezTo>
                  <a:cubicBezTo>
                    <a:pt x="27616" y="64383"/>
                    <a:pt x="28851" y="64383"/>
                    <a:pt x="29991" y="63971"/>
                  </a:cubicBezTo>
                  <a:cubicBezTo>
                    <a:pt x="30941" y="63591"/>
                    <a:pt x="31638" y="63021"/>
                    <a:pt x="32271" y="62229"/>
                  </a:cubicBezTo>
                  <a:cubicBezTo>
                    <a:pt x="33918" y="60203"/>
                    <a:pt x="34931" y="57194"/>
                    <a:pt x="35216" y="54597"/>
                  </a:cubicBezTo>
                  <a:cubicBezTo>
                    <a:pt x="37087" y="57198"/>
                    <a:pt x="39847" y="59557"/>
                    <a:pt x="43174" y="59557"/>
                  </a:cubicBezTo>
                  <a:cubicBezTo>
                    <a:pt x="43452" y="59557"/>
                    <a:pt x="43734" y="59540"/>
                    <a:pt x="44020" y="59506"/>
                  </a:cubicBezTo>
                  <a:cubicBezTo>
                    <a:pt x="46174" y="59252"/>
                    <a:pt x="49214" y="58049"/>
                    <a:pt x="51051" y="56941"/>
                  </a:cubicBezTo>
                  <a:cubicBezTo>
                    <a:pt x="51842" y="56466"/>
                    <a:pt x="52191" y="56117"/>
                    <a:pt x="51906" y="55136"/>
                  </a:cubicBezTo>
                  <a:cubicBezTo>
                    <a:pt x="51336" y="53299"/>
                    <a:pt x="49341" y="51842"/>
                    <a:pt x="48391" y="50164"/>
                  </a:cubicBezTo>
                  <a:cubicBezTo>
                    <a:pt x="47377" y="48295"/>
                    <a:pt x="46712" y="46300"/>
                    <a:pt x="45540" y="44558"/>
                  </a:cubicBezTo>
                  <a:cubicBezTo>
                    <a:pt x="46205" y="44463"/>
                    <a:pt x="46870" y="44273"/>
                    <a:pt x="47567" y="43988"/>
                  </a:cubicBezTo>
                  <a:cubicBezTo>
                    <a:pt x="48992" y="43418"/>
                    <a:pt x="50291" y="42563"/>
                    <a:pt x="51716" y="42056"/>
                  </a:cubicBezTo>
                  <a:cubicBezTo>
                    <a:pt x="52919" y="41645"/>
                    <a:pt x="54218" y="41486"/>
                    <a:pt x="55421" y="40948"/>
                  </a:cubicBezTo>
                  <a:cubicBezTo>
                    <a:pt x="57701" y="39966"/>
                    <a:pt x="58651" y="37844"/>
                    <a:pt x="57765" y="35976"/>
                  </a:cubicBezTo>
                  <a:cubicBezTo>
                    <a:pt x="57796" y="35913"/>
                    <a:pt x="57733" y="35849"/>
                    <a:pt x="57670" y="35818"/>
                  </a:cubicBezTo>
                  <a:cubicBezTo>
                    <a:pt x="57385" y="35311"/>
                    <a:pt x="56973" y="34836"/>
                    <a:pt x="56403" y="34392"/>
                  </a:cubicBezTo>
                  <a:cubicBezTo>
                    <a:pt x="54376" y="32872"/>
                    <a:pt x="51684" y="33189"/>
                    <a:pt x="49341" y="32746"/>
                  </a:cubicBezTo>
                  <a:cubicBezTo>
                    <a:pt x="46941" y="32290"/>
                    <a:pt x="44774" y="31251"/>
                    <a:pt x="42337" y="31251"/>
                  </a:cubicBezTo>
                  <a:cubicBezTo>
                    <a:pt x="42234" y="31251"/>
                    <a:pt x="42130" y="31253"/>
                    <a:pt x="42025" y="31257"/>
                  </a:cubicBezTo>
                  <a:lnTo>
                    <a:pt x="41962" y="31257"/>
                  </a:lnTo>
                  <a:cubicBezTo>
                    <a:pt x="41613" y="30845"/>
                    <a:pt x="41233" y="30434"/>
                    <a:pt x="40822" y="30117"/>
                  </a:cubicBezTo>
                  <a:cubicBezTo>
                    <a:pt x="39523" y="29009"/>
                    <a:pt x="37908" y="28407"/>
                    <a:pt x="36451" y="27615"/>
                  </a:cubicBezTo>
                  <a:cubicBezTo>
                    <a:pt x="35438" y="27077"/>
                    <a:pt x="34488" y="26254"/>
                    <a:pt x="33443" y="25747"/>
                  </a:cubicBezTo>
                  <a:cubicBezTo>
                    <a:pt x="33411" y="25715"/>
                    <a:pt x="33411" y="25683"/>
                    <a:pt x="33411" y="25683"/>
                  </a:cubicBezTo>
                  <a:cubicBezTo>
                    <a:pt x="31796" y="23150"/>
                    <a:pt x="32999" y="19983"/>
                    <a:pt x="33601" y="17323"/>
                  </a:cubicBezTo>
                  <a:cubicBezTo>
                    <a:pt x="34139" y="14948"/>
                    <a:pt x="34678" y="12541"/>
                    <a:pt x="35216" y="10166"/>
                  </a:cubicBezTo>
                  <a:cubicBezTo>
                    <a:pt x="35945" y="6777"/>
                    <a:pt x="36831" y="3389"/>
                    <a:pt x="37528" y="0"/>
                  </a:cubicBezTo>
                  <a:lnTo>
                    <a:pt x="36958" y="0"/>
                  </a:lnTo>
                  <a:cubicBezTo>
                    <a:pt x="36895" y="222"/>
                    <a:pt x="36863" y="443"/>
                    <a:pt x="36800" y="633"/>
                  </a:cubicBezTo>
                  <a:cubicBezTo>
                    <a:pt x="35755" y="5415"/>
                    <a:pt x="34646" y="10166"/>
                    <a:pt x="33601" y="14948"/>
                  </a:cubicBezTo>
                  <a:cubicBezTo>
                    <a:pt x="32904" y="18115"/>
                    <a:pt x="31036" y="22453"/>
                    <a:pt x="32873" y="25493"/>
                  </a:cubicBezTo>
                  <a:lnTo>
                    <a:pt x="31416" y="25778"/>
                  </a:lnTo>
                  <a:cubicBezTo>
                    <a:pt x="31701" y="25810"/>
                    <a:pt x="31986" y="25842"/>
                    <a:pt x="32271" y="25905"/>
                  </a:cubicBezTo>
                  <a:cubicBezTo>
                    <a:pt x="33443" y="26222"/>
                    <a:pt x="34488" y="27140"/>
                    <a:pt x="35533" y="27742"/>
                  </a:cubicBezTo>
                  <a:cubicBezTo>
                    <a:pt x="37180" y="28692"/>
                    <a:pt x="39016" y="29325"/>
                    <a:pt x="40473" y="30560"/>
                  </a:cubicBezTo>
                  <a:cubicBezTo>
                    <a:pt x="41392" y="31321"/>
                    <a:pt x="42025" y="32397"/>
                    <a:pt x="42310" y="33474"/>
                  </a:cubicBezTo>
                  <a:cubicBezTo>
                    <a:pt x="41328" y="32556"/>
                    <a:pt x="39808" y="32556"/>
                    <a:pt x="38478" y="32524"/>
                  </a:cubicBezTo>
                  <a:cubicBezTo>
                    <a:pt x="38333" y="32519"/>
                    <a:pt x="38189" y="32516"/>
                    <a:pt x="38045" y="32516"/>
                  </a:cubicBezTo>
                  <a:cubicBezTo>
                    <a:pt x="35542" y="32516"/>
                    <a:pt x="33141" y="33256"/>
                    <a:pt x="30656" y="33316"/>
                  </a:cubicBezTo>
                  <a:cubicBezTo>
                    <a:pt x="30537" y="33307"/>
                    <a:pt x="30416" y="33303"/>
                    <a:pt x="30292" y="33303"/>
                  </a:cubicBezTo>
                  <a:cubicBezTo>
                    <a:pt x="29953" y="33303"/>
                    <a:pt x="29593" y="33333"/>
                    <a:pt x="29199" y="33379"/>
                  </a:cubicBezTo>
                  <a:cubicBezTo>
                    <a:pt x="27014" y="33664"/>
                    <a:pt x="24860" y="34012"/>
                    <a:pt x="22644" y="34076"/>
                  </a:cubicBezTo>
                  <a:cubicBezTo>
                    <a:pt x="22453" y="34076"/>
                    <a:pt x="22139" y="34088"/>
                    <a:pt x="21769" y="34088"/>
                  </a:cubicBezTo>
                  <a:cubicBezTo>
                    <a:pt x="20169" y="34088"/>
                    <a:pt x="17508" y="33858"/>
                    <a:pt x="19128" y="31416"/>
                  </a:cubicBezTo>
                  <a:cubicBezTo>
                    <a:pt x="19698" y="30560"/>
                    <a:pt x="21282" y="29895"/>
                    <a:pt x="22169" y="29389"/>
                  </a:cubicBezTo>
                  <a:cubicBezTo>
                    <a:pt x="24227" y="28185"/>
                    <a:pt x="26412" y="27109"/>
                    <a:pt x="28661" y="26349"/>
                  </a:cubicBezTo>
                  <a:lnTo>
                    <a:pt x="28661" y="26349"/>
                  </a:lnTo>
                  <a:lnTo>
                    <a:pt x="25589" y="26950"/>
                  </a:lnTo>
                  <a:cubicBezTo>
                    <a:pt x="26381" y="24702"/>
                    <a:pt x="28091" y="23118"/>
                    <a:pt x="29421" y="21186"/>
                  </a:cubicBezTo>
                  <a:cubicBezTo>
                    <a:pt x="30719" y="19350"/>
                    <a:pt x="31479" y="17196"/>
                    <a:pt x="32176" y="15074"/>
                  </a:cubicBezTo>
                  <a:cubicBezTo>
                    <a:pt x="33759" y="10134"/>
                    <a:pt x="35501" y="5130"/>
                    <a:pt x="364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3111627390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2">
  <p:cSld name="Background 12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62"/>
          <p:cNvGrpSpPr/>
          <p:nvPr/>
        </p:nvGrpSpPr>
        <p:grpSpPr>
          <a:xfrm>
            <a:off x="10723171" y="-19"/>
            <a:ext cx="3907238" cy="9462538"/>
            <a:chOff x="6701982" y="-12"/>
            <a:chExt cx="2442024" cy="5914086"/>
          </a:xfrm>
        </p:grpSpPr>
        <p:sp>
          <p:nvSpPr>
            <p:cNvPr id="1300" name="Google Shape;1300;p62"/>
            <p:cNvSpPr/>
            <p:nvPr/>
          </p:nvSpPr>
          <p:spPr>
            <a:xfrm rot="5400000">
              <a:off x="7999475" y="-1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AB0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01" name="Google Shape;1301;p62"/>
            <p:cNvSpPr/>
            <p:nvPr/>
          </p:nvSpPr>
          <p:spPr>
            <a:xfrm rot="5400000">
              <a:off x="8636601" y="1421625"/>
              <a:ext cx="236813" cy="777998"/>
            </a:xfrm>
            <a:custGeom>
              <a:avLst/>
              <a:gdLst/>
              <a:ahLst/>
              <a:cxnLst/>
              <a:rect l="l" t="t" r="r" b="b"/>
              <a:pathLst>
                <a:path w="7326" h="24068" extrusionOk="0">
                  <a:moveTo>
                    <a:pt x="0" y="0"/>
                  </a:moveTo>
                  <a:cubicBezTo>
                    <a:pt x="95" y="190"/>
                    <a:pt x="159" y="380"/>
                    <a:pt x="254" y="570"/>
                  </a:cubicBezTo>
                  <a:cubicBezTo>
                    <a:pt x="1299" y="3262"/>
                    <a:pt x="855" y="6144"/>
                    <a:pt x="1425" y="8931"/>
                  </a:cubicBezTo>
                  <a:cubicBezTo>
                    <a:pt x="2407" y="14029"/>
                    <a:pt x="5036" y="19160"/>
                    <a:pt x="6999" y="23973"/>
                  </a:cubicBezTo>
                  <a:cubicBezTo>
                    <a:pt x="7032" y="24040"/>
                    <a:pt x="7085" y="24067"/>
                    <a:pt x="7136" y="24067"/>
                  </a:cubicBezTo>
                  <a:cubicBezTo>
                    <a:pt x="7232" y="24067"/>
                    <a:pt x="7325" y="23970"/>
                    <a:pt x="7284" y="23847"/>
                  </a:cubicBezTo>
                  <a:cubicBezTo>
                    <a:pt x="5289" y="18431"/>
                    <a:pt x="1964" y="12636"/>
                    <a:pt x="1489" y="6840"/>
                  </a:cubicBezTo>
                  <a:cubicBezTo>
                    <a:pt x="1299" y="4687"/>
                    <a:pt x="1330" y="2502"/>
                    <a:pt x="539" y="443"/>
                  </a:cubicBezTo>
                  <a:cubicBezTo>
                    <a:pt x="475" y="317"/>
                    <a:pt x="380" y="158"/>
                    <a:pt x="3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02" name="Google Shape;1302;p62"/>
            <p:cNvSpPr/>
            <p:nvPr/>
          </p:nvSpPr>
          <p:spPr>
            <a:xfrm rot="5400000">
              <a:off x="8428138" y="1116285"/>
              <a:ext cx="117275" cy="269429"/>
            </a:xfrm>
            <a:custGeom>
              <a:avLst/>
              <a:gdLst/>
              <a:ahLst/>
              <a:cxnLst/>
              <a:rect l="l" t="t" r="r" b="b"/>
              <a:pathLst>
                <a:path w="3628" h="8335" extrusionOk="0">
                  <a:moveTo>
                    <a:pt x="3453" y="1"/>
                  </a:moveTo>
                  <a:cubicBezTo>
                    <a:pt x="3405" y="1"/>
                    <a:pt x="3357" y="25"/>
                    <a:pt x="3334" y="82"/>
                  </a:cubicBezTo>
                  <a:cubicBezTo>
                    <a:pt x="2416" y="2869"/>
                    <a:pt x="1276" y="5498"/>
                    <a:pt x="41" y="8158"/>
                  </a:cubicBezTo>
                  <a:cubicBezTo>
                    <a:pt x="0" y="8259"/>
                    <a:pt x="76" y="8334"/>
                    <a:pt x="152" y="8334"/>
                  </a:cubicBezTo>
                  <a:cubicBezTo>
                    <a:pt x="196" y="8334"/>
                    <a:pt x="239" y="8310"/>
                    <a:pt x="262" y="8253"/>
                  </a:cubicBezTo>
                  <a:cubicBezTo>
                    <a:pt x="1719" y="5719"/>
                    <a:pt x="2796" y="2996"/>
                    <a:pt x="3587" y="177"/>
                  </a:cubicBezTo>
                  <a:cubicBezTo>
                    <a:pt x="3628" y="76"/>
                    <a:pt x="3539" y="1"/>
                    <a:pt x="345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03" name="Google Shape;1303;p62"/>
            <p:cNvSpPr/>
            <p:nvPr/>
          </p:nvSpPr>
          <p:spPr>
            <a:xfrm rot="5400000">
              <a:off x="8098244" y="783382"/>
              <a:ext cx="193950" cy="727830"/>
            </a:xfrm>
            <a:custGeom>
              <a:avLst/>
              <a:gdLst/>
              <a:ahLst/>
              <a:cxnLst/>
              <a:rect l="l" t="t" r="r" b="b"/>
              <a:pathLst>
                <a:path w="6000" h="22516" extrusionOk="0">
                  <a:moveTo>
                    <a:pt x="5843" y="1"/>
                  </a:moveTo>
                  <a:cubicBezTo>
                    <a:pt x="5813" y="1"/>
                    <a:pt x="5783" y="16"/>
                    <a:pt x="5765" y="53"/>
                  </a:cubicBezTo>
                  <a:cubicBezTo>
                    <a:pt x="1299" y="6704"/>
                    <a:pt x="96" y="14526"/>
                    <a:pt x="1" y="22380"/>
                  </a:cubicBezTo>
                  <a:cubicBezTo>
                    <a:pt x="1" y="22467"/>
                    <a:pt x="68" y="22516"/>
                    <a:pt x="128" y="22516"/>
                  </a:cubicBezTo>
                  <a:cubicBezTo>
                    <a:pt x="178" y="22516"/>
                    <a:pt x="223" y="22483"/>
                    <a:pt x="223" y="22412"/>
                  </a:cubicBezTo>
                  <a:cubicBezTo>
                    <a:pt x="413" y="14653"/>
                    <a:pt x="1743" y="6894"/>
                    <a:pt x="5955" y="180"/>
                  </a:cubicBezTo>
                  <a:cubicBezTo>
                    <a:pt x="5999" y="90"/>
                    <a:pt x="5918" y="1"/>
                    <a:pt x="584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04" name="Google Shape;1304;p62"/>
            <p:cNvSpPr/>
            <p:nvPr/>
          </p:nvSpPr>
          <p:spPr>
            <a:xfrm rot="5400000">
              <a:off x="8047107" y="628184"/>
              <a:ext cx="324155" cy="795841"/>
            </a:xfrm>
            <a:custGeom>
              <a:avLst/>
              <a:gdLst/>
              <a:ahLst/>
              <a:cxnLst/>
              <a:rect l="l" t="t" r="r" b="b"/>
              <a:pathLst>
                <a:path w="10028" h="24620" extrusionOk="0">
                  <a:moveTo>
                    <a:pt x="9901" y="0"/>
                  </a:moveTo>
                  <a:cubicBezTo>
                    <a:pt x="9885" y="0"/>
                    <a:pt x="9867" y="5"/>
                    <a:pt x="9849" y="17"/>
                  </a:cubicBezTo>
                  <a:cubicBezTo>
                    <a:pt x="2914" y="5939"/>
                    <a:pt x="0" y="15947"/>
                    <a:pt x="3135" y="24592"/>
                  </a:cubicBezTo>
                  <a:cubicBezTo>
                    <a:pt x="3145" y="24612"/>
                    <a:pt x="3161" y="24619"/>
                    <a:pt x="3177" y="24619"/>
                  </a:cubicBezTo>
                  <a:cubicBezTo>
                    <a:pt x="3214" y="24619"/>
                    <a:pt x="3252" y="24582"/>
                    <a:pt x="3230" y="24561"/>
                  </a:cubicBezTo>
                  <a:cubicBezTo>
                    <a:pt x="665" y="15725"/>
                    <a:pt x="3072" y="6351"/>
                    <a:pt x="9976" y="176"/>
                  </a:cubicBezTo>
                  <a:cubicBezTo>
                    <a:pt x="10027" y="98"/>
                    <a:pt x="9974" y="0"/>
                    <a:pt x="990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05" name="Google Shape;1305;p62"/>
            <p:cNvSpPr/>
            <p:nvPr/>
          </p:nvSpPr>
          <p:spPr>
            <a:xfrm rot="5400000">
              <a:off x="8517613" y="1349407"/>
              <a:ext cx="429987" cy="822801"/>
            </a:xfrm>
            <a:custGeom>
              <a:avLst/>
              <a:gdLst/>
              <a:ahLst/>
              <a:cxnLst/>
              <a:rect l="l" t="t" r="r" b="b"/>
              <a:pathLst>
                <a:path w="13302" h="25454" extrusionOk="0">
                  <a:moveTo>
                    <a:pt x="539" y="0"/>
                  </a:moveTo>
                  <a:cubicBezTo>
                    <a:pt x="1236" y="1045"/>
                    <a:pt x="1964" y="2027"/>
                    <a:pt x="2724" y="3040"/>
                  </a:cubicBezTo>
                  <a:cubicBezTo>
                    <a:pt x="3041" y="6650"/>
                    <a:pt x="32" y="9501"/>
                    <a:pt x="32" y="13111"/>
                  </a:cubicBezTo>
                  <a:cubicBezTo>
                    <a:pt x="1" y="17355"/>
                    <a:pt x="2756" y="20838"/>
                    <a:pt x="3136" y="24955"/>
                  </a:cubicBezTo>
                  <a:cubicBezTo>
                    <a:pt x="3104" y="24987"/>
                    <a:pt x="3073" y="25018"/>
                    <a:pt x="3041" y="25018"/>
                  </a:cubicBezTo>
                  <a:cubicBezTo>
                    <a:pt x="2841" y="25161"/>
                    <a:pt x="2950" y="25407"/>
                    <a:pt x="3113" y="25407"/>
                  </a:cubicBezTo>
                  <a:cubicBezTo>
                    <a:pt x="3131" y="25407"/>
                    <a:pt x="3149" y="25405"/>
                    <a:pt x="3168" y="25398"/>
                  </a:cubicBezTo>
                  <a:cubicBezTo>
                    <a:pt x="3193" y="25436"/>
                    <a:pt x="3232" y="25454"/>
                    <a:pt x="3271" y="25454"/>
                  </a:cubicBezTo>
                  <a:cubicBezTo>
                    <a:pt x="3331" y="25454"/>
                    <a:pt x="3389" y="25412"/>
                    <a:pt x="3389" y="25335"/>
                  </a:cubicBezTo>
                  <a:lnTo>
                    <a:pt x="3389" y="25303"/>
                  </a:lnTo>
                  <a:cubicBezTo>
                    <a:pt x="7411" y="23023"/>
                    <a:pt x="13302" y="20141"/>
                    <a:pt x="12700" y="14694"/>
                  </a:cubicBezTo>
                  <a:cubicBezTo>
                    <a:pt x="12098" y="9564"/>
                    <a:pt x="7760" y="4940"/>
                    <a:pt x="3199" y="2914"/>
                  </a:cubicBezTo>
                  <a:cubicBezTo>
                    <a:pt x="3168" y="2819"/>
                    <a:pt x="3104" y="2755"/>
                    <a:pt x="3041" y="2724"/>
                  </a:cubicBezTo>
                  <a:cubicBezTo>
                    <a:pt x="2439" y="1805"/>
                    <a:pt x="1774" y="918"/>
                    <a:pt x="11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06" name="Google Shape;1306;p62"/>
            <p:cNvSpPr/>
            <p:nvPr/>
          </p:nvSpPr>
          <p:spPr>
            <a:xfrm rot="5400000">
              <a:off x="7171325" y="78849"/>
              <a:ext cx="1914351" cy="2031012"/>
            </a:xfrm>
            <a:custGeom>
              <a:avLst/>
              <a:gdLst/>
              <a:ahLst/>
              <a:cxnLst/>
              <a:rect l="l" t="t" r="r" b="b"/>
              <a:pathLst>
                <a:path w="59222" h="62831" extrusionOk="0">
                  <a:moveTo>
                    <a:pt x="35058" y="0"/>
                  </a:moveTo>
                  <a:cubicBezTo>
                    <a:pt x="34076" y="3610"/>
                    <a:pt x="32873" y="7189"/>
                    <a:pt x="31701" y="10704"/>
                  </a:cubicBezTo>
                  <a:cubicBezTo>
                    <a:pt x="30846" y="13364"/>
                    <a:pt x="29674" y="15549"/>
                    <a:pt x="27964" y="17703"/>
                  </a:cubicBezTo>
                  <a:cubicBezTo>
                    <a:pt x="26887" y="19096"/>
                    <a:pt x="25905" y="20363"/>
                    <a:pt x="25462" y="22073"/>
                  </a:cubicBezTo>
                  <a:cubicBezTo>
                    <a:pt x="25430" y="22137"/>
                    <a:pt x="25462" y="22200"/>
                    <a:pt x="25494" y="22232"/>
                  </a:cubicBezTo>
                  <a:cubicBezTo>
                    <a:pt x="25240" y="22358"/>
                    <a:pt x="24987" y="22485"/>
                    <a:pt x="24765" y="22612"/>
                  </a:cubicBezTo>
                  <a:cubicBezTo>
                    <a:pt x="24670" y="22643"/>
                    <a:pt x="24544" y="22707"/>
                    <a:pt x="24417" y="22770"/>
                  </a:cubicBezTo>
                  <a:cubicBezTo>
                    <a:pt x="24417" y="22738"/>
                    <a:pt x="24417" y="22738"/>
                    <a:pt x="24385" y="22707"/>
                  </a:cubicBezTo>
                  <a:cubicBezTo>
                    <a:pt x="21472" y="19793"/>
                    <a:pt x="18115" y="16721"/>
                    <a:pt x="13839" y="16151"/>
                  </a:cubicBezTo>
                  <a:cubicBezTo>
                    <a:pt x="13480" y="16107"/>
                    <a:pt x="13125" y="16086"/>
                    <a:pt x="12773" y="16086"/>
                  </a:cubicBezTo>
                  <a:cubicBezTo>
                    <a:pt x="11355" y="16086"/>
                    <a:pt x="9990" y="16435"/>
                    <a:pt x="8646" y="17070"/>
                  </a:cubicBezTo>
                  <a:cubicBezTo>
                    <a:pt x="5795" y="18495"/>
                    <a:pt x="3420" y="20046"/>
                    <a:pt x="158" y="20490"/>
                  </a:cubicBezTo>
                  <a:cubicBezTo>
                    <a:pt x="32" y="20490"/>
                    <a:pt x="0" y="20616"/>
                    <a:pt x="32" y="20711"/>
                  </a:cubicBezTo>
                  <a:cubicBezTo>
                    <a:pt x="32" y="20743"/>
                    <a:pt x="0" y="20806"/>
                    <a:pt x="32" y="20838"/>
                  </a:cubicBezTo>
                  <a:cubicBezTo>
                    <a:pt x="570" y="23847"/>
                    <a:pt x="2534" y="26285"/>
                    <a:pt x="4655" y="28375"/>
                  </a:cubicBezTo>
                  <a:cubicBezTo>
                    <a:pt x="6492" y="30180"/>
                    <a:pt x="9216" y="31067"/>
                    <a:pt x="11749" y="31669"/>
                  </a:cubicBezTo>
                  <a:cubicBezTo>
                    <a:pt x="5954" y="33474"/>
                    <a:pt x="1140" y="36609"/>
                    <a:pt x="317" y="43830"/>
                  </a:cubicBezTo>
                  <a:cubicBezTo>
                    <a:pt x="32" y="46268"/>
                    <a:pt x="63" y="48802"/>
                    <a:pt x="697" y="51145"/>
                  </a:cubicBezTo>
                  <a:cubicBezTo>
                    <a:pt x="1013" y="52317"/>
                    <a:pt x="1425" y="53995"/>
                    <a:pt x="2819" y="54280"/>
                  </a:cubicBezTo>
                  <a:cubicBezTo>
                    <a:pt x="2918" y="54298"/>
                    <a:pt x="3016" y="54306"/>
                    <a:pt x="3112" y="54306"/>
                  </a:cubicBezTo>
                  <a:cubicBezTo>
                    <a:pt x="3721" y="54306"/>
                    <a:pt x="4271" y="53993"/>
                    <a:pt x="4845" y="53774"/>
                  </a:cubicBezTo>
                  <a:cubicBezTo>
                    <a:pt x="5629" y="53454"/>
                    <a:pt x="6440" y="53002"/>
                    <a:pt x="7325" y="53002"/>
                  </a:cubicBezTo>
                  <a:cubicBezTo>
                    <a:pt x="7406" y="53002"/>
                    <a:pt x="7487" y="53006"/>
                    <a:pt x="7569" y="53014"/>
                  </a:cubicBezTo>
                  <a:cubicBezTo>
                    <a:pt x="8202" y="53077"/>
                    <a:pt x="8646" y="53584"/>
                    <a:pt x="9279" y="53647"/>
                  </a:cubicBezTo>
                  <a:cubicBezTo>
                    <a:pt x="9391" y="53659"/>
                    <a:pt x="9501" y="53664"/>
                    <a:pt x="9608" y="53664"/>
                  </a:cubicBezTo>
                  <a:cubicBezTo>
                    <a:pt x="10953" y="53664"/>
                    <a:pt x="11914" y="52776"/>
                    <a:pt x="12794" y="51779"/>
                  </a:cubicBezTo>
                  <a:cubicBezTo>
                    <a:pt x="12921" y="52982"/>
                    <a:pt x="13238" y="53995"/>
                    <a:pt x="13934" y="54629"/>
                  </a:cubicBezTo>
                  <a:cubicBezTo>
                    <a:pt x="13934" y="54661"/>
                    <a:pt x="13934" y="54692"/>
                    <a:pt x="13934" y="54724"/>
                  </a:cubicBezTo>
                  <a:cubicBezTo>
                    <a:pt x="15075" y="57384"/>
                    <a:pt x="17133" y="59189"/>
                    <a:pt x="19508" y="60709"/>
                  </a:cubicBezTo>
                  <a:cubicBezTo>
                    <a:pt x="20718" y="61483"/>
                    <a:pt x="22389" y="62830"/>
                    <a:pt x="23944" y="62830"/>
                  </a:cubicBezTo>
                  <a:cubicBezTo>
                    <a:pt x="24425" y="62830"/>
                    <a:pt x="24894" y="62702"/>
                    <a:pt x="25335" y="62388"/>
                  </a:cubicBezTo>
                  <a:cubicBezTo>
                    <a:pt x="25937" y="61944"/>
                    <a:pt x="26222" y="61121"/>
                    <a:pt x="26792" y="60709"/>
                  </a:cubicBezTo>
                  <a:cubicBezTo>
                    <a:pt x="27837" y="59918"/>
                    <a:pt x="29104" y="59949"/>
                    <a:pt x="30244" y="59506"/>
                  </a:cubicBezTo>
                  <a:cubicBezTo>
                    <a:pt x="31194" y="59157"/>
                    <a:pt x="31922" y="58556"/>
                    <a:pt x="32556" y="57764"/>
                  </a:cubicBezTo>
                  <a:cubicBezTo>
                    <a:pt x="34203" y="55706"/>
                    <a:pt x="35216" y="52665"/>
                    <a:pt x="35501" y="50037"/>
                  </a:cubicBezTo>
                  <a:cubicBezTo>
                    <a:pt x="37432" y="52670"/>
                    <a:pt x="40227" y="55059"/>
                    <a:pt x="43587" y="55059"/>
                  </a:cubicBezTo>
                  <a:cubicBezTo>
                    <a:pt x="43865" y="55059"/>
                    <a:pt x="44147" y="55043"/>
                    <a:pt x="44432" y="55009"/>
                  </a:cubicBezTo>
                  <a:cubicBezTo>
                    <a:pt x="46617" y="54756"/>
                    <a:pt x="49657" y="53520"/>
                    <a:pt x="51557" y="52412"/>
                  </a:cubicBezTo>
                  <a:cubicBezTo>
                    <a:pt x="52349" y="51905"/>
                    <a:pt x="52697" y="51557"/>
                    <a:pt x="52381" y="50575"/>
                  </a:cubicBezTo>
                  <a:cubicBezTo>
                    <a:pt x="51842" y="48738"/>
                    <a:pt x="49815" y="47250"/>
                    <a:pt x="48865" y="45540"/>
                  </a:cubicBezTo>
                  <a:cubicBezTo>
                    <a:pt x="47820" y="43671"/>
                    <a:pt x="47155" y="41676"/>
                    <a:pt x="45952" y="39903"/>
                  </a:cubicBezTo>
                  <a:cubicBezTo>
                    <a:pt x="46649" y="39808"/>
                    <a:pt x="47314" y="39618"/>
                    <a:pt x="48010" y="39333"/>
                  </a:cubicBezTo>
                  <a:cubicBezTo>
                    <a:pt x="49435" y="38763"/>
                    <a:pt x="50766" y="37876"/>
                    <a:pt x="52222" y="37369"/>
                  </a:cubicBezTo>
                  <a:cubicBezTo>
                    <a:pt x="53426" y="36926"/>
                    <a:pt x="54756" y="36768"/>
                    <a:pt x="55928" y="36261"/>
                  </a:cubicBezTo>
                  <a:cubicBezTo>
                    <a:pt x="58239" y="35247"/>
                    <a:pt x="59221" y="33094"/>
                    <a:pt x="58334" y="31226"/>
                  </a:cubicBezTo>
                  <a:cubicBezTo>
                    <a:pt x="58334" y="31162"/>
                    <a:pt x="58303" y="31067"/>
                    <a:pt x="58239" y="31067"/>
                  </a:cubicBezTo>
                  <a:cubicBezTo>
                    <a:pt x="57954" y="30529"/>
                    <a:pt x="57511" y="30054"/>
                    <a:pt x="56941" y="29610"/>
                  </a:cubicBezTo>
                  <a:cubicBezTo>
                    <a:pt x="54883" y="28090"/>
                    <a:pt x="52191" y="28407"/>
                    <a:pt x="49784" y="27964"/>
                  </a:cubicBezTo>
                  <a:cubicBezTo>
                    <a:pt x="47381" y="27507"/>
                    <a:pt x="45183" y="26438"/>
                    <a:pt x="42713" y="26438"/>
                  </a:cubicBezTo>
                  <a:cubicBezTo>
                    <a:pt x="42610" y="26438"/>
                    <a:pt x="42508" y="26440"/>
                    <a:pt x="42405" y="26444"/>
                  </a:cubicBezTo>
                  <a:lnTo>
                    <a:pt x="42342" y="26444"/>
                  </a:lnTo>
                  <a:cubicBezTo>
                    <a:pt x="41993" y="26032"/>
                    <a:pt x="41613" y="25620"/>
                    <a:pt x="41201" y="25272"/>
                  </a:cubicBezTo>
                  <a:cubicBezTo>
                    <a:pt x="39871" y="24195"/>
                    <a:pt x="38256" y="23562"/>
                    <a:pt x="36768" y="22770"/>
                  </a:cubicBezTo>
                  <a:cubicBezTo>
                    <a:pt x="35754" y="22232"/>
                    <a:pt x="34773" y="21408"/>
                    <a:pt x="33728" y="20901"/>
                  </a:cubicBezTo>
                  <a:cubicBezTo>
                    <a:pt x="33728" y="20870"/>
                    <a:pt x="33696" y="20838"/>
                    <a:pt x="33696" y="20806"/>
                  </a:cubicBezTo>
                  <a:cubicBezTo>
                    <a:pt x="32081" y="18241"/>
                    <a:pt x="33316" y="15074"/>
                    <a:pt x="33918" y="12383"/>
                  </a:cubicBezTo>
                  <a:cubicBezTo>
                    <a:pt x="34456" y="9944"/>
                    <a:pt x="34994" y="7537"/>
                    <a:pt x="35533" y="5130"/>
                  </a:cubicBezTo>
                  <a:cubicBezTo>
                    <a:pt x="35913" y="3420"/>
                    <a:pt x="36293" y="1710"/>
                    <a:pt x="36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07" name="Google Shape;1307;p62"/>
            <p:cNvSpPr/>
            <p:nvPr/>
          </p:nvSpPr>
          <p:spPr>
            <a:xfrm rot="5400000">
              <a:off x="8515350" y="1918399"/>
              <a:ext cx="734036" cy="523277"/>
            </a:xfrm>
            <a:custGeom>
              <a:avLst/>
              <a:gdLst/>
              <a:ahLst/>
              <a:cxnLst/>
              <a:rect l="l" t="t" r="r" b="b"/>
              <a:pathLst>
                <a:path w="22708" h="16188" extrusionOk="0">
                  <a:moveTo>
                    <a:pt x="0" y="0"/>
                  </a:moveTo>
                  <a:cubicBezTo>
                    <a:pt x="1330" y="950"/>
                    <a:pt x="2661" y="1868"/>
                    <a:pt x="4371" y="1995"/>
                  </a:cubicBezTo>
                  <a:cubicBezTo>
                    <a:pt x="4371" y="2027"/>
                    <a:pt x="4371" y="2027"/>
                    <a:pt x="4371" y="2027"/>
                  </a:cubicBezTo>
                  <a:cubicBezTo>
                    <a:pt x="3927" y="3959"/>
                    <a:pt x="5352" y="5510"/>
                    <a:pt x="6967" y="6365"/>
                  </a:cubicBezTo>
                  <a:cubicBezTo>
                    <a:pt x="8013" y="6935"/>
                    <a:pt x="9089" y="6872"/>
                    <a:pt x="10198" y="7126"/>
                  </a:cubicBezTo>
                  <a:cubicBezTo>
                    <a:pt x="11591" y="7442"/>
                    <a:pt x="12795" y="8076"/>
                    <a:pt x="13966" y="8836"/>
                  </a:cubicBezTo>
                  <a:cubicBezTo>
                    <a:pt x="14030" y="9184"/>
                    <a:pt x="14061" y="9501"/>
                    <a:pt x="14125" y="9849"/>
                  </a:cubicBezTo>
                  <a:cubicBezTo>
                    <a:pt x="14283" y="10641"/>
                    <a:pt x="14505" y="11274"/>
                    <a:pt x="15075" y="11844"/>
                  </a:cubicBezTo>
                  <a:cubicBezTo>
                    <a:pt x="15455" y="12161"/>
                    <a:pt x="15930" y="12288"/>
                    <a:pt x="16310" y="12541"/>
                  </a:cubicBezTo>
                  <a:cubicBezTo>
                    <a:pt x="17703" y="13491"/>
                    <a:pt x="18368" y="14346"/>
                    <a:pt x="18748" y="15866"/>
                  </a:cubicBezTo>
                  <a:cubicBezTo>
                    <a:pt x="18717" y="15929"/>
                    <a:pt x="18748" y="15993"/>
                    <a:pt x="18780" y="16024"/>
                  </a:cubicBezTo>
                  <a:cubicBezTo>
                    <a:pt x="18780" y="16056"/>
                    <a:pt x="18780" y="16056"/>
                    <a:pt x="18780" y="16056"/>
                  </a:cubicBezTo>
                  <a:cubicBezTo>
                    <a:pt x="18810" y="16147"/>
                    <a:pt x="18891" y="16187"/>
                    <a:pt x="18967" y="16187"/>
                  </a:cubicBezTo>
                  <a:cubicBezTo>
                    <a:pt x="19051" y="16187"/>
                    <a:pt x="19128" y="16139"/>
                    <a:pt x="19128" y="16056"/>
                  </a:cubicBezTo>
                  <a:cubicBezTo>
                    <a:pt x="19160" y="16056"/>
                    <a:pt x="19160" y="16024"/>
                    <a:pt x="19160" y="16024"/>
                  </a:cubicBezTo>
                  <a:cubicBezTo>
                    <a:pt x="21757" y="11971"/>
                    <a:pt x="22707" y="6492"/>
                    <a:pt x="19318" y="2597"/>
                  </a:cubicBezTo>
                  <a:cubicBezTo>
                    <a:pt x="18052" y="1172"/>
                    <a:pt x="16373" y="348"/>
                    <a:pt x="14536" y="0"/>
                  </a:cubicBezTo>
                  <a:lnTo>
                    <a:pt x="9691" y="0"/>
                  </a:lnTo>
                  <a:cubicBezTo>
                    <a:pt x="7918" y="317"/>
                    <a:pt x="6239" y="887"/>
                    <a:pt x="4814" y="1678"/>
                  </a:cubicBezTo>
                  <a:cubicBezTo>
                    <a:pt x="4782" y="1615"/>
                    <a:pt x="4719" y="1552"/>
                    <a:pt x="4592" y="1520"/>
                  </a:cubicBezTo>
                  <a:cubicBezTo>
                    <a:pt x="3167" y="1457"/>
                    <a:pt x="2090" y="792"/>
                    <a:pt x="1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08" name="Google Shape;1308;p62"/>
            <p:cNvSpPr/>
            <p:nvPr/>
          </p:nvSpPr>
          <p:spPr>
            <a:xfrm rot="5400000">
              <a:off x="7539296" y="2913951"/>
              <a:ext cx="179210" cy="726666"/>
            </a:xfrm>
            <a:custGeom>
              <a:avLst/>
              <a:gdLst/>
              <a:ahLst/>
              <a:cxnLst/>
              <a:rect l="l" t="t" r="r" b="b"/>
              <a:pathLst>
                <a:path w="5544" h="22480" extrusionOk="0">
                  <a:moveTo>
                    <a:pt x="5245" y="1"/>
                  </a:moveTo>
                  <a:cubicBezTo>
                    <a:pt x="5183" y="1"/>
                    <a:pt x="5120" y="28"/>
                    <a:pt x="5074" y="93"/>
                  </a:cubicBezTo>
                  <a:cubicBezTo>
                    <a:pt x="3174" y="3228"/>
                    <a:pt x="1907" y="6648"/>
                    <a:pt x="1400" y="10290"/>
                  </a:cubicBezTo>
                  <a:cubicBezTo>
                    <a:pt x="830" y="14344"/>
                    <a:pt x="1242" y="18365"/>
                    <a:pt x="39" y="22324"/>
                  </a:cubicBezTo>
                  <a:cubicBezTo>
                    <a:pt x="1" y="22418"/>
                    <a:pt x="76" y="22479"/>
                    <a:pt x="156" y="22479"/>
                  </a:cubicBezTo>
                  <a:cubicBezTo>
                    <a:pt x="210" y="22479"/>
                    <a:pt x="266" y="22451"/>
                    <a:pt x="292" y="22387"/>
                  </a:cubicBezTo>
                  <a:cubicBezTo>
                    <a:pt x="1559" y="19126"/>
                    <a:pt x="1400" y="15642"/>
                    <a:pt x="1654" y="12222"/>
                  </a:cubicBezTo>
                  <a:cubicBezTo>
                    <a:pt x="1970" y="7946"/>
                    <a:pt x="3269" y="4019"/>
                    <a:pt x="5454" y="314"/>
                  </a:cubicBezTo>
                  <a:cubicBezTo>
                    <a:pt x="5544" y="157"/>
                    <a:pt x="5396" y="1"/>
                    <a:pt x="5245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09" name="Google Shape;1309;p62"/>
            <p:cNvSpPr/>
            <p:nvPr/>
          </p:nvSpPr>
          <p:spPr>
            <a:xfrm rot="5400000">
              <a:off x="7263290" y="4034939"/>
              <a:ext cx="255626" cy="103893"/>
            </a:xfrm>
            <a:custGeom>
              <a:avLst/>
              <a:gdLst/>
              <a:ahLst/>
              <a:cxnLst/>
              <a:rect l="l" t="t" r="r" b="b"/>
              <a:pathLst>
                <a:path w="7908" h="3214" extrusionOk="0">
                  <a:moveTo>
                    <a:pt x="117" y="0"/>
                  </a:moveTo>
                  <a:cubicBezTo>
                    <a:pt x="59" y="0"/>
                    <a:pt x="1" y="120"/>
                    <a:pt x="54" y="173"/>
                  </a:cubicBezTo>
                  <a:cubicBezTo>
                    <a:pt x="2239" y="1978"/>
                    <a:pt x="4963" y="3118"/>
                    <a:pt x="7781" y="3213"/>
                  </a:cubicBezTo>
                  <a:cubicBezTo>
                    <a:pt x="7876" y="3213"/>
                    <a:pt x="7908" y="3055"/>
                    <a:pt x="7813" y="3023"/>
                  </a:cubicBezTo>
                  <a:cubicBezTo>
                    <a:pt x="4994" y="2612"/>
                    <a:pt x="2461" y="1693"/>
                    <a:pt x="149" y="15"/>
                  </a:cubicBezTo>
                  <a:cubicBezTo>
                    <a:pt x="139" y="4"/>
                    <a:pt x="128" y="0"/>
                    <a:pt x="11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0" name="Google Shape;1310;p62"/>
            <p:cNvSpPr/>
            <p:nvPr/>
          </p:nvSpPr>
          <p:spPr>
            <a:xfrm rot="5400000">
              <a:off x="7539794" y="3540308"/>
              <a:ext cx="286884" cy="422100"/>
            </a:xfrm>
            <a:custGeom>
              <a:avLst/>
              <a:gdLst/>
              <a:ahLst/>
              <a:cxnLst/>
              <a:rect l="l" t="t" r="r" b="b"/>
              <a:pathLst>
                <a:path w="8875" h="13058" extrusionOk="0">
                  <a:moveTo>
                    <a:pt x="115" y="0"/>
                  </a:moveTo>
                  <a:cubicBezTo>
                    <a:pt x="57" y="0"/>
                    <a:pt x="0" y="67"/>
                    <a:pt x="23" y="134"/>
                  </a:cubicBezTo>
                  <a:cubicBezTo>
                    <a:pt x="2366" y="4821"/>
                    <a:pt x="4932" y="9382"/>
                    <a:pt x="8700" y="13024"/>
                  </a:cubicBezTo>
                  <a:cubicBezTo>
                    <a:pt x="8724" y="13047"/>
                    <a:pt x="8748" y="13057"/>
                    <a:pt x="8769" y="13057"/>
                  </a:cubicBezTo>
                  <a:cubicBezTo>
                    <a:pt x="8833" y="13057"/>
                    <a:pt x="8874" y="12968"/>
                    <a:pt x="8827" y="12897"/>
                  </a:cubicBezTo>
                  <a:cubicBezTo>
                    <a:pt x="5122" y="9192"/>
                    <a:pt x="2715" y="4600"/>
                    <a:pt x="181" y="39"/>
                  </a:cubicBezTo>
                  <a:cubicBezTo>
                    <a:pt x="163" y="12"/>
                    <a:pt x="139" y="0"/>
                    <a:pt x="11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1" name="Google Shape;1311;p62"/>
            <p:cNvSpPr/>
            <p:nvPr/>
          </p:nvSpPr>
          <p:spPr>
            <a:xfrm rot="5400000">
              <a:off x="7686144" y="3542328"/>
              <a:ext cx="82623" cy="188649"/>
            </a:xfrm>
            <a:custGeom>
              <a:avLst/>
              <a:gdLst/>
              <a:ahLst/>
              <a:cxnLst/>
              <a:rect l="l" t="t" r="r" b="b"/>
              <a:pathLst>
                <a:path w="2556" h="5836" extrusionOk="0">
                  <a:moveTo>
                    <a:pt x="36" y="0"/>
                  </a:moveTo>
                  <a:cubicBezTo>
                    <a:pt x="16" y="0"/>
                    <a:pt x="0" y="22"/>
                    <a:pt x="0" y="45"/>
                  </a:cubicBezTo>
                  <a:cubicBezTo>
                    <a:pt x="602" y="2040"/>
                    <a:pt x="1394" y="3972"/>
                    <a:pt x="2439" y="5809"/>
                  </a:cubicBezTo>
                  <a:cubicBezTo>
                    <a:pt x="2448" y="5828"/>
                    <a:pt x="2464" y="5836"/>
                    <a:pt x="2481" y="5836"/>
                  </a:cubicBezTo>
                  <a:cubicBezTo>
                    <a:pt x="2517" y="5836"/>
                    <a:pt x="2556" y="5799"/>
                    <a:pt x="2534" y="5777"/>
                  </a:cubicBezTo>
                  <a:cubicBezTo>
                    <a:pt x="1520" y="3908"/>
                    <a:pt x="665" y="2008"/>
                    <a:pt x="63" y="13"/>
                  </a:cubicBezTo>
                  <a:cubicBezTo>
                    <a:pt x="54" y="4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2" name="Google Shape;1312;p62"/>
            <p:cNvSpPr/>
            <p:nvPr/>
          </p:nvSpPr>
          <p:spPr>
            <a:xfrm rot="5400000">
              <a:off x="7763807" y="3635475"/>
              <a:ext cx="122415" cy="181925"/>
            </a:xfrm>
            <a:custGeom>
              <a:avLst/>
              <a:gdLst/>
              <a:ahLst/>
              <a:cxnLst/>
              <a:rect l="l" t="t" r="r" b="b"/>
              <a:pathLst>
                <a:path w="3787" h="5628" extrusionOk="0">
                  <a:moveTo>
                    <a:pt x="54" y="1"/>
                  </a:moveTo>
                  <a:cubicBezTo>
                    <a:pt x="26" y="1"/>
                    <a:pt x="1" y="23"/>
                    <a:pt x="23" y="45"/>
                  </a:cubicBezTo>
                  <a:cubicBezTo>
                    <a:pt x="973" y="2072"/>
                    <a:pt x="2145" y="3972"/>
                    <a:pt x="3665" y="5619"/>
                  </a:cubicBezTo>
                  <a:cubicBezTo>
                    <a:pt x="3671" y="5625"/>
                    <a:pt x="3679" y="5627"/>
                    <a:pt x="3688" y="5627"/>
                  </a:cubicBezTo>
                  <a:cubicBezTo>
                    <a:pt x="3728" y="5627"/>
                    <a:pt x="3786" y="5576"/>
                    <a:pt x="3760" y="5524"/>
                  </a:cubicBezTo>
                  <a:cubicBezTo>
                    <a:pt x="2367" y="3751"/>
                    <a:pt x="1132" y="2009"/>
                    <a:pt x="87" y="14"/>
                  </a:cubicBezTo>
                  <a:cubicBezTo>
                    <a:pt x="77" y="4"/>
                    <a:pt x="65" y="1"/>
                    <a:pt x="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3" name="Google Shape;1313;p62"/>
            <p:cNvSpPr/>
            <p:nvPr/>
          </p:nvSpPr>
          <p:spPr>
            <a:xfrm rot="5400000">
              <a:off x="7783057" y="3231806"/>
              <a:ext cx="83657" cy="216965"/>
            </a:xfrm>
            <a:custGeom>
              <a:avLst/>
              <a:gdLst/>
              <a:ahLst/>
              <a:cxnLst/>
              <a:rect l="l" t="t" r="r" b="b"/>
              <a:pathLst>
                <a:path w="2588" h="6712" extrusionOk="0">
                  <a:moveTo>
                    <a:pt x="2560" y="0"/>
                  </a:moveTo>
                  <a:cubicBezTo>
                    <a:pt x="2552" y="0"/>
                    <a:pt x="2543" y="4"/>
                    <a:pt x="2534" y="13"/>
                  </a:cubicBezTo>
                  <a:cubicBezTo>
                    <a:pt x="1014" y="1850"/>
                    <a:pt x="0" y="4225"/>
                    <a:pt x="95" y="6664"/>
                  </a:cubicBezTo>
                  <a:cubicBezTo>
                    <a:pt x="111" y="6695"/>
                    <a:pt x="143" y="6711"/>
                    <a:pt x="170" y="6711"/>
                  </a:cubicBezTo>
                  <a:cubicBezTo>
                    <a:pt x="198" y="6711"/>
                    <a:pt x="222" y="6695"/>
                    <a:pt x="222" y="6664"/>
                  </a:cubicBezTo>
                  <a:cubicBezTo>
                    <a:pt x="380" y="4225"/>
                    <a:pt x="1014" y="1977"/>
                    <a:pt x="2565" y="45"/>
                  </a:cubicBezTo>
                  <a:cubicBezTo>
                    <a:pt x="2588" y="23"/>
                    <a:pt x="2578" y="0"/>
                    <a:pt x="25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4" name="Google Shape;1314;p62"/>
            <p:cNvSpPr/>
            <p:nvPr/>
          </p:nvSpPr>
          <p:spPr>
            <a:xfrm rot="5400000">
              <a:off x="7614368" y="3196429"/>
              <a:ext cx="104474" cy="464090"/>
            </a:xfrm>
            <a:custGeom>
              <a:avLst/>
              <a:gdLst/>
              <a:ahLst/>
              <a:cxnLst/>
              <a:rect l="l" t="t" r="r" b="b"/>
              <a:pathLst>
                <a:path w="3232" h="14357" extrusionOk="0">
                  <a:moveTo>
                    <a:pt x="1022" y="0"/>
                  </a:moveTo>
                  <a:cubicBezTo>
                    <a:pt x="999" y="0"/>
                    <a:pt x="967" y="16"/>
                    <a:pt x="951" y="48"/>
                  </a:cubicBezTo>
                  <a:cubicBezTo>
                    <a:pt x="1" y="4861"/>
                    <a:pt x="2851" y="9453"/>
                    <a:pt x="1489" y="14267"/>
                  </a:cubicBezTo>
                  <a:cubicBezTo>
                    <a:pt x="1471" y="14322"/>
                    <a:pt x="1517" y="14356"/>
                    <a:pt x="1565" y="14356"/>
                  </a:cubicBezTo>
                  <a:cubicBezTo>
                    <a:pt x="1599" y="14356"/>
                    <a:pt x="1634" y="14339"/>
                    <a:pt x="1648" y="14299"/>
                  </a:cubicBezTo>
                  <a:cubicBezTo>
                    <a:pt x="3231" y="9580"/>
                    <a:pt x="191" y="4861"/>
                    <a:pt x="1046" y="48"/>
                  </a:cubicBezTo>
                  <a:cubicBezTo>
                    <a:pt x="1062" y="16"/>
                    <a:pt x="1046" y="0"/>
                    <a:pt x="1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5" name="Google Shape;1315;p62"/>
            <p:cNvSpPr/>
            <p:nvPr/>
          </p:nvSpPr>
          <p:spPr>
            <a:xfrm rot="5400000">
              <a:off x="7872809" y="3210324"/>
              <a:ext cx="96425" cy="110293"/>
            </a:xfrm>
            <a:custGeom>
              <a:avLst/>
              <a:gdLst/>
              <a:ahLst/>
              <a:cxnLst/>
              <a:rect l="l" t="t" r="r" b="b"/>
              <a:pathLst>
                <a:path w="2983" h="3412" extrusionOk="0">
                  <a:moveTo>
                    <a:pt x="2887" y="1"/>
                  </a:moveTo>
                  <a:cubicBezTo>
                    <a:pt x="2878" y="1"/>
                    <a:pt x="2869" y="3"/>
                    <a:pt x="2860" y="7"/>
                  </a:cubicBezTo>
                  <a:cubicBezTo>
                    <a:pt x="1625" y="831"/>
                    <a:pt x="675" y="1971"/>
                    <a:pt x="42" y="3301"/>
                  </a:cubicBezTo>
                  <a:cubicBezTo>
                    <a:pt x="1" y="3363"/>
                    <a:pt x="53" y="3411"/>
                    <a:pt x="113" y="3411"/>
                  </a:cubicBezTo>
                  <a:cubicBezTo>
                    <a:pt x="145" y="3411"/>
                    <a:pt x="178" y="3397"/>
                    <a:pt x="200" y="3364"/>
                  </a:cubicBezTo>
                  <a:cubicBezTo>
                    <a:pt x="865" y="2066"/>
                    <a:pt x="1784" y="1021"/>
                    <a:pt x="2955" y="102"/>
                  </a:cubicBezTo>
                  <a:cubicBezTo>
                    <a:pt x="2983" y="75"/>
                    <a:pt x="2940" y="1"/>
                    <a:pt x="288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6" name="Google Shape;1316;p62"/>
            <p:cNvSpPr/>
            <p:nvPr/>
          </p:nvSpPr>
          <p:spPr>
            <a:xfrm rot="5400000">
              <a:off x="7470544" y="3538595"/>
              <a:ext cx="19460" cy="114527"/>
            </a:xfrm>
            <a:custGeom>
              <a:avLst/>
              <a:gdLst/>
              <a:ahLst/>
              <a:cxnLst/>
              <a:rect l="l" t="t" r="r" b="b"/>
              <a:pathLst>
                <a:path w="602" h="3543" extrusionOk="0">
                  <a:moveTo>
                    <a:pt x="32" y="0"/>
                  </a:moveTo>
                  <a:cubicBezTo>
                    <a:pt x="16" y="0"/>
                    <a:pt x="0" y="8"/>
                    <a:pt x="0" y="24"/>
                  </a:cubicBezTo>
                  <a:cubicBezTo>
                    <a:pt x="0" y="1228"/>
                    <a:pt x="158" y="2368"/>
                    <a:pt x="475" y="3508"/>
                  </a:cubicBezTo>
                  <a:cubicBezTo>
                    <a:pt x="487" y="3532"/>
                    <a:pt x="509" y="3542"/>
                    <a:pt x="530" y="3542"/>
                  </a:cubicBezTo>
                  <a:cubicBezTo>
                    <a:pt x="566" y="3542"/>
                    <a:pt x="602" y="3515"/>
                    <a:pt x="602" y="3476"/>
                  </a:cubicBezTo>
                  <a:cubicBezTo>
                    <a:pt x="317" y="2336"/>
                    <a:pt x="158" y="1196"/>
                    <a:pt x="63" y="24"/>
                  </a:cubicBezTo>
                  <a:cubicBezTo>
                    <a:pt x="63" y="8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7" name="Google Shape;1317;p62"/>
            <p:cNvSpPr/>
            <p:nvPr/>
          </p:nvSpPr>
          <p:spPr>
            <a:xfrm rot="5400000">
              <a:off x="7534971" y="3526828"/>
              <a:ext cx="67139" cy="176365"/>
            </a:xfrm>
            <a:custGeom>
              <a:avLst/>
              <a:gdLst/>
              <a:ahLst/>
              <a:cxnLst/>
              <a:rect l="l" t="t" r="r" b="b"/>
              <a:pathLst>
                <a:path w="2077" h="5456" extrusionOk="0">
                  <a:moveTo>
                    <a:pt x="34" y="1"/>
                  </a:moveTo>
                  <a:cubicBezTo>
                    <a:pt x="14" y="1"/>
                    <a:pt x="0" y="19"/>
                    <a:pt x="18" y="38"/>
                  </a:cubicBezTo>
                  <a:cubicBezTo>
                    <a:pt x="557" y="1874"/>
                    <a:pt x="1222" y="3679"/>
                    <a:pt x="1982" y="5421"/>
                  </a:cubicBezTo>
                  <a:cubicBezTo>
                    <a:pt x="1982" y="5445"/>
                    <a:pt x="1996" y="5456"/>
                    <a:pt x="2013" y="5456"/>
                  </a:cubicBezTo>
                  <a:cubicBezTo>
                    <a:pt x="2041" y="5456"/>
                    <a:pt x="2077" y="5429"/>
                    <a:pt x="2077" y="5390"/>
                  </a:cubicBezTo>
                  <a:cubicBezTo>
                    <a:pt x="1349" y="3616"/>
                    <a:pt x="684" y="1843"/>
                    <a:pt x="82" y="38"/>
                  </a:cubicBezTo>
                  <a:cubicBezTo>
                    <a:pt x="68" y="11"/>
                    <a:pt x="49" y="1"/>
                    <a:pt x="3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8" name="Google Shape;1318;p62"/>
            <p:cNvSpPr/>
            <p:nvPr/>
          </p:nvSpPr>
          <p:spPr>
            <a:xfrm rot="5400000">
              <a:off x="8256969" y="3570207"/>
              <a:ext cx="89088" cy="18522"/>
            </a:xfrm>
            <a:custGeom>
              <a:avLst/>
              <a:gdLst/>
              <a:ahLst/>
              <a:cxnLst/>
              <a:rect l="l" t="t" r="r" b="b"/>
              <a:pathLst>
                <a:path w="2756" h="573" extrusionOk="0">
                  <a:moveTo>
                    <a:pt x="2615" y="0"/>
                  </a:moveTo>
                  <a:cubicBezTo>
                    <a:pt x="1746" y="0"/>
                    <a:pt x="905" y="270"/>
                    <a:pt x="64" y="541"/>
                  </a:cubicBezTo>
                  <a:cubicBezTo>
                    <a:pt x="39" y="541"/>
                    <a:pt x="34" y="561"/>
                    <a:pt x="16" y="569"/>
                  </a:cubicBezTo>
                  <a:lnTo>
                    <a:pt x="16" y="569"/>
                  </a:lnTo>
                  <a:lnTo>
                    <a:pt x="2756" y="2"/>
                  </a:lnTo>
                  <a:cubicBezTo>
                    <a:pt x="2709" y="1"/>
                    <a:pt x="2662" y="0"/>
                    <a:pt x="2615" y="0"/>
                  </a:cubicBezTo>
                  <a:close/>
                  <a:moveTo>
                    <a:pt x="16" y="569"/>
                  </a:moveTo>
                  <a:lnTo>
                    <a:pt x="1" y="573"/>
                  </a:lnTo>
                  <a:cubicBezTo>
                    <a:pt x="7" y="573"/>
                    <a:pt x="12" y="571"/>
                    <a:pt x="16" y="569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9" name="Google Shape;1319;p62"/>
            <p:cNvSpPr/>
            <p:nvPr/>
          </p:nvSpPr>
          <p:spPr>
            <a:xfrm rot="5400000">
              <a:off x="7711761" y="2845752"/>
              <a:ext cx="84918" cy="102923"/>
            </a:xfrm>
            <a:custGeom>
              <a:avLst/>
              <a:gdLst/>
              <a:ahLst/>
              <a:cxnLst/>
              <a:rect l="l" t="t" r="r" b="b"/>
              <a:pathLst>
                <a:path w="2627" h="3184" extrusionOk="0">
                  <a:moveTo>
                    <a:pt x="2546" y="1"/>
                  </a:moveTo>
                  <a:cubicBezTo>
                    <a:pt x="2534" y="1"/>
                    <a:pt x="2523" y="7"/>
                    <a:pt x="2515" y="22"/>
                  </a:cubicBezTo>
                  <a:cubicBezTo>
                    <a:pt x="1534" y="909"/>
                    <a:pt x="678" y="1922"/>
                    <a:pt x="45" y="3094"/>
                  </a:cubicBezTo>
                  <a:cubicBezTo>
                    <a:pt x="0" y="3139"/>
                    <a:pt x="51" y="3183"/>
                    <a:pt x="95" y="3183"/>
                  </a:cubicBezTo>
                  <a:cubicBezTo>
                    <a:pt x="113" y="3183"/>
                    <a:pt x="131" y="3176"/>
                    <a:pt x="140" y="3157"/>
                  </a:cubicBezTo>
                  <a:cubicBezTo>
                    <a:pt x="837" y="2017"/>
                    <a:pt x="1629" y="1004"/>
                    <a:pt x="2579" y="85"/>
                  </a:cubicBezTo>
                  <a:cubicBezTo>
                    <a:pt x="2627" y="61"/>
                    <a:pt x="2583" y="1"/>
                    <a:pt x="254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0" name="Google Shape;1320;p62"/>
            <p:cNvSpPr/>
            <p:nvPr/>
          </p:nvSpPr>
          <p:spPr>
            <a:xfrm rot="5400000">
              <a:off x="7649305" y="2930220"/>
              <a:ext cx="19201" cy="43154"/>
            </a:xfrm>
            <a:custGeom>
              <a:avLst/>
              <a:gdLst/>
              <a:ahLst/>
              <a:cxnLst/>
              <a:rect l="l" t="t" r="r" b="b"/>
              <a:pathLst>
                <a:path w="594" h="1335" extrusionOk="0">
                  <a:moveTo>
                    <a:pt x="511" y="0"/>
                  </a:moveTo>
                  <a:cubicBezTo>
                    <a:pt x="497" y="0"/>
                    <a:pt x="484" y="4"/>
                    <a:pt x="475" y="13"/>
                  </a:cubicBezTo>
                  <a:cubicBezTo>
                    <a:pt x="222" y="393"/>
                    <a:pt x="32" y="836"/>
                    <a:pt x="0" y="1311"/>
                  </a:cubicBezTo>
                  <a:cubicBezTo>
                    <a:pt x="0" y="1327"/>
                    <a:pt x="24" y="1335"/>
                    <a:pt x="48" y="1335"/>
                  </a:cubicBezTo>
                  <a:cubicBezTo>
                    <a:pt x="72" y="1335"/>
                    <a:pt x="95" y="1327"/>
                    <a:pt x="95" y="1311"/>
                  </a:cubicBezTo>
                  <a:cubicBezTo>
                    <a:pt x="159" y="868"/>
                    <a:pt x="285" y="424"/>
                    <a:pt x="570" y="76"/>
                  </a:cubicBezTo>
                  <a:cubicBezTo>
                    <a:pt x="594" y="29"/>
                    <a:pt x="549" y="0"/>
                    <a:pt x="5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1" name="Google Shape;1321;p62"/>
            <p:cNvSpPr/>
            <p:nvPr/>
          </p:nvSpPr>
          <p:spPr>
            <a:xfrm rot="5400000">
              <a:off x="7693001" y="2908640"/>
              <a:ext cx="374194" cy="208432"/>
            </a:xfrm>
            <a:custGeom>
              <a:avLst/>
              <a:gdLst/>
              <a:ahLst/>
              <a:cxnLst/>
              <a:rect l="l" t="t" r="r" b="b"/>
              <a:pathLst>
                <a:path w="11576" h="6448" extrusionOk="0">
                  <a:moveTo>
                    <a:pt x="11507" y="1"/>
                  </a:moveTo>
                  <a:cubicBezTo>
                    <a:pt x="11501" y="1"/>
                    <a:pt x="11495" y="2"/>
                    <a:pt x="11488" y="6"/>
                  </a:cubicBezTo>
                  <a:cubicBezTo>
                    <a:pt x="7371" y="1209"/>
                    <a:pt x="2716" y="2824"/>
                    <a:pt x="24" y="6371"/>
                  </a:cubicBezTo>
                  <a:cubicBezTo>
                    <a:pt x="0" y="6418"/>
                    <a:pt x="45" y="6447"/>
                    <a:pt x="83" y="6447"/>
                  </a:cubicBezTo>
                  <a:cubicBezTo>
                    <a:pt x="97" y="6447"/>
                    <a:pt x="110" y="6443"/>
                    <a:pt x="119" y="6435"/>
                  </a:cubicBezTo>
                  <a:cubicBezTo>
                    <a:pt x="2842" y="3046"/>
                    <a:pt x="7498" y="1399"/>
                    <a:pt x="11520" y="133"/>
                  </a:cubicBezTo>
                  <a:cubicBezTo>
                    <a:pt x="11576" y="104"/>
                    <a:pt x="11557" y="1"/>
                    <a:pt x="115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2" name="Google Shape;1322;p62"/>
            <p:cNvSpPr/>
            <p:nvPr/>
          </p:nvSpPr>
          <p:spPr>
            <a:xfrm rot="5400000">
              <a:off x="7698781" y="2751344"/>
              <a:ext cx="38337" cy="54112"/>
            </a:xfrm>
            <a:custGeom>
              <a:avLst/>
              <a:gdLst/>
              <a:ahLst/>
              <a:cxnLst/>
              <a:rect l="l" t="t" r="r" b="b"/>
              <a:pathLst>
                <a:path w="1186" h="1674" extrusionOk="0">
                  <a:moveTo>
                    <a:pt x="1133" y="0"/>
                  </a:moveTo>
                  <a:cubicBezTo>
                    <a:pt x="1121" y="0"/>
                    <a:pt x="1109" y="4"/>
                    <a:pt x="1100" y="13"/>
                  </a:cubicBezTo>
                  <a:cubicBezTo>
                    <a:pt x="847" y="615"/>
                    <a:pt x="467" y="1153"/>
                    <a:pt x="23" y="1628"/>
                  </a:cubicBezTo>
                  <a:cubicBezTo>
                    <a:pt x="1" y="1651"/>
                    <a:pt x="26" y="1673"/>
                    <a:pt x="54" y="1673"/>
                  </a:cubicBezTo>
                  <a:cubicBezTo>
                    <a:pt x="65" y="1673"/>
                    <a:pt x="77" y="1669"/>
                    <a:pt x="87" y="1660"/>
                  </a:cubicBezTo>
                  <a:cubicBezTo>
                    <a:pt x="562" y="1217"/>
                    <a:pt x="910" y="647"/>
                    <a:pt x="1163" y="45"/>
                  </a:cubicBezTo>
                  <a:cubicBezTo>
                    <a:pt x="1186" y="23"/>
                    <a:pt x="1161" y="0"/>
                    <a:pt x="113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3" name="Google Shape;1323;p62"/>
            <p:cNvSpPr/>
            <p:nvPr/>
          </p:nvSpPr>
          <p:spPr>
            <a:xfrm rot="5400000">
              <a:off x="7719505" y="2928942"/>
              <a:ext cx="165342" cy="151378"/>
            </a:xfrm>
            <a:custGeom>
              <a:avLst/>
              <a:gdLst/>
              <a:ahLst/>
              <a:cxnLst/>
              <a:rect l="l" t="t" r="r" b="b"/>
              <a:pathLst>
                <a:path w="5115" h="4683" extrusionOk="0">
                  <a:moveTo>
                    <a:pt x="5022" y="0"/>
                  </a:moveTo>
                  <a:cubicBezTo>
                    <a:pt x="5014" y="0"/>
                    <a:pt x="5005" y="2"/>
                    <a:pt x="4997" y="6"/>
                  </a:cubicBezTo>
                  <a:cubicBezTo>
                    <a:pt x="3160" y="1337"/>
                    <a:pt x="1481" y="2857"/>
                    <a:pt x="25" y="4567"/>
                  </a:cubicBezTo>
                  <a:cubicBezTo>
                    <a:pt x="0" y="4615"/>
                    <a:pt x="32" y="4683"/>
                    <a:pt x="77" y="4683"/>
                  </a:cubicBezTo>
                  <a:cubicBezTo>
                    <a:pt x="90" y="4683"/>
                    <a:pt x="105" y="4676"/>
                    <a:pt x="120" y="4662"/>
                  </a:cubicBezTo>
                  <a:cubicBezTo>
                    <a:pt x="1640" y="3015"/>
                    <a:pt x="3286" y="1495"/>
                    <a:pt x="5060" y="133"/>
                  </a:cubicBezTo>
                  <a:cubicBezTo>
                    <a:pt x="5115" y="78"/>
                    <a:pt x="5075" y="0"/>
                    <a:pt x="5022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4" name="Google Shape;1324;p62"/>
            <p:cNvSpPr/>
            <p:nvPr/>
          </p:nvSpPr>
          <p:spPr>
            <a:xfrm rot="5400000">
              <a:off x="7724145" y="2796874"/>
              <a:ext cx="269914" cy="180470"/>
            </a:xfrm>
            <a:custGeom>
              <a:avLst/>
              <a:gdLst/>
              <a:ahLst/>
              <a:cxnLst/>
              <a:rect l="l" t="t" r="r" b="b"/>
              <a:pathLst>
                <a:path w="8350" h="5583" extrusionOk="0">
                  <a:moveTo>
                    <a:pt x="8254" y="1"/>
                  </a:moveTo>
                  <a:cubicBezTo>
                    <a:pt x="4993" y="919"/>
                    <a:pt x="2142" y="2819"/>
                    <a:pt x="52" y="5479"/>
                  </a:cubicBezTo>
                  <a:cubicBezTo>
                    <a:pt x="0" y="5531"/>
                    <a:pt x="54" y="5583"/>
                    <a:pt x="93" y="5583"/>
                  </a:cubicBezTo>
                  <a:cubicBezTo>
                    <a:pt x="102" y="5583"/>
                    <a:pt x="110" y="5580"/>
                    <a:pt x="116" y="5574"/>
                  </a:cubicBezTo>
                  <a:cubicBezTo>
                    <a:pt x="2396" y="3009"/>
                    <a:pt x="5056" y="1236"/>
                    <a:pt x="8286" y="127"/>
                  </a:cubicBezTo>
                  <a:cubicBezTo>
                    <a:pt x="8349" y="96"/>
                    <a:pt x="8318" y="1"/>
                    <a:pt x="8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5" name="Google Shape;1325;p62"/>
            <p:cNvSpPr/>
            <p:nvPr/>
          </p:nvSpPr>
          <p:spPr>
            <a:xfrm rot="5400000">
              <a:off x="8902532" y="4103246"/>
              <a:ext cx="3103" cy="8986"/>
            </a:xfrm>
            <a:custGeom>
              <a:avLst/>
              <a:gdLst/>
              <a:ahLst/>
              <a:cxnLst/>
              <a:rect l="l" t="t" r="r" b="b"/>
              <a:pathLst>
                <a:path w="96" h="278" extrusionOk="0">
                  <a:moveTo>
                    <a:pt x="32" y="1"/>
                  </a:moveTo>
                  <a:cubicBezTo>
                    <a:pt x="32" y="1"/>
                    <a:pt x="0" y="1"/>
                    <a:pt x="0" y="33"/>
                  </a:cubicBezTo>
                  <a:cubicBezTo>
                    <a:pt x="0" y="96"/>
                    <a:pt x="32" y="191"/>
                    <a:pt x="63" y="254"/>
                  </a:cubicBezTo>
                  <a:cubicBezTo>
                    <a:pt x="63" y="270"/>
                    <a:pt x="71" y="278"/>
                    <a:pt x="79" y="278"/>
                  </a:cubicBezTo>
                  <a:cubicBezTo>
                    <a:pt x="87" y="278"/>
                    <a:pt x="95" y="270"/>
                    <a:pt x="95" y="254"/>
                  </a:cubicBezTo>
                  <a:cubicBezTo>
                    <a:pt x="95" y="191"/>
                    <a:pt x="63" y="9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6" name="Google Shape;1326;p62"/>
            <p:cNvSpPr/>
            <p:nvPr/>
          </p:nvSpPr>
          <p:spPr>
            <a:xfrm rot="5400000">
              <a:off x="7472562" y="2837046"/>
              <a:ext cx="900865" cy="2442024"/>
            </a:xfrm>
            <a:custGeom>
              <a:avLst/>
              <a:gdLst/>
              <a:ahLst/>
              <a:cxnLst/>
              <a:rect l="l" t="t" r="r" b="b"/>
              <a:pathLst>
                <a:path w="27869" h="75546" extrusionOk="0">
                  <a:moveTo>
                    <a:pt x="27141" y="0"/>
                  </a:moveTo>
                  <a:cubicBezTo>
                    <a:pt x="26064" y="3579"/>
                    <a:pt x="24385" y="7126"/>
                    <a:pt x="22960" y="10197"/>
                  </a:cubicBezTo>
                  <a:cubicBezTo>
                    <a:pt x="17957" y="20933"/>
                    <a:pt x="7221" y="28027"/>
                    <a:pt x="2945" y="39079"/>
                  </a:cubicBezTo>
                  <a:cubicBezTo>
                    <a:pt x="2860" y="39271"/>
                    <a:pt x="3004" y="39434"/>
                    <a:pt x="3155" y="39434"/>
                  </a:cubicBezTo>
                  <a:cubicBezTo>
                    <a:pt x="3229" y="39434"/>
                    <a:pt x="3305" y="39395"/>
                    <a:pt x="3357" y="39301"/>
                  </a:cubicBezTo>
                  <a:cubicBezTo>
                    <a:pt x="7949" y="30212"/>
                    <a:pt x="15360" y="23308"/>
                    <a:pt x="20838" y="14948"/>
                  </a:cubicBezTo>
                  <a:lnTo>
                    <a:pt x="20838" y="14948"/>
                  </a:lnTo>
                  <a:cubicBezTo>
                    <a:pt x="19825" y="17513"/>
                    <a:pt x="19255" y="20268"/>
                    <a:pt x="18558" y="23023"/>
                  </a:cubicBezTo>
                  <a:cubicBezTo>
                    <a:pt x="17355" y="27710"/>
                    <a:pt x="14505" y="32207"/>
                    <a:pt x="14473" y="37148"/>
                  </a:cubicBezTo>
                  <a:cubicBezTo>
                    <a:pt x="14346" y="37211"/>
                    <a:pt x="14315" y="37338"/>
                    <a:pt x="14378" y="37464"/>
                  </a:cubicBezTo>
                  <a:cubicBezTo>
                    <a:pt x="9976" y="41930"/>
                    <a:pt x="3579" y="46743"/>
                    <a:pt x="3579" y="53615"/>
                  </a:cubicBezTo>
                  <a:cubicBezTo>
                    <a:pt x="3610" y="56941"/>
                    <a:pt x="5131" y="60076"/>
                    <a:pt x="5321" y="63401"/>
                  </a:cubicBezTo>
                  <a:cubicBezTo>
                    <a:pt x="5574" y="67803"/>
                    <a:pt x="3674" y="71857"/>
                    <a:pt x="349" y="74675"/>
                  </a:cubicBezTo>
                  <a:cubicBezTo>
                    <a:pt x="64" y="74675"/>
                    <a:pt x="0" y="75150"/>
                    <a:pt x="317" y="75214"/>
                  </a:cubicBezTo>
                  <a:cubicBezTo>
                    <a:pt x="1287" y="75439"/>
                    <a:pt x="2254" y="75545"/>
                    <a:pt x="3210" y="75545"/>
                  </a:cubicBezTo>
                  <a:cubicBezTo>
                    <a:pt x="11128" y="75545"/>
                    <a:pt x="18362" y="68283"/>
                    <a:pt x="20933" y="61248"/>
                  </a:cubicBezTo>
                  <a:cubicBezTo>
                    <a:pt x="23974" y="52792"/>
                    <a:pt x="21345" y="43418"/>
                    <a:pt x="14885" y="37338"/>
                  </a:cubicBezTo>
                  <a:cubicBezTo>
                    <a:pt x="14916" y="37306"/>
                    <a:pt x="14948" y="37274"/>
                    <a:pt x="14948" y="37211"/>
                  </a:cubicBezTo>
                  <a:cubicBezTo>
                    <a:pt x="15265" y="32429"/>
                    <a:pt x="17798" y="28217"/>
                    <a:pt x="19002" y="23625"/>
                  </a:cubicBezTo>
                  <a:cubicBezTo>
                    <a:pt x="20173" y="19096"/>
                    <a:pt x="20933" y="14441"/>
                    <a:pt x="23657" y="10514"/>
                  </a:cubicBezTo>
                  <a:cubicBezTo>
                    <a:pt x="23689" y="10419"/>
                    <a:pt x="23625" y="10356"/>
                    <a:pt x="23562" y="10356"/>
                  </a:cubicBezTo>
                  <a:cubicBezTo>
                    <a:pt x="24100" y="9311"/>
                    <a:pt x="24607" y="8234"/>
                    <a:pt x="25050" y="7126"/>
                  </a:cubicBezTo>
                  <a:cubicBezTo>
                    <a:pt x="26000" y="4845"/>
                    <a:pt x="27077" y="2439"/>
                    <a:pt x="27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7" name="Google Shape;1327;p62"/>
            <p:cNvSpPr/>
            <p:nvPr/>
          </p:nvSpPr>
          <p:spPr>
            <a:xfrm rot="5400000">
              <a:off x="7662390" y="4432458"/>
              <a:ext cx="1333923" cy="1629309"/>
            </a:xfrm>
            <a:custGeom>
              <a:avLst/>
              <a:gdLst/>
              <a:ahLst/>
              <a:cxnLst/>
              <a:rect l="l" t="t" r="r" b="b"/>
              <a:pathLst>
                <a:path w="41266" h="50404" extrusionOk="0">
                  <a:moveTo>
                    <a:pt x="1" y="0"/>
                  </a:moveTo>
                  <a:cubicBezTo>
                    <a:pt x="507" y="2660"/>
                    <a:pt x="1078" y="5289"/>
                    <a:pt x="2059" y="7854"/>
                  </a:cubicBezTo>
                  <a:cubicBezTo>
                    <a:pt x="2978" y="10229"/>
                    <a:pt x="4118" y="12509"/>
                    <a:pt x="5448" y="14663"/>
                  </a:cubicBezTo>
                  <a:cubicBezTo>
                    <a:pt x="5393" y="14630"/>
                    <a:pt x="5331" y="14612"/>
                    <a:pt x="5272" y="14612"/>
                  </a:cubicBezTo>
                  <a:cubicBezTo>
                    <a:pt x="5159" y="14612"/>
                    <a:pt x="5057" y="14676"/>
                    <a:pt x="5036" y="14821"/>
                  </a:cubicBezTo>
                  <a:cubicBezTo>
                    <a:pt x="4118" y="19223"/>
                    <a:pt x="3358" y="24068"/>
                    <a:pt x="4783" y="28439"/>
                  </a:cubicBezTo>
                  <a:cubicBezTo>
                    <a:pt x="6113" y="32524"/>
                    <a:pt x="8488" y="34139"/>
                    <a:pt x="12035" y="35976"/>
                  </a:cubicBezTo>
                  <a:cubicBezTo>
                    <a:pt x="14315" y="37179"/>
                    <a:pt x="14949" y="39174"/>
                    <a:pt x="16849" y="40663"/>
                  </a:cubicBezTo>
                  <a:cubicBezTo>
                    <a:pt x="18844" y="42215"/>
                    <a:pt x="21282" y="43323"/>
                    <a:pt x="23626" y="44178"/>
                  </a:cubicBezTo>
                  <a:cubicBezTo>
                    <a:pt x="26096" y="45033"/>
                    <a:pt x="28566" y="45413"/>
                    <a:pt x="31131" y="45825"/>
                  </a:cubicBezTo>
                  <a:cubicBezTo>
                    <a:pt x="34932" y="46427"/>
                    <a:pt x="37687" y="47757"/>
                    <a:pt x="40569" y="50322"/>
                  </a:cubicBezTo>
                  <a:cubicBezTo>
                    <a:pt x="40638" y="50379"/>
                    <a:pt x="40710" y="50403"/>
                    <a:pt x="40778" y="50403"/>
                  </a:cubicBezTo>
                  <a:cubicBezTo>
                    <a:pt x="40898" y="50403"/>
                    <a:pt x="41003" y="50328"/>
                    <a:pt x="41044" y="50227"/>
                  </a:cubicBezTo>
                  <a:cubicBezTo>
                    <a:pt x="41202" y="50164"/>
                    <a:pt x="41266" y="50005"/>
                    <a:pt x="41171" y="49815"/>
                  </a:cubicBezTo>
                  <a:cubicBezTo>
                    <a:pt x="39714" y="47250"/>
                    <a:pt x="39872" y="44431"/>
                    <a:pt x="39017" y="41676"/>
                  </a:cubicBezTo>
                  <a:cubicBezTo>
                    <a:pt x="38479" y="39998"/>
                    <a:pt x="37529" y="38604"/>
                    <a:pt x="36420" y="37211"/>
                  </a:cubicBezTo>
                  <a:cubicBezTo>
                    <a:pt x="34298" y="34519"/>
                    <a:pt x="32842" y="32556"/>
                    <a:pt x="31575" y="29357"/>
                  </a:cubicBezTo>
                  <a:cubicBezTo>
                    <a:pt x="30751" y="27172"/>
                    <a:pt x="29960" y="25113"/>
                    <a:pt x="28440" y="23277"/>
                  </a:cubicBezTo>
                  <a:cubicBezTo>
                    <a:pt x="27268" y="21788"/>
                    <a:pt x="25779" y="20521"/>
                    <a:pt x="24006" y="19730"/>
                  </a:cubicBezTo>
                  <a:cubicBezTo>
                    <a:pt x="21472" y="18558"/>
                    <a:pt x="18939" y="18526"/>
                    <a:pt x="16659" y="16594"/>
                  </a:cubicBezTo>
                  <a:cubicBezTo>
                    <a:pt x="15139" y="15328"/>
                    <a:pt x="14410" y="14441"/>
                    <a:pt x="12415" y="14251"/>
                  </a:cubicBezTo>
                  <a:cubicBezTo>
                    <a:pt x="11989" y="14208"/>
                    <a:pt x="11569" y="14193"/>
                    <a:pt x="11153" y="14193"/>
                  </a:cubicBezTo>
                  <a:cubicBezTo>
                    <a:pt x="10333" y="14193"/>
                    <a:pt x="9528" y="14249"/>
                    <a:pt x="8721" y="14249"/>
                  </a:cubicBezTo>
                  <a:cubicBezTo>
                    <a:pt x="7839" y="14249"/>
                    <a:pt x="6956" y="14182"/>
                    <a:pt x="6050" y="13903"/>
                  </a:cubicBezTo>
                  <a:cubicBezTo>
                    <a:pt x="4878" y="11844"/>
                    <a:pt x="3864" y="9754"/>
                    <a:pt x="3041" y="7537"/>
                  </a:cubicBezTo>
                  <a:cubicBezTo>
                    <a:pt x="2123" y="5099"/>
                    <a:pt x="1584" y="2534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8" name="Google Shape;1328;p62"/>
            <p:cNvSpPr/>
            <p:nvPr/>
          </p:nvSpPr>
          <p:spPr>
            <a:xfrm rot="5400000">
              <a:off x="7800531" y="2986889"/>
              <a:ext cx="1253046" cy="1433905"/>
            </a:xfrm>
            <a:custGeom>
              <a:avLst/>
              <a:gdLst/>
              <a:ahLst/>
              <a:cxnLst/>
              <a:rect l="l" t="t" r="r" b="b"/>
              <a:pathLst>
                <a:path w="38764" h="44359" extrusionOk="0">
                  <a:moveTo>
                    <a:pt x="1" y="0"/>
                  </a:moveTo>
                  <a:cubicBezTo>
                    <a:pt x="381" y="918"/>
                    <a:pt x="824" y="1773"/>
                    <a:pt x="1457" y="2565"/>
                  </a:cubicBezTo>
                  <a:cubicBezTo>
                    <a:pt x="2027" y="3262"/>
                    <a:pt x="4498" y="4782"/>
                    <a:pt x="5353" y="5859"/>
                  </a:cubicBezTo>
                  <a:cubicBezTo>
                    <a:pt x="5321" y="5890"/>
                    <a:pt x="5289" y="5922"/>
                    <a:pt x="5321" y="5985"/>
                  </a:cubicBezTo>
                  <a:cubicBezTo>
                    <a:pt x="4783" y="6429"/>
                    <a:pt x="4276" y="6904"/>
                    <a:pt x="3738" y="7347"/>
                  </a:cubicBezTo>
                  <a:cubicBezTo>
                    <a:pt x="3643" y="7347"/>
                    <a:pt x="3516" y="7442"/>
                    <a:pt x="3484" y="7537"/>
                  </a:cubicBezTo>
                  <a:cubicBezTo>
                    <a:pt x="3168" y="10482"/>
                    <a:pt x="7284" y="13016"/>
                    <a:pt x="9406" y="14409"/>
                  </a:cubicBezTo>
                  <a:cubicBezTo>
                    <a:pt x="12543" y="16471"/>
                    <a:pt x="16159" y="17734"/>
                    <a:pt x="19888" y="17734"/>
                  </a:cubicBezTo>
                  <a:cubicBezTo>
                    <a:pt x="20225" y="17734"/>
                    <a:pt x="20563" y="17724"/>
                    <a:pt x="20902" y="17703"/>
                  </a:cubicBezTo>
                  <a:cubicBezTo>
                    <a:pt x="23436" y="17513"/>
                    <a:pt x="25779" y="16785"/>
                    <a:pt x="27869" y="15486"/>
                  </a:cubicBezTo>
                  <a:lnTo>
                    <a:pt x="27869" y="15486"/>
                  </a:lnTo>
                  <a:cubicBezTo>
                    <a:pt x="25653" y="17386"/>
                    <a:pt x="23341" y="19128"/>
                    <a:pt x="20902" y="20838"/>
                  </a:cubicBezTo>
                  <a:cubicBezTo>
                    <a:pt x="20412" y="20778"/>
                    <a:pt x="19912" y="20749"/>
                    <a:pt x="19407" y="20749"/>
                  </a:cubicBezTo>
                  <a:cubicBezTo>
                    <a:pt x="15632" y="20749"/>
                    <a:pt x="11583" y="22412"/>
                    <a:pt x="9628" y="25652"/>
                  </a:cubicBezTo>
                  <a:cubicBezTo>
                    <a:pt x="6208" y="31384"/>
                    <a:pt x="11306" y="38414"/>
                    <a:pt x="7094" y="43893"/>
                  </a:cubicBezTo>
                  <a:cubicBezTo>
                    <a:pt x="7031" y="43925"/>
                    <a:pt x="6999" y="43988"/>
                    <a:pt x="7031" y="44020"/>
                  </a:cubicBezTo>
                  <a:cubicBezTo>
                    <a:pt x="6985" y="44181"/>
                    <a:pt x="7123" y="44359"/>
                    <a:pt x="7275" y="44359"/>
                  </a:cubicBezTo>
                  <a:cubicBezTo>
                    <a:pt x="7332" y="44359"/>
                    <a:pt x="7391" y="44334"/>
                    <a:pt x="7443" y="44273"/>
                  </a:cubicBezTo>
                  <a:cubicBezTo>
                    <a:pt x="7538" y="44146"/>
                    <a:pt x="7633" y="44020"/>
                    <a:pt x="7728" y="43925"/>
                  </a:cubicBezTo>
                  <a:cubicBezTo>
                    <a:pt x="11306" y="42151"/>
                    <a:pt x="14093" y="39143"/>
                    <a:pt x="16025" y="35659"/>
                  </a:cubicBezTo>
                  <a:cubicBezTo>
                    <a:pt x="17039" y="33822"/>
                    <a:pt x="17799" y="31859"/>
                    <a:pt x="18337" y="29832"/>
                  </a:cubicBezTo>
                  <a:cubicBezTo>
                    <a:pt x="19065" y="26982"/>
                    <a:pt x="19002" y="23942"/>
                    <a:pt x="20744" y="21472"/>
                  </a:cubicBezTo>
                  <a:cubicBezTo>
                    <a:pt x="20839" y="21408"/>
                    <a:pt x="20902" y="21377"/>
                    <a:pt x="20966" y="21345"/>
                  </a:cubicBezTo>
                  <a:cubicBezTo>
                    <a:pt x="20997" y="21345"/>
                    <a:pt x="20997" y="21345"/>
                    <a:pt x="20997" y="21313"/>
                  </a:cubicBezTo>
                  <a:cubicBezTo>
                    <a:pt x="21029" y="21313"/>
                    <a:pt x="21061" y="21313"/>
                    <a:pt x="21092" y="21281"/>
                  </a:cubicBezTo>
                  <a:cubicBezTo>
                    <a:pt x="25336" y="19001"/>
                    <a:pt x="29104" y="15644"/>
                    <a:pt x="32145" y="11908"/>
                  </a:cubicBezTo>
                  <a:cubicBezTo>
                    <a:pt x="33887" y="10166"/>
                    <a:pt x="35438" y="8139"/>
                    <a:pt x="35913" y="5764"/>
                  </a:cubicBezTo>
                  <a:cubicBezTo>
                    <a:pt x="36040" y="5637"/>
                    <a:pt x="36135" y="5542"/>
                    <a:pt x="36262" y="5415"/>
                  </a:cubicBezTo>
                  <a:cubicBezTo>
                    <a:pt x="36275" y="5419"/>
                    <a:pt x="36288" y="5420"/>
                    <a:pt x="36301" y="5420"/>
                  </a:cubicBezTo>
                  <a:cubicBezTo>
                    <a:pt x="36407" y="5420"/>
                    <a:pt x="36480" y="5307"/>
                    <a:pt x="36452" y="5194"/>
                  </a:cubicBezTo>
                  <a:cubicBezTo>
                    <a:pt x="36515" y="5099"/>
                    <a:pt x="36578" y="5035"/>
                    <a:pt x="36642" y="4972"/>
                  </a:cubicBezTo>
                  <a:cubicBezTo>
                    <a:pt x="36737" y="4830"/>
                    <a:pt x="36618" y="4651"/>
                    <a:pt x="36486" y="4651"/>
                  </a:cubicBezTo>
                  <a:cubicBezTo>
                    <a:pt x="36442" y="4651"/>
                    <a:pt x="36396" y="4671"/>
                    <a:pt x="36357" y="4719"/>
                  </a:cubicBezTo>
                  <a:lnTo>
                    <a:pt x="36262" y="4814"/>
                  </a:lnTo>
                  <a:cubicBezTo>
                    <a:pt x="36230" y="4750"/>
                    <a:pt x="36198" y="4719"/>
                    <a:pt x="36167" y="4687"/>
                  </a:cubicBezTo>
                  <a:cubicBezTo>
                    <a:pt x="37243" y="3230"/>
                    <a:pt x="38067" y="1647"/>
                    <a:pt x="38764" y="0"/>
                  </a:cubicBezTo>
                  <a:lnTo>
                    <a:pt x="38067" y="0"/>
                  </a:lnTo>
                  <a:cubicBezTo>
                    <a:pt x="37433" y="1583"/>
                    <a:pt x="36578" y="3104"/>
                    <a:pt x="35502" y="4560"/>
                  </a:cubicBezTo>
                  <a:cubicBezTo>
                    <a:pt x="35407" y="4529"/>
                    <a:pt x="35280" y="4497"/>
                    <a:pt x="35153" y="4402"/>
                  </a:cubicBezTo>
                  <a:cubicBezTo>
                    <a:pt x="34868" y="4434"/>
                    <a:pt x="34583" y="4465"/>
                    <a:pt x="34267" y="4497"/>
                  </a:cubicBezTo>
                  <a:cubicBezTo>
                    <a:pt x="32936" y="4339"/>
                    <a:pt x="31923" y="3737"/>
                    <a:pt x="31195" y="2724"/>
                  </a:cubicBezTo>
                  <a:cubicBezTo>
                    <a:pt x="30783" y="2312"/>
                    <a:pt x="30466" y="1805"/>
                    <a:pt x="30086" y="1362"/>
                  </a:cubicBezTo>
                  <a:cubicBezTo>
                    <a:pt x="29643" y="855"/>
                    <a:pt x="29168" y="412"/>
                    <a:pt x="28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9" name="Google Shape;1329;p62"/>
            <p:cNvSpPr/>
            <p:nvPr/>
          </p:nvSpPr>
          <p:spPr>
            <a:xfrm rot="5400000">
              <a:off x="8440501" y="706151"/>
              <a:ext cx="1149930" cy="257081"/>
            </a:xfrm>
            <a:custGeom>
              <a:avLst/>
              <a:gdLst/>
              <a:ahLst/>
              <a:cxnLst/>
              <a:rect l="l" t="t" r="r" b="b"/>
              <a:pathLst>
                <a:path w="35574" h="7953" extrusionOk="0">
                  <a:moveTo>
                    <a:pt x="2828" y="0"/>
                  </a:moveTo>
                  <a:cubicBezTo>
                    <a:pt x="1783" y="1298"/>
                    <a:pt x="864" y="2692"/>
                    <a:pt x="104" y="4212"/>
                  </a:cubicBezTo>
                  <a:cubicBezTo>
                    <a:pt x="1" y="4398"/>
                    <a:pt x="181" y="4557"/>
                    <a:pt x="362" y="4557"/>
                  </a:cubicBezTo>
                  <a:cubicBezTo>
                    <a:pt x="459" y="4557"/>
                    <a:pt x="556" y="4512"/>
                    <a:pt x="611" y="4402"/>
                  </a:cubicBezTo>
                  <a:cubicBezTo>
                    <a:pt x="1534" y="4180"/>
                    <a:pt x="2437" y="4084"/>
                    <a:pt x="3323" y="4084"/>
                  </a:cubicBezTo>
                  <a:cubicBezTo>
                    <a:pt x="7881" y="4084"/>
                    <a:pt x="12029" y="6614"/>
                    <a:pt x="16509" y="7569"/>
                  </a:cubicBezTo>
                  <a:cubicBezTo>
                    <a:pt x="17577" y="7794"/>
                    <a:pt x="18678" y="7952"/>
                    <a:pt x="19773" y="7952"/>
                  </a:cubicBezTo>
                  <a:cubicBezTo>
                    <a:pt x="20529" y="7952"/>
                    <a:pt x="21282" y="7877"/>
                    <a:pt x="22019" y="7696"/>
                  </a:cubicBezTo>
                  <a:cubicBezTo>
                    <a:pt x="24711" y="7030"/>
                    <a:pt x="26738" y="4940"/>
                    <a:pt x="29145" y="3705"/>
                  </a:cubicBezTo>
                  <a:cubicBezTo>
                    <a:pt x="29240" y="3674"/>
                    <a:pt x="29272" y="3610"/>
                    <a:pt x="29272" y="3547"/>
                  </a:cubicBezTo>
                  <a:cubicBezTo>
                    <a:pt x="31773" y="3325"/>
                    <a:pt x="33927" y="1932"/>
                    <a:pt x="35574" y="0"/>
                  </a:cubicBezTo>
                  <a:lnTo>
                    <a:pt x="34275" y="0"/>
                  </a:lnTo>
                  <a:cubicBezTo>
                    <a:pt x="33389" y="887"/>
                    <a:pt x="32375" y="1647"/>
                    <a:pt x="31203" y="2153"/>
                  </a:cubicBezTo>
                  <a:cubicBezTo>
                    <a:pt x="30095" y="1900"/>
                    <a:pt x="28955" y="950"/>
                    <a:pt x="27973" y="0"/>
                  </a:cubicBezTo>
                  <a:lnTo>
                    <a:pt x="27403" y="0"/>
                  </a:lnTo>
                  <a:cubicBezTo>
                    <a:pt x="27656" y="190"/>
                    <a:pt x="27878" y="412"/>
                    <a:pt x="28100" y="602"/>
                  </a:cubicBezTo>
                  <a:cubicBezTo>
                    <a:pt x="28860" y="1235"/>
                    <a:pt x="29683" y="2027"/>
                    <a:pt x="30570" y="2375"/>
                  </a:cubicBezTo>
                  <a:cubicBezTo>
                    <a:pt x="29937" y="2565"/>
                    <a:pt x="29303" y="2724"/>
                    <a:pt x="28575" y="2755"/>
                  </a:cubicBezTo>
                  <a:cubicBezTo>
                    <a:pt x="28394" y="2769"/>
                    <a:pt x="28212" y="2776"/>
                    <a:pt x="28031" y="2776"/>
                  </a:cubicBezTo>
                  <a:cubicBezTo>
                    <a:pt x="24906" y="2776"/>
                    <a:pt x="21683" y="808"/>
                    <a:pt x="18631" y="0"/>
                  </a:cubicBezTo>
                  <a:lnTo>
                    <a:pt x="15749" y="0"/>
                  </a:lnTo>
                  <a:cubicBezTo>
                    <a:pt x="19486" y="538"/>
                    <a:pt x="22684" y="2248"/>
                    <a:pt x="26326" y="3262"/>
                  </a:cubicBezTo>
                  <a:cubicBezTo>
                    <a:pt x="27055" y="3484"/>
                    <a:pt x="27751" y="3547"/>
                    <a:pt x="28448" y="3579"/>
                  </a:cubicBezTo>
                  <a:cubicBezTo>
                    <a:pt x="26168" y="4655"/>
                    <a:pt x="24363" y="6524"/>
                    <a:pt x="21829" y="7094"/>
                  </a:cubicBezTo>
                  <a:cubicBezTo>
                    <a:pt x="21104" y="7264"/>
                    <a:pt x="20373" y="7337"/>
                    <a:pt x="19642" y="7337"/>
                  </a:cubicBezTo>
                  <a:cubicBezTo>
                    <a:pt x="17371" y="7337"/>
                    <a:pt x="15094" y="6625"/>
                    <a:pt x="12962" y="5859"/>
                  </a:cubicBezTo>
                  <a:cubicBezTo>
                    <a:pt x="9822" y="4732"/>
                    <a:pt x="6705" y="3445"/>
                    <a:pt x="3417" y="3445"/>
                  </a:cubicBezTo>
                  <a:cubicBezTo>
                    <a:pt x="2825" y="3445"/>
                    <a:pt x="2228" y="3487"/>
                    <a:pt x="1624" y="3579"/>
                  </a:cubicBezTo>
                  <a:cubicBezTo>
                    <a:pt x="4221" y="1615"/>
                    <a:pt x="7198" y="443"/>
                    <a:pt x="10333" y="0"/>
                  </a:cubicBezTo>
                  <a:lnTo>
                    <a:pt x="7832" y="0"/>
                  </a:lnTo>
                  <a:cubicBezTo>
                    <a:pt x="5456" y="633"/>
                    <a:pt x="3208" y="1742"/>
                    <a:pt x="1181" y="3357"/>
                  </a:cubicBezTo>
                  <a:cubicBezTo>
                    <a:pt x="1878" y="2153"/>
                    <a:pt x="2701" y="1045"/>
                    <a:pt x="36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30" name="Google Shape;1330;p62"/>
            <p:cNvSpPr/>
            <p:nvPr/>
          </p:nvSpPr>
          <p:spPr>
            <a:xfrm rot="5400000">
              <a:off x="8472341" y="1364714"/>
              <a:ext cx="444501" cy="898829"/>
            </a:xfrm>
            <a:custGeom>
              <a:avLst/>
              <a:gdLst/>
              <a:ahLst/>
              <a:cxnLst/>
              <a:rect l="l" t="t" r="r" b="b"/>
              <a:pathLst>
                <a:path w="13751" h="27806" extrusionOk="0">
                  <a:moveTo>
                    <a:pt x="1" y="0"/>
                  </a:moveTo>
                  <a:cubicBezTo>
                    <a:pt x="127" y="1140"/>
                    <a:pt x="317" y="2280"/>
                    <a:pt x="602" y="3420"/>
                  </a:cubicBezTo>
                  <a:cubicBezTo>
                    <a:pt x="1394" y="6777"/>
                    <a:pt x="1014" y="10229"/>
                    <a:pt x="1901" y="13554"/>
                  </a:cubicBezTo>
                  <a:cubicBezTo>
                    <a:pt x="3484" y="19508"/>
                    <a:pt x="8203" y="24227"/>
                    <a:pt x="13112" y="27647"/>
                  </a:cubicBezTo>
                  <a:cubicBezTo>
                    <a:pt x="13143" y="27679"/>
                    <a:pt x="13175" y="27710"/>
                    <a:pt x="13238" y="27742"/>
                  </a:cubicBezTo>
                  <a:cubicBezTo>
                    <a:pt x="13290" y="27787"/>
                    <a:pt x="13344" y="27806"/>
                    <a:pt x="13395" y="27806"/>
                  </a:cubicBezTo>
                  <a:cubicBezTo>
                    <a:pt x="13595" y="27806"/>
                    <a:pt x="13751" y="27513"/>
                    <a:pt x="13523" y="27362"/>
                  </a:cubicBezTo>
                  <a:cubicBezTo>
                    <a:pt x="9882" y="24448"/>
                    <a:pt x="10135" y="19761"/>
                    <a:pt x="9850" y="15549"/>
                  </a:cubicBezTo>
                  <a:cubicBezTo>
                    <a:pt x="9597" y="12478"/>
                    <a:pt x="8805" y="10451"/>
                    <a:pt x="7253" y="7886"/>
                  </a:cubicBezTo>
                  <a:cubicBezTo>
                    <a:pt x="5796" y="5447"/>
                    <a:pt x="7158" y="2850"/>
                    <a:pt x="5733" y="253"/>
                  </a:cubicBezTo>
                  <a:cubicBezTo>
                    <a:pt x="5701" y="190"/>
                    <a:pt x="5638" y="95"/>
                    <a:pt x="5575" y="0"/>
                  </a:cubicBezTo>
                  <a:lnTo>
                    <a:pt x="5195" y="0"/>
                  </a:lnTo>
                  <a:cubicBezTo>
                    <a:pt x="5670" y="855"/>
                    <a:pt x="6018" y="1710"/>
                    <a:pt x="6145" y="2597"/>
                  </a:cubicBezTo>
                  <a:cubicBezTo>
                    <a:pt x="6335" y="3895"/>
                    <a:pt x="5670" y="5004"/>
                    <a:pt x="5860" y="6239"/>
                  </a:cubicBezTo>
                  <a:cubicBezTo>
                    <a:pt x="6050" y="7506"/>
                    <a:pt x="7190" y="8456"/>
                    <a:pt x="7791" y="9501"/>
                  </a:cubicBezTo>
                  <a:cubicBezTo>
                    <a:pt x="10673" y="14346"/>
                    <a:pt x="8425" y="20901"/>
                    <a:pt x="11275" y="25557"/>
                  </a:cubicBezTo>
                  <a:cubicBezTo>
                    <a:pt x="7031" y="21947"/>
                    <a:pt x="3168" y="17798"/>
                    <a:pt x="2186" y="12034"/>
                  </a:cubicBezTo>
                  <a:cubicBezTo>
                    <a:pt x="1774" y="9564"/>
                    <a:pt x="2091" y="7062"/>
                    <a:pt x="1521" y="4624"/>
                  </a:cubicBezTo>
                  <a:cubicBezTo>
                    <a:pt x="1173" y="3009"/>
                    <a:pt x="856" y="1520"/>
                    <a:pt x="66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31" name="Google Shape;1331;p62"/>
            <p:cNvSpPr/>
            <p:nvPr/>
          </p:nvSpPr>
          <p:spPr>
            <a:xfrm rot="5400000">
              <a:off x="8002885" y="361711"/>
              <a:ext cx="720718" cy="1561524"/>
            </a:xfrm>
            <a:custGeom>
              <a:avLst/>
              <a:gdLst/>
              <a:ahLst/>
              <a:cxnLst/>
              <a:rect l="l" t="t" r="r" b="b"/>
              <a:pathLst>
                <a:path w="22296" h="48307" extrusionOk="0">
                  <a:moveTo>
                    <a:pt x="16088" y="13206"/>
                  </a:moveTo>
                  <a:lnTo>
                    <a:pt x="16088" y="13206"/>
                  </a:lnTo>
                  <a:cubicBezTo>
                    <a:pt x="14537" y="16056"/>
                    <a:pt x="12225" y="18431"/>
                    <a:pt x="10610" y="21250"/>
                  </a:cubicBezTo>
                  <a:cubicBezTo>
                    <a:pt x="9026" y="23942"/>
                    <a:pt x="7886" y="26919"/>
                    <a:pt x="7158" y="29959"/>
                  </a:cubicBezTo>
                  <a:cubicBezTo>
                    <a:pt x="5986" y="34994"/>
                    <a:pt x="5511" y="41265"/>
                    <a:pt x="8963" y="45540"/>
                  </a:cubicBezTo>
                  <a:cubicBezTo>
                    <a:pt x="9023" y="45609"/>
                    <a:pt x="9098" y="45638"/>
                    <a:pt x="9170" y="45638"/>
                  </a:cubicBezTo>
                  <a:cubicBezTo>
                    <a:pt x="9364" y="45638"/>
                    <a:pt x="9545" y="45431"/>
                    <a:pt x="9406" y="45223"/>
                  </a:cubicBezTo>
                  <a:cubicBezTo>
                    <a:pt x="5606" y="40156"/>
                    <a:pt x="6651" y="32746"/>
                    <a:pt x="8583" y="27109"/>
                  </a:cubicBezTo>
                  <a:cubicBezTo>
                    <a:pt x="9565" y="24195"/>
                    <a:pt x="11021" y="21440"/>
                    <a:pt x="12795" y="18938"/>
                  </a:cubicBezTo>
                  <a:cubicBezTo>
                    <a:pt x="14062" y="17101"/>
                    <a:pt x="15423" y="15423"/>
                    <a:pt x="16405" y="13459"/>
                  </a:cubicBezTo>
                  <a:lnTo>
                    <a:pt x="16405" y="13459"/>
                  </a:lnTo>
                  <a:cubicBezTo>
                    <a:pt x="16247" y="14188"/>
                    <a:pt x="16120" y="14916"/>
                    <a:pt x="16025" y="15708"/>
                  </a:cubicBezTo>
                  <a:cubicBezTo>
                    <a:pt x="16008" y="15858"/>
                    <a:pt x="16115" y="15938"/>
                    <a:pt x="16229" y="15938"/>
                  </a:cubicBezTo>
                  <a:cubicBezTo>
                    <a:pt x="16331" y="15938"/>
                    <a:pt x="16439" y="15874"/>
                    <a:pt x="16468" y="15739"/>
                  </a:cubicBezTo>
                  <a:cubicBezTo>
                    <a:pt x="16595" y="15043"/>
                    <a:pt x="16753" y="14378"/>
                    <a:pt x="16944" y="13713"/>
                  </a:cubicBezTo>
                  <a:cubicBezTo>
                    <a:pt x="16975" y="14568"/>
                    <a:pt x="17039" y="15454"/>
                    <a:pt x="17070" y="16373"/>
                  </a:cubicBezTo>
                  <a:cubicBezTo>
                    <a:pt x="17324" y="21598"/>
                    <a:pt x="15867" y="25525"/>
                    <a:pt x="13207" y="29959"/>
                  </a:cubicBezTo>
                  <a:cubicBezTo>
                    <a:pt x="9945" y="35311"/>
                    <a:pt x="8995" y="41233"/>
                    <a:pt x="9628" y="47408"/>
                  </a:cubicBezTo>
                  <a:cubicBezTo>
                    <a:pt x="6588" y="44590"/>
                    <a:pt x="3389" y="41170"/>
                    <a:pt x="1837" y="37306"/>
                  </a:cubicBezTo>
                  <a:cubicBezTo>
                    <a:pt x="254" y="33442"/>
                    <a:pt x="1172" y="28882"/>
                    <a:pt x="2787" y="25208"/>
                  </a:cubicBezTo>
                  <a:cubicBezTo>
                    <a:pt x="4403" y="21472"/>
                    <a:pt x="7126" y="18305"/>
                    <a:pt x="10736" y="16373"/>
                  </a:cubicBezTo>
                  <a:cubicBezTo>
                    <a:pt x="12637" y="15359"/>
                    <a:pt x="14663" y="14694"/>
                    <a:pt x="16088" y="13206"/>
                  </a:cubicBezTo>
                  <a:close/>
                  <a:moveTo>
                    <a:pt x="21029" y="0"/>
                  </a:moveTo>
                  <a:cubicBezTo>
                    <a:pt x="19984" y="3895"/>
                    <a:pt x="18115" y="7506"/>
                    <a:pt x="16944" y="11401"/>
                  </a:cubicBezTo>
                  <a:cubicBezTo>
                    <a:pt x="14568" y="14948"/>
                    <a:pt x="9565" y="15644"/>
                    <a:pt x="6461" y="18590"/>
                  </a:cubicBezTo>
                  <a:cubicBezTo>
                    <a:pt x="3769" y="21186"/>
                    <a:pt x="1901" y="24607"/>
                    <a:pt x="982" y="28185"/>
                  </a:cubicBezTo>
                  <a:cubicBezTo>
                    <a:pt x="96" y="31732"/>
                    <a:pt x="1" y="35247"/>
                    <a:pt x="1711" y="38509"/>
                  </a:cubicBezTo>
                  <a:cubicBezTo>
                    <a:pt x="3642" y="42246"/>
                    <a:pt x="6524" y="45477"/>
                    <a:pt x="9660" y="48232"/>
                  </a:cubicBezTo>
                  <a:cubicBezTo>
                    <a:pt x="9720" y="48284"/>
                    <a:pt x="9782" y="48307"/>
                    <a:pt x="9840" y="48307"/>
                  </a:cubicBezTo>
                  <a:cubicBezTo>
                    <a:pt x="10027" y="48307"/>
                    <a:pt x="10175" y="48077"/>
                    <a:pt x="10103" y="47883"/>
                  </a:cubicBezTo>
                  <a:cubicBezTo>
                    <a:pt x="10166" y="47820"/>
                    <a:pt x="10198" y="47757"/>
                    <a:pt x="10166" y="47693"/>
                  </a:cubicBezTo>
                  <a:cubicBezTo>
                    <a:pt x="9533" y="43988"/>
                    <a:pt x="9818" y="40093"/>
                    <a:pt x="10926" y="36514"/>
                  </a:cubicBezTo>
                  <a:cubicBezTo>
                    <a:pt x="11971" y="33189"/>
                    <a:pt x="13935" y="30465"/>
                    <a:pt x="15550" y="27457"/>
                  </a:cubicBezTo>
                  <a:cubicBezTo>
                    <a:pt x="16912" y="24955"/>
                    <a:pt x="17640" y="22263"/>
                    <a:pt x="17799" y="19445"/>
                  </a:cubicBezTo>
                  <a:cubicBezTo>
                    <a:pt x="17925" y="16753"/>
                    <a:pt x="17292" y="13998"/>
                    <a:pt x="17767" y="11369"/>
                  </a:cubicBezTo>
                  <a:cubicBezTo>
                    <a:pt x="19034" y="8139"/>
                    <a:pt x="20744" y="5099"/>
                    <a:pt x="21821" y="1742"/>
                  </a:cubicBezTo>
                  <a:cubicBezTo>
                    <a:pt x="22011" y="1172"/>
                    <a:pt x="22169" y="602"/>
                    <a:pt x="222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32" name="Google Shape;1332;p62"/>
            <p:cNvSpPr/>
            <p:nvPr/>
          </p:nvSpPr>
          <p:spPr>
            <a:xfrm rot="5400000">
              <a:off x="8125236" y="3977029"/>
              <a:ext cx="1058547" cy="978995"/>
            </a:xfrm>
            <a:custGeom>
              <a:avLst/>
              <a:gdLst/>
              <a:ahLst/>
              <a:cxnLst/>
              <a:rect l="l" t="t" r="r" b="b"/>
              <a:pathLst>
                <a:path w="32747" h="30286" extrusionOk="0">
                  <a:moveTo>
                    <a:pt x="19382" y="5890"/>
                  </a:moveTo>
                  <a:cubicBezTo>
                    <a:pt x="20997" y="6745"/>
                    <a:pt x="22296" y="7917"/>
                    <a:pt x="23151" y="9532"/>
                  </a:cubicBezTo>
                  <a:cubicBezTo>
                    <a:pt x="23847" y="10862"/>
                    <a:pt x="23911" y="12129"/>
                    <a:pt x="24037" y="13459"/>
                  </a:cubicBezTo>
                  <a:cubicBezTo>
                    <a:pt x="23056" y="12668"/>
                    <a:pt x="21947" y="12098"/>
                    <a:pt x="20744" y="11781"/>
                  </a:cubicBezTo>
                  <a:cubicBezTo>
                    <a:pt x="19952" y="11559"/>
                    <a:pt x="19160" y="11559"/>
                    <a:pt x="18369" y="11337"/>
                  </a:cubicBezTo>
                  <a:cubicBezTo>
                    <a:pt x="16659" y="10894"/>
                    <a:pt x="14695" y="9216"/>
                    <a:pt x="15043" y="7252"/>
                  </a:cubicBezTo>
                  <a:cubicBezTo>
                    <a:pt x="15043" y="7221"/>
                    <a:pt x="15043" y="7189"/>
                    <a:pt x="15043" y="7189"/>
                  </a:cubicBezTo>
                  <a:cubicBezTo>
                    <a:pt x="16374" y="6682"/>
                    <a:pt x="17862" y="6207"/>
                    <a:pt x="19382" y="5890"/>
                  </a:cubicBezTo>
                  <a:close/>
                  <a:moveTo>
                    <a:pt x="22716" y="5490"/>
                  </a:moveTo>
                  <a:cubicBezTo>
                    <a:pt x="24951" y="5490"/>
                    <a:pt x="27084" y="6090"/>
                    <a:pt x="28724" y="7822"/>
                  </a:cubicBezTo>
                  <a:cubicBezTo>
                    <a:pt x="32081" y="11369"/>
                    <a:pt x="31226" y="16373"/>
                    <a:pt x="29073" y="20268"/>
                  </a:cubicBezTo>
                  <a:cubicBezTo>
                    <a:pt x="28851" y="19286"/>
                    <a:pt x="28376" y="18400"/>
                    <a:pt x="27521" y="17703"/>
                  </a:cubicBezTo>
                  <a:cubicBezTo>
                    <a:pt x="27014" y="17291"/>
                    <a:pt x="26381" y="17133"/>
                    <a:pt x="25874" y="16753"/>
                  </a:cubicBezTo>
                  <a:cubicBezTo>
                    <a:pt x="24259" y="15486"/>
                    <a:pt x="24734" y="13649"/>
                    <a:pt x="24449" y="12003"/>
                  </a:cubicBezTo>
                  <a:cubicBezTo>
                    <a:pt x="24006" y="9342"/>
                    <a:pt x="22359" y="7094"/>
                    <a:pt x="20079" y="5732"/>
                  </a:cubicBezTo>
                  <a:cubicBezTo>
                    <a:pt x="20958" y="5581"/>
                    <a:pt x="21845" y="5490"/>
                    <a:pt x="22716" y="5490"/>
                  </a:cubicBezTo>
                  <a:close/>
                  <a:moveTo>
                    <a:pt x="5289" y="8772"/>
                  </a:moveTo>
                  <a:cubicBezTo>
                    <a:pt x="8013" y="11686"/>
                    <a:pt x="10040" y="17513"/>
                    <a:pt x="9058" y="21377"/>
                  </a:cubicBezTo>
                  <a:cubicBezTo>
                    <a:pt x="8330" y="24132"/>
                    <a:pt x="6144" y="26222"/>
                    <a:pt x="5448" y="29009"/>
                  </a:cubicBezTo>
                  <a:cubicBezTo>
                    <a:pt x="5226" y="25272"/>
                    <a:pt x="2534" y="21947"/>
                    <a:pt x="2597" y="18083"/>
                  </a:cubicBezTo>
                  <a:cubicBezTo>
                    <a:pt x="2661" y="14726"/>
                    <a:pt x="5289" y="12066"/>
                    <a:pt x="5289" y="8772"/>
                  </a:cubicBezTo>
                  <a:close/>
                  <a:moveTo>
                    <a:pt x="5828" y="8677"/>
                  </a:moveTo>
                  <a:lnTo>
                    <a:pt x="5828" y="8677"/>
                  </a:lnTo>
                  <a:cubicBezTo>
                    <a:pt x="9565" y="10862"/>
                    <a:pt x="12922" y="14283"/>
                    <a:pt x="13903" y="18621"/>
                  </a:cubicBezTo>
                  <a:cubicBezTo>
                    <a:pt x="15265" y="24448"/>
                    <a:pt x="9660" y="26760"/>
                    <a:pt x="5638" y="29484"/>
                  </a:cubicBezTo>
                  <a:cubicBezTo>
                    <a:pt x="6651" y="25810"/>
                    <a:pt x="9976" y="23055"/>
                    <a:pt x="9723" y="19001"/>
                  </a:cubicBezTo>
                  <a:cubicBezTo>
                    <a:pt x="9470" y="15454"/>
                    <a:pt x="8266" y="11401"/>
                    <a:pt x="5828" y="8677"/>
                  </a:cubicBezTo>
                  <a:close/>
                  <a:moveTo>
                    <a:pt x="1" y="0"/>
                  </a:moveTo>
                  <a:cubicBezTo>
                    <a:pt x="951" y="3040"/>
                    <a:pt x="2851" y="5542"/>
                    <a:pt x="4783" y="8107"/>
                  </a:cubicBezTo>
                  <a:cubicBezTo>
                    <a:pt x="5099" y="11654"/>
                    <a:pt x="2122" y="14504"/>
                    <a:pt x="2091" y="18083"/>
                  </a:cubicBezTo>
                  <a:cubicBezTo>
                    <a:pt x="2091" y="22263"/>
                    <a:pt x="4814" y="25715"/>
                    <a:pt x="5163" y="29800"/>
                  </a:cubicBezTo>
                  <a:cubicBezTo>
                    <a:pt x="5131" y="29800"/>
                    <a:pt x="5099" y="29832"/>
                    <a:pt x="5068" y="29864"/>
                  </a:cubicBezTo>
                  <a:cubicBezTo>
                    <a:pt x="4895" y="29979"/>
                    <a:pt x="5010" y="30252"/>
                    <a:pt x="5176" y="30252"/>
                  </a:cubicBezTo>
                  <a:cubicBezTo>
                    <a:pt x="5192" y="30252"/>
                    <a:pt x="5209" y="30249"/>
                    <a:pt x="5226" y="30244"/>
                  </a:cubicBezTo>
                  <a:cubicBezTo>
                    <a:pt x="5252" y="30270"/>
                    <a:pt x="5289" y="30285"/>
                    <a:pt x="5326" y="30285"/>
                  </a:cubicBezTo>
                  <a:cubicBezTo>
                    <a:pt x="5378" y="30285"/>
                    <a:pt x="5429" y="30255"/>
                    <a:pt x="5448" y="30180"/>
                  </a:cubicBezTo>
                  <a:cubicBezTo>
                    <a:pt x="5448" y="30149"/>
                    <a:pt x="5448" y="30149"/>
                    <a:pt x="5448" y="30117"/>
                  </a:cubicBezTo>
                  <a:cubicBezTo>
                    <a:pt x="9406" y="27869"/>
                    <a:pt x="15233" y="25018"/>
                    <a:pt x="14632" y="19635"/>
                  </a:cubicBezTo>
                  <a:cubicBezTo>
                    <a:pt x="14030" y="14536"/>
                    <a:pt x="9755" y="10007"/>
                    <a:pt x="5258" y="7981"/>
                  </a:cubicBezTo>
                  <a:cubicBezTo>
                    <a:pt x="5226" y="7886"/>
                    <a:pt x="5163" y="7822"/>
                    <a:pt x="5068" y="7791"/>
                  </a:cubicBezTo>
                  <a:cubicBezTo>
                    <a:pt x="3769" y="5732"/>
                    <a:pt x="2059" y="3800"/>
                    <a:pt x="1046" y="1583"/>
                  </a:cubicBezTo>
                  <a:lnTo>
                    <a:pt x="1046" y="1583"/>
                  </a:lnTo>
                  <a:cubicBezTo>
                    <a:pt x="2154" y="2597"/>
                    <a:pt x="3991" y="2692"/>
                    <a:pt x="5574" y="2850"/>
                  </a:cubicBezTo>
                  <a:cubicBezTo>
                    <a:pt x="9185" y="3230"/>
                    <a:pt x="11085" y="6777"/>
                    <a:pt x="14600" y="7094"/>
                  </a:cubicBezTo>
                  <a:cubicBezTo>
                    <a:pt x="14600" y="7094"/>
                    <a:pt x="14568" y="7094"/>
                    <a:pt x="14568" y="7126"/>
                  </a:cubicBezTo>
                  <a:cubicBezTo>
                    <a:pt x="14157" y="9026"/>
                    <a:pt x="15550" y="10546"/>
                    <a:pt x="17165" y="11401"/>
                  </a:cubicBezTo>
                  <a:cubicBezTo>
                    <a:pt x="18179" y="11939"/>
                    <a:pt x="19255" y="11876"/>
                    <a:pt x="20364" y="12161"/>
                  </a:cubicBezTo>
                  <a:cubicBezTo>
                    <a:pt x="21726" y="12478"/>
                    <a:pt x="22929" y="13111"/>
                    <a:pt x="24101" y="13839"/>
                  </a:cubicBezTo>
                  <a:cubicBezTo>
                    <a:pt x="24132" y="14188"/>
                    <a:pt x="24196" y="14504"/>
                    <a:pt x="24259" y="14853"/>
                  </a:cubicBezTo>
                  <a:cubicBezTo>
                    <a:pt x="24417" y="15613"/>
                    <a:pt x="24607" y="16246"/>
                    <a:pt x="25178" y="16816"/>
                  </a:cubicBezTo>
                  <a:cubicBezTo>
                    <a:pt x="25558" y="17133"/>
                    <a:pt x="26033" y="17260"/>
                    <a:pt x="26413" y="17513"/>
                  </a:cubicBezTo>
                  <a:cubicBezTo>
                    <a:pt x="27774" y="18463"/>
                    <a:pt x="28439" y="19286"/>
                    <a:pt x="28788" y="20806"/>
                  </a:cubicBezTo>
                  <a:cubicBezTo>
                    <a:pt x="28788" y="20870"/>
                    <a:pt x="28788" y="20933"/>
                    <a:pt x="28851" y="20965"/>
                  </a:cubicBezTo>
                  <a:cubicBezTo>
                    <a:pt x="28851" y="20996"/>
                    <a:pt x="28851" y="20996"/>
                    <a:pt x="28851" y="20996"/>
                  </a:cubicBezTo>
                  <a:cubicBezTo>
                    <a:pt x="28866" y="21087"/>
                    <a:pt x="28946" y="21127"/>
                    <a:pt x="29026" y="21127"/>
                  </a:cubicBezTo>
                  <a:cubicBezTo>
                    <a:pt x="29113" y="21127"/>
                    <a:pt x="29200" y="21079"/>
                    <a:pt x="29200" y="20996"/>
                  </a:cubicBezTo>
                  <a:cubicBezTo>
                    <a:pt x="29200" y="20965"/>
                    <a:pt x="29231" y="20965"/>
                    <a:pt x="29231" y="20965"/>
                  </a:cubicBezTo>
                  <a:cubicBezTo>
                    <a:pt x="31765" y="16943"/>
                    <a:pt x="32746" y="11527"/>
                    <a:pt x="29358" y="7664"/>
                  </a:cubicBezTo>
                  <a:cubicBezTo>
                    <a:pt x="27638" y="5686"/>
                    <a:pt x="25044" y="4892"/>
                    <a:pt x="22360" y="4892"/>
                  </a:cubicBezTo>
                  <a:cubicBezTo>
                    <a:pt x="19757" y="4892"/>
                    <a:pt x="17070" y="5639"/>
                    <a:pt x="15012" y="6777"/>
                  </a:cubicBezTo>
                  <a:cubicBezTo>
                    <a:pt x="14980" y="6682"/>
                    <a:pt x="14917" y="6619"/>
                    <a:pt x="14822" y="6619"/>
                  </a:cubicBezTo>
                  <a:cubicBezTo>
                    <a:pt x="11877" y="6492"/>
                    <a:pt x="10356" y="3737"/>
                    <a:pt x="7760" y="2787"/>
                  </a:cubicBezTo>
                  <a:cubicBezTo>
                    <a:pt x="5384" y="1900"/>
                    <a:pt x="1932" y="3040"/>
                    <a:pt x="539" y="285"/>
                  </a:cubicBezTo>
                  <a:cubicBezTo>
                    <a:pt x="507" y="190"/>
                    <a:pt x="507" y="95"/>
                    <a:pt x="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33" name="Google Shape;1333;p62"/>
            <p:cNvSpPr/>
            <p:nvPr/>
          </p:nvSpPr>
          <p:spPr>
            <a:xfrm rot="5400000">
              <a:off x="7109099" y="2469482"/>
              <a:ext cx="1895926" cy="2173889"/>
            </a:xfrm>
            <a:custGeom>
              <a:avLst/>
              <a:gdLst/>
              <a:ahLst/>
              <a:cxnLst/>
              <a:rect l="l" t="t" r="r" b="b"/>
              <a:pathLst>
                <a:path w="58652" h="67251" extrusionOk="0">
                  <a:moveTo>
                    <a:pt x="12654" y="21512"/>
                  </a:moveTo>
                  <a:cubicBezTo>
                    <a:pt x="17073" y="21512"/>
                    <a:pt x="20498" y="24758"/>
                    <a:pt x="23594" y="27647"/>
                  </a:cubicBezTo>
                  <a:cubicBezTo>
                    <a:pt x="22137" y="26887"/>
                    <a:pt x="20585" y="26222"/>
                    <a:pt x="19002" y="26063"/>
                  </a:cubicBezTo>
                  <a:cubicBezTo>
                    <a:pt x="18763" y="26035"/>
                    <a:pt x="18530" y="26022"/>
                    <a:pt x="18301" y="26022"/>
                  </a:cubicBezTo>
                  <a:cubicBezTo>
                    <a:pt x="16740" y="26022"/>
                    <a:pt x="15386" y="26619"/>
                    <a:pt x="13840" y="26950"/>
                  </a:cubicBezTo>
                  <a:cubicBezTo>
                    <a:pt x="13333" y="27068"/>
                    <a:pt x="12858" y="27116"/>
                    <a:pt x="12403" y="27116"/>
                  </a:cubicBezTo>
                  <a:cubicBezTo>
                    <a:pt x="10526" y="27116"/>
                    <a:pt x="8994" y="26287"/>
                    <a:pt x="7031" y="26032"/>
                  </a:cubicBezTo>
                  <a:cubicBezTo>
                    <a:pt x="6875" y="26009"/>
                    <a:pt x="6714" y="25999"/>
                    <a:pt x="6547" y="25999"/>
                  </a:cubicBezTo>
                  <a:cubicBezTo>
                    <a:pt x="5388" y="25999"/>
                    <a:pt x="3985" y="26483"/>
                    <a:pt x="2782" y="26483"/>
                  </a:cubicBezTo>
                  <a:cubicBezTo>
                    <a:pt x="2007" y="26483"/>
                    <a:pt x="1314" y="26282"/>
                    <a:pt x="824" y="25620"/>
                  </a:cubicBezTo>
                  <a:cubicBezTo>
                    <a:pt x="2439" y="25430"/>
                    <a:pt x="3959" y="25018"/>
                    <a:pt x="5447" y="24322"/>
                  </a:cubicBezTo>
                  <a:cubicBezTo>
                    <a:pt x="7506" y="23308"/>
                    <a:pt x="9279" y="21852"/>
                    <a:pt x="11654" y="21567"/>
                  </a:cubicBezTo>
                  <a:cubicBezTo>
                    <a:pt x="11993" y="21529"/>
                    <a:pt x="12326" y="21512"/>
                    <a:pt x="12654" y="21512"/>
                  </a:cubicBezTo>
                  <a:close/>
                  <a:moveTo>
                    <a:pt x="729" y="26317"/>
                  </a:moveTo>
                  <a:lnTo>
                    <a:pt x="729" y="26317"/>
                  </a:lnTo>
                  <a:cubicBezTo>
                    <a:pt x="1292" y="26824"/>
                    <a:pt x="1957" y="27056"/>
                    <a:pt x="2766" y="27056"/>
                  </a:cubicBezTo>
                  <a:cubicBezTo>
                    <a:pt x="2866" y="27056"/>
                    <a:pt x="2968" y="27052"/>
                    <a:pt x="3072" y="27045"/>
                  </a:cubicBezTo>
                  <a:cubicBezTo>
                    <a:pt x="4301" y="26967"/>
                    <a:pt x="5206" y="26500"/>
                    <a:pt x="6411" y="26500"/>
                  </a:cubicBezTo>
                  <a:cubicBezTo>
                    <a:pt x="6666" y="26500"/>
                    <a:pt x="6934" y="26521"/>
                    <a:pt x="7221" y="26570"/>
                  </a:cubicBezTo>
                  <a:cubicBezTo>
                    <a:pt x="8234" y="26729"/>
                    <a:pt x="9184" y="27172"/>
                    <a:pt x="10166" y="27457"/>
                  </a:cubicBezTo>
                  <a:cubicBezTo>
                    <a:pt x="10765" y="27614"/>
                    <a:pt x="11327" y="27680"/>
                    <a:pt x="11874" y="27680"/>
                  </a:cubicBezTo>
                  <a:cubicBezTo>
                    <a:pt x="13093" y="27680"/>
                    <a:pt x="14238" y="27353"/>
                    <a:pt x="15550" y="26982"/>
                  </a:cubicBezTo>
                  <a:cubicBezTo>
                    <a:pt x="16443" y="26713"/>
                    <a:pt x="17277" y="26599"/>
                    <a:pt x="18082" y="26599"/>
                  </a:cubicBezTo>
                  <a:cubicBezTo>
                    <a:pt x="19932" y="26599"/>
                    <a:pt x="21623" y="27204"/>
                    <a:pt x="23499" y="27932"/>
                  </a:cubicBezTo>
                  <a:cubicBezTo>
                    <a:pt x="21535" y="28850"/>
                    <a:pt x="18685" y="30180"/>
                    <a:pt x="18052" y="31986"/>
                  </a:cubicBezTo>
                  <a:cubicBezTo>
                    <a:pt x="17545" y="33537"/>
                    <a:pt x="18843" y="34297"/>
                    <a:pt x="20173" y="34519"/>
                  </a:cubicBezTo>
                  <a:cubicBezTo>
                    <a:pt x="17513" y="34994"/>
                    <a:pt x="14790" y="35501"/>
                    <a:pt x="12256" y="36261"/>
                  </a:cubicBezTo>
                  <a:cubicBezTo>
                    <a:pt x="9754" y="35406"/>
                    <a:pt x="6936" y="34709"/>
                    <a:pt x="5004" y="32841"/>
                  </a:cubicBezTo>
                  <a:cubicBezTo>
                    <a:pt x="3135" y="31036"/>
                    <a:pt x="1394" y="28819"/>
                    <a:pt x="729" y="26317"/>
                  </a:cubicBezTo>
                  <a:close/>
                  <a:moveTo>
                    <a:pt x="42247" y="31669"/>
                  </a:moveTo>
                  <a:lnTo>
                    <a:pt x="42247" y="31669"/>
                  </a:lnTo>
                  <a:cubicBezTo>
                    <a:pt x="45414" y="31732"/>
                    <a:pt x="48517" y="33189"/>
                    <a:pt x="51684" y="33569"/>
                  </a:cubicBezTo>
                  <a:cubicBezTo>
                    <a:pt x="53078" y="33727"/>
                    <a:pt x="55991" y="34487"/>
                    <a:pt x="57258" y="35913"/>
                  </a:cubicBezTo>
                  <a:cubicBezTo>
                    <a:pt x="56054" y="36229"/>
                    <a:pt x="54914" y="36641"/>
                    <a:pt x="53711" y="36958"/>
                  </a:cubicBezTo>
                  <a:cubicBezTo>
                    <a:pt x="53171" y="37095"/>
                    <a:pt x="52719" y="37147"/>
                    <a:pt x="52304" y="37147"/>
                  </a:cubicBezTo>
                  <a:cubicBezTo>
                    <a:pt x="51382" y="37147"/>
                    <a:pt x="50645" y="36889"/>
                    <a:pt x="49531" y="36736"/>
                  </a:cubicBezTo>
                  <a:cubicBezTo>
                    <a:pt x="49395" y="36719"/>
                    <a:pt x="49273" y="36711"/>
                    <a:pt x="49157" y="36711"/>
                  </a:cubicBezTo>
                  <a:cubicBezTo>
                    <a:pt x="48841" y="36711"/>
                    <a:pt x="48571" y="36770"/>
                    <a:pt x="48200" y="36863"/>
                  </a:cubicBezTo>
                  <a:cubicBezTo>
                    <a:pt x="47133" y="37129"/>
                    <a:pt x="46252" y="37357"/>
                    <a:pt x="45384" y="37357"/>
                  </a:cubicBezTo>
                  <a:cubicBezTo>
                    <a:pt x="44502" y="37357"/>
                    <a:pt x="43633" y="37122"/>
                    <a:pt x="42595" y="36451"/>
                  </a:cubicBezTo>
                  <a:cubicBezTo>
                    <a:pt x="42595" y="36419"/>
                    <a:pt x="42563" y="36419"/>
                    <a:pt x="42563" y="36419"/>
                  </a:cubicBezTo>
                  <a:cubicBezTo>
                    <a:pt x="42848" y="36008"/>
                    <a:pt x="43070" y="35501"/>
                    <a:pt x="43133" y="34931"/>
                  </a:cubicBezTo>
                  <a:cubicBezTo>
                    <a:pt x="43292" y="33759"/>
                    <a:pt x="42880" y="32619"/>
                    <a:pt x="42247" y="31669"/>
                  </a:cubicBezTo>
                  <a:close/>
                  <a:moveTo>
                    <a:pt x="38470" y="32804"/>
                  </a:moveTo>
                  <a:cubicBezTo>
                    <a:pt x="40015" y="32804"/>
                    <a:pt x="41546" y="33053"/>
                    <a:pt x="42373" y="33949"/>
                  </a:cubicBezTo>
                  <a:cubicBezTo>
                    <a:pt x="42658" y="35849"/>
                    <a:pt x="41708" y="37623"/>
                    <a:pt x="38985" y="37686"/>
                  </a:cubicBezTo>
                  <a:cubicBezTo>
                    <a:pt x="38965" y="37686"/>
                    <a:pt x="38945" y="37686"/>
                    <a:pt x="38925" y="37686"/>
                  </a:cubicBezTo>
                  <a:cubicBezTo>
                    <a:pt x="36263" y="37686"/>
                    <a:pt x="34285" y="35583"/>
                    <a:pt x="32556" y="33822"/>
                  </a:cubicBezTo>
                  <a:cubicBezTo>
                    <a:pt x="32493" y="33759"/>
                    <a:pt x="32429" y="33759"/>
                    <a:pt x="32398" y="33759"/>
                  </a:cubicBezTo>
                  <a:cubicBezTo>
                    <a:pt x="32334" y="33759"/>
                    <a:pt x="32303" y="33791"/>
                    <a:pt x="32271" y="33791"/>
                  </a:cubicBezTo>
                  <a:cubicBezTo>
                    <a:pt x="32176" y="33727"/>
                    <a:pt x="32049" y="33664"/>
                    <a:pt x="31954" y="33632"/>
                  </a:cubicBezTo>
                  <a:cubicBezTo>
                    <a:pt x="32936" y="33506"/>
                    <a:pt x="33949" y="33252"/>
                    <a:pt x="34963" y="33094"/>
                  </a:cubicBezTo>
                  <a:cubicBezTo>
                    <a:pt x="35872" y="32979"/>
                    <a:pt x="37176" y="32804"/>
                    <a:pt x="38470" y="32804"/>
                  </a:cubicBezTo>
                  <a:close/>
                  <a:moveTo>
                    <a:pt x="30037" y="33790"/>
                  </a:moveTo>
                  <a:cubicBezTo>
                    <a:pt x="30747" y="33790"/>
                    <a:pt x="31431" y="33912"/>
                    <a:pt x="32049" y="34266"/>
                  </a:cubicBezTo>
                  <a:cubicBezTo>
                    <a:pt x="32018" y="34392"/>
                    <a:pt x="31954" y="34519"/>
                    <a:pt x="31891" y="34646"/>
                  </a:cubicBezTo>
                  <a:cubicBezTo>
                    <a:pt x="31764" y="34709"/>
                    <a:pt x="31701" y="34836"/>
                    <a:pt x="31764" y="34994"/>
                  </a:cubicBezTo>
                  <a:cubicBezTo>
                    <a:pt x="31194" y="36546"/>
                    <a:pt x="30656" y="38319"/>
                    <a:pt x="29484" y="39333"/>
                  </a:cubicBezTo>
                  <a:cubicBezTo>
                    <a:pt x="29009" y="39713"/>
                    <a:pt x="28597" y="39934"/>
                    <a:pt x="28217" y="39998"/>
                  </a:cubicBezTo>
                  <a:cubicBezTo>
                    <a:pt x="28186" y="39966"/>
                    <a:pt x="28186" y="39934"/>
                    <a:pt x="28186" y="39903"/>
                  </a:cubicBezTo>
                  <a:cubicBezTo>
                    <a:pt x="28186" y="39871"/>
                    <a:pt x="28162" y="39855"/>
                    <a:pt x="28138" y="39855"/>
                  </a:cubicBezTo>
                  <a:cubicBezTo>
                    <a:pt x="28114" y="39855"/>
                    <a:pt x="28091" y="39871"/>
                    <a:pt x="28091" y="39903"/>
                  </a:cubicBezTo>
                  <a:cubicBezTo>
                    <a:pt x="28091" y="39934"/>
                    <a:pt x="28091" y="39966"/>
                    <a:pt x="28122" y="39998"/>
                  </a:cubicBezTo>
                  <a:cubicBezTo>
                    <a:pt x="28074" y="40002"/>
                    <a:pt x="28026" y="40004"/>
                    <a:pt x="27979" y="40004"/>
                  </a:cubicBezTo>
                  <a:cubicBezTo>
                    <a:pt x="26015" y="40004"/>
                    <a:pt x="25010" y="36219"/>
                    <a:pt x="24639" y="34487"/>
                  </a:cubicBezTo>
                  <a:cubicBezTo>
                    <a:pt x="25114" y="34456"/>
                    <a:pt x="25589" y="34392"/>
                    <a:pt x="26064" y="34361"/>
                  </a:cubicBezTo>
                  <a:cubicBezTo>
                    <a:pt x="27301" y="34216"/>
                    <a:pt x="28713" y="33790"/>
                    <a:pt x="30037" y="33790"/>
                  </a:cubicBezTo>
                  <a:close/>
                  <a:moveTo>
                    <a:pt x="32493" y="34297"/>
                  </a:moveTo>
                  <a:cubicBezTo>
                    <a:pt x="34158" y="36183"/>
                    <a:pt x="36229" y="38193"/>
                    <a:pt x="38922" y="38193"/>
                  </a:cubicBezTo>
                  <a:cubicBezTo>
                    <a:pt x="38943" y="38193"/>
                    <a:pt x="38964" y="38193"/>
                    <a:pt x="38985" y="38193"/>
                  </a:cubicBezTo>
                  <a:cubicBezTo>
                    <a:pt x="40252" y="38161"/>
                    <a:pt x="41487" y="37686"/>
                    <a:pt x="42278" y="36799"/>
                  </a:cubicBezTo>
                  <a:cubicBezTo>
                    <a:pt x="42278" y="36831"/>
                    <a:pt x="42310" y="36863"/>
                    <a:pt x="42342" y="36863"/>
                  </a:cubicBezTo>
                  <a:cubicBezTo>
                    <a:pt x="43292" y="37496"/>
                    <a:pt x="44210" y="37876"/>
                    <a:pt x="45350" y="37939"/>
                  </a:cubicBezTo>
                  <a:cubicBezTo>
                    <a:pt x="45429" y="37944"/>
                    <a:pt x="45507" y="37946"/>
                    <a:pt x="45585" y="37946"/>
                  </a:cubicBezTo>
                  <a:cubicBezTo>
                    <a:pt x="46887" y="37946"/>
                    <a:pt x="48110" y="37325"/>
                    <a:pt x="49400" y="37325"/>
                  </a:cubicBezTo>
                  <a:cubicBezTo>
                    <a:pt x="49590" y="37325"/>
                    <a:pt x="49781" y="37338"/>
                    <a:pt x="49974" y="37369"/>
                  </a:cubicBezTo>
                  <a:cubicBezTo>
                    <a:pt x="50818" y="37501"/>
                    <a:pt x="51267" y="37787"/>
                    <a:pt x="52035" y="37787"/>
                  </a:cubicBezTo>
                  <a:cubicBezTo>
                    <a:pt x="52188" y="37787"/>
                    <a:pt x="52354" y="37776"/>
                    <a:pt x="52539" y="37749"/>
                  </a:cubicBezTo>
                  <a:cubicBezTo>
                    <a:pt x="54186" y="37496"/>
                    <a:pt x="55928" y="36768"/>
                    <a:pt x="57480" y="36198"/>
                  </a:cubicBezTo>
                  <a:lnTo>
                    <a:pt x="57480" y="36198"/>
                  </a:lnTo>
                  <a:cubicBezTo>
                    <a:pt x="58050" y="37053"/>
                    <a:pt x="58018" y="38161"/>
                    <a:pt x="56719" y="39491"/>
                  </a:cubicBezTo>
                  <a:cubicBezTo>
                    <a:pt x="55358" y="40916"/>
                    <a:pt x="52983" y="41011"/>
                    <a:pt x="51209" y="41676"/>
                  </a:cubicBezTo>
                  <a:cubicBezTo>
                    <a:pt x="49657" y="42278"/>
                    <a:pt x="48264" y="43291"/>
                    <a:pt x="46649" y="43798"/>
                  </a:cubicBezTo>
                  <a:cubicBezTo>
                    <a:pt x="46142" y="43925"/>
                    <a:pt x="45667" y="44020"/>
                    <a:pt x="45192" y="44051"/>
                  </a:cubicBezTo>
                  <a:cubicBezTo>
                    <a:pt x="45160" y="44020"/>
                    <a:pt x="45129" y="43988"/>
                    <a:pt x="45097" y="43956"/>
                  </a:cubicBezTo>
                  <a:cubicBezTo>
                    <a:pt x="45079" y="43929"/>
                    <a:pt x="45051" y="43918"/>
                    <a:pt x="45020" y="43918"/>
                  </a:cubicBezTo>
                  <a:cubicBezTo>
                    <a:pt x="44941" y="43918"/>
                    <a:pt x="44844" y="43992"/>
                    <a:pt x="44844" y="44083"/>
                  </a:cubicBezTo>
                  <a:cubicBezTo>
                    <a:pt x="43355" y="44083"/>
                    <a:pt x="41962" y="43545"/>
                    <a:pt x="40537" y="42721"/>
                  </a:cubicBezTo>
                  <a:cubicBezTo>
                    <a:pt x="37180" y="40758"/>
                    <a:pt x="34424" y="38003"/>
                    <a:pt x="32271" y="34772"/>
                  </a:cubicBezTo>
                  <a:cubicBezTo>
                    <a:pt x="32334" y="34646"/>
                    <a:pt x="32366" y="34487"/>
                    <a:pt x="32398" y="34361"/>
                  </a:cubicBezTo>
                  <a:cubicBezTo>
                    <a:pt x="32429" y="34329"/>
                    <a:pt x="32461" y="34329"/>
                    <a:pt x="32493" y="34297"/>
                  </a:cubicBezTo>
                  <a:close/>
                  <a:moveTo>
                    <a:pt x="20110" y="35184"/>
                  </a:moveTo>
                  <a:lnTo>
                    <a:pt x="19983" y="35311"/>
                  </a:lnTo>
                  <a:cubicBezTo>
                    <a:pt x="16563" y="36831"/>
                    <a:pt x="13175" y="38446"/>
                    <a:pt x="10388" y="41043"/>
                  </a:cubicBezTo>
                  <a:cubicBezTo>
                    <a:pt x="10333" y="41098"/>
                    <a:pt x="10396" y="41176"/>
                    <a:pt x="10455" y="41176"/>
                  </a:cubicBezTo>
                  <a:cubicBezTo>
                    <a:pt x="10465" y="41176"/>
                    <a:pt x="10474" y="41174"/>
                    <a:pt x="10483" y="41170"/>
                  </a:cubicBezTo>
                  <a:cubicBezTo>
                    <a:pt x="13396" y="39016"/>
                    <a:pt x="16310" y="37338"/>
                    <a:pt x="19508" y="35723"/>
                  </a:cubicBezTo>
                  <a:lnTo>
                    <a:pt x="19508" y="35723"/>
                  </a:lnTo>
                  <a:cubicBezTo>
                    <a:pt x="18907" y="36293"/>
                    <a:pt x="18273" y="36863"/>
                    <a:pt x="17672" y="37464"/>
                  </a:cubicBezTo>
                  <a:cubicBezTo>
                    <a:pt x="17721" y="37391"/>
                    <a:pt x="17675" y="37317"/>
                    <a:pt x="17607" y="37317"/>
                  </a:cubicBezTo>
                  <a:cubicBezTo>
                    <a:pt x="17588" y="37317"/>
                    <a:pt x="17566" y="37323"/>
                    <a:pt x="17545" y="37338"/>
                  </a:cubicBezTo>
                  <a:cubicBezTo>
                    <a:pt x="15328" y="39554"/>
                    <a:pt x="13175" y="41930"/>
                    <a:pt x="11369" y="44495"/>
                  </a:cubicBezTo>
                  <a:cubicBezTo>
                    <a:pt x="11321" y="44543"/>
                    <a:pt x="11384" y="44611"/>
                    <a:pt x="11445" y="44611"/>
                  </a:cubicBezTo>
                  <a:cubicBezTo>
                    <a:pt x="11463" y="44611"/>
                    <a:pt x="11481" y="44605"/>
                    <a:pt x="11496" y="44590"/>
                  </a:cubicBezTo>
                  <a:cubicBezTo>
                    <a:pt x="13079" y="42595"/>
                    <a:pt x="14695" y="40663"/>
                    <a:pt x="16405" y="38794"/>
                  </a:cubicBezTo>
                  <a:lnTo>
                    <a:pt x="16405" y="38794"/>
                  </a:lnTo>
                  <a:cubicBezTo>
                    <a:pt x="15930" y="39364"/>
                    <a:pt x="15518" y="39934"/>
                    <a:pt x="15170" y="40568"/>
                  </a:cubicBezTo>
                  <a:cubicBezTo>
                    <a:pt x="13776" y="43101"/>
                    <a:pt x="13745" y="46458"/>
                    <a:pt x="13333" y="49245"/>
                  </a:cubicBezTo>
                  <a:cubicBezTo>
                    <a:pt x="13111" y="50734"/>
                    <a:pt x="12541" y="53584"/>
                    <a:pt x="12699" y="55959"/>
                  </a:cubicBezTo>
                  <a:cubicBezTo>
                    <a:pt x="11668" y="56943"/>
                    <a:pt x="11036" y="57442"/>
                    <a:pt x="9826" y="57442"/>
                  </a:cubicBezTo>
                  <a:cubicBezTo>
                    <a:pt x="9402" y="57442"/>
                    <a:pt x="8906" y="57381"/>
                    <a:pt x="8297" y="57257"/>
                  </a:cubicBezTo>
                  <a:cubicBezTo>
                    <a:pt x="7791" y="57131"/>
                    <a:pt x="7664" y="56909"/>
                    <a:pt x="7126" y="56877"/>
                  </a:cubicBezTo>
                  <a:cubicBezTo>
                    <a:pt x="7084" y="56875"/>
                    <a:pt x="7042" y="56873"/>
                    <a:pt x="7000" y="56873"/>
                  </a:cubicBezTo>
                  <a:cubicBezTo>
                    <a:pt x="5743" y="56873"/>
                    <a:pt x="4684" y="58016"/>
                    <a:pt x="3599" y="58016"/>
                  </a:cubicBezTo>
                  <a:cubicBezTo>
                    <a:pt x="2962" y="58016"/>
                    <a:pt x="2315" y="57622"/>
                    <a:pt x="1615" y="56371"/>
                  </a:cubicBezTo>
                  <a:cubicBezTo>
                    <a:pt x="0" y="53457"/>
                    <a:pt x="760" y="47978"/>
                    <a:pt x="1774" y="45001"/>
                  </a:cubicBezTo>
                  <a:cubicBezTo>
                    <a:pt x="4339" y="37528"/>
                    <a:pt x="13333" y="36451"/>
                    <a:pt x="20110" y="35184"/>
                  </a:cubicBezTo>
                  <a:close/>
                  <a:moveTo>
                    <a:pt x="32081" y="35437"/>
                  </a:moveTo>
                  <a:cubicBezTo>
                    <a:pt x="34519" y="39016"/>
                    <a:pt x="37845" y="42278"/>
                    <a:pt x="41867" y="44020"/>
                  </a:cubicBezTo>
                  <a:cubicBezTo>
                    <a:pt x="42817" y="44416"/>
                    <a:pt x="43723" y="44614"/>
                    <a:pt x="44622" y="44614"/>
                  </a:cubicBezTo>
                  <a:cubicBezTo>
                    <a:pt x="44801" y="44614"/>
                    <a:pt x="44981" y="44606"/>
                    <a:pt x="45160" y="44590"/>
                  </a:cubicBezTo>
                  <a:cubicBezTo>
                    <a:pt x="46902" y="47250"/>
                    <a:pt x="47725" y="50354"/>
                    <a:pt x="49689" y="52887"/>
                  </a:cubicBezTo>
                  <a:cubicBezTo>
                    <a:pt x="49974" y="53235"/>
                    <a:pt x="50512" y="53710"/>
                    <a:pt x="50702" y="54059"/>
                  </a:cubicBezTo>
                  <a:cubicBezTo>
                    <a:pt x="51906" y="56529"/>
                    <a:pt x="49974" y="56909"/>
                    <a:pt x="48676" y="57447"/>
                  </a:cubicBezTo>
                  <a:cubicBezTo>
                    <a:pt x="46879" y="58201"/>
                    <a:pt x="45083" y="59086"/>
                    <a:pt x="43117" y="59086"/>
                  </a:cubicBezTo>
                  <a:cubicBezTo>
                    <a:pt x="42934" y="59086"/>
                    <a:pt x="42750" y="59079"/>
                    <a:pt x="42563" y="59062"/>
                  </a:cubicBezTo>
                  <a:cubicBezTo>
                    <a:pt x="38256" y="58651"/>
                    <a:pt x="35660" y="54692"/>
                    <a:pt x="33759" y="51240"/>
                  </a:cubicBezTo>
                  <a:cubicBezTo>
                    <a:pt x="31796" y="47725"/>
                    <a:pt x="30339" y="44020"/>
                    <a:pt x="29167" y="40156"/>
                  </a:cubicBezTo>
                  <a:cubicBezTo>
                    <a:pt x="29167" y="40156"/>
                    <a:pt x="29167" y="40156"/>
                    <a:pt x="29136" y="40124"/>
                  </a:cubicBezTo>
                  <a:cubicBezTo>
                    <a:pt x="30656" y="39333"/>
                    <a:pt x="31511" y="37211"/>
                    <a:pt x="32081" y="35437"/>
                  </a:cubicBezTo>
                  <a:close/>
                  <a:moveTo>
                    <a:pt x="24132" y="34551"/>
                  </a:moveTo>
                  <a:cubicBezTo>
                    <a:pt x="24480" y="36198"/>
                    <a:pt x="25177" y="39396"/>
                    <a:pt x="26951" y="40251"/>
                  </a:cubicBezTo>
                  <a:cubicBezTo>
                    <a:pt x="26571" y="44811"/>
                    <a:pt x="29642" y="49150"/>
                    <a:pt x="27616" y="53647"/>
                  </a:cubicBezTo>
                  <a:cubicBezTo>
                    <a:pt x="26697" y="55674"/>
                    <a:pt x="25145" y="57479"/>
                    <a:pt x="23499" y="58999"/>
                  </a:cubicBezTo>
                  <a:cubicBezTo>
                    <a:pt x="22852" y="59587"/>
                    <a:pt x="21962" y="59896"/>
                    <a:pt x="21063" y="59896"/>
                  </a:cubicBezTo>
                  <a:cubicBezTo>
                    <a:pt x="20509" y="59896"/>
                    <a:pt x="19952" y="59779"/>
                    <a:pt x="19445" y="59538"/>
                  </a:cubicBezTo>
                  <a:cubicBezTo>
                    <a:pt x="19097" y="59379"/>
                    <a:pt x="18875" y="58904"/>
                    <a:pt x="18527" y="58682"/>
                  </a:cubicBezTo>
                  <a:cubicBezTo>
                    <a:pt x="18215" y="58541"/>
                    <a:pt x="17953" y="58424"/>
                    <a:pt x="17629" y="58424"/>
                  </a:cubicBezTo>
                  <a:cubicBezTo>
                    <a:pt x="17591" y="58424"/>
                    <a:pt x="17553" y="58426"/>
                    <a:pt x="17513" y="58429"/>
                  </a:cubicBezTo>
                  <a:cubicBezTo>
                    <a:pt x="17101" y="58461"/>
                    <a:pt x="16816" y="58904"/>
                    <a:pt x="16500" y="58904"/>
                  </a:cubicBezTo>
                  <a:cubicBezTo>
                    <a:pt x="16367" y="59009"/>
                    <a:pt x="16228" y="59062"/>
                    <a:pt x="16083" y="59062"/>
                  </a:cubicBezTo>
                  <a:cubicBezTo>
                    <a:pt x="15746" y="59062"/>
                    <a:pt x="15378" y="58774"/>
                    <a:pt x="14980" y="58176"/>
                  </a:cubicBezTo>
                  <a:cubicBezTo>
                    <a:pt x="13840" y="58144"/>
                    <a:pt x="13301" y="57637"/>
                    <a:pt x="13365" y="56687"/>
                  </a:cubicBezTo>
                  <a:cubicBezTo>
                    <a:pt x="13175" y="56054"/>
                    <a:pt x="13206" y="55357"/>
                    <a:pt x="13238" y="54692"/>
                  </a:cubicBezTo>
                  <a:cubicBezTo>
                    <a:pt x="13270" y="52064"/>
                    <a:pt x="13871" y="49403"/>
                    <a:pt x="14251" y="46775"/>
                  </a:cubicBezTo>
                  <a:cubicBezTo>
                    <a:pt x="14600" y="44558"/>
                    <a:pt x="14758" y="42183"/>
                    <a:pt x="16025" y="40219"/>
                  </a:cubicBezTo>
                  <a:cubicBezTo>
                    <a:pt x="17386" y="38129"/>
                    <a:pt x="19667" y="36356"/>
                    <a:pt x="21472" y="34614"/>
                  </a:cubicBezTo>
                  <a:cubicBezTo>
                    <a:pt x="21701" y="34623"/>
                    <a:pt x="21935" y="34627"/>
                    <a:pt x="22171" y="34627"/>
                  </a:cubicBezTo>
                  <a:cubicBezTo>
                    <a:pt x="22817" y="34627"/>
                    <a:pt x="23483" y="34597"/>
                    <a:pt x="24132" y="34551"/>
                  </a:cubicBezTo>
                  <a:close/>
                  <a:moveTo>
                    <a:pt x="28692" y="40314"/>
                  </a:moveTo>
                  <a:cubicBezTo>
                    <a:pt x="30054" y="45192"/>
                    <a:pt x="32113" y="50164"/>
                    <a:pt x="35026" y="54344"/>
                  </a:cubicBezTo>
                  <a:cubicBezTo>
                    <a:pt x="34329" y="56656"/>
                    <a:pt x="33728" y="59031"/>
                    <a:pt x="32429" y="61089"/>
                  </a:cubicBezTo>
                  <a:cubicBezTo>
                    <a:pt x="31289" y="62894"/>
                    <a:pt x="30181" y="63243"/>
                    <a:pt x="28281" y="63781"/>
                  </a:cubicBezTo>
                  <a:cubicBezTo>
                    <a:pt x="27584" y="63971"/>
                    <a:pt x="27014" y="64098"/>
                    <a:pt x="26444" y="64541"/>
                  </a:cubicBezTo>
                  <a:cubicBezTo>
                    <a:pt x="25206" y="65562"/>
                    <a:pt x="25541" y="66221"/>
                    <a:pt x="23754" y="66221"/>
                  </a:cubicBezTo>
                  <a:cubicBezTo>
                    <a:pt x="23712" y="66221"/>
                    <a:pt x="23669" y="66220"/>
                    <a:pt x="23625" y="66220"/>
                  </a:cubicBezTo>
                  <a:cubicBezTo>
                    <a:pt x="21979" y="66188"/>
                    <a:pt x="20997" y="65523"/>
                    <a:pt x="19667" y="64668"/>
                  </a:cubicBezTo>
                  <a:cubicBezTo>
                    <a:pt x="17608" y="63369"/>
                    <a:pt x="15835" y="61818"/>
                    <a:pt x="14726" y="59664"/>
                  </a:cubicBezTo>
                  <a:lnTo>
                    <a:pt x="14726" y="59664"/>
                  </a:lnTo>
                  <a:cubicBezTo>
                    <a:pt x="15008" y="59772"/>
                    <a:pt x="15333" y="59821"/>
                    <a:pt x="15703" y="59821"/>
                  </a:cubicBezTo>
                  <a:cubicBezTo>
                    <a:pt x="15875" y="59821"/>
                    <a:pt x="16056" y="59811"/>
                    <a:pt x="16246" y="59791"/>
                  </a:cubicBezTo>
                  <a:cubicBezTo>
                    <a:pt x="17524" y="59625"/>
                    <a:pt x="18086" y="59526"/>
                    <a:pt x="18384" y="59526"/>
                  </a:cubicBezTo>
                  <a:cubicBezTo>
                    <a:pt x="18884" y="59526"/>
                    <a:pt x="18643" y="59805"/>
                    <a:pt x="19793" y="60519"/>
                  </a:cubicBezTo>
                  <a:cubicBezTo>
                    <a:pt x="20194" y="60767"/>
                    <a:pt x="20560" y="60877"/>
                    <a:pt x="20953" y="60877"/>
                  </a:cubicBezTo>
                  <a:cubicBezTo>
                    <a:pt x="21214" y="60877"/>
                    <a:pt x="21486" y="60829"/>
                    <a:pt x="21788" y="60741"/>
                  </a:cubicBezTo>
                  <a:cubicBezTo>
                    <a:pt x="23752" y="60108"/>
                    <a:pt x="25494" y="57827"/>
                    <a:pt x="26666" y="56244"/>
                  </a:cubicBezTo>
                  <a:cubicBezTo>
                    <a:pt x="28027" y="54375"/>
                    <a:pt x="28946" y="52285"/>
                    <a:pt x="28851" y="49974"/>
                  </a:cubicBezTo>
                  <a:cubicBezTo>
                    <a:pt x="28756" y="46680"/>
                    <a:pt x="27141" y="43671"/>
                    <a:pt x="27236" y="40346"/>
                  </a:cubicBezTo>
                  <a:lnTo>
                    <a:pt x="27236" y="40346"/>
                  </a:lnTo>
                  <a:cubicBezTo>
                    <a:pt x="27449" y="40417"/>
                    <a:pt x="27663" y="40453"/>
                    <a:pt x="27877" y="40453"/>
                  </a:cubicBezTo>
                  <a:cubicBezTo>
                    <a:pt x="27948" y="40453"/>
                    <a:pt x="28019" y="40449"/>
                    <a:pt x="28091" y="40441"/>
                  </a:cubicBezTo>
                  <a:lnTo>
                    <a:pt x="28154" y="40441"/>
                  </a:lnTo>
                  <a:cubicBezTo>
                    <a:pt x="28502" y="43260"/>
                    <a:pt x="29104" y="46078"/>
                    <a:pt x="29896" y="48802"/>
                  </a:cubicBezTo>
                  <a:cubicBezTo>
                    <a:pt x="29908" y="48839"/>
                    <a:pt x="29940" y="48857"/>
                    <a:pt x="29973" y="48857"/>
                  </a:cubicBezTo>
                  <a:cubicBezTo>
                    <a:pt x="30023" y="48857"/>
                    <a:pt x="30073" y="48815"/>
                    <a:pt x="30054" y="48738"/>
                  </a:cubicBezTo>
                  <a:cubicBezTo>
                    <a:pt x="29389" y="45983"/>
                    <a:pt x="28819" y="43196"/>
                    <a:pt x="28281" y="40410"/>
                  </a:cubicBezTo>
                  <a:cubicBezTo>
                    <a:pt x="28407" y="40378"/>
                    <a:pt x="28566" y="40346"/>
                    <a:pt x="28692" y="40314"/>
                  </a:cubicBezTo>
                  <a:close/>
                  <a:moveTo>
                    <a:pt x="35913" y="0"/>
                  </a:moveTo>
                  <a:cubicBezTo>
                    <a:pt x="35818" y="602"/>
                    <a:pt x="35691" y="1203"/>
                    <a:pt x="35565" y="1805"/>
                  </a:cubicBezTo>
                  <a:cubicBezTo>
                    <a:pt x="34519" y="6492"/>
                    <a:pt x="32968" y="11147"/>
                    <a:pt x="31448" y="15708"/>
                  </a:cubicBezTo>
                  <a:cubicBezTo>
                    <a:pt x="30592" y="18305"/>
                    <a:pt x="29452" y="20458"/>
                    <a:pt x="27742" y="22612"/>
                  </a:cubicBezTo>
                  <a:cubicBezTo>
                    <a:pt x="26697" y="23973"/>
                    <a:pt x="25715" y="25240"/>
                    <a:pt x="25272" y="26919"/>
                  </a:cubicBezTo>
                  <a:cubicBezTo>
                    <a:pt x="25240" y="27014"/>
                    <a:pt x="25272" y="27045"/>
                    <a:pt x="25335" y="27077"/>
                  </a:cubicBezTo>
                  <a:cubicBezTo>
                    <a:pt x="25082" y="27204"/>
                    <a:pt x="24829" y="27330"/>
                    <a:pt x="24575" y="27457"/>
                  </a:cubicBezTo>
                  <a:cubicBezTo>
                    <a:pt x="24480" y="27489"/>
                    <a:pt x="24354" y="27552"/>
                    <a:pt x="24259" y="27615"/>
                  </a:cubicBezTo>
                  <a:cubicBezTo>
                    <a:pt x="24227" y="27584"/>
                    <a:pt x="24227" y="27584"/>
                    <a:pt x="24227" y="27552"/>
                  </a:cubicBezTo>
                  <a:cubicBezTo>
                    <a:pt x="21345" y="24670"/>
                    <a:pt x="17988" y="21630"/>
                    <a:pt x="13776" y="21091"/>
                  </a:cubicBezTo>
                  <a:cubicBezTo>
                    <a:pt x="13400" y="21045"/>
                    <a:pt x="13029" y="21022"/>
                    <a:pt x="12663" y="21022"/>
                  </a:cubicBezTo>
                  <a:cubicBezTo>
                    <a:pt x="11273" y="21022"/>
                    <a:pt x="9949" y="21352"/>
                    <a:pt x="8646" y="21978"/>
                  </a:cubicBezTo>
                  <a:cubicBezTo>
                    <a:pt x="5796" y="23372"/>
                    <a:pt x="3484" y="24923"/>
                    <a:pt x="222" y="25367"/>
                  </a:cubicBezTo>
                  <a:cubicBezTo>
                    <a:pt x="127" y="25367"/>
                    <a:pt x="95" y="25493"/>
                    <a:pt x="127" y="25588"/>
                  </a:cubicBezTo>
                  <a:cubicBezTo>
                    <a:pt x="127" y="25620"/>
                    <a:pt x="95" y="25683"/>
                    <a:pt x="95" y="25715"/>
                  </a:cubicBezTo>
                  <a:cubicBezTo>
                    <a:pt x="634" y="28660"/>
                    <a:pt x="2597" y="31099"/>
                    <a:pt x="4687" y="33157"/>
                  </a:cubicBezTo>
                  <a:cubicBezTo>
                    <a:pt x="6492" y="34962"/>
                    <a:pt x="9216" y="35849"/>
                    <a:pt x="11686" y="36419"/>
                  </a:cubicBezTo>
                  <a:cubicBezTo>
                    <a:pt x="5954" y="38224"/>
                    <a:pt x="1204" y="41328"/>
                    <a:pt x="412" y="48485"/>
                  </a:cubicBezTo>
                  <a:cubicBezTo>
                    <a:pt x="127" y="50860"/>
                    <a:pt x="127" y="53362"/>
                    <a:pt x="792" y="55706"/>
                  </a:cubicBezTo>
                  <a:cubicBezTo>
                    <a:pt x="1109" y="56846"/>
                    <a:pt x="1520" y="58524"/>
                    <a:pt x="2882" y="58777"/>
                  </a:cubicBezTo>
                  <a:cubicBezTo>
                    <a:pt x="3001" y="58803"/>
                    <a:pt x="3118" y="58815"/>
                    <a:pt x="3232" y="58815"/>
                  </a:cubicBezTo>
                  <a:cubicBezTo>
                    <a:pt x="3818" y="58815"/>
                    <a:pt x="4347" y="58514"/>
                    <a:pt x="4877" y="58302"/>
                  </a:cubicBezTo>
                  <a:cubicBezTo>
                    <a:pt x="5661" y="57983"/>
                    <a:pt x="6445" y="57531"/>
                    <a:pt x="7326" y="57531"/>
                  </a:cubicBezTo>
                  <a:cubicBezTo>
                    <a:pt x="7406" y="57531"/>
                    <a:pt x="7487" y="57534"/>
                    <a:pt x="7569" y="57542"/>
                  </a:cubicBezTo>
                  <a:cubicBezTo>
                    <a:pt x="8171" y="57606"/>
                    <a:pt x="8646" y="58112"/>
                    <a:pt x="9248" y="58176"/>
                  </a:cubicBezTo>
                  <a:cubicBezTo>
                    <a:pt x="9360" y="58187"/>
                    <a:pt x="9470" y="58193"/>
                    <a:pt x="9577" y="58193"/>
                  </a:cubicBezTo>
                  <a:cubicBezTo>
                    <a:pt x="10917" y="58193"/>
                    <a:pt x="11851" y="57307"/>
                    <a:pt x="12731" y="56339"/>
                  </a:cubicBezTo>
                  <a:cubicBezTo>
                    <a:pt x="12858" y="57511"/>
                    <a:pt x="13175" y="58524"/>
                    <a:pt x="13840" y="59157"/>
                  </a:cubicBezTo>
                  <a:cubicBezTo>
                    <a:pt x="13840" y="59189"/>
                    <a:pt x="13840" y="59221"/>
                    <a:pt x="13871" y="59221"/>
                  </a:cubicBezTo>
                  <a:cubicBezTo>
                    <a:pt x="14980" y="61849"/>
                    <a:pt x="17006" y="63654"/>
                    <a:pt x="19382" y="65175"/>
                  </a:cubicBezTo>
                  <a:cubicBezTo>
                    <a:pt x="20560" y="65920"/>
                    <a:pt x="22196" y="67251"/>
                    <a:pt x="23733" y="67251"/>
                  </a:cubicBezTo>
                  <a:cubicBezTo>
                    <a:pt x="24219" y="67251"/>
                    <a:pt x="24696" y="67117"/>
                    <a:pt x="25145" y="66790"/>
                  </a:cubicBezTo>
                  <a:cubicBezTo>
                    <a:pt x="25747" y="66378"/>
                    <a:pt x="26000" y="65586"/>
                    <a:pt x="26602" y="65143"/>
                  </a:cubicBezTo>
                  <a:cubicBezTo>
                    <a:pt x="27616" y="64383"/>
                    <a:pt x="28851" y="64383"/>
                    <a:pt x="29991" y="63971"/>
                  </a:cubicBezTo>
                  <a:cubicBezTo>
                    <a:pt x="30941" y="63591"/>
                    <a:pt x="31638" y="63021"/>
                    <a:pt x="32271" y="62229"/>
                  </a:cubicBezTo>
                  <a:cubicBezTo>
                    <a:pt x="33918" y="60203"/>
                    <a:pt x="34931" y="57194"/>
                    <a:pt x="35216" y="54597"/>
                  </a:cubicBezTo>
                  <a:cubicBezTo>
                    <a:pt x="37087" y="57198"/>
                    <a:pt x="39847" y="59557"/>
                    <a:pt x="43174" y="59557"/>
                  </a:cubicBezTo>
                  <a:cubicBezTo>
                    <a:pt x="43452" y="59557"/>
                    <a:pt x="43734" y="59540"/>
                    <a:pt x="44020" y="59506"/>
                  </a:cubicBezTo>
                  <a:cubicBezTo>
                    <a:pt x="46174" y="59252"/>
                    <a:pt x="49214" y="58049"/>
                    <a:pt x="51051" y="56941"/>
                  </a:cubicBezTo>
                  <a:cubicBezTo>
                    <a:pt x="51842" y="56466"/>
                    <a:pt x="52191" y="56117"/>
                    <a:pt x="51906" y="55136"/>
                  </a:cubicBezTo>
                  <a:cubicBezTo>
                    <a:pt x="51336" y="53299"/>
                    <a:pt x="49341" y="51842"/>
                    <a:pt x="48391" y="50164"/>
                  </a:cubicBezTo>
                  <a:cubicBezTo>
                    <a:pt x="47377" y="48295"/>
                    <a:pt x="46712" y="46300"/>
                    <a:pt x="45540" y="44558"/>
                  </a:cubicBezTo>
                  <a:cubicBezTo>
                    <a:pt x="46205" y="44463"/>
                    <a:pt x="46870" y="44273"/>
                    <a:pt x="47567" y="43988"/>
                  </a:cubicBezTo>
                  <a:cubicBezTo>
                    <a:pt x="48992" y="43418"/>
                    <a:pt x="50291" y="42563"/>
                    <a:pt x="51716" y="42056"/>
                  </a:cubicBezTo>
                  <a:cubicBezTo>
                    <a:pt x="52919" y="41645"/>
                    <a:pt x="54218" y="41486"/>
                    <a:pt x="55421" y="40948"/>
                  </a:cubicBezTo>
                  <a:cubicBezTo>
                    <a:pt x="57701" y="39966"/>
                    <a:pt x="58651" y="37844"/>
                    <a:pt x="57765" y="35976"/>
                  </a:cubicBezTo>
                  <a:cubicBezTo>
                    <a:pt x="57796" y="35913"/>
                    <a:pt x="57733" y="35849"/>
                    <a:pt x="57670" y="35818"/>
                  </a:cubicBezTo>
                  <a:cubicBezTo>
                    <a:pt x="57385" y="35311"/>
                    <a:pt x="56973" y="34836"/>
                    <a:pt x="56403" y="34392"/>
                  </a:cubicBezTo>
                  <a:cubicBezTo>
                    <a:pt x="54376" y="32872"/>
                    <a:pt x="51684" y="33189"/>
                    <a:pt x="49341" y="32746"/>
                  </a:cubicBezTo>
                  <a:cubicBezTo>
                    <a:pt x="46941" y="32290"/>
                    <a:pt x="44774" y="31251"/>
                    <a:pt x="42337" y="31251"/>
                  </a:cubicBezTo>
                  <a:cubicBezTo>
                    <a:pt x="42234" y="31251"/>
                    <a:pt x="42130" y="31253"/>
                    <a:pt x="42025" y="31257"/>
                  </a:cubicBezTo>
                  <a:lnTo>
                    <a:pt x="41962" y="31257"/>
                  </a:lnTo>
                  <a:cubicBezTo>
                    <a:pt x="41613" y="30845"/>
                    <a:pt x="41233" y="30434"/>
                    <a:pt x="40822" y="30117"/>
                  </a:cubicBezTo>
                  <a:cubicBezTo>
                    <a:pt x="39523" y="29009"/>
                    <a:pt x="37908" y="28407"/>
                    <a:pt x="36451" y="27615"/>
                  </a:cubicBezTo>
                  <a:cubicBezTo>
                    <a:pt x="35438" y="27077"/>
                    <a:pt x="34488" y="26254"/>
                    <a:pt x="33443" y="25747"/>
                  </a:cubicBezTo>
                  <a:cubicBezTo>
                    <a:pt x="33411" y="25715"/>
                    <a:pt x="33411" y="25683"/>
                    <a:pt x="33411" y="25683"/>
                  </a:cubicBezTo>
                  <a:cubicBezTo>
                    <a:pt x="31796" y="23150"/>
                    <a:pt x="32999" y="19983"/>
                    <a:pt x="33601" y="17323"/>
                  </a:cubicBezTo>
                  <a:cubicBezTo>
                    <a:pt x="34139" y="14948"/>
                    <a:pt x="34678" y="12541"/>
                    <a:pt x="35216" y="10166"/>
                  </a:cubicBezTo>
                  <a:cubicBezTo>
                    <a:pt x="35945" y="6777"/>
                    <a:pt x="36831" y="3389"/>
                    <a:pt x="37528" y="0"/>
                  </a:cubicBezTo>
                  <a:lnTo>
                    <a:pt x="36958" y="0"/>
                  </a:lnTo>
                  <a:cubicBezTo>
                    <a:pt x="36895" y="222"/>
                    <a:pt x="36863" y="443"/>
                    <a:pt x="36800" y="633"/>
                  </a:cubicBezTo>
                  <a:cubicBezTo>
                    <a:pt x="35755" y="5415"/>
                    <a:pt x="34646" y="10166"/>
                    <a:pt x="33601" y="14948"/>
                  </a:cubicBezTo>
                  <a:cubicBezTo>
                    <a:pt x="32904" y="18115"/>
                    <a:pt x="31036" y="22453"/>
                    <a:pt x="32873" y="25493"/>
                  </a:cubicBezTo>
                  <a:lnTo>
                    <a:pt x="31416" y="25778"/>
                  </a:lnTo>
                  <a:cubicBezTo>
                    <a:pt x="31701" y="25810"/>
                    <a:pt x="31986" y="25842"/>
                    <a:pt x="32271" y="25905"/>
                  </a:cubicBezTo>
                  <a:cubicBezTo>
                    <a:pt x="33443" y="26222"/>
                    <a:pt x="34488" y="27140"/>
                    <a:pt x="35533" y="27742"/>
                  </a:cubicBezTo>
                  <a:cubicBezTo>
                    <a:pt x="37180" y="28692"/>
                    <a:pt x="39016" y="29325"/>
                    <a:pt x="40473" y="30560"/>
                  </a:cubicBezTo>
                  <a:cubicBezTo>
                    <a:pt x="41392" y="31321"/>
                    <a:pt x="42025" y="32397"/>
                    <a:pt x="42310" y="33474"/>
                  </a:cubicBezTo>
                  <a:cubicBezTo>
                    <a:pt x="41328" y="32556"/>
                    <a:pt x="39808" y="32556"/>
                    <a:pt x="38478" y="32524"/>
                  </a:cubicBezTo>
                  <a:cubicBezTo>
                    <a:pt x="38333" y="32519"/>
                    <a:pt x="38189" y="32516"/>
                    <a:pt x="38045" y="32516"/>
                  </a:cubicBezTo>
                  <a:cubicBezTo>
                    <a:pt x="35542" y="32516"/>
                    <a:pt x="33141" y="33256"/>
                    <a:pt x="30656" y="33316"/>
                  </a:cubicBezTo>
                  <a:cubicBezTo>
                    <a:pt x="30537" y="33307"/>
                    <a:pt x="30416" y="33303"/>
                    <a:pt x="30292" y="33303"/>
                  </a:cubicBezTo>
                  <a:cubicBezTo>
                    <a:pt x="29953" y="33303"/>
                    <a:pt x="29593" y="33333"/>
                    <a:pt x="29199" y="33379"/>
                  </a:cubicBezTo>
                  <a:cubicBezTo>
                    <a:pt x="27014" y="33664"/>
                    <a:pt x="24860" y="34012"/>
                    <a:pt x="22644" y="34076"/>
                  </a:cubicBezTo>
                  <a:cubicBezTo>
                    <a:pt x="22453" y="34076"/>
                    <a:pt x="22139" y="34088"/>
                    <a:pt x="21769" y="34088"/>
                  </a:cubicBezTo>
                  <a:cubicBezTo>
                    <a:pt x="20169" y="34088"/>
                    <a:pt x="17508" y="33858"/>
                    <a:pt x="19128" y="31416"/>
                  </a:cubicBezTo>
                  <a:cubicBezTo>
                    <a:pt x="19698" y="30560"/>
                    <a:pt x="21282" y="29895"/>
                    <a:pt x="22169" y="29389"/>
                  </a:cubicBezTo>
                  <a:cubicBezTo>
                    <a:pt x="24227" y="28185"/>
                    <a:pt x="26412" y="27109"/>
                    <a:pt x="28661" y="26349"/>
                  </a:cubicBezTo>
                  <a:lnTo>
                    <a:pt x="28661" y="26349"/>
                  </a:lnTo>
                  <a:lnTo>
                    <a:pt x="25589" y="26950"/>
                  </a:lnTo>
                  <a:cubicBezTo>
                    <a:pt x="26381" y="24702"/>
                    <a:pt x="28091" y="23118"/>
                    <a:pt x="29421" y="21186"/>
                  </a:cubicBezTo>
                  <a:cubicBezTo>
                    <a:pt x="30719" y="19350"/>
                    <a:pt x="31479" y="17196"/>
                    <a:pt x="32176" y="15074"/>
                  </a:cubicBezTo>
                  <a:cubicBezTo>
                    <a:pt x="33759" y="10134"/>
                    <a:pt x="35501" y="5130"/>
                    <a:pt x="364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1334" name="Google Shape;1334;p62"/>
          <p:cNvGrpSpPr/>
          <p:nvPr/>
        </p:nvGrpSpPr>
        <p:grpSpPr>
          <a:xfrm>
            <a:off x="-146206" y="19430"/>
            <a:ext cx="2075939" cy="1279643"/>
            <a:chOff x="-91379" y="12143"/>
            <a:chExt cx="1297462" cy="799777"/>
          </a:xfrm>
        </p:grpSpPr>
        <p:sp>
          <p:nvSpPr>
            <p:cNvPr id="1335" name="Google Shape;1335;p62"/>
            <p:cNvSpPr/>
            <p:nvPr/>
          </p:nvSpPr>
          <p:spPr>
            <a:xfrm>
              <a:off x="288403" y="12143"/>
              <a:ext cx="917680" cy="68706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36" name="Google Shape;1336;p62"/>
            <p:cNvSpPr/>
            <p:nvPr/>
          </p:nvSpPr>
          <p:spPr>
            <a:xfrm>
              <a:off x="-91379" y="53601"/>
              <a:ext cx="1207269" cy="758319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37" name="Google Shape;1337;p62"/>
            <p:cNvSpPr/>
            <p:nvPr/>
          </p:nvSpPr>
          <p:spPr>
            <a:xfrm>
              <a:off x="646101" y="374911"/>
              <a:ext cx="113376" cy="102295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38" name="Google Shape;1338;p62"/>
            <p:cNvSpPr/>
            <p:nvPr/>
          </p:nvSpPr>
          <p:spPr>
            <a:xfrm>
              <a:off x="665126" y="417135"/>
              <a:ext cx="320339" cy="220077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39" name="Google Shape;1339;p62"/>
            <p:cNvSpPr/>
            <p:nvPr/>
          </p:nvSpPr>
          <p:spPr>
            <a:xfrm>
              <a:off x="632909" y="436031"/>
              <a:ext cx="346787" cy="246368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71919738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241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 type="blank" preserve="1">
  <p:cSld name="Blank slide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46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400000">
            <a:off x="13090561" y="2145601"/>
            <a:ext cx="2480555" cy="304557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0" name="Google Shape;10;p2"/>
          <p:cNvSpPr/>
          <p:nvPr/>
        </p:nvSpPr>
        <p:spPr>
          <a:xfrm>
            <a:off x="-3315440" y="565600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" name="Google Shape;11;p2"/>
          <p:cNvSpPr/>
          <p:nvPr/>
        </p:nvSpPr>
        <p:spPr>
          <a:xfrm rot="941605" flipH="1">
            <a:off x="3050067" y="-2754206"/>
            <a:ext cx="5891504" cy="4902866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67280" y="1926661"/>
            <a:ext cx="7695840" cy="3329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08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2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67280" y="5287461"/>
            <a:ext cx="7695840" cy="785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053034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800000" flipH="1">
            <a:off x="7727840" y="2430160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6" name="Google Shape;16;p3"/>
          <p:cNvSpPr/>
          <p:nvPr/>
        </p:nvSpPr>
        <p:spPr>
          <a:xfrm rot="4152295" flipH="1">
            <a:off x="7350399" y="-2285541"/>
            <a:ext cx="5891522" cy="4902880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17" name="Google Shape;17;p3"/>
          <p:cNvGrpSpPr/>
          <p:nvPr/>
        </p:nvGrpSpPr>
        <p:grpSpPr>
          <a:xfrm>
            <a:off x="1390666" y="-2402334"/>
            <a:ext cx="5971426" cy="5655547"/>
            <a:chOff x="869166" y="-1501459"/>
            <a:chExt cx="3732141" cy="3534717"/>
          </a:xfrm>
        </p:grpSpPr>
        <p:pic>
          <p:nvPicPr>
            <p:cNvPr id="18" name="Google Shape;18;p3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5698461">
              <a:off x="947796" y="-734836"/>
              <a:ext cx="1679808" cy="1697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3"/>
            <p:cNvPicPr preferRelativeResize="0"/>
            <p:nvPr/>
          </p:nvPicPr>
          <p:blipFill rotWithShape="1">
            <a:blip r:embed="rId3">
              <a:alphaModFix/>
            </a:blip>
            <a:srcRect l="33270" t="11201" r="31930" b="28411"/>
            <a:stretch/>
          </p:blipFill>
          <p:spPr>
            <a:xfrm rot="9152875">
              <a:off x="1488842" y="-1033960"/>
              <a:ext cx="2663161" cy="25997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141240" y="3429600"/>
            <a:ext cx="6727200" cy="1346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32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1240" y="4873821"/>
            <a:ext cx="506256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1141240" y="1950320"/>
            <a:ext cx="3124320" cy="1683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1072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154766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141160" y="1843960"/>
            <a:ext cx="12348000" cy="2161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4864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920"/>
            </a:lvl1pPr>
            <a:lvl2pPr marL="1463040" lvl="1" indent="-508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194560" lvl="2" indent="-508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926080" lvl="3" indent="-508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657600" lvl="4" indent="-508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389120" lvl="5" indent="-508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120640" lvl="6" indent="-508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5852160" lvl="7" indent="-508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583680" lvl="8" indent="-508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 rot="-9665085">
            <a:off x="7343965" y="-3166803"/>
            <a:ext cx="11775570" cy="10229462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27" name="Google Shape;27;p4"/>
          <p:cNvSpPr/>
          <p:nvPr/>
        </p:nvSpPr>
        <p:spPr>
          <a:xfrm rot="-5400000">
            <a:off x="-2409718" y="3740015"/>
            <a:ext cx="3290854" cy="404044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</p:spTree>
    <p:extLst>
      <p:ext uri="{BB962C8B-B14F-4D97-AF65-F5344CB8AC3E}">
        <p14:creationId xmlns:p14="http://schemas.microsoft.com/office/powerpoint/2010/main" val="7071446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2443501" y="3382840"/>
            <a:ext cx="3737280" cy="139296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8449541" y="3382840"/>
            <a:ext cx="3737280" cy="139296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2443501" y="4709200"/>
            <a:ext cx="3737280" cy="129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8449541" y="4709200"/>
            <a:ext cx="3737280" cy="129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 rot="2532264" flipH="1">
            <a:off x="6929976" y="6600222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l="33270" t="11201" r="31930" b="28411"/>
          <a:stretch/>
        </p:blipFill>
        <p:spPr>
          <a:xfrm rot="-1621552">
            <a:off x="12308227" y="2545921"/>
            <a:ext cx="4261066" cy="415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81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rot="5207946" flipH="1">
            <a:off x="6393089" y="-7049071"/>
            <a:ext cx="11775720" cy="10229594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38" name="Google Shape;38;p6"/>
          <p:cNvSpPr/>
          <p:nvPr/>
        </p:nvSpPr>
        <p:spPr>
          <a:xfrm rot="7115874">
            <a:off x="548001" y="5910546"/>
            <a:ext cx="3179573" cy="555822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39" name="Google Shape;39;p6"/>
          <p:cNvGrpSpPr/>
          <p:nvPr/>
        </p:nvGrpSpPr>
        <p:grpSpPr>
          <a:xfrm rot="2700000">
            <a:off x="-886677" y="2460734"/>
            <a:ext cx="1926502" cy="1703344"/>
            <a:chOff x="257500" y="1669275"/>
            <a:chExt cx="1204075" cy="1064600"/>
          </a:xfrm>
        </p:grpSpPr>
        <p:sp>
          <p:nvSpPr>
            <p:cNvPr id="40" name="Google Shape;40;p6"/>
            <p:cNvSpPr/>
            <p:nvPr/>
          </p:nvSpPr>
          <p:spPr>
            <a:xfrm>
              <a:off x="1038388" y="2237292"/>
              <a:ext cx="48394" cy="60395"/>
            </a:xfrm>
            <a:custGeom>
              <a:avLst/>
              <a:gdLst/>
              <a:ahLst/>
              <a:cxnLst/>
              <a:rect l="l" t="t" r="r" b="b"/>
              <a:pathLst>
                <a:path w="1359" h="1696" extrusionOk="0">
                  <a:moveTo>
                    <a:pt x="455" y="0"/>
                  </a:moveTo>
                  <a:cubicBezTo>
                    <a:pt x="450" y="0"/>
                    <a:pt x="446" y="0"/>
                    <a:pt x="441" y="0"/>
                  </a:cubicBezTo>
                  <a:cubicBezTo>
                    <a:pt x="382" y="0"/>
                    <a:pt x="322" y="12"/>
                    <a:pt x="275" y="24"/>
                  </a:cubicBezTo>
                  <a:cubicBezTo>
                    <a:pt x="72" y="120"/>
                    <a:pt x="1" y="381"/>
                    <a:pt x="25" y="608"/>
                  </a:cubicBezTo>
                  <a:cubicBezTo>
                    <a:pt x="48" y="929"/>
                    <a:pt x="215" y="1263"/>
                    <a:pt x="453" y="1489"/>
                  </a:cubicBezTo>
                  <a:cubicBezTo>
                    <a:pt x="570" y="1596"/>
                    <a:pt x="735" y="1695"/>
                    <a:pt x="895" y="1695"/>
                  </a:cubicBezTo>
                  <a:cubicBezTo>
                    <a:pt x="931" y="1695"/>
                    <a:pt x="966" y="1690"/>
                    <a:pt x="1001" y="1679"/>
                  </a:cubicBezTo>
                  <a:cubicBezTo>
                    <a:pt x="1227" y="1620"/>
                    <a:pt x="1358" y="1370"/>
                    <a:pt x="1346" y="1132"/>
                  </a:cubicBezTo>
                  <a:cubicBezTo>
                    <a:pt x="1323" y="683"/>
                    <a:pt x="983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945553" y="2477197"/>
              <a:ext cx="80265" cy="80443"/>
            </a:xfrm>
            <a:custGeom>
              <a:avLst/>
              <a:gdLst/>
              <a:ahLst/>
              <a:cxnLst/>
              <a:rect l="l" t="t" r="r" b="b"/>
              <a:pathLst>
                <a:path w="2254" h="2259" extrusionOk="0">
                  <a:moveTo>
                    <a:pt x="960" y="0"/>
                  </a:moveTo>
                  <a:cubicBezTo>
                    <a:pt x="762" y="0"/>
                    <a:pt x="555" y="75"/>
                    <a:pt x="358" y="252"/>
                  </a:cubicBezTo>
                  <a:cubicBezTo>
                    <a:pt x="215" y="371"/>
                    <a:pt x="155" y="550"/>
                    <a:pt x="119" y="717"/>
                  </a:cubicBezTo>
                  <a:cubicBezTo>
                    <a:pt x="36" y="1014"/>
                    <a:pt x="0" y="1324"/>
                    <a:pt x="131" y="1610"/>
                  </a:cubicBezTo>
                  <a:cubicBezTo>
                    <a:pt x="191" y="1765"/>
                    <a:pt x="298" y="1884"/>
                    <a:pt x="417" y="1979"/>
                  </a:cubicBezTo>
                  <a:cubicBezTo>
                    <a:pt x="586" y="2137"/>
                    <a:pt x="812" y="2259"/>
                    <a:pt x="1044" y="2259"/>
                  </a:cubicBezTo>
                  <a:cubicBezTo>
                    <a:pt x="1073" y="2259"/>
                    <a:pt x="1102" y="2257"/>
                    <a:pt x="1131" y="2253"/>
                  </a:cubicBezTo>
                  <a:cubicBezTo>
                    <a:pt x="1310" y="2217"/>
                    <a:pt x="1453" y="2098"/>
                    <a:pt x="1608" y="1979"/>
                  </a:cubicBezTo>
                  <a:cubicBezTo>
                    <a:pt x="1703" y="1895"/>
                    <a:pt x="1810" y="1788"/>
                    <a:pt x="1882" y="1657"/>
                  </a:cubicBezTo>
                  <a:cubicBezTo>
                    <a:pt x="2254" y="960"/>
                    <a:pt x="1666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1166013" y="2193670"/>
              <a:ext cx="51029" cy="51136"/>
            </a:xfrm>
            <a:custGeom>
              <a:avLst/>
              <a:gdLst/>
              <a:ahLst/>
              <a:cxnLst/>
              <a:rect l="l" t="t" r="r" b="b"/>
              <a:pathLst>
                <a:path w="1433" h="1436" extrusionOk="0">
                  <a:moveTo>
                    <a:pt x="609" y="0"/>
                  </a:moveTo>
                  <a:cubicBezTo>
                    <a:pt x="480" y="0"/>
                    <a:pt x="345" y="49"/>
                    <a:pt x="215" y="166"/>
                  </a:cubicBezTo>
                  <a:cubicBezTo>
                    <a:pt x="132" y="237"/>
                    <a:pt x="96" y="356"/>
                    <a:pt x="72" y="463"/>
                  </a:cubicBezTo>
                  <a:cubicBezTo>
                    <a:pt x="24" y="642"/>
                    <a:pt x="1" y="856"/>
                    <a:pt x="72" y="1035"/>
                  </a:cubicBezTo>
                  <a:cubicBezTo>
                    <a:pt x="120" y="1118"/>
                    <a:pt x="179" y="1190"/>
                    <a:pt x="251" y="1273"/>
                  </a:cubicBezTo>
                  <a:cubicBezTo>
                    <a:pt x="352" y="1354"/>
                    <a:pt x="488" y="1436"/>
                    <a:pt x="637" y="1436"/>
                  </a:cubicBezTo>
                  <a:cubicBezTo>
                    <a:pt x="663" y="1436"/>
                    <a:pt x="689" y="1433"/>
                    <a:pt x="715" y="1428"/>
                  </a:cubicBezTo>
                  <a:cubicBezTo>
                    <a:pt x="834" y="1416"/>
                    <a:pt x="917" y="1345"/>
                    <a:pt x="1013" y="1273"/>
                  </a:cubicBezTo>
                  <a:cubicBezTo>
                    <a:pt x="1084" y="1214"/>
                    <a:pt x="1144" y="1154"/>
                    <a:pt x="1191" y="1059"/>
                  </a:cubicBezTo>
                  <a:cubicBezTo>
                    <a:pt x="1432" y="605"/>
                    <a:pt x="1061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961221" y="1714535"/>
              <a:ext cx="50709" cy="51172"/>
            </a:xfrm>
            <a:custGeom>
              <a:avLst/>
              <a:gdLst/>
              <a:ahLst/>
              <a:cxnLst/>
              <a:rect l="l" t="t" r="r" b="b"/>
              <a:pathLst>
                <a:path w="1424" h="1437" extrusionOk="0">
                  <a:moveTo>
                    <a:pt x="609" y="1"/>
                  </a:moveTo>
                  <a:cubicBezTo>
                    <a:pt x="483" y="1"/>
                    <a:pt x="351" y="50"/>
                    <a:pt x="227" y="167"/>
                  </a:cubicBezTo>
                  <a:cubicBezTo>
                    <a:pt x="132" y="238"/>
                    <a:pt x="108" y="357"/>
                    <a:pt x="72" y="464"/>
                  </a:cubicBezTo>
                  <a:cubicBezTo>
                    <a:pt x="37" y="643"/>
                    <a:pt x="1" y="857"/>
                    <a:pt x="72" y="1036"/>
                  </a:cubicBezTo>
                  <a:cubicBezTo>
                    <a:pt x="120" y="1119"/>
                    <a:pt x="180" y="1191"/>
                    <a:pt x="251" y="1274"/>
                  </a:cubicBezTo>
                  <a:cubicBezTo>
                    <a:pt x="352" y="1355"/>
                    <a:pt x="489" y="1437"/>
                    <a:pt x="637" y="1437"/>
                  </a:cubicBezTo>
                  <a:cubicBezTo>
                    <a:pt x="663" y="1437"/>
                    <a:pt x="689" y="1434"/>
                    <a:pt x="715" y="1429"/>
                  </a:cubicBezTo>
                  <a:cubicBezTo>
                    <a:pt x="834" y="1417"/>
                    <a:pt x="930" y="1346"/>
                    <a:pt x="1013" y="1274"/>
                  </a:cubicBezTo>
                  <a:cubicBezTo>
                    <a:pt x="1084" y="1203"/>
                    <a:pt x="1144" y="1155"/>
                    <a:pt x="1192" y="1060"/>
                  </a:cubicBezTo>
                  <a:cubicBezTo>
                    <a:pt x="1423" y="606"/>
                    <a:pt x="1050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854392" y="2489839"/>
              <a:ext cx="34827" cy="35432"/>
            </a:xfrm>
            <a:custGeom>
              <a:avLst/>
              <a:gdLst/>
              <a:ahLst/>
              <a:cxnLst/>
              <a:rect l="l" t="t" r="r" b="b"/>
              <a:pathLst>
                <a:path w="978" h="995" extrusionOk="0">
                  <a:moveTo>
                    <a:pt x="412" y="0"/>
                  </a:moveTo>
                  <a:cubicBezTo>
                    <a:pt x="324" y="0"/>
                    <a:pt x="232" y="34"/>
                    <a:pt x="143" y="112"/>
                  </a:cubicBezTo>
                  <a:cubicBezTo>
                    <a:pt x="84" y="171"/>
                    <a:pt x="60" y="243"/>
                    <a:pt x="36" y="314"/>
                  </a:cubicBezTo>
                  <a:cubicBezTo>
                    <a:pt x="12" y="457"/>
                    <a:pt x="1" y="588"/>
                    <a:pt x="36" y="707"/>
                  </a:cubicBezTo>
                  <a:cubicBezTo>
                    <a:pt x="72" y="767"/>
                    <a:pt x="120" y="826"/>
                    <a:pt x="179" y="874"/>
                  </a:cubicBezTo>
                  <a:cubicBezTo>
                    <a:pt x="255" y="939"/>
                    <a:pt x="361" y="994"/>
                    <a:pt x="461" y="994"/>
                  </a:cubicBezTo>
                  <a:cubicBezTo>
                    <a:pt x="470" y="994"/>
                    <a:pt x="479" y="994"/>
                    <a:pt x="489" y="993"/>
                  </a:cubicBezTo>
                  <a:cubicBezTo>
                    <a:pt x="560" y="969"/>
                    <a:pt x="632" y="933"/>
                    <a:pt x="691" y="874"/>
                  </a:cubicBezTo>
                  <a:cubicBezTo>
                    <a:pt x="739" y="826"/>
                    <a:pt x="786" y="778"/>
                    <a:pt x="810" y="719"/>
                  </a:cubicBezTo>
                  <a:cubicBezTo>
                    <a:pt x="978" y="421"/>
                    <a:pt x="724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232996" y="2046778"/>
              <a:ext cx="35254" cy="35432"/>
            </a:xfrm>
            <a:custGeom>
              <a:avLst/>
              <a:gdLst/>
              <a:ahLst/>
              <a:cxnLst/>
              <a:rect l="l" t="t" r="r" b="b"/>
              <a:pathLst>
                <a:path w="990" h="995" extrusionOk="0">
                  <a:moveTo>
                    <a:pt x="414" y="0"/>
                  </a:moveTo>
                  <a:cubicBezTo>
                    <a:pt x="328" y="0"/>
                    <a:pt x="239" y="34"/>
                    <a:pt x="156" y="112"/>
                  </a:cubicBezTo>
                  <a:cubicBezTo>
                    <a:pt x="96" y="171"/>
                    <a:pt x="60" y="243"/>
                    <a:pt x="48" y="314"/>
                  </a:cubicBezTo>
                  <a:cubicBezTo>
                    <a:pt x="25" y="457"/>
                    <a:pt x="1" y="588"/>
                    <a:pt x="48" y="707"/>
                  </a:cubicBezTo>
                  <a:cubicBezTo>
                    <a:pt x="84" y="767"/>
                    <a:pt x="120" y="826"/>
                    <a:pt x="179" y="874"/>
                  </a:cubicBezTo>
                  <a:cubicBezTo>
                    <a:pt x="266" y="939"/>
                    <a:pt x="373" y="994"/>
                    <a:pt x="473" y="994"/>
                  </a:cubicBezTo>
                  <a:cubicBezTo>
                    <a:pt x="482" y="994"/>
                    <a:pt x="492" y="994"/>
                    <a:pt x="501" y="993"/>
                  </a:cubicBezTo>
                  <a:cubicBezTo>
                    <a:pt x="572" y="969"/>
                    <a:pt x="644" y="933"/>
                    <a:pt x="703" y="874"/>
                  </a:cubicBezTo>
                  <a:cubicBezTo>
                    <a:pt x="751" y="826"/>
                    <a:pt x="799" y="778"/>
                    <a:pt x="822" y="719"/>
                  </a:cubicBezTo>
                  <a:cubicBezTo>
                    <a:pt x="990" y="421"/>
                    <a:pt x="721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895949" y="2698443"/>
              <a:ext cx="35574" cy="35432"/>
            </a:xfrm>
            <a:custGeom>
              <a:avLst/>
              <a:gdLst/>
              <a:ahLst/>
              <a:cxnLst/>
              <a:rect l="l" t="t" r="r" b="b"/>
              <a:pathLst>
                <a:path w="999" h="995" extrusionOk="0">
                  <a:moveTo>
                    <a:pt x="424" y="0"/>
                  </a:moveTo>
                  <a:cubicBezTo>
                    <a:pt x="336" y="0"/>
                    <a:pt x="244" y="34"/>
                    <a:pt x="155" y="112"/>
                  </a:cubicBezTo>
                  <a:cubicBezTo>
                    <a:pt x="96" y="171"/>
                    <a:pt x="60" y="243"/>
                    <a:pt x="48" y="326"/>
                  </a:cubicBezTo>
                  <a:cubicBezTo>
                    <a:pt x="24" y="457"/>
                    <a:pt x="0" y="588"/>
                    <a:pt x="48" y="707"/>
                  </a:cubicBezTo>
                  <a:cubicBezTo>
                    <a:pt x="84" y="766"/>
                    <a:pt x="119" y="826"/>
                    <a:pt x="179" y="874"/>
                  </a:cubicBezTo>
                  <a:cubicBezTo>
                    <a:pt x="266" y="939"/>
                    <a:pt x="373" y="994"/>
                    <a:pt x="472" y="994"/>
                  </a:cubicBezTo>
                  <a:cubicBezTo>
                    <a:pt x="482" y="994"/>
                    <a:pt x="491" y="994"/>
                    <a:pt x="500" y="993"/>
                  </a:cubicBezTo>
                  <a:cubicBezTo>
                    <a:pt x="572" y="981"/>
                    <a:pt x="643" y="933"/>
                    <a:pt x="703" y="874"/>
                  </a:cubicBezTo>
                  <a:cubicBezTo>
                    <a:pt x="750" y="826"/>
                    <a:pt x="798" y="790"/>
                    <a:pt x="822" y="731"/>
                  </a:cubicBezTo>
                  <a:cubicBezTo>
                    <a:pt x="999" y="424"/>
                    <a:pt x="73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40952" y="2630321"/>
              <a:ext cx="19123" cy="19372"/>
            </a:xfrm>
            <a:custGeom>
              <a:avLst/>
              <a:gdLst/>
              <a:ahLst/>
              <a:cxnLst/>
              <a:rect l="l" t="t" r="r" b="b"/>
              <a:pathLst>
                <a:path w="537" h="544" extrusionOk="0">
                  <a:moveTo>
                    <a:pt x="226" y="1"/>
                  </a:moveTo>
                  <a:cubicBezTo>
                    <a:pt x="179" y="1"/>
                    <a:pt x="130" y="18"/>
                    <a:pt x="84" y="60"/>
                  </a:cubicBezTo>
                  <a:cubicBezTo>
                    <a:pt x="60" y="96"/>
                    <a:pt x="36" y="143"/>
                    <a:pt x="24" y="179"/>
                  </a:cubicBezTo>
                  <a:cubicBezTo>
                    <a:pt x="12" y="262"/>
                    <a:pt x="0" y="334"/>
                    <a:pt x="24" y="393"/>
                  </a:cubicBezTo>
                  <a:cubicBezTo>
                    <a:pt x="36" y="417"/>
                    <a:pt x="72" y="453"/>
                    <a:pt x="96" y="477"/>
                  </a:cubicBezTo>
                  <a:cubicBezTo>
                    <a:pt x="133" y="514"/>
                    <a:pt x="177" y="544"/>
                    <a:pt x="229" y="544"/>
                  </a:cubicBezTo>
                  <a:cubicBezTo>
                    <a:pt x="243" y="544"/>
                    <a:pt x="258" y="542"/>
                    <a:pt x="274" y="536"/>
                  </a:cubicBezTo>
                  <a:cubicBezTo>
                    <a:pt x="322" y="524"/>
                    <a:pt x="357" y="513"/>
                    <a:pt x="393" y="477"/>
                  </a:cubicBezTo>
                  <a:cubicBezTo>
                    <a:pt x="429" y="453"/>
                    <a:pt x="441" y="441"/>
                    <a:pt x="453" y="405"/>
                  </a:cubicBezTo>
                  <a:cubicBezTo>
                    <a:pt x="536" y="229"/>
                    <a:pt x="395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1194430" y="2621846"/>
              <a:ext cx="19550" cy="19372"/>
            </a:xfrm>
            <a:custGeom>
              <a:avLst/>
              <a:gdLst/>
              <a:ahLst/>
              <a:cxnLst/>
              <a:rect l="l" t="t" r="r" b="b"/>
              <a:pathLst>
                <a:path w="549" h="544" extrusionOk="0">
                  <a:moveTo>
                    <a:pt x="234" y="1"/>
                  </a:moveTo>
                  <a:cubicBezTo>
                    <a:pt x="187" y="1"/>
                    <a:pt x="140" y="18"/>
                    <a:pt x="96" y="60"/>
                  </a:cubicBezTo>
                  <a:cubicBezTo>
                    <a:pt x="60" y="96"/>
                    <a:pt x="48" y="143"/>
                    <a:pt x="36" y="179"/>
                  </a:cubicBezTo>
                  <a:cubicBezTo>
                    <a:pt x="12" y="262"/>
                    <a:pt x="0" y="334"/>
                    <a:pt x="36" y="393"/>
                  </a:cubicBezTo>
                  <a:cubicBezTo>
                    <a:pt x="48" y="417"/>
                    <a:pt x="72" y="453"/>
                    <a:pt x="108" y="477"/>
                  </a:cubicBezTo>
                  <a:cubicBezTo>
                    <a:pt x="145" y="514"/>
                    <a:pt x="189" y="544"/>
                    <a:pt x="241" y="544"/>
                  </a:cubicBezTo>
                  <a:cubicBezTo>
                    <a:pt x="255" y="544"/>
                    <a:pt x="270" y="541"/>
                    <a:pt x="286" y="536"/>
                  </a:cubicBezTo>
                  <a:cubicBezTo>
                    <a:pt x="334" y="524"/>
                    <a:pt x="358" y="512"/>
                    <a:pt x="405" y="477"/>
                  </a:cubicBezTo>
                  <a:cubicBezTo>
                    <a:pt x="429" y="453"/>
                    <a:pt x="453" y="441"/>
                    <a:pt x="465" y="405"/>
                  </a:cubicBezTo>
                  <a:cubicBezTo>
                    <a:pt x="548" y="228"/>
                    <a:pt x="399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906560" y="2081996"/>
              <a:ext cx="19550" cy="19301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34" y="0"/>
                  </a:moveTo>
                  <a:cubicBezTo>
                    <a:pt x="187" y="0"/>
                    <a:pt x="140" y="19"/>
                    <a:pt x="95" y="63"/>
                  </a:cubicBezTo>
                  <a:cubicBezTo>
                    <a:pt x="60" y="87"/>
                    <a:pt x="48" y="135"/>
                    <a:pt x="36" y="182"/>
                  </a:cubicBezTo>
                  <a:cubicBezTo>
                    <a:pt x="24" y="254"/>
                    <a:pt x="0" y="325"/>
                    <a:pt x="36" y="385"/>
                  </a:cubicBezTo>
                  <a:cubicBezTo>
                    <a:pt x="48" y="421"/>
                    <a:pt x="83" y="444"/>
                    <a:pt x="107" y="480"/>
                  </a:cubicBezTo>
                  <a:cubicBezTo>
                    <a:pt x="148" y="511"/>
                    <a:pt x="199" y="542"/>
                    <a:pt x="258" y="542"/>
                  </a:cubicBezTo>
                  <a:cubicBezTo>
                    <a:pt x="267" y="542"/>
                    <a:pt x="276" y="541"/>
                    <a:pt x="286" y="540"/>
                  </a:cubicBezTo>
                  <a:cubicBezTo>
                    <a:pt x="333" y="516"/>
                    <a:pt x="357" y="504"/>
                    <a:pt x="405" y="480"/>
                  </a:cubicBezTo>
                  <a:cubicBezTo>
                    <a:pt x="441" y="444"/>
                    <a:pt x="452" y="432"/>
                    <a:pt x="464" y="397"/>
                  </a:cubicBezTo>
                  <a:cubicBezTo>
                    <a:pt x="548" y="239"/>
                    <a:pt x="399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908448" y="2214323"/>
              <a:ext cx="52382" cy="50887"/>
            </a:xfrm>
            <a:custGeom>
              <a:avLst/>
              <a:gdLst/>
              <a:ahLst/>
              <a:cxnLst/>
              <a:rect l="l" t="t" r="r" b="b"/>
              <a:pathLst>
                <a:path w="1471" h="1429" extrusionOk="0">
                  <a:moveTo>
                    <a:pt x="890" y="1"/>
                  </a:moveTo>
                  <a:cubicBezTo>
                    <a:pt x="776" y="1"/>
                    <a:pt x="688" y="54"/>
                    <a:pt x="590" y="98"/>
                  </a:cubicBezTo>
                  <a:cubicBezTo>
                    <a:pt x="519" y="134"/>
                    <a:pt x="423" y="181"/>
                    <a:pt x="364" y="253"/>
                  </a:cubicBezTo>
                  <a:cubicBezTo>
                    <a:pt x="0" y="657"/>
                    <a:pt x="279" y="1429"/>
                    <a:pt x="786" y="1429"/>
                  </a:cubicBezTo>
                  <a:cubicBezTo>
                    <a:pt x="877" y="1429"/>
                    <a:pt x="975" y="1404"/>
                    <a:pt x="1078" y="1348"/>
                  </a:cubicBezTo>
                  <a:cubicBezTo>
                    <a:pt x="1185" y="1288"/>
                    <a:pt x="1245" y="1193"/>
                    <a:pt x="1304" y="1086"/>
                  </a:cubicBezTo>
                  <a:cubicBezTo>
                    <a:pt x="1400" y="931"/>
                    <a:pt x="1471" y="729"/>
                    <a:pt x="1435" y="538"/>
                  </a:cubicBezTo>
                  <a:cubicBezTo>
                    <a:pt x="1423" y="431"/>
                    <a:pt x="1376" y="348"/>
                    <a:pt x="1316" y="276"/>
                  </a:cubicBezTo>
                  <a:cubicBezTo>
                    <a:pt x="1233" y="134"/>
                    <a:pt x="1078" y="3"/>
                    <a:pt x="923" y="3"/>
                  </a:cubicBezTo>
                  <a:cubicBezTo>
                    <a:pt x="912" y="1"/>
                    <a:pt x="901" y="1"/>
                    <a:pt x="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748310" y="1927769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25"/>
                    <a:pt x="396" y="60"/>
                  </a:cubicBezTo>
                  <a:cubicBezTo>
                    <a:pt x="336" y="84"/>
                    <a:pt x="301" y="120"/>
                    <a:pt x="253" y="168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58"/>
                    <a:pt x="836" y="787"/>
                    <a:pt x="872" y="727"/>
                  </a:cubicBezTo>
                  <a:cubicBezTo>
                    <a:pt x="932" y="608"/>
                    <a:pt x="979" y="489"/>
                    <a:pt x="967" y="358"/>
                  </a:cubicBezTo>
                  <a:cubicBezTo>
                    <a:pt x="955" y="299"/>
                    <a:pt x="920" y="227"/>
                    <a:pt x="896" y="180"/>
                  </a:cubicBezTo>
                  <a:cubicBezTo>
                    <a:pt x="836" y="84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418029" y="2163508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37"/>
                    <a:pt x="408" y="60"/>
                  </a:cubicBezTo>
                  <a:cubicBezTo>
                    <a:pt x="348" y="96"/>
                    <a:pt x="301" y="120"/>
                    <a:pt x="253" y="167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70"/>
                    <a:pt x="836" y="787"/>
                    <a:pt x="884" y="727"/>
                  </a:cubicBezTo>
                  <a:cubicBezTo>
                    <a:pt x="944" y="608"/>
                    <a:pt x="979" y="489"/>
                    <a:pt x="967" y="358"/>
                  </a:cubicBezTo>
                  <a:cubicBezTo>
                    <a:pt x="956" y="298"/>
                    <a:pt x="920" y="227"/>
                    <a:pt x="896" y="179"/>
                  </a:cubicBezTo>
                  <a:cubicBezTo>
                    <a:pt x="836" y="96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76137" y="1979510"/>
              <a:ext cx="34933" cy="33616"/>
            </a:xfrm>
            <a:custGeom>
              <a:avLst/>
              <a:gdLst/>
              <a:ahLst/>
              <a:cxnLst/>
              <a:rect l="l" t="t" r="r" b="b"/>
              <a:pathLst>
                <a:path w="981" h="944" extrusionOk="0">
                  <a:moveTo>
                    <a:pt x="623" y="0"/>
                  </a:moveTo>
                  <a:cubicBezTo>
                    <a:pt x="552" y="0"/>
                    <a:pt x="468" y="36"/>
                    <a:pt x="397" y="60"/>
                  </a:cubicBezTo>
                  <a:cubicBezTo>
                    <a:pt x="337" y="96"/>
                    <a:pt x="290" y="120"/>
                    <a:pt x="254" y="167"/>
                  </a:cubicBezTo>
                  <a:cubicBezTo>
                    <a:pt x="0" y="421"/>
                    <a:pt x="188" y="944"/>
                    <a:pt x="537" y="944"/>
                  </a:cubicBezTo>
                  <a:cubicBezTo>
                    <a:pt x="597" y="944"/>
                    <a:pt x="662" y="928"/>
                    <a:pt x="730" y="893"/>
                  </a:cubicBezTo>
                  <a:cubicBezTo>
                    <a:pt x="790" y="870"/>
                    <a:pt x="826" y="798"/>
                    <a:pt x="873" y="739"/>
                  </a:cubicBezTo>
                  <a:cubicBezTo>
                    <a:pt x="933" y="608"/>
                    <a:pt x="980" y="501"/>
                    <a:pt x="968" y="358"/>
                  </a:cubicBezTo>
                  <a:cubicBezTo>
                    <a:pt x="945" y="298"/>
                    <a:pt x="921" y="227"/>
                    <a:pt x="885" y="179"/>
                  </a:cubicBezTo>
                  <a:cubicBezTo>
                    <a:pt x="826" y="96"/>
                    <a:pt x="730" y="0"/>
                    <a:pt x="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888969" y="1923923"/>
              <a:ext cx="52810" cy="50851"/>
            </a:xfrm>
            <a:custGeom>
              <a:avLst/>
              <a:gdLst/>
              <a:ahLst/>
              <a:cxnLst/>
              <a:rect l="l" t="t" r="r" b="b"/>
              <a:pathLst>
                <a:path w="1483" h="1428" extrusionOk="0">
                  <a:moveTo>
                    <a:pt x="903" y="0"/>
                  </a:moveTo>
                  <a:cubicBezTo>
                    <a:pt x="797" y="0"/>
                    <a:pt x="699" y="54"/>
                    <a:pt x="601" y="97"/>
                  </a:cubicBezTo>
                  <a:cubicBezTo>
                    <a:pt x="530" y="133"/>
                    <a:pt x="434" y="180"/>
                    <a:pt x="375" y="252"/>
                  </a:cubicBezTo>
                  <a:cubicBezTo>
                    <a:pt x="1" y="646"/>
                    <a:pt x="288" y="1427"/>
                    <a:pt x="799" y="1427"/>
                  </a:cubicBezTo>
                  <a:cubicBezTo>
                    <a:pt x="890" y="1427"/>
                    <a:pt x="987" y="1403"/>
                    <a:pt x="1089" y="1347"/>
                  </a:cubicBezTo>
                  <a:cubicBezTo>
                    <a:pt x="1196" y="1276"/>
                    <a:pt x="1256" y="1192"/>
                    <a:pt x="1316" y="1085"/>
                  </a:cubicBezTo>
                  <a:cubicBezTo>
                    <a:pt x="1411" y="930"/>
                    <a:pt x="1482" y="728"/>
                    <a:pt x="1447" y="538"/>
                  </a:cubicBezTo>
                  <a:cubicBezTo>
                    <a:pt x="1435" y="430"/>
                    <a:pt x="1387" y="347"/>
                    <a:pt x="1327" y="276"/>
                  </a:cubicBezTo>
                  <a:cubicBezTo>
                    <a:pt x="1244" y="133"/>
                    <a:pt x="1089" y="2"/>
                    <a:pt x="935" y="2"/>
                  </a:cubicBezTo>
                  <a:cubicBezTo>
                    <a:pt x="924" y="1"/>
                    <a:pt x="914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469557" y="1739498"/>
              <a:ext cx="52489" cy="50709"/>
            </a:xfrm>
            <a:custGeom>
              <a:avLst/>
              <a:gdLst/>
              <a:ahLst/>
              <a:cxnLst/>
              <a:rect l="l" t="t" r="r" b="b"/>
              <a:pathLst>
                <a:path w="1474" h="1424" extrusionOk="0">
                  <a:moveTo>
                    <a:pt x="883" y="0"/>
                  </a:moveTo>
                  <a:cubicBezTo>
                    <a:pt x="778" y="0"/>
                    <a:pt x="690" y="53"/>
                    <a:pt x="592" y="97"/>
                  </a:cubicBezTo>
                  <a:cubicBezTo>
                    <a:pt x="521" y="133"/>
                    <a:pt x="425" y="180"/>
                    <a:pt x="366" y="252"/>
                  </a:cubicBezTo>
                  <a:cubicBezTo>
                    <a:pt x="1" y="647"/>
                    <a:pt x="284" y="1423"/>
                    <a:pt x="795" y="1423"/>
                  </a:cubicBezTo>
                  <a:cubicBezTo>
                    <a:pt x="884" y="1423"/>
                    <a:pt x="980" y="1400"/>
                    <a:pt x="1080" y="1347"/>
                  </a:cubicBezTo>
                  <a:cubicBezTo>
                    <a:pt x="1187" y="1287"/>
                    <a:pt x="1247" y="1192"/>
                    <a:pt x="1306" y="1085"/>
                  </a:cubicBezTo>
                  <a:cubicBezTo>
                    <a:pt x="1402" y="930"/>
                    <a:pt x="1473" y="728"/>
                    <a:pt x="1437" y="537"/>
                  </a:cubicBezTo>
                  <a:cubicBezTo>
                    <a:pt x="1425" y="430"/>
                    <a:pt x="1378" y="347"/>
                    <a:pt x="1318" y="275"/>
                  </a:cubicBezTo>
                  <a:cubicBezTo>
                    <a:pt x="1235" y="133"/>
                    <a:pt x="1080" y="2"/>
                    <a:pt x="913" y="2"/>
                  </a:cubicBezTo>
                  <a:cubicBezTo>
                    <a:pt x="903" y="1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64940" y="2222015"/>
              <a:ext cx="30981" cy="30090"/>
            </a:xfrm>
            <a:custGeom>
              <a:avLst/>
              <a:gdLst/>
              <a:ahLst/>
              <a:cxnLst/>
              <a:rect l="l" t="t" r="r" b="b"/>
              <a:pathLst>
                <a:path w="870" h="845" extrusionOk="0">
                  <a:moveTo>
                    <a:pt x="524" y="1"/>
                  </a:moveTo>
                  <a:cubicBezTo>
                    <a:pt x="453" y="1"/>
                    <a:pt x="393" y="13"/>
                    <a:pt x="334" y="60"/>
                  </a:cubicBezTo>
                  <a:lnTo>
                    <a:pt x="203" y="144"/>
                  </a:lnTo>
                  <a:cubicBezTo>
                    <a:pt x="0" y="387"/>
                    <a:pt x="177" y="845"/>
                    <a:pt x="468" y="845"/>
                  </a:cubicBezTo>
                  <a:cubicBezTo>
                    <a:pt x="519" y="845"/>
                    <a:pt x="574" y="831"/>
                    <a:pt x="631" y="799"/>
                  </a:cubicBezTo>
                  <a:cubicBezTo>
                    <a:pt x="691" y="775"/>
                    <a:pt x="739" y="715"/>
                    <a:pt x="762" y="656"/>
                  </a:cubicBezTo>
                  <a:cubicBezTo>
                    <a:pt x="822" y="549"/>
                    <a:pt x="869" y="441"/>
                    <a:pt x="846" y="322"/>
                  </a:cubicBezTo>
                  <a:cubicBezTo>
                    <a:pt x="822" y="263"/>
                    <a:pt x="810" y="203"/>
                    <a:pt x="762" y="156"/>
                  </a:cubicBezTo>
                  <a:cubicBezTo>
                    <a:pt x="703" y="84"/>
                    <a:pt x="631" y="13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257500" y="1905299"/>
              <a:ext cx="31764" cy="30375"/>
            </a:xfrm>
            <a:custGeom>
              <a:avLst/>
              <a:gdLst/>
              <a:ahLst/>
              <a:cxnLst/>
              <a:rect l="l" t="t" r="r" b="b"/>
              <a:pathLst>
                <a:path w="892" h="853" extrusionOk="0">
                  <a:moveTo>
                    <a:pt x="546" y="1"/>
                  </a:moveTo>
                  <a:cubicBezTo>
                    <a:pt x="475" y="1"/>
                    <a:pt x="415" y="25"/>
                    <a:pt x="356" y="60"/>
                  </a:cubicBezTo>
                  <a:lnTo>
                    <a:pt x="225" y="156"/>
                  </a:lnTo>
                  <a:cubicBezTo>
                    <a:pt x="1" y="400"/>
                    <a:pt x="177" y="853"/>
                    <a:pt x="486" y="853"/>
                  </a:cubicBezTo>
                  <a:cubicBezTo>
                    <a:pt x="538" y="853"/>
                    <a:pt x="595" y="840"/>
                    <a:pt x="653" y="811"/>
                  </a:cubicBezTo>
                  <a:cubicBezTo>
                    <a:pt x="713" y="775"/>
                    <a:pt x="761" y="715"/>
                    <a:pt x="784" y="656"/>
                  </a:cubicBezTo>
                  <a:cubicBezTo>
                    <a:pt x="844" y="560"/>
                    <a:pt x="892" y="453"/>
                    <a:pt x="856" y="334"/>
                  </a:cubicBezTo>
                  <a:cubicBezTo>
                    <a:pt x="844" y="275"/>
                    <a:pt x="832" y="215"/>
                    <a:pt x="784" y="168"/>
                  </a:cubicBezTo>
                  <a:cubicBezTo>
                    <a:pt x="725" y="96"/>
                    <a:pt x="653" y="25"/>
                    <a:pt x="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1196104" y="1838316"/>
              <a:ext cx="31444" cy="30090"/>
            </a:xfrm>
            <a:custGeom>
              <a:avLst/>
              <a:gdLst/>
              <a:ahLst/>
              <a:cxnLst/>
              <a:rect l="l" t="t" r="r" b="b"/>
              <a:pathLst>
                <a:path w="883" h="845" extrusionOk="0">
                  <a:moveTo>
                    <a:pt x="537" y="1"/>
                  </a:moveTo>
                  <a:cubicBezTo>
                    <a:pt x="453" y="1"/>
                    <a:pt x="406" y="13"/>
                    <a:pt x="334" y="60"/>
                  </a:cubicBezTo>
                  <a:lnTo>
                    <a:pt x="203" y="144"/>
                  </a:lnTo>
                  <a:cubicBezTo>
                    <a:pt x="1" y="387"/>
                    <a:pt x="177" y="845"/>
                    <a:pt x="476" y="845"/>
                  </a:cubicBezTo>
                  <a:cubicBezTo>
                    <a:pt x="529" y="845"/>
                    <a:pt x="585" y="831"/>
                    <a:pt x="644" y="798"/>
                  </a:cubicBezTo>
                  <a:cubicBezTo>
                    <a:pt x="703" y="775"/>
                    <a:pt x="739" y="715"/>
                    <a:pt x="775" y="656"/>
                  </a:cubicBezTo>
                  <a:cubicBezTo>
                    <a:pt x="834" y="548"/>
                    <a:pt x="882" y="441"/>
                    <a:pt x="846" y="322"/>
                  </a:cubicBezTo>
                  <a:cubicBezTo>
                    <a:pt x="834" y="263"/>
                    <a:pt x="823" y="203"/>
                    <a:pt x="775" y="155"/>
                  </a:cubicBezTo>
                  <a:cubicBezTo>
                    <a:pt x="715" y="84"/>
                    <a:pt x="644" y="13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719217" y="2498457"/>
              <a:ext cx="10968" cy="11466"/>
            </a:xfrm>
            <a:custGeom>
              <a:avLst/>
              <a:gdLst/>
              <a:ahLst/>
              <a:cxnLst/>
              <a:rect l="l" t="t" r="r" b="b"/>
              <a:pathLst>
                <a:path w="308" h="322" extrusionOk="0">
                  <a:moveTo>
                    <a:pt x="189" y="1"/>
                  </a:moveTo>
                  <a:cubicBezTo>
                    <a:pt x="165" y="1"/>
                    <a:pt x="141" y="13"/>
                    <a:pt x="118" y="13"/>
                  </a:cubicBezTo>
                  <a:cubicBezTo>
                    <a:pt x="106" y="25"/>
                    <a:pt x="82" y="25"/>
                    <a:pt x="70" y="48"/>
                  </a:cubicBezTo>
                  <a:cubicBezTo>
                    <a:pt x="0" y="148"/>
                    <a:pt x="55" y="321"/>
                    <a:pt x="165" y="321"/>
                  </a:cubicBezTo>
                  <a:cubicBezTo>
                    <a:pt x="187" y="321"/>
                    <a:pt x="211" y="314"/>
                    <a:pt x="237" y="298"/>
                  </a:cubicBezTo>
                  <a:cubicBezTo>
                    <a:pt x="248" y="286"/>
                    <a:pt x="260" y="275"/>
                    <a:pt x="284" y="239"/>
                  </a:cubicBezTo>
                  <a:cubicBezTo>
                    <a:pt x="296" y="191"/>
                    <a:pt x="308" y="167"/>
                    <a:pt x="308" y="120"/>
                  </a:cubicBezTo>
                  <a:cubicBezTo>
                    <a:pt x="308" y="108"/>
                    <a:pt x="296" y="72"/>
                    <a:pt x="284" y="60"/>
                  </a:cubicBezTo>
                  <a:cubicBezTo>
                    <a:pt x="260" y="36"/>
                    <a:pt x="22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1275727" y="2338959"/>
              <a:ext cx="69261" cy="58472"/>
            </a:xfrm>
            <a:custGeom>
              <a:avLst/>
              <a:gdLst/>
              <a:ahLst/>
              <a:cxnLst/>
              <a:rect l="l" t="t" r="r" b="b"/>
              <a:pathLst>
                <a:path w="1945" h="1642" extrusionOk="0">
                  <a:moveTo>
                    <a:pt x="864" y="1"/>
                  </a:moveTo>
                  <a:cubicBezTo>
                    <a:pt x="408" y="1"/>
                    <a:pt x="0" y="322"/>
                    <a:pt x="75" y="884"/>
                  </a:cubicBezTo>
                  <a:cubicBezTo>
                    <a:pt x="111" y="1205"/>
                    <a:pt x="408" y="1456"/>
                    <a:pt x="742" y="1575"/>
                  </a:cubicBezTo>
                  <a:cubicBezTo>
                    <a:pt x="834" y="1612"/>
                    <a:pt x="935" y="1642"/>
                    <a:pt x="1037" y="1642"/>
                  </a:cubicBezTo>
                  <a:cubicBezTo>
                    <a:pt x="1065" y="1642"/>
                    <a:pt x="1094" y="1639"/>
                    <a:pt x="1123" y="1634"/>
                  </a:cubicBezTo>
                  <a:cubicBezTo>
                    <a:pt x="1837" y="1598"/>
                    <a:pt x="1944" y="586"/>
                    <a:pt x="1456" y="193"/>
                  </a:cubicBezTo>
                  <a:cubicBezTo>
                    <a:pt x="1274" y="63"/>
                    <a:pt x="1065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1392634" y="2148516"/>
              <a:ext cx="68941" cy="58792"/>
            </a:xfrm>
            <a:custGeom>
              <a:avLst/>
              <a:gdLst/>
              <a:ahLst/>
              <a:cxnLst/>
              <a:rect l="l" t="t" r="r" b="b"/>
              <a:pathLst>
                <a:path w="1936" h="1651" extrusionOk="0">
                  <a:moveTo>
                    <a:pt x="857" y="0"/>
                  </a:moveTo>
                  <a:cubicBezTo>
                    <a:pt x="407" y="0"/>
                    <a:pt x="0" y="318"/>
                    <a:pt x="66" y="886"/>
                  </a:cubicBezTo>
                  <a:cubicBezTo>
                    <a:pt x="102" y="1208"/>
                    <a:pt x="399" y="1470"/>
                    <a:pt x="733" y="1589"/>
                  </a:cubicBezTo>
                  <a:cubicBezTo>
                    <a:pt x="836" y="1620"/>
                    <a:pt x="948" y="1650"/>
                    <a:pt x="1061" y="1650"/>
                  </a:cubicBezTo>
                  <a:cubicBezTo>
                    <a:pt x="1079" y="1650"/>
                    <a:pt x="1096" y="1650"/>
                    <a:pt x="1114" y="1648"/>
                  </a:cubicBezTo>
                  <a:cubicBezTo>
                    <a:pt x="1828" y="1601"/>
                    <a:pt x="1935" y="588"/>
                    <a:pt x="1447" y="196"/>
                  </a:cubicBezTo>
                  <a:cubicBezTo>
                    <a:pt x="1267" y="63"/>
                    <a:pt x="1058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712594" y="2064013"/>
              <a:ext cx="77915" cy="72644"/>
            </a:xfrm>
            <a:custGeom>
              <a:avLst/>
              <a:gdLst/>
              <a:ahLst/>
              <a:cxnLst/>
              <a:rect l="l" t="t" r="r" b="b"/>
              <a:pathLst>
                <a:path w="2188" h="2040" extrusionOk="0">
                  <a:moveTo>
                    <a:pt x="1059" y="0"/>
                  </a:moveTo>
                  <a:cubicBezTo>
                    <a:pt x="495" y="0"/>
                    <a:pt x="1" y="653"/>
                    <a:pt x="268" y="1342"/>
                  </a:cubicBezTo>
                  <a:cubicBezTo>
                    <a:pt x="375" y="1592"/>
                    <a:pt x="542" y="1818"/>
                    <a:pt x="780" y="1938"/>
                  </a:cubicBezTo>
                  <a:cubicBezTo>
                    <a:pt x="915" y="2008"/>
                    <a:pt x="1042" y="2039"/>
                    <a:pt x="1158" y="2039"/>
                  </a:cubicBezTo>
                  <a:cubicBezTo>
                    <a:pt x="1870" y="2039"/>
                    <a:pt x="2188" y="871"/>
                    <a:pt x="1697" y="318"/>
                  </a:cubicBezTo>
                  <a:cubicBezTo>
                    <a:pt x="1499" y="95"/>
                    <a:pt x="1274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22857" y="1669275"/>
              <a:ext cx="128374" cy="110533"/>
            </a:xfrm>
            <a:custGeom>
              <a:avLst/>
              <a:gdLst/>
              <a:ahLst/>
              <a:cxnLst/>
              <a:rect l="l" t="t" r="r" b="b"/>
              <a:pathLst>
                <a:path w="3605" h="3104" extrusionOk="0">
                  <a:moveTo>
                    <a:pt x="1797" y="1"/>
                  </a:moveTo>
                  <a:cubicBezTo>
                    <a:pt x="917" y="1"/>
                    <a:pt x="1" y="881"/>
                    <a:pt x="97" y="1807"/>
                  </a:cubicBezTo>
                  <a:cubicBezTo>
                    <a:pt x="157" y="2462"/>
                    <a:pt x="728" y="3021"/>
                    <a:pt x="1383" y="3093"/>
                  </a:cubicBezTo>
                  <a:cubicBezTo>
                    <a:pt x="1443" y="3100"/>
                    <a:pt x="1502" y="3103"/>
                    <a:pt x="1559" y="3103"/>
                  </a:cubicBezTo>
                  <a:cubicBezTo>
                    <a:pt x="2847" y="3103"/>
                    <a:pt x="3604" y="1381"/>
                    <a:pt x="2693" y="390"/>
                  </a:cubicBezTo>
                  <a:cubicBezTo>
                    <a:pt x="2432" y="117"/>
                    <a:pt x="2117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83963" y="2381762"/>
              <a:ext cx="29699" cy="26921"/>
            </a:xfrm>
            <a:custGeom>
              <a:avLst/>
              <a:gdLst/>
              <a:ahLst/>
              <a:cxnLst/>
              <a:rect l="l" t="t" r="r" b="b"/>
              <a:pathLst>
                <a:path w="834" h="756" extrusionOk="0">
                  <a:moveTo>
                    <a:pt x="342" y="0"/>
                  </a:moveTo>
                  <a:cubicBezTo>
                    <a:pt x="285" y="0"/>
                    <a:pt x="230" y="12"/>
                    <a:pt x="179" y="39"/>
                  </a:cubicBezTo>
                  <a:cubicBezTo>
                    <a:pt x="84" y="99"/>
                    <a:pt x="0" y="230"/>
                    <a:pt x="24" y="349"/>
                  </a:cubicBezTo>
                  <a:cubicBezTo>
                    <a:pt x="24" y="396"/>
                    <a:pt x="36" y="444"/>
                    <a:pt x="48" y="492"/>
                  </a:cubicBezTo>
                  <a:cubicBezTo>
                    <a:pt x="60" y="539"/>
                    <a:pt x="84" y="587"/>
                    <a:pt x="107" y="611"/>
                  </a:cubicBezTo>
                  <a:cubicBezTo>
                    <a:pt x="131" y="646"/>
                    <a:pt x="179" y="658"/>
                    <a:pt x="226" y="694"/>
                  </a:cubicBezTo>
                  <a:cubicBezTo>
                    <a:pt x="309" y="725"/>
                    <a:pt x="382" y="756"/>
                    <a:pt x="463" y="756"/>
                  </a:cubicBezTo>
                  <a:cubicBezTo>
                    <a:pt x="475" y="756"/>
                    <a:pt x="488" y="755"/>
                    <a:pt x="500" y="754"/>
                  </a:cubicBezTo>
                  <a:cubicBezTo>
                    <a:pt x="619" y="730"/>
                    <a:pt x="703" y="635"/>
                    <a:pt x="762" y="527"/>
                  </a:cubicBezTo>
                  <a:cubicBezTo>
                    <a:pt x="798" y="468"/>
                    <a:pt x="834" y="396"/>
                    <a:pt x="822" y="337"/>
                  </a:cubicBezTo>
                  <a:cubicBezTo>
                    <a:pt x="822" y="289"/>
                    <a:pt x="798" y="254"/>
                    <a:pt x="762" y="230"/>
                  </a:cubicBezTo>
                  <a:cubicBezTo>
                    <a:pt x="682" y="105"/>
                    <a:pt x="50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616127" y="2243631"/>
              <a:ext cx="46649" cy="45723"/>
            </a:xfrm>
            <a:custGeom>
              <a:avLst/>
              <a:gdLst/>
              <a:ahLst/>
              <a:cxnLst/>
              <a:rect l="l" t="t" r="r" b="b"/>
              <a:pathLst>
                <a:path w="1310" h="1284" extrusionOk="0">
                  <a:moveTo>
                    <a:pt x="676" y="0"/>
                  </a:moveTo>
                  <a:cubicBezTo>
                    <a:pt x="495" y="0"/>
                    <a:pt x="315" y="114"/>
                    <a:pt x="179" y="239"/>
                  </a:cubicBezTo>
                  <a:cubicBezTo>
                    <a:pt x="95" y="311"/>
                    <a:pt x="24" y="418"/>
                    <a:pt x="0" y="525"/>
                  </a:cubicBezTo>
                  <a:cubicBezTo>
                    <a:pt x="0" y="584"/>
                    <a:pt x="24" y="656"/>
                    <a:pt x="48" y="704"/>
                  </a:cubicBezTo>
                  <a:cubicBezTo>
                    <a:pt x="162" y="984"/>
                    <a:pt x="467" y="1283"/>
                    <a:pt x="780" y="1283"/>
                  </a:cubicBezTo>
                  <a:cubicBezTo>
                    <a:pt x="826" y="1283"/>
                    <a:pt x="872" y="1277"/>
                    <a:pt x="917" y="1263"/>
                  </a:cubicBezTo>
                  <a:cubicBezTo>
                    <a:pt x="1108" y="1204"/>
                    <a:pt x="1262" y="1037"/>
                    <a:pt x="1298" y="835"/>
                  </a:cubicBezTo>
                  <a:cubicBezTo>
                    <a:pt x="1310" y="739"/>
                    <a:pt x="1310" y="668"/>
                    <a:pt x="1298" y="584"/>
                  </a:cubicBezTo>
                  <a:cubicBezTo>
                    <a:pt x="1298" y="501"/>
                    <a:pt x="1286" y="430"/>
                    <a:pt x="1250" y="370"/>
                  </a:cubicBezTo>
                  <a:cubicBezTo>
                    <a:pt x="1227" y="311"/>
                    <a:pt x="1167" y="251"/>
                    <a:pt x="1108" y="203"/>
                  </a:cubicBezTo>
                  <a:cubicBezTo>
                    <a:pt x="988" y="120"/>
                    <a:pt x="857" y="13"/>
                    <a:pt x="703" y="1"/>
                  </a:cubicBezTo>
                  <a:cubicBezTo>
                    <a:pt x="694" y="1"/>
                    <a:pt x="685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 rot="2532264" flipH="1">
            <a:off x="11123536" y="6735782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  <p:extLst>
      <p:ext uri="{BB962C8B-B14F-4D97-AF65-F5344CB8AC3E}">
        <p14:creationId xmlns:p14="http://schemas.microsoft.com/office/powerpoint/2010/main" val="55116314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1141240" y="1936160"/>
            <a:ext cx="6160800" cy="2786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544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84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ubTitle" idx="1"/>
          </p:nvPr>
        </p:nvSpPr>
        <p:spPr>
          <a:xfrm>
            <a:off x="1141240" y="4600920"/>
            <a:ext cx="6160800" cy="1692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 rot="5207946" flipH="1">
            <a:off x="5989729" y="-5365791"/>
            <a:ext cx="11775720" cy="10229594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72" name="Google Shape;72;p7"/>
          <p:cNvSpPr/>
          <p:nvPr/>
        </p:nvSpPr>
        <p:spPr>
          <a:xfrm rot="2532264" flipH="1">
            <a:off x="-332704" y="6802862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73" name="Google Shape;73;p7"/>
          <p:cNvGrpSpPr/>
          <p:nvPr/>
        </p:nvGrpSpPr>
        <p:grpSpPr>
          <a:xfrm>
            <a:off x="3839994" y="-1783699"/>
            <a:ext cx="5901573" cy="4066434"/>
            <a:chOff x="2399996" y="-1114812"/>
            <a:chExt cx="3688483" cy="2541521"/>
          </a:xfrm>
        </p:grpSpPr>
        <p:pic>
          <p:nvPicPr>
            <p:cNvPr id="74" name="Google Shape;74;p7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-2854137" flipH="1">
              <a:off x="4055324" y="-614874"/>
              <a:ext cx="1679809" cy="1697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7"/>
            <p:cNvPicPr preferRelativeResize="0"/>
            <p:nvPr/>
          </p:nvPicPr>
          <p:blipFill rotWithShape="1">
            <a:blip r:embed="rId3">
              <a:alphaModFix/>
            </a:blip>
            <a:srcRect l="34841" t="12748" r="28186" b="30313"/>
            <a:stretch/>
          </p:blipFill>
          <p:spPr>
            <a:xfrm rot="359644">
              <a:off x="2510461" y="-985250"/>
              <a:ext cx="2599323" cy="2251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Google Shape;76;p7"/>
          <p:cNvSpPr/>
          <p:nvPr/>
        </p:nvSpPr>
        <p:spPr>
          <a:xfrm rot="-5400000">
            <a:off x="-1068559" y="-882479"/>
            <a:ext cx="2480555" cy="304557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</p:spTree>
    <p:extLst>
      <p:ext uri="{BB962C8B-B14F-4D97-AF65-F5344CB8AC3E}">
        <p14:creationId xmlns:p14="http://schemas.microsoft.com/office/powerpoint/2010/main" val="215540201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2997120" y="1924080"/>
            <a:ext cx="8636160" cy="4381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312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rot="10500314">
            <a:off x="7315303" y="-3437411"/>
            <a:ext cx="11776331" cy="10230125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80" name="Google Shape;80;p8"/>
          <p:cNvGrpSpPr/>
          <p:nvPr/>
        </p:nvGrpSpPr>
        <p:grpSpPr>
          <a:xfrm>
            <a:off x="5108963" y="-3964040"/>
            <a:ext cx="6456877" cy="6574243"/>
            <a:chOff x="3193102" y="-2477525"/>
            <a:chExt cx="4035548" cy="4108902"/>
          </a:xfrm>
        </p:grpSpPr>
        <p:pic>
          <p:nvPicPr>
            <p:cNvPr id="81" name="Google Shape;81;p8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2699979">
              <a:off x="3547369" y="-773776"/>
              <a:ext cx="1679804" cy="1697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8"/>
            <p:cNvPicPr preferRelativeResize="0"/>
            <p:nvPr/>
          </p:nvPicPr>
          <p:blipFill rotWithShape="1">
            <a:blip r:embed="rId3">
              <a:alphaModFix/>
            </a:blip>
            <a:srcRect l="31148" t="5377" r="27103" b="12769"/>
            <a:stretch/>
          </p:blipFill>
          <p:spPr>
            <a:xfrm rot="9398468">
              <a:off x="3794224" y="-2031173"/>
              <a:ext cx="2916350" cy="32161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" name="Google Shape;83;p8"/>
          <p:cNvGrpSpPr/>
          <p:nvPr/>
        </p:nvGrpSpPr>
        <p:grpSpPr>
          <a:xfrm>
            <a:off x="-2733298" y="530319"/>
            <a:ext cx="5954272" cy="6002370"/>
            <a:chOff x="-1708311" y="331449"/>
            <a:chExt cx="3721420" cy="3751481"/>
          </a:xfrm>
        </p:grpSpPr>
        <p:pic>
          <p:nvPicPr>
            <p:cNvPr id="84" name="Google Shape;84;p8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-3073259">
              <a:off x="-313656" y="2047582"/>
              <a:ext cx="1679805" cy="1697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8"/>
            <p:cNvPicPr preferRelativeResize="0"/>
            <p:nvPr/>
          </p:nvPicPr>
          <p:blipFill rotWithShape="1">
            <a:blip r:embed="rId4">
              <a:alphaModFix/>
            </a:blip>
            <a:srcRect l="33270" t="11201" r="31930" b="28411"/>
            <a:stretch/>
          </p:blipFill>
          <p:spPr>
            <a:xfrm rot="2700000">
              <a:off x="-1179183" y="892300"/>
              <a:ext cx="2663163" cy="25997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" name="Google Shape;86;p8"/>
          <p:cNvGrpSpPr/>
          <p:nvPr/>
        </p:nvGrpSpPr>
        <p:grpSpPr>
          <a:xfrm>
            <a:off x="10269241" y="220720"/>
            <a:ext cx="1926520" cy="1703360"/>
            <a:chOff x="257500" y="1669275"/>
            <a:chExt cx="1204075" cy="1064600"/>
          </a:xfrm>
        </p:grpSpPr>
        <p:sp>
          <p:nvSpPr>
            <p:cNvPr id="87" name="Google Shape;87;p8"/>
            <p:cNvSpPr/>
            <p:nvPr/>
          </p:nvSpPr>
          <p:spPr>
            <a:xfrm>
              <a:off x="1038388" y="2237292"/>
              <a:ext cx="48394" cy="60395"/>
            </a:xfrm>
            <a:custGeom>
              <a:avLst/>
              <a:gdLst/>
              <a:ahLst/>
              <a:cxnLst/>
              <a:rect l="l" t="t" r="r" b="b"/>
              <a:pathLst>
                <a:path w="1359" h="1696" extrusionOk="0">
                  <a:moveTo>
                    <a:pt x="455" y="0"/>
                  </a:moveTo>
                  <a:cubicBezTo>
                    <a:pt x="450" y="0"/>
                    <a:pt x="446" y="0"/>
                    <a:pt x="441" y="0"/>
                  </a:cubicBezTo>
                  <a:cubicBezTo>
                    <a:pt x="382" y="0"/>
                    <a:pt x="322" y="12"/>
                    <a:pt x="275" y="24"/>
                  </a:cubicBezTo>
                  <a:cubicBezTo>
                    <a:pt x="72" y="120"/>
                    <a:pt x="1" y="381"/>
                    <a:pt x="25" y="608"/>
                  </a:cubicBezTo>
                  <a:cubicBezTo>
                    <a:pt x="48" y="929"/>
                    <a:pt x="215" y="1263"/>
                    <a:pt x="453" y="1489"/>
                  </a:cubicBezTo>
                  <a:cubicBezTo>
                    <a:pt x="570" y="1596"/>
                    <a:pt x="735" y="1695"/>
                    <a:pt x="895" y="1695"/>
                  </a:cubicBezTo>
                  <a:cubicBezTo>
                    <a:pt x="931" y="1695"/>
                    <a:pt x="966" y="1690"/>
                    <a:pt x="1001" y="1679"/>
                  </a:cubicBezTo>
                  <a:cubicBezTo>
                    <a:pt x="1227" y="1620"/>
                    <a:pt x="1358" y="1370"/>
                    <a:pt x="1346" y="1132"/>
                  </a:cubicBezTo>
                  <a:cubicBezTo>
                    <a:pt x="1323" y="683"/>
                    <a:pt x="983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945553" y="2477197"/>
              <a:ext cx="80265" cy="80443"/>
            </a:xfrm>
            <a:custGeom>
              <a:avLst/>
              <a:gdLst/>
              <a:ahLst/>
              <a:cxnLst/>
              <a:rect l="l" t="t" r="r" b="b"/>
              <a:pathLst>
                <a:path w="2254" h="2259" extrusionOk="0">
                  <a:moveTo>
                    <a:pt x="960" y="0"/>
                  </a:moveTo>
                  <a:cubicBezTo>
                    <a:pt x="762" y="0"/>
                    <a:pt x="555" y="75"/>
                    <a:pt x="358" y="252"/>
                  </a:cubicBezTo>
                  <a:cubicBezTo>
                    <a:pt x="215" y="371"/>
                    <a:pt x="155" y="550"/>
                    <a:pt x="119" y="717"/>
                  </a:cubicBezTo>
                  <a:cubicBezTo>
                    <a:pt x="36" y="1014"/>
                    <a:pt x="0" y="1324"/>
                    <a:pt x="131" y="1610"/>
                  </a:cubicBezTo>
                  <a:cubicBezTo>
                    <a:pt x="191" y="1765"/>
                    <a:pt x="298" y="1884"/>
                    <a:pt x="417" y="1979"/>
                  </a:cubicBezTo>
                  <a:cubicBezTo>
                    <a:pt x="586" y="2137"/>
                    <a:pt x="812" y="2259"/>
                    <a:pt x="1044" y="2259"/>
                  </a:cubicBezTo>
                  <a:cubicBezTo>
                    <a:pt x="1073" y="2259"/>
                    <a:pt x="1102" y="2257"/>
                    <a:pt x="1131" y="2253"/>
                  </a:cubicBezTo>
                  <a:cubicBezTo>
                    <a:pt x="1310" y="2217"/>
                    <a:pt x="1453" y="2098"/>
                    <a:pt x="1608" y="1979"/>
                  </a:cubicBezTo>
                  <a:cubicBezTo>
                    <a:pt x="1703" y="1895"/>
                    <a:pt x="1810" y="1788"/>
                    <a:pt x="1882" y="1657"/>
                  </a:cubicBezTo>
                  <a:cubicBezTo>
                    <a:pt x="2254" y="960"/>
                    <a:pt x="1666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1166013" y="2193670"/>
              <a:ext cx="51029" cy="51136"/>
            </a:xfrm>
            <a:custGeom>
              <a:avLst/>
              <a:gdLst/>
              <a:ahLst/>
              <a:cxnLst/>
              <a:rect l="l" t="t" r="r" b="b"/>
              <a:pathLst>
                <a:path w="1433" h="1436" extrusionOk="0">
                  <a:moveTo>
                    <a:pt x="609" y="0"/>
                  </a:moveTo>
                  <a:cubicBezTo>
                    <a:pt x="480" y="0"/>
                    <a:pt x="345" y="49"/>
                    <a:pt x="215" y="166"/>
                  </a:cubicBezTo>
                  <a:cubicBezTo>
                    <a:pt x="132" y="237"/>
                    <a:pt x="96" y="356"/>
                    <a:pt x="72" y="463"/>
                  </a:cubicBezTo>
                  <a:cubicBezTo>
                    <a:pt x="24" y="642"/>
                    <a:pt x="1" y="856"/>
                    <a:pt x="72" y="1035"/>
                  </a:cubicBezTo>
                  <a:cubicBezTo>
                    <a:pt x="120" y="1118"/>
                    <a:pt x="179" y="1190"/>
                    <a:pt x="251" y="1273"/>
                  </a:cubicBezTo>
                  <a:cubicBezTo>
                    <a:pt x="352" y="1354"/>
                    <a:pt x="488" y="1436"/>
                    <a:pt x="637" y="1436"/>
                  </a:cubicBezTo>
                  <a:cubicBezTo>
                    <a:pt x="663" y="1436"/>
                    <a:pt x="689" y="1433"/>
                    <a:pt x="715" y="1428"/>
                  </a:cubicBezTo>
                  <a:cubicBezTo>
                    <a:pt x="834" y="1416"/>
                    <a:pt x="917" y="1345"/>
                    <a:pt x="1013" y="1273"/>
                  </a:cubicBezTo>
                  <a:cubicBezTo>
                    <a:pt x="1084" y="1214"/>
                    <a:pt x="1144" y="1154"/>
                    <a:pt x="1191" y="1059"/>
                  </a:cubicBezTo>
                  <a:cubicBezTo>
                    <a:pt x="1432" y="605"/>
                    <a:pt x="1061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961221" y="1714535"/>
              <a:ext cx="50709" cy="51172"/>
            </a:xfrm>
            <a:custGeom>
              <a:avLst/>
              <a:gdLst/>
              <a:ahLst/>
              <a:cxnLst/>
              <a:rect l="l" t="t" r="r" b="b"/>
              <a:pathLst>
                <a:path w="1424" h="1437" extrusionOk="0">
                  <a:moveTo>
                    <a:pt x="609" y="1"/>
                  </a:moveTo>
                  <a:cubicBezTo>
                    <a:pt x="483" y="1"/>
                    <a:pt x="351" y="50"/>
                    <a:pt x="227" y="167"/>
                  </a:cubicBezTo>
                  <a:cubicBezTo>
                    <a:pt x="132" y="238"/>
                    <a:pt x="108" y="357"/>
                    <a:pt x="72" y="464"/>
                  </a:cubicBezTo>
                  <a:cubicBezTo>
                    <a:pt x="37" y="643"/>
                    <a:pt x="1" y="857"/>
                    <a:pt x="72" y="1036"/>
                  </a:cubicBezTo>
                  <a:cubicBezTo>
                    <a:pt x="120" y="1119"/>
                    <a:pt x="180" y="1191"/>
                    <a:pt x="251" y="1274"/>
                  </a:cubicBezTo>
                  <a:cubicBezTo>
                    <a:pt x="352" y="1355"/>
                    <a:pt x="489" y="1437"/>
                    <a:pt x="637" y="1437"/>
                  </a:cubicBezTo>
                  <a:cubicBezTo>
                    <a:pt x="663" y="1437"/>
                    <a:pt x="689" y="1434"/>
                    <a:pt x="715" y="1429"/>
                  </a:cubicBezTo>
                  <a:cubicBezTo>
                    <a:pt x="834" y="1417"/>
                    <a:pt x="930" y="1346"/>
                    <a:pt x="1013" y="1274"/>
                  </a:cubicBezTo>
                  <a:cubicBezTo>
                    <a:pt x="1084" y="1203"/>
                    <a:pt x="1144" y="1155"/>
                    <a:pt x="1192" y="1060"/>
                  </a:cubicBezTo>
                  <a:cubicBezTo>
                    <a:pt x="1423" y="606"/>
                    <a:pt x="1050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54392" y="2489839"/>
              <a:ext cx="34827" cy="35432"/>
            </a:xfrm>
            <a:custGeom>
              <a:avLst/>
              <a:gdLst/>
              <a:ahLst/>
              <a:cxnLst/>
              <a:rect l="l" t="t" r="r" b="b"/>
              <a:pathLst>
                <a:path w="978" h="995" extrusionOk="0">
                  <a:moveTo>
                    <a:pt x="412" y="0"/>
                  </a:moveTo>
                  <a:cubicBezTo>
                    <a:pt x="324" y="0"/>
                    <a:pt x="232" y="34"/>
                    <a:pt x="143" y="112"/>
                  </a:cubicBezTo>
                  <a:cubicBezTo>
                    <a:pt x="84" y="171"/>
                    <a:pt x="60" y="243"/>
                    <a:pt x="36" y="314"/>
                  </a:cubicBezTo>
                  <a:cubicBezTo>
                    <a:pt x="12" y="457"/>
                    <a:pt x="1" y="588"/>
                    <a:pt x="36" y="707"/>
                  </a:cubicBezTo>
                  <a:cubicBezTo>
                    <a:pt x="72" y="767"/>
                    <a:pt x="120" y="826"/>
                    <a:pt x="179" y="874"/>
                  </a:cubicBezTo>
                  <a:cubicBezTo>
                    <a:pt x="255" y="939"/>
                    <a:pt x="361" y="994"/>
                    <a:pt x="461" y="994"/>
                  </a:cubicBezTo>
                  <a:cubicBezTo>
                    <a:pt x="470" y="994"/>
                    <a:pt x="479" y="994"/>
                    <a:pt x="489" y="993"/>
                  </a:cubicBezTo>
                  <a:cubicBezTo>
                    <a:pt x="560" y="969"/>
                    <a:pt x="632" y="933"/>
                    <a:pt x="691" y="874"/>
                  </a:cubicBezTo>
                  <a:cubicBezTo>
                    <a:pt x="739" y="826"/>
                    <a:pt x="786" y="778"/>
                    <a:pt x="810" y="719"/>
                  </a:cubicBezTo>
                  <a:cubicBezTo>
                    <a:pt x="978" y="421"/>
                    <a:pt x="724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1232996" y="2046778"/>
              <a:ext cx="35254" cy="35432"/>
            </a:xfrm>
            <a:custGeom>
              <a:avLst/>
              <a:gdLst/>
              <a:ahLst/>
              <a:cxnLst/>
              <a:rect l="l" t="t" r="r" b="b"/>
              <a:pathLst>
                <a:path w="990" h="995" extrusionOk="0">
                  <a:moveTo>
                    <a:pt x="414" y="0"/>
                  </a:moveTo>
                  <a:cubicBezTo>
                    <a:pt x="328" y="0"/>
                    <a:pt x="239" y="34"/>
                    <a:pt x="156" y="112"/>
                  </a:cubicBezTo>
                  <a:cubicBezTo>
                    <a:pt x="96" y="171"/>
                    <a:pt x="60" y="243"/>
                    <a:pt x="48" y="314"/>
                  </a:cubicBezTo>
                  <a:cubicBezTo>
                    <a:pt x="25" y="457"/>
                    <a:pt x="1" y="588"/>
                    <a:pt x="48" y="707"/>
                  </a:cubicBezTo>
                  <a:cubicBezTo>
                    <a:pt x="84" y="767"/>
                    <a:pt x="120" y="826"/>
                    <a:pt x="179" y="874"/>
                  </a:cubicBezTo>
                  <a:cubicBezTo>
                    <a:pt x="266" y="939"/>
                    <a:pt x="373" y="994"/>
                    <a:pt x="473" y="994"/>
                  </a:cubicBezTo>
                  <a:cubicBezTo>
                    <a:pt x="482" y="994"/>
                    <a:pt x="492" y="994"/>
                    <a:pt x="501" y="993"/>
                  </a:cubicBezTo>
                  <a:cubicBezTo>
                    <a:pt x="572" y="969"/>
                    <a:pt x="644" y="933"/>
                    <a:pt x="703" y="874"/>
                  </a:cubicBezTo>
                  <a:cubicBezTo>
                    <a:pt x="751" y="826"/>
                    <a:pt x="799" y="778"/>
                    <a:pt x="822" y="719"/>
                  </a:cubicBezTo>
                  <a:cubicBezTo>
                    <a:pt x="990" y="421"/>
                    <a:pt x="721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895949" y="2698443"/>
              <a:ext cx="35574" cy="35432"/>
            </a:xfrm>
            <a:custGeom>
              <a:avLst/>
              <a:gdLst/>
              <a:ahLst/>
              <a:cxnLst/>
              <a:rect l="l" t="t" r="r" b="b"/>
              <a:pathLst>
                <a:path w="999" h="995" extrusionOk="0">
                  <a:moveTo>
                    <a:pt x="424" y="0"/>
                  </a:moveTo>
                  <a:cubicBezTo>
                    <a:pt x="336" y="0"/>
                    <a:pt x="244" y="34"/>
                    <a:pt x="155" y="112"/>
                  </a:cubicBezTo>
                  <a:cubicBezTo>
                    <a:pt x="96" y="171"/>
                    <a:pt x="60" y="243"/>
                    <a:pt x="48" y="326"/>
                  </a:cubicBezTo>
                  <a:cubicBezTo>
                    <a:pt x="24" y="457"/>
                    <a:pt x="0" y="588"/>
                    <a:pt x="48" y="707"/>
                  </a:cubicBezTo>
                  <a:cubicBezTo>
                    <a:pt x="84" y="766"/>
                    <a:pt x="119" y="826"/>
                    <a:pt x="179" y="874"/>
                  </a:cubicBezTo>
                  <a:cubicBezTo>
                    <a:pt x="266" y="939"/>
                    <a:pt x="373" y="994"/>
                    <a:pt x="472" y="994"/>
                  </a:cubicBezTo>
                  <a:cubicBezTo>
                    <a:pt x="482" y="994"/>
                    <a:pt x="491" y="994"/>
                    <a:pt x="500" y="993"/>
                  </a:cubicBezTo>
                  <a:cubicBezTo>
                    <a:pt x="572" y="981"/>
                    <a:pt x="643" y="933"/>
                    <a:pt x="703" y="874"/>
                  </a:cubicBezTo>
                  <a:cubicBezTo>
                    <a:pt x="750" y="826"/>
                    <a:pt x="798" y="790"/>
                    <a:pt x="822" y="731"/>
                  </a:cubicBezTo>
                  <a:cubicBezTo>
                    <a:pt x="999" y="424"/>
                    <a:pt x="73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1040952" y="2630321"/>
              <a:ext cx="19123" cy="19372"/>
            </a:xfrm>
            <a:custGeom>
              <a:avLst/>
              <a:gdLst/>
              <a:ahLst/>
              <a:cxnLst/>
              <a:rect l="l" t="t" r="r" b="b"/>
              <a:pathLst>
                <a:path w="537" h="544" extrusionOk="0">
                  <a:moveTo>
                    <a:pt x="226" y="1"/>
                  </a:moveTo>
                  <a:cubicBezTo>
                    <a:pt x="179" y="1"/>
                    <a:pt x="130" y="18"/>
                    <a:pt x="84" y="60"/>
                  </a:cubicBezTo>
                  <a:cubicBezTo>
                    <a:pt x="60" y="96"/>
                    <a:pt x="36" y="143"/>
                    <a:pt x="24" y="179"/>
                  </a:cubicBezTo>
                  <a:cubicBezTo>
                    <a:pt x="12" y="262"/>
                    <a:pt x="0" y="334"/>
                    <a:pt x="24" y="393"/>
                  </a:cubicBezTo>
                  <a:cubicBezTo>
                    <a:pt x="36" y="417"/>
                    <a:pt x="72" y="453"/>
                    <a:pt x="96" y="477"/>
                  </a:cubicBezTo>
                  <a:cubicBezTo>
                    <a:pt x="133" y="514"/>
                    <a:pt x="177" y="544"/>
                    <a:pt x="229" y="544"/>
                  </a:cubicBezTo>
                  <a:cubicBezTo>
                    <a:pt x="243" y="544"/>
                    <a:pt x="258" y="542"/>
                    <a:pt x="274" y="536"/>
                  </a:cubicBezTo>
                  <a:cubicBezTo>
                    <a:pt x="322" y="524"/>
                    <a:pt x="357" y="513"/>
                    <a:pt x="393" y="477"/>
                  </a:cubicBezTo>
                  <a:cubicBezTo>
                    <a:pt x="429" y="453"/>
                    <a:pt x="441" y="441"/>
                    <a:pt x="453" y="405"/>
                  </a:cubicBezTo>
                  <a:cubicBezTo>
                    <a:pt x="536" y="229"/>
                    <a:pt x="395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1194430" y="2621846"/>
              <a:ext cx="19550" cy="19372"/>
            </a:xfrm>
            <a:custGeom>
              <a:avLst/>
              <a:gdLst/>
              <a:ahLst/>
              <a:cxnLst/>
              <a:rect l="l" t="t" r="r" b="b"/>
              <a:pathLst>
                <a:path w="549" h="544" extrusionOk="0">
                  <a:moveTo>
                    <a:pt x="234" y="1"/>
                  </a:moveTo>
                  <a:cubicBezTo>
                    <a:pt x="187" y="1"/>
                    <a:pt x="140" y="18"/>
                    <a:pt x="96" y="60"/>
                  </a:cubicBezTo>
                  <a:cubicBezTo>
                    <a:pt x="60" y="96"/>
                    <a:pt x="48" y="143"/>
                    <a:pt x="36" y="179"/>
                  </a:cubicBezTo>
                  <a:cubicBezTo>
                    <a:pt x="12" y="262"/>
                    <a:pt x="0" y="334"/>
                    <a:pt x="36" y="393"/>
                  </a:cubicBezTo>
                  <a:cubicBezTo>
                    <a:pt x="48" y="417"/>
                    <a:pt x="72" y="453"/>
                    <a:pt x="108" y="477"/>
                  </a:cubicBezTo>
                  <a:cubicBezTo>
                    <a:pt x="145" y="514"/>
                    <a:pt x="189" y="544"/>
                    <a:pt x="241" y="544"/>
                  </a:cubicBezTo>
                  <a:cubicBezTo>
                    <a:pt x="255" y="544"/>
                    <a:pt x="270" y="541"/>
                    <a:pt x="286" y="536"/>
                  </a:cubicBezTo>
                  <a:cubicBezTo>
                    <a:pt x="334" y="524"/>
                    <a:pt x="358" y="512"/>
                    <a:pt x="405" y="477"/>
                  </a:cubicBezTo>
                  <a:cubicBezTo>
                    <a:pt x="429" y="453"/>
                    <a:pt x="453" y="441"/>
                    <a:pt x="465" y="405"/>
                  </a:cubicBezTo>
                  <a:cubicBezTo>
                    <a:pt x="548" y="228"/>
                    <a:pt x="399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906560" y="2081996"/>
              <a:ext cx="19550" cy="19301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34" y="0"/>
                  </a:moveTo>
                  <a:cubicBezTo>
                    <a:pt x="187" y="0"/>
                    <a:pt x="140" y="19"/>
                    <a:pt x="95" y="63"/>
                  </a:cubicBezTo>
                  <a:cubicBezTo>
                    <a:pt x="60" y="87"/>
                    <a:pt x="48" y="135"/>
                    <a:pt x="36" y="182"/>
                  </a:cubicBezTo>
                  <a:cubicBezTo>
                    <a:pt x="24" y="254"/>
                    <a:pt x="0" y="325"/>
                    <a:pt x="36" y="385"/>
                  </a:cubicBezTo>
                  <a:cubicBezTo>
                    <a:pt x="48" y="421"/>
                    <a:pt x="83" y="444"/>
                    <a:pt x="107" y="480"/>
                  </a:cubicBezTo>
                  <a:cubicBezTo>
                    <a:pt x="148" y="511"/>
                    <a:pt x="199" y="542"/>
                    <a:pt x="258" y="542"/>
                  </a:cubicBezTo>
                  <a:cubicBezTo>
                    <a:pt x="267" y="542"/>
                    <a:pt x="276" y="541"/>
                    <a:pt x="286" y="540"/>
                  </a:cubicBezTo>
                  <a:cubicBezTo>
                    <a:pt x="333" y="516"/>
                    <a:pt x="357" y="504"/>
                    <a:pt x="405" y="480"/>
                  </a:cubicBezTo>
                  <a:cubicBezTo>
                    <a:pt x="441" y="444"/>
                    <a:pt x="452" y="432"/>
                    <a:pt x="464" y="397"/>
                  </a:cubicBezTo>
                  <a:cubicBezTo>
                    <a:pt x="548" y="239"/>
                    <a:pt x="399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908448" y="2214323"/>
              <a:ext cx="52382" cy="50887"/>
            </a:xfrm>
            <a:custGeom>
              <a:avLst/>
              <a:gdLst/>
              <a:ahLst/>
              <a:cxnLst/>
              <a:rect l="l" t="t" r="r" b="b"/>
              <a:pathLst>
                <a:path w="1471" h="1429" extrusionOk="0">
                  <a:moveTo>
                    <a:pt x="890" y="1"/>
                  </a:moveTo>
                  <a:cubicBezTo>
                    <a:pt x="776" y="1"/>
                    <a:pt x="688" y="54"/>
                    <a:pt x="590" y="98"/>
                  </a:cubicBezTo>
                  <a:cubicBezTo>
                    <a:pt x="519" y="134"/>
                    <a:pt x="423" y="181"/>
                    <a:pt x="364" y="253"/>
                  </a:cubicBezTo>
                  <a:cubicBezTo>
                    <a:pt x="0" y="657"/>
                    <a:pt x="279" y="1429"/>
                    <a:pt x="786" y="1429"/>
                  </a:cubicBezTo>
                  <a:cubicBezTo>
                    <a:pt x="877" y="1429"/>
                    <a:pt x="975" y="1404"/>
                    <a:pt x="1078" y="1348"/>
                  </a:cubicBezTo>
                  <a:cubicBezTo>
                    <a:pt x="1185" y="1288"/>
                    <a:pt x="1245" y="1193"/>
                    <a:pt x="1304" y="1086"/>
                  </a:cubicBezTo>
                  <a:cubicBezTo>
                    <a:pt x="1400" y="931"/>
                    <a:pt x="1471" y="729"/>
                    <a:pt x="1435" y="538"/>
                  </a:cubicBezTo>
                  <a:cubicBezTo>
                    <a:pt x="1423" y="431"/>
                    <a:pt x="1376" y="348"/>
                    <a:pt x="1316" y="276"/>
                  </a:cubicBezTo>
                  <a:cubicBezTo>
                    <a:pt x="1233" y="134"/>
                    <a:pt x="1078" y="3"/>
                    <a:pt x="923" y="3"/>
                  </a:cubicBezTo>
                  <a:cubicBezTo>
                    <a:pt x="912" y="1"/>
                    <a:pt x="901" y="1"/>
                    <a:pt x="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748310" y="1927769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25"/>
                    <a:pt x="396" y="60"/>
                  </a:cubicBezTo>
                  <a:cubicBezTo>
                    <a:pt x="336" y="84"/>
                    <a:pt x="301" y="120"/>
                    <a:pt x="253" y="168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58"/>
                    <a:pt x="836" y="787"/>
                    <a:pt x="872" y="727"/>
                  </a:cubicBezTo>
                  <a:cubicBezTo>
                    <a:pt x="932" y="608"/>
                    <a:pt x="979" y="489"/>
                    <a:pt x="967" y="358"/>
                  </a:cubicBezTo>
                  <a:cubicBezTo>
                    <a:pt x="955" y="299"/>
                    <a:pt x="920" y="227"/>
                    <a:pt x="896" y="180"/>
                  </a:cubicBezTo>
                  <a:cubicBezTo>
                    <a:pt x="836" y="84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418029" y="2163508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37"/>
                    <a:pt x="408" y="60"/>
                  </a:cubicBezTo>
                  <a:cubicBezTo>
                    <a:pt x="348" y="96"/>
                    <a:pt x="301" y="120"/>
                    <a:pt x="253" y="167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70"/>
                    <a:pt x="836" y="787"/>
                    <a:pt x="884" y="727"/>
                  </a:cubicBezTo>
                  <a:cubicBezTo>
                    <a:pt x="944" y="608"/>
                    <a:pt x="979" y="489"/>
                    <a:pt x="967" y="358"/>
                  </a:cubicBezTo>
                  <a:cubicBezTo>
                    <a:pt x="956" y="298"/>
                    <a:pt x="920" y="227"/>
                    <a:pt x="896" y="179"/>
                  </a:cubicBezTo>
                  <a:cubicBezTo>
                    <a:pt x="836" y="96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576137" y="1979510"/>
              <a:ext cx="34933" cy="33616"/>
            </a:xfrm>
            <a:custGeom>
              <a:avLst/>
              <a:gdLst/>
              <a:ahLst/>
              <a:cxnLst/>
              <a:rect l="l" t="t" r="r" b="b"/>
              <a:pathLst>
                <a:path w="981" h="944" extrusionOk="0">
                  <a:moveTo>
                    <a:pt x="623" y="0"/>
                  </a:moveTo>
                  <a:cubicBezTo>
                    <a:pt x="552" y="0"/>
                    <a:pt x="468" y="36"/>
                    <a:pt x="397" y="60"/>
                  </a:cubicBezTo>
                  <a:cubicBezTo>
                    <a:pt x="337" y="96"/>
                    <a:pt x="290" y="120"/>
                    <a:pt x="254" y="167"/>
                  </a:cubicBezTo>
                  <a:cubicBezTo>
                    <a:pt x="0" y="421"/>
                    <a:pt x="188" y="944"/>
                    <a:pt x="537" y="944"/>
                  </a:cubicBezTo>
                  <a:cubicBezTo>
                    <a:pt x="597" y="944"/>
                    <a:pt x="662" y="928"/>
                    <a:pt x="730" y="893"/>
                  </a:cubicBezTo>
                  <a:cubicBezTo>
                    <a:pt x="790" y="870"/>
                    <a:pt x="826" y="798"/>
                    <a:pt x="873" y="739"/>
                  </a:cubicBezTo>
                  <a:cubicBezTo>
                    <a:pt x="933" y="608"/>
                    <a:pt x="980" y="501"/>
                    <a:pt x="968" y="358"/>
                  </a:cubicBezTo>
                  <a:cubicBezTo>
                    <a:pt x="945" y="298"/>
                    <a:pt x="921" y="227"/>
                    <a:pt x="885" y="179"/>
                  </a:cubicBezTo>
                  <a:cubicBezTo>
                    <a:pt x="826" y="96"/>
                    <a:pt x="730" y="0"/>
                    <a:pt x="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888969" y="1923923"/>
              <a:ext cx="52810" cy="50851"/>
            </a:xfrm>
            <a:custGeom>
              <a:avLst/>
              <a:gdLst/>
              <a:ahLst/>
              <a:cxnLst/>
              <a:rect l="l" t="t" r="r" b="b"/>
              <a:pathLst>
                <a:path w="1483" h="1428" extrusionOk="0">
                  <a:moveTo>
                    <a:pt x="903" y="0"/>
                  </a:moveTo>
                  <a:cubicBezTo>
                    <a:pt x="797" y="0"/>
                    <a:pt x="699" y="54"/>
                    <a:pt x="601" y="97"/>
                  </a:cubicBezTo>
                  <a:cubicBezTo>
                    <a:pt x="530" y="133"/>
                    <a:pt x="434" y="180"/>
                    <a:pt x="375" y="252"/>
                  </a:cubicBezTo>
                  <a:cubicBezTo>
                    <a:pt x="1" y="646"/>
                    <a:pt x="288" y="1427"/>
                    <a:pt x="799" y="1427"/>
                  </a:cubicBezTo>
                  <a:cubicBezTo>
                    <a:pt x="890" y="1427"/>
                    <a:pt x="987" y="1403"/>
                    <a:pt x="1089" y="1347"/>
                  </a:cubicBezTo>
                  <a:cubicBezTo>
                    <a:pt x="1196" y="1276"/>
                    <a:pt x="1256" y="1192"/>
                    <a:pt x="1316" y="1085"/>
                  </a:cubicBezTo>
                  <a:cubicBezTo>
                    <a:pt x="1411" y="930"/>
                    <a:pt x="1482" y="728"/>
                    <a:pt x="1447" y="538"/>
                  </a:cubicBezTo>
                  <a:cubicBezTo>
                    <a:pt x="1435" y="430"/>
                    <a:pt x="1387" y="347"/>
                    <a:pt x="1327" y="276"/>
                  </a:cubicBezTo>
                  <a:cubicBezTo>
                    <a:pt x="1244" y="133"/>
                    <a:pt x="1089" y="2"/>
                    <a:pt x="935" y="2"/>
                  </a:cubicBezTo>
                  <a:cubicBezTo>
                    <a:pt x="924" y="1"/>
                    <a:pt x="914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69557" y="1739498"/>
              <a:ext cx="52489" cy="50709"/>
            </a:xfrm>
            <a:custGeom>
              <a:avLst/>
              <a:gdLst/>
              <a:ahLst/>
              <a:cxnLst/>
              <a:rect l="l" t="t" r="r" b="b"/>
              <a:pathLst>
                <a:path w="1474" h="1424" extrusionOk="0">
                  <a:moveTo>
                    <a:pt x="883" y="0"/>
                  </a:moveTo>
                  <a:cubicBezTo>
                    <a:pt x="778" y="0"/>
                    <a:pt x="690" y="53"/>
                    <a:pt x="592" y="97"/>
                  </a:cubicBezTo>
                  <a:cubicBezTo>
                    <a:pt x="521" y="133"/>
                    <a:pt x="425" y="180"/>
                    <a:pt x="366" y="252"/>
                  </a:cubicBezTo>
                  <a:cubicBezTo>
                    <a:pt x="1" y="647"/>
                    <a:pt x="284" y="1423"/>
                    <a:pt x="795" y="1423"/>
                  </a:cubicBezTo>
                  <a:cubicBezTo>
                    <a:pt x="884" y="1423"/>
                    <a:pt x="980" y="1400"/>
                    <a:pt x="1080" y="1347"/>
                  </a:cubicBezTo>
                  <a:cubicBezTo>
                    <a:pt x="1187" y="1287"/>
                    <a:pt x="1247" y="1192"/>
                    <a:pt x="1306" y="1085"/>
                  </a:cubicBezTo>
                  <a:cubicBezTo>
                    <a:pt x="1402" y="930"/>
                    <a:pt x="1473" y="728"/>
                    <a:pt x="1437" y="537"/>
                  </a:cubicBezTo>
                  <a:cubicBezTo>
                    <a:pt x="1425" y="430"/>
                    <a:pt x="1378" y="347"/>
                    <a:pt x="1318" y="275"/>
                  </a:cubicBezTo>
                  <a:cubicBezTo>
                    <a:pt x="1235" y="133"/>
                    <a:pt x="1080" y="2"/>
                    <a:pt x="913" y="2"/>
                  </a:cubicBezTo>
                  <a:cubicBezTo>
                    <a:pt x="903" y="1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764940" y="2222015"/>
              <a:ext cx="30981" cy="30090"/>
            </a:xfrm>
            <a:custGeom>
              <a:avLst/>
              <a:gdLst/>
              <a:ahLst/>
              <a:cxnLst/>
              <a:rect l="l" t="t" r="r" b="b"/>
              <a:pathLst>
                <a:path w="870" h="845" extrusionOk="0">
                  <a:moveTo>
                    <a:pt x="524" y="1"/>
                  </a:moveTo>
                  <a:cubicBezTo>
                    <a:pt x="453" y="1"/>
                    <a:pt x="393" y="13"/>
                    <a:pt x="334" y="60"/>
                  </a:cubicBezTo>
                  <a:lnTo>
                    <a:pt x="203" y="144"/>
                  </a:lnTo>
                  <a:cubicBezTo>
                    <a:pt x="0" y="387"/>
                    <a:pt x="177" y="845"/>
                    <a:pt x="468" y="845"/>
                  </a:cubicBezTo>
                  <a:cubicBezTo>
                    <a:pt x="519" y="845"/>
                    <a:pt x="574" y="831"/>
                    <a:pt x="631" y="799"/>
                  </a:cubicBezTo>
                  <a:cubicBezTo>
                    <a:pt x="691" y="775"/>
                    <a:pt x="739" y="715"/>
                    <a:pt x="762" y="656"/>
                  </a:cubicBezTo>
                  <a:cubicBezTo>
                    <a:pt x="822" y="549"/>
                    <a:pt x="869" y="441"/>
                    <a:pt x="846" y="322"/>
                  </a:cubicBezTo>
                  <a:cubicBezTo>
                    <a:pt x="822" y="263"/>
                    <a:pt x="810" y="203"/>
                    <a:pt x="762" y="156"/>
                  </a:cubicBezTo>
                  <a:cubicBezTo>
                    <a:pt x="703" y="84"/>
                    <a:pt x="631" y="13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257500" y="1905299"/>
              <a:ext cx="31764" cy="30375"/>
            </a:xfrm>
            <a:custGeom>
              <a:avLst/>
              <a:gdLst/>
              <a:ahLst/>
              <a:cxnLst/>
              <a:rect l="l" t="t" r="r" b="b"/>
              <a:pathLst>
                <a:path w="892" h="853" extrusionOk="0">
                  <a:moveTo>
                    <a:pt x="546" y="1"/>
                  </a:moveTo>
                  <a:cubicBezTo>
                    <a:pt x="475" y="1"/>
                    <a:pt x="415" y="25"/>
                    <a:pt x="356" y="60"/>
                  </a:cubicBezTo>
                  <a:lnTo>
                    <a:pt x="225" y="156"/>
                  </a:lnTo>
                  <a:cubicBezTo>
                    <a:pt x="1" y="400"/>
                    <a:pt x="177" y="853"/>
                    <a:pt x="486" y="853"/>
                  </a:cubicBezTo>
                  <a:cubicBezTo>
                    <a:pt x="538" y="853"/>
                    <a:pt x="595" y="840"/>
                    <a:pt x="653" y="811"/>
                  </a:cubicBezTo>
                  <a:cubicBezTo>
                    <a:pt x="713" y="775"/>
                    <a:pt x="761" y="715"/>
                    <a:pt x="784" y="656"/>
                  </a:cubicBezTo>
                  <a:cubicBezTo>
                    <a:pt x="844" y="560"/>
                    <a:pt x="892" y="453"/>
                    <a:pt x="856" y="334"/>
                  </a:cubicBezTo>
                  <a:cubicBezTo>
                    <a:pt x="844" y="275"/>
                    <a:pt x="832" y="215"/>
                    <a:pt x="784" y="168"/>
                  </a:cubicBezTo>
                  <a:cubicBezTo>
                    <a:pt x="725" y="96"/>
                    <a:pt x="653" y="25"/>
                    <a:pt x="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196104" y="1838316"/>
              <a:ext cx="31444" cy="30090"/>
            </a:xfrm>
            <a:custGeom>
              <a:avLst/>
              <a:gdLst/>
              <a:ahLst/>
              <a:cxnLst/>
              <a:rect l="l" t="t" r="r" b="b"/>
              <a:pathLst>
                <a:path w="883" h="845" extrusionOk="0">
                  <a:moveTo>
                    <a:pt x="537" y="1"/>
                  </a:moveTo>
                  <a:cubicBezTo>
                    <a:pt x="453" y="1"/>
                    <a:pt x="406" y="13"/>
                    <a:pt x="334" y="60"/>
                  </a:cubicBezTo>
                  <a:lnTo>
                    <a:pt x="203" y="144"/>
                  </a:lnTo>
                  <a:cubicBezTo>
                    <a:pt x="1" y="387"/>
                    <a:pt x="177" y="845"/>
                    <a:pt x="476" y="845"/>
                  </a:cubicBezTo>
                  <a:cubicBezTo>
                    <a:pt x="529" y="845"/>
                    <a:pt x="585" y="831"/>
                    <a:pt x="644" y="798"/>
                  </a:cubicBezTo>
                  <a:cubicBezTo>
                    <a:pt x="703" y="775"/>
                    <a:pt x="739" y="715"/>
                    <a:pt x="775" y="656"/>
                  </a:cubicBezTo>
                  <a:cubicBezTo>
                    <a:pt x="834" y="548"/>
                    <a:pt x="882" y="441"/>
                    <a:pt x="846" y="322"/>
                  </a:cubicBezTo>
                  <a:cubicBezTo>
                    <a:pt x="834" y="263"/>
                    <a:pt x="823" y="203"/>
                    <a:pt x="775" y="155"/>
                  </a:cubicBezTo>
                  <a:cubicBezTo>
                    <a:pt x="715" y="84"/>
                    <a:pt x="644" y="13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719217" y="2498457"/>
              <a:ext cx="10968" cy="11466"/>
            </a:xfrm>
            <a:custGeom>
              <a:avLst/>
              <a:gdLst/>
              <a:ahLst/>
              <a:cxnLst/>
              <a:rect l="l" t="t" r="r" b="b"/>
              <a:pathLst>
                <a:path w="308" h="322" extrusionOk="0">
                  <a:moveTo>
                    <a:pt x="189" y="1"/>
                  </a:moveTo>
                  <a:cubicBezTo>
                    <a:pt x="165" y="1"/>
                    <a:pt x="141" y="13"/>
                    <a:pt x="118" y="13"/>
                  </a:cubicBezTo>
                  <a:cubicBezTo>
                    <a:pt x="106" y="25"/>
                    <a:pt x="82" y="25"/>
                    <a:pt x="70" y="48"/>
                  </a:cubicBezTo>
                  <a:cubicBezTo>
                    <a:pt x="0" y="148"/>
                    <a:pt x="55" y="321"/>
                    <a:pt x="165" y="321"/>
                  </a:cubicBezTo>
                  <a:cubicBezTo>
                    <a:pt x="187" y="321"/>
                    <a:pt x="211" y="314"/>
                    <a:pt x="237" y="298"/>
                  </a:cubicBezTo>
                  <a:cubicBezTo>
                    <a:pt x="248" y="286"/>
                    <a:pt x="260" y="275"/>
                    <a:pt x="284" y="239"/>
                  </a:cubicBezTo>
                  <a:cubicBezTo>
                    <a:pt x="296" y="191"/>
                    <a:pt x="308" y="167"/>
                    <a:pt x="308" y="120"/>
                  </a:cubicBezTo>
                  <a:cubicBezTo>
                    <a:pt x="308" y="108"/>
                    <a:pt x="296" y="72"/>
                    <a:pt x="284" y="60"/>
                  </a:cubicBezTo>
                  <a:cubicBezTo>
                    <a:pt x="260" y="36"/>
                    <a:pt x="22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1275727" y="2338959"/>
              <a:ext cx="69261" cy="58472"/>
            </a:xfrm>
            <a:custGeom>
              <a:avLst/>
              <a:gdLst/>
              <a:ahLst/>
              <a:cxnLst/>
              <a:rect l="l" t="t" r="r" b="b"/>
              <a:pathLst>
                <a:path w="1945" h="1642" extrusionOk="0">
                  <a:moveTo>
                    <a:pt x="864" y="1"/>
                  </a:moveTo>
                  <a:cubicBezTo>
                    <a:pt x="408" y="1"/>
                    <a:pt x="0" y="322"/>
                    <a:pt x="75" y="884"/>
                  </a:cubicBezTo>
                  <a:cubicBezTo>
                    <a:pt x="111" y="1205"/>
                    <a:pt x="408" y="1456"/>
                    <a:pt x="742" y="1575"/>
                  </a:cubicBezTo>
                  <a:cubicBezTo>
                    <a:pt x="834" y="1612"/>
                    <a:pt x="935" y="1642"/>
                    <a:pt x="1037" y="1642"/>
                  </a:cubicBezTo>
                  <a:cubicBezTo>
                    <a:pt x="1065" y="1642"/>
                    <a:pt x="1094" y="1639"/>
                    <a:pt x="1123" y="1634"/>
                  </a:cubicBezTo>
                  <a:cubicBezTo>
                    <a:pt x="1837" y="1598"/>
                    <a:pt x="1944" y="586"/>
                    <a:pt x="1456" y="193"/>
                  </a:cubicBezTo>
                  <a:cubicBezTo>
                    <a:pt x="1274" y="63"/>
                    <a:pt x="1065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1392634" y="2148516"/>
              <a:ext cx="68941" cy="58792"/>
            </a:xfrm>
            <a:custGeom>
              <a:avLst/>
              <a:gdLst/>
              <a:ahLst/>
              <a:cxnLst/>
              <a:rect l="l" t="t" r="r" b="b"/>
              <a:pathLst>
                <a:path w="1936" h="1651" extrusionOk="0">
                  <a:moveTo>
                    <a:pt x="857" y="0"/>
                  </a:moveTo>
                  <a:cubicBezTo>
                    <a:pt x="407" y="0"/>
                    <a:pt x="0" y="318"/>
                    <a:pt x="66" y="886"/>
                  </a:cubicBezTo>
                  <a:cubicBezTo>
                    <a:pt x="102" y="1208"/>
                    <a:pt x="399" y="1470"/>
                    <a:pt x="733" y="1589"/>
                  </a:cubicBezTo>
                  <a:cubicBezTo>
                    <a:pt x="836" y="1620"/>
                    <a:pt x="948" y="1650"/>
                    <a:pt x="1061" y="1650"/>
                  </a:cubicBezTo>
                  <a:cubicBezTo>
                    <a:pt x="1079" y="1650"/>
                    <a:pt x="1096" y="1650"/>
                    <a:pt x="1114" y="1648"/>
                  </a:cubicBezTo>
                  <a:cubicBezTo>
                    <a:pt x="1828" y="1601"/>
                    <a:pt x="1935" y="588"/>
                    <a:pt x="1447" y="196"/>
                  </a:cubicBezTo>
                  <a:cubicBezTo>
                    <a:pt x="1267" y="63"/>
                    <a:pt x="1058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712594" y="2064013"/>
              <a:ext cx="77915" cy="72644"/>
            </a:xfrm>
            <a:custGeom>
              <a:avLst/>
              <a:gdLst/>
              <a:ahLst/>
              <a:cxnLst/>
              <a:rect l="l" t="t" r="r" b="b"/>
              <a:pathLst>
                <a:path w="2188" h="2040" extrusionOk="0">
                  <a:moveTo>
                    <a:pt x="1059" y="0"/>
                  </a:moveTo>
                  <a:cubicBezTo>
                    <a:pt x="495" y="0"/>
                    <a:pt x="1" y="653"/>
                    <a:pt x="268" y="1342"/>
                  </a:cubicBezTo>
                  <a:cubicBezTo>
                    <a:pt x="375" y="1592"/>
                    <a:pt x="542" y="1818"/>
                    <a:pt x="780" y="1938"/>
                  </a:cubicBezTo>
                  <a:cubicBezTo>
                    <a:pt x="915" y="2008"/>
                    <a:pt x="1042" y="2039"/>
                    <a:pt x="1158" y="2039"/>
                  </a:cubicBezTo>
                  <a:cubicBezTo>
                    <a:pt x="1870" y="2039"/>
                    <a:pt x="2188" y="871"/>
                    <a:pt x="1697" y="318"/>
                  </a:cubicBezTo>
                  <a:cubicBezTo>
                    <a:pt x="1499" y="95"/>
                    <a:pt x="1274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622857" y="1669275"/>
              <a:ext cx="128374" cy="110533"/>
            </a:xfrm>
            <a:custGeom>
              <a:avLst/>
              <a:gdLst/>
              <a:ahLst/>
              <a:cxnLst/>
              <a:rect l="l" t="t" r="r" b="b"/>
              <a:pathLst>
                <a:path w="3605" h="3104" extrusionOk="0">
                  <a:moveTo>
                    <a:pt x="1797" y="1"/>
                  </a:moveTo>
                  <a:cubicBezTo>
                    <a:pt x="917" y="1"/>
                    <a:pt x="1" y="881"/>
                    <a:pt x="97" y="1807"/>
                  </a:cubicBezTo>
                  <a:cubicBezTo>
                    <a:pt x="157" y="2462"/>
                    <a:pt x="728" y="3021"/>
                    <a:pt x="1383" y="3093"/>
                  </a:cubicBezTo>
                  <a:cubicBezTo>
                    <a:pt x="1443" y="3100"/>
                    <a:pt x="1502" y="3103"/>
                    <a:pt x="1559" y="3103"/>
                  </a:cubicBezTo>
                  <a:cubicBezTo>
                    <a:pt x="2847" y="3103"/>
                    <a:pt x="3604" y="1381"/>
                    <a:pt x="2693" y="390"/>
                  </a:cubicBezTo>
                  <a:cubicBezTo>
                    <a:pt x="2432" y="117"/>
                    <a:pt x="2117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683963" y="2381762"/>
              <a:ext cx="29699" cy="26921"/>
            </a:xfrm>
            <a:custGeom>
              <a:avLst/>
              <a:gdLst/>
              <a:ahLst/>
              <a:cxnLst/>
              <a:rect l="l" t="t" r="r" b="b"/>
              <a:pathLst>
                <a:path w="834" h="756" extrusionOk="0">
                  <a:moveTo>
                    <a:pt x="342" y="0"/>
                  </a:moveTo>
                  <a:cubicBezTo>
                    <a:pt x="285" y="0"/>
                    <a:pt x="230" y="12"/>
                    <a:pt x="179" y="39"/>
                  </a:cubicBezTo>
                  <a:cubicBezTo>
                    <a:pt x="84" y="99"/>
                    <a:pt x="0" y="230"/>
                    <a:pt x="24" y="349"/>
                  </a:cubicBezTo>
                  <a:cubicBezTo>
                    <a:pt x="24" y="396"/>
                    <a:pt x="36" y="444"/>
                    <a:pt x="48" y="492"/>
                  </a:cubicBezTo>
                  <a:cubicBezTo>
                    <a:pt x="60" y="539"/>
                    <a:pt x="84" y="587"/>
                    <a:pt x="107" y="611"/>
                  </a:cubicBezTo>
                  <a:cubicBezTo>
                    <a:pt x="131" y="646"/>
                    <a:pt x="179" y="658"/>
                    <a:pt x="226" y="694"/>
                  </a:cubicBezTo>
                  <a:cubicBezTo>
                    <a:pt x="309" y="725"/>
                    <a:pt x="382" y="756"/>
                    <a:pt x="463" y="756"/>
                  </a:cubicBezTo>
                  <a:cubicBezTo>
                    <a:pt x="475" y="756"/>
                    <a:pt x="488" y="755"/>
                    <a:pt x="500" y="754"/>
                  </a:cubicBezTo>
                  <a:cubicBezTo>
                    <a:pt x="619" y="730"/>
                    <a:pt x="703" y="635"/>
                    <a:pt x="762" y="527"/>
                  </a:cubicBezTo>
                  <a:cubicBezTo>
                    <a:pt x="798" y="468"/>
                    <a:pt x="834" y="396"/>
                    <a:pt x="822" y="337"/>
                  </a:cubicBezTo>
                  <a:cubicBezTo>
                    <a:pt x="822" y="289"/>
                    <a:pt x="798" y="254"/>
                    <a:pt x="762" y="230"/>
                  </a:cubicBezTo>
                  <a:cubicBezTo>
                    <a:pt x="682" y="105"/>
                    <a:pt x="50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616127" y="2243631"/>
              <a:ext cx="46649" cy="45723"/>
            </a:xfrm>
            <a:custGeom>
              <a:avLst/>
              <a:gdLst/>
              <a:ahLst/>
              <a:cxnLst/>
              <a:rect l="l" t="t" r="r" b="b"/>
              <a:pathLst>
                <a:path w="1310" h="1284" extrusionOk="0">
                  <a:moveTo>
                    <a:pt x="676" y="0"/>
                  </a:moveTo>
                  <a:cubicBezTo>
                    <a:pt x="495" y="0"/>
                    <a:pt x="315" y="114"/>
                    <a:pt x="179" y="239"/>
                  </a:cubicBezTo>
                  <a:cubicBezTo>
                    <a:pt x="95" y="311"/>
                    <a:pt x="24" y="418"/>
                    <a:pt x="0" y="525"/>
                  </a:cubicBezTo>
                  <a:cubicBezTo>
                    <a:pt x="0" y="584"/>
                    <a:pt x="24" y="656"/>
                    <a:pt x="48" y="704"/>
                  </a:cubicBezTo>
                  <a:cubicBezTo>
                    <a:pt x="162" y="984"/>
                    <a:pt x="467" y="1283"/>
                    <a:pt x="780" y="1283"/>
                  </a:cubicBezTo>
                  <a:cubicBezTo>
                    <a:pt x="826" y="1283"/>
                    <a:pt x="872" y="1277"/>
                    <a:pt x="917" y="1263"/>
                  </a:cubicBezTo>
                  <a:cubicBezTo>
                    <a:pt x="1108" y="1204"/>
                    <a:pt x="1262" y="1037"/>
                    <a:pt x="1298" y="835"/>
                  </a:cubicBezTo>
                  <a:cubicBezTo>
                    <a:pt x="1310" y="739"/>
                    <a:pt x="1310" y="668"/>
                    <a:pt x="1298" y="584"/>
                  </a:cubicBezTo>
                  <a:cubicBezTo>
                    <a:pt x="1298" y="501"/>
                    <a:pt x="1286" y="430"/>
                    <a:pt x="1250" y="370"/>
                  </a:cubicBezTo>
                  <a:cubicBezTo>
                    <a:pt x="1227" y="311"/>
                    <a:pt x="1167" y="251"/>
                    <a:pt x="1108" y="203"/>
                  </a:cubicBezTo>
                  <a:cubicBezTo>
                    <a:pt x="988" y="120"/>
                    <a:pt x="857" y="13"/>
                    <a:pt x="703" y="1"/>
                  </a:cubicBezTo>
                  <a:cubicBezTo>
                    <a:pt x="694" y="1"/>
                    <a:pt x="685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sp>
        <p:nvSpPr>
          <p:cNvPr id="113" name="Google Shape;113;p8"/>
          <p:cNvSpPr/>
          <p:nvPr/>
        </p:nvSpPr>
        <p:spPr>
          <a:xfrm rot="-5400000">
            <a:off x="-1493678" y="4750090"/>
            <a:ext cx="3179547" cy="5558274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</p:spTree>
    <p:extLst>
      <p:ext uri="{BB962C8B-B14F-4D97-AF65-F5344CB8AC3E}">
        <p14:creationId xmlns:p14="http://schemas.microsoft.com/office/powerpoint/2010/main" val="161619070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10800000">
            <a:off x="-7085400" y="1615080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16" name="Google Shape;116;p9"/>
          <p:cNvSpPr/>
          <p:nvPr/>
        </p:nvSpPr>
        <p:spPr>
          <a:xfrm rot="-5400000">
            <a:off x="13412922" y="-684830"/>
            <a:ext cx="3179547" cy="5558274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2">
            <a:alphaModFix/>
          </a:blip>
          <a:srcRect l="31148" t="5377" r="27103" b="12769"/>
          <a:stretch/>
        </p:blipFill>
        <p:spPr>
          <a:xfrm rot="10800000">
            <a:off x="9307720" y="-2714538"/>
            <a:ext cx="4842563" cy="53404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9"/>
          <p:cNvGrpSpPr/>
          <p:nvPr/>
        </p:nvGrpSpPr>
        <p:grpSpPr>
          <a:xfrm>
            <a:off x="8540378" y="428665"/>
            <a:ext cx="1474648" cy="1331675"/>
            <a:chOff x="4844050" y="4473925"/>
            <a:chExt cx="690275" cy="623350"/>
          </a:xfrm>
        </p:grpSpPr>
        <p:sp>
          <p:nvSpPr>
            <p:cNvPr id="119" name="Google Shape;119;p9"/>
            <p:cNvSpPr/>
            <p:nvPr/>
          </p:nvSpPr>
          <p:spPr>
            <a:xfrm>
              <a:off x="5258375" y="4704950"/>
              <a:ext cx="39925" cy="25350"/>
            </a:xfrm>
            <a:custGeom>
              <a:avLst/>
              <a:gdLst/>
              <a:ahLst/>
              <a:cxnLst/>
              <a:rect l="l" t="t" r="r" b="b"/>
              <a:pathLst>
                <a:path w="1597" h="1014" extrusionOk="0">
                  <a:moveTo>
                    <a:pt x="836" y="0"/>
                  </a:moveTo>
                  <a:cubicBezTo>
                    <a:pt x="506" y="0"/>
                    <a:pt x="152" y="125"/>
                    <a:pt x="37" y="438"/>
                  </a:cubicBezTo>
                  <a:cubicBezTo>
                    <a:pt x="25" y="486"/>
                    <a:pt x="1" y="521"/>
                    <a:pt x="1" y="581"/>
                  </a:cubicBezTo>
                  <a:cubicBezTo>
                    <a:pt x="25" y="783"/>
                    <a:pt x="215" y="914"/>
                    <a:pt x="406" y="974"/>
                  </a:cubicBezTo>
                  <a:cubicBezTo>
                    <a:pt x="513" y="1001"/>
                    <a:pt x="623" y="1014"/>
                    <a:pt x="733" y="1014"/>
                  </a:cubicBezTo>
                  <a:cubicBezTo>
                    <a:pt x="915" y="1014"/>
                    <a:pt x="1095" y="977"/>
                    <a:pt x="1251" y="902"/>
                  </a:cubicBezTo>
                  <a:cubicBezTo>
                    <a:pt x="1418" y="819"/>
                    <a:pt x="1572" y="688"/>
                    <a:pt x="1584" y="509"/>
                  </a:cubicBezTo>
                  <a:cubicBezTo>
                    <a:pt x="1596" y="319"/>
                    <a:pt x="1430" y="128"/>
                    <a:pt x="1239" y="69"/>
                  </a:cubicBezTo>
                  <a:cubicBezTo>
                    <a:pt x="1125" y="25"/>
                    <a:pt x="983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5292325" y="4764525"/>
              <a:ext cx="54775" cy="34250"/>
            </a:xfrm>
            <a:custGeom>
              <a:avLst/>
              <a:gdLst/>
              <a:ahLst/>
              <a:cxnLst/>
              <a:rect l="l" t="t" r="r" b="b"/>
              <a:pathLst>
                <a:path w="2191" h="1370" extrusionOk="0">
                  <a:moveTo>
                    <a:pt x="1144" y="1"/>
                  </a:moveTo>
                  <a:cubicBezTo>
                    <a:pt x="686" y="1"/>
                    <a:pt x="205" y="172"/>
                    <a:pt x="48" y="603"/>
                  </a:cubicBezTo>
                  <a:cubicBezTo>
                    <a:pt x="12" y="662"/>
                    <a:pt x="0" y="734"/>
                    <a:pt x="12" y="793"/>
                  </a:cubicBezTo>
                  <a:cubicBezTo>
                    <a:pt x="36" y="1055"/>
                    <a:pt x="298" y="1234"/>
                    <a:pt x="548" y="1317"/>
                  </a:cubicBezTo>
                  <a:cubicBezTo>
                    <a:pt x="691" y="1352"/>
                    <a:pt x="837" y="1369"/>
                    <a:pt x="982" y="1369"/>
                  </a:cubicBezTo>
                  <a:cubicBezTo>
                    <a:pt x="1236" y="1369"/>
                    <a:pt x="1487" y="1316"/>
                    <a:pt x="1715" y="1210"/>
                  </a:cubicBezTo>
                  <a:cubicBezTo>
                    <a:pt x="1917" y="1103"/>
                    <a:pt x="2131" y="924"/>
                    <a:pt x="2155" y="686"/>
                  </a:cubicBezTo>
                  <a:cubicBezTo>
                    <a:pt x="2191" y="424"/>
                    <a:pt x="1965" y="162"/>
                    <a:pt x="1703" y="91"/>
                  </a:cubicBezTo>
                  <a:cubicBezTo>
                    <a:pt x="1540" y="33"/>
                    <a:pt x="1344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5373625" y="4796450"/>
              <a:ext cx="53850" cy="43000"/>
            </a:xfrm>
            <a:custGeom>
              <a:avLst/>
              <a:gdLst/>
              <a:ahLst/>
              <a:cxnLst/>
              <a:rect l="l" t="t" r="r" b="b"/>
              <a:pathLst>
                <a:path w="2154" h="1720" extrusionOk="0">
                  <a:moveTo>
                    <a:pt x="1148" y="1"/>
                  </a:moveTo>
                  <a:cubicBezTo>
                    <a:pt x="573" y="1"/>
                    <a:pt x="0" y="437"/>
                    <a:pt x="260" y="1112"/>
                  </a:cubicBezTo>
                  <a:cubicBezTo>
                    <a:pt x="320" y="1255"/>
                    <a:pt x="439" y="1362"/>
                    <a:pt x="570" y="1445"/>
                  </a:cubicBezTo>
                  <a:cubicBezTo>
                    <a:pt x="775" y="1593"/>
                    <a:pt x="1013" y="1720"/>
                    <a:pt x="1274" y="1720"/>
                  </a:cubicBezTo>
                  <a:cubicBezTo>
                    <a:pt x="1285" y="1720"/>
                    <a:pt x="1297" y="1720"/>
                    <a:pt x="1308" y="1719"/>
                  </a:cubicBezTo>
                  <a:cubicBezTo>
                    <a:pt x="1439" y="1707"/>
                    <a:pt x="1570" y="1660"/>
                    <a:pt x="1689" y="1600"/>
                  </a:cubicBezTo>
                  <a:cubicBezTo>
                    <a:pt x="1904" y="1493"/>
                    <a:pt x="2070" y="1326"/>
                    <a:pt x="2118" y="1088"/>
                  </a:cubicBezTo>
                  <a:cubicBezTo>
                    <a:pt x="2154" y="945"/>
                    <a:pt x="2106" y="779"/>
                    <a:pt x="2046" y="636"/>
                  </a:cubicBezTo>
                  <a:cubicBezTo>
                    <a:pt x="1999" y="517"/>
                    <a:pt x="1939" y="409"/>
                    <a:pt x="1868" y="302"/>
                  </a:cubicBezTo>
                  <a:cubicBezTo>
                    <a:pt x="1683" y="95"/>
                    <a:pt x="1415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5259650" y="4621825"/>
              <a:ext cx="34175" cy="27150"/>
            </a:xfrm>
            <a:custGeom>
              <a:avLst/>
              <a:gdLst/>
              <a:ahLst/>
              <a:cxnLst/>
              <a:rect l="l" t="t" r="r" b="b"/>
              <a:pathLst>
                <a:path w="1367" h="1086" extrusionOk="0">
                  <a:moveTo>
                    <a:pt x="736" y="1"/>
                  </a:moveTo>
                  <a:cubicBezTo>
                    <a:pt x="369" y="1"/>
                    <a:pt x="1" y="282"/>
                    <a:pt x="164" y="715"/>
                  </a:cubicBezTo>
                  <a:cubicBezTo>
                    <a:pt x="188" y="798"/>
                    <a:pt x="283" y="870"/>
                    <a:pt x="355" y="917"/>
                  </a:cubicBezTo>
                  <a:cubicBezTo>
                    <a:pt x="477" y="1007"/>
                    <a:pt x="631" y="1085"/>
                    <a:pt x="787" y="1085"/>
                  </a:cubicBezTo>
                  <a:cubicBezTo>
                    <a:pt x="798" y="1085"/>
                    <a:pt x="808" y="1085"/>
                    <a:pt x="819" y="1084"/>
                  </a:cubicBezTo>
                  <a:cubicBezTo>
                    <a:pt x="902" y="1084"/>
                    <a:pt x="974" y="1048"/>
                    <a:pt x="1069" y="1013"/>
                  </a:cubicBezTo>
                  <a:cubicBezTo>
                    <a:pt x="1200" y="953"/>
                    <a:pt x="1319" y="834"/>
                    <a:pt x="1355" y="691"/>
                  </a:cubicBezTo>
                  <a:cubicBezTo>
                    <a:pt x="1367" y="584"/>
                    <a:pt x="1343" y="501"/>
                    <a:pt x="1307" y="394"/>
                  </a:cubicBezTo>
                  <a:cubicBezTo>
                    <a:pt x="1283" y="322"/>
                    <a:pt x="1248" y="251"/>
                    <a:pt x="1188" y="191"/>
                  </a:cubicBezTo>
                  <a:cubicBezTo>
                    <a:pt x="1072" y="60"/>
                    <a:pt x="904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5499875" y="4617500"/>
              <a:ext cx="34450" cy="27000"/>
            </a:xfrm>
            <a:custGeom>
              <a:avLst/>
              <a:gdLst/>
              <a:ahLst/>
              <a:cxnLst/>
              <a:rect l="l" t="t" r="r" b="b"/>
              <a:pathLst>
                <a:path w="1378" h="1080" extrusionOk="0">
                  <a:moveTo>
                    <a:pt x="740" y="1"/>
                  </a:moveTo>
                  <a:cubicBezTo>
                    <a:pt x="369" y="1"/>
                    <a:pt x="0" y="277"/>
                    <a:pt x="163" y="709"/>
                  </a:cubicBezTo>
                  <a:cubicBezTo>
                    <a:pt x="199" y="793"/>
                    <a:pt x="283" y="864"/>
                    <a:pt x="366" y="912"/>
                  </a:cubicBezTo>
                  <a:cubicBezTo>
                    <a:pt x="488" y="1001"/>
                    <a:pt x="642" y="1080"/>
                    <a:pt x="788" y="1080"/>
                  </a:cubicBezTo>
                  <a:cubicBezTo>
                    <a:pt x="798" y="1080"/>
                    <a:pt x="808" y="1079"/>
                    <a:pt x="818" y="1079"/>
                  </a:cubicBezTo>
                  <a:cubicBezTo>
                    <a:pt x="914" y="1079"/>
                    <a:pt x="985" y="1043"/>
                    <a:pt x="1080" y="1007"/>
                  </a:cubicBezTo>
                  <a:cubicBezTo>
                    <a:pt x="1211" y="948"/>
                    <a:pt x="1330" y="828"/>
                    <a:pt x="1354" y="686"/>
                  </a:cubicBezTo>
                  <a:cubicBezTo>
                    <a:pt x="1378" y="590"/>
                    <a:pt x="1342" y="495"/>
                    <a:pt x="1318" y="388"/>
                  </a:cubicBezTo>
                  <a:cubicBezTo>
                    <a:pt x="1283" y="317"/>
                    <a:pt x="1259" y="245"/>
                    <a:pt x="1199" y="186"/>
                  </a:cubicBezTo>
                  <a:cubicBezTo>
                    <a:pt x="1080" y="58"/>
                    <a:pt x="910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4943200" y="4634300"/>
              <a:ext cx="34525" cy="26875"/>
            </a:xfrm>
            <a:custGeom>
              <a:avLst/>
              <a:gdLst/>
              <a:ahLst/>
              <a:cxnLst/>
              <a:rect l="l" t="t" r="r" b="b"/>
              <a:pathLst>
                <a:path w="1381" h="1075" extrusionOk="0">
                  <a:moveTo>
                    <a:pt x="753" y="0"/>
                  </a:moveTo>
                  <a:cubicBezTo>
                    <a:pt x="379" y="0"/>
                    <a:pt x="1" y="284"/>
                    <a:pt x="166" y="704"/>
                  </a:cubicBezTo>
                  <a:cubicBezTo>
                    <a:pt x="202" y="788"/>
                    <a:pt x="285" y="871"/>
                    <a:pt x="368" y="907"/>
                  </a:cubicBezTo>
                  <a:cubicBezTo>
                    <a:pt x="491" y="996"/>
                    <a:pt x="645" y="1074"/>
                    <a:pt x="791" y="1074"/>
                  </a:cubicBezTo>
                  <a:cubicBezTo>
                    <a:pt x="801" y="1074"/>
                    <a:pt x="811" y="1074"/>
                    <a:pt x="821" y="1073"/>
                  </a:cubicBezTo>
                  <a:cubicBezTo>
                    <a:pt x="916" y="1073"/>
                    <a:pt x="987" y="1049"/>
                    <a:pt x="1083" y="1002"/>
                  </a:cubicBezTo>
                  <a:cubicBezTo>
                    <a:pt x="1214" y="942"/>
                    <a:pt x="1333" y="823"/>
                    <a:pt x="1356" y="692"/>
                  </a:cubicBezTo>
                  <a:cubicBezTo>
                    <a:pt x="1380" y="585"/>
                    <a:pt x="1345" y="490"/>
                    <a:pt x="1321" y="395"/>
                  </a:cubicBezTo>
                  <a:cubicBezTo>
                    <a:pt x="1285" y="311"/>
                    <a:pt x="1261" y="240"/>
                    <a:pt x="1202" y="180"/>
                  </a:cubicBezTo>
                  <a:cubicBezTo>
                    <a:pt x="1085" y="56"/>
                    <a:pt x="9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5360050" y="4869525"/>
              <a:ext cx="24275" cy="19025"/>
            </a:xfrm>
            <a:custGeom>
              <a:avLst/>
              <a:gdLst/>
              <a:ahLst/>
              <a:cxnLst/>
              <a:rect l="l" t="t" r="r" b="b"/>
              <a:pathLst>
                <a:path w="971" h="761" extrusionOk="0">
                  <a:moveTo>
                    <a:pt x="527" y="1"/>
                  </a:moveTo>
                  <a:cubicBezTo>
                    <a:pt x="261" y="1"/>
                    <a:pt x="1" y="189"/>
                    <a:pt x="125" y="487"/>
                  </a:cubicBezTo>
                  <a:cubicBezTo>
                    <a:pt x="149" y="546"/>
                    <a:pt x="196" y="594"/>
                    <a:pt x="256" y="642"/>
                  </a:cubicBezTo>
                  <a:cubicBezTo>
                    <a:pt x="339" y="713"/>
                    <a:pt x="458" y="761"/>
                    <a:pt x="577" y="761"/>
                  </a:cubicBezTo>
                  <a:cubicBezTo>
                    <a:pt x="637" y="761"/>
                    <a:pt x="696" y="725"/>
                    <a:pt x="756" y="701"/>
                  </a:cubicBezTo>
                  <a:cubicBezTo>
                    <a:pt x="851" y="653"/>
                    <a:pt x="934" y="582"/>
                    <a:pt x="958" y="475"/>
                  </a:cubicBezTo>
                  <a:cubicBezTo>
                    <a:pt x="970" y="403"/>
                    <a:pt x="958" y="344"/>
                    <a:pt x="923" y="261"/>
                  </a:cubicBezTo>
                  <a:cubicBezTo>
                    <a:pt x="911" y="225"/>
                    <a:pt x="875" y="165"/>
                    <a:pt x="851" y="118"/>
                  </a:cubicBezTo>
                  <a:cubicBezTo>
                    <a:pt x="764" y="38"/>
                    <a:pt x="64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5190600" y="4558225"/>
              <a:ext cx="24050" cy="19275"/>
            </a:xfrm>
            <a:custGeom>
              <a:avLst/>
              <a:gdLst/>
              <a:ahLst/>
              <a:cxnLst/>
              <a:rect l="l" t="t" r="r" b="b"/>
              <a:pathLst>
                <a:path w="962" h="771" extrusionOk="0">
                  <a:moveTo>
                    <a:pt x="525" y="0"/>
                  </a:moveTo>
                  <a:cubicBezTo>
                    <a:pt x="262" y="0"/>
                    <a:pt x="1" y="200"/>
                    <a:pt x="116" y="497"/>
                  </a:cubicBezTo>
                  <a:cubicBezTo>
                    <a:pt x="140" y="556"/>
                    <a:pt x="188" y="604"/>
                    <a:pt x="247" y="652"/>
                  </a:cubicBezTo>
                  <a:cubicBezTo>
                    <a:pt x="331" y="723"/>
                    <a:pt x="450" y="771"/>
                    <a:pt x="569" y="771"/>
                  </a:cubicBezTo>
                  <a:cubicBezTo>
                    <a:pt x="628" y="771"/>
                    <a:pt x="688" y="735"/>
                    <a:pt x="747" y="711"/>
                  </a:cubicBezTo>
                  <a:cubicBezTo>
                    <a:pt x="843" y="663"/>
                    <a:pt x="926" y="592"/>
                    <a:pt x="950" y="485"/>
                  </a:cubicBezTo>
                  <a:cubicBezTo>
                    <a:pt x="962" y="413"/>
                    <a:pt x="950" y="354"/>
                    <a:pt x="914" y="282"/>
                  </a:cubicBezTo>
                  <a:cubicBezTo>
                    <a:pt x="902" y="235"/>
                    <a:pt x="866" y="175"/>
                    <a:pt x="843" y="128"/>
                  </a:cubicBezTo>
                  <a:cubicBezTo>
                    <a:pt x="758" y="40"/>
                    <a:pt x="641" y="0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5487475" y="4890775"/>
              <a:ext cx="24525" cy="19200"/>
            </a:xfrm>
            <a:custGeom>
              <a:avLst/>
              <a:gdLst/>
              <a:ahLst/>
              <a:cxnLst/>
              <a:rect l="l" t="t" r="r" b="b"/>
              <a:pathLst>
                <a:path w="981" h="768" extrusionOk="0">
                  <a:moveTo>
                    <a:pt x="531" y="1"/>
                  </a:moveTo>
                  <a:cubicBezTo>
                    <a:pt x="262" y="1"/>
                    <a:pt x="1" y="194"/>
                    <a:pt x="124" y="506"/>
                  </a:cubicBezTo>
                  <a:cubicBezTo>
                    <a:pt x="159" y="565"/>
                    <a:pt x="207" y="613"/>
                    <a:pt x="267" y="649"/>
                  </a:cubicBezTo>
                  <a:cubicBezTo>
                    <a:pt x="350" y="732"/>
                    <a:pt x="469" y="768"/>
                    <a:pt x="588" y="768"/>
                  </a:cubicBezTo>
                  <a:cubicBezTo>
                    <a:pt x="648" y="768"/>
                    <a:pt x="707" y="744"/>
                    <a:pt x="767" y="708"/>
                  </a:cubicBezTo>
                  <a:cubicBezTo>
                    <a:pt x="862" y="661"/>
                    <a:pt x="945" y="589"/>
                    <a:pt x="957" y="482"/>
                  </a:cubicBezTo>
                  <a:cubicBezTo>
                    <a:pt x="981" y="411"/>
                    <a:pt x="957" y="351"/>
                    <a:pt x="933" y="280"/>
                  </a:cubicBezTo>
                  <a:cubicBezTo>
                    <a:pt x="921" y="232"/>
                    <a:pt x="886" y="173"/>
                    <a:pt x="862" y="125"/>
                  </a:cubicBezTo>
                  <a:cubicBezTo>
                    <a:pt x="773" y="40"/>
                    <a:pt x="651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5480200" y="4800450"/>
              <a:ext cx="12750" cy="9975"/>
            </a:xfrm>
            <a:custGeom>
              <a:avLst/>
              <a:gdLst/>
              <a:ahLst/>
              <a:cxnLst/>
              <a:rect l="l" t="t" r="r" b="b"/>
              <a:pathLst>
                <a:path w="510" h="399" extrusionOk="0">
                  <a:moveTo>
                    <a:pt x="274" y="1"/>
                  </a:moveTo>
                  <a:cubicBezTo>
                    <a:pt x="134" y="1"/>
                    <a:pt x="0" y="106"/>
                    <a:pt x="58" y="261"/>
                  </a:cubicBezTo>
                  <a:cubicBezTo>
                    <a:pt x="81" y="297"/>
                    <a:pt x="105" y="321"/>
                    <a:pt x="141" y="333"/>
                  </a:cubicBezTo>
                  <a:cubicBezTo>
                    <a:pt x="170" y="362"/>
                    <a:pt x="215" y="399"/>
                    <a:pt x="275" y="399"/>
                  </a:cubicBezTo>
                  <a:cubicBezTo>
                    <a:pt x="289" y="399"/>
                    <a:pt x="304" y="397"/>
                    <a:pt x="319" y="392"/>
                  </a:cubicBezTo>
                  <a:cubicBezTo>
                    <a:pt x="343" y="392"/>
                    <a:pt x="379" y="380"/>
                    <a:pt x="403" y="368"/>
                  </a:cubicBezTo>
                  <a:cubicBezTo>
                    <a:pt x="450" y="333"/>
                    <a:pt x="486" y="309"/>
                    <a:pt x="510" y="249"/>
                  </a:cubicBezTo>
                  <a:cubicBezTo>
                    <a:pt x="510" y="202"/>
                    <a:pt x="510" y="178"/>
                    <a:pt x="498" y="142"/>
                  </a:cubicBezTo>
                  <a:cubicBezTo>
                    <a:pt x="474" y="118"/>
                    <a:pt x="462" y="83"/>
                    <a:pt x="450" y="71"/>
                  </a:cubicBezTo>
                  <a:cubicBezTo>
                    <a:pt x="402" y="22"/>
                    <a:pt x="33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5508500" y="4711275"/>
              <a:ext cx="12750" cy="10350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278" y="0"/>
                  </a:moveTo>
                  <a:cubicBezTo>
                    <a:pt x="141" y="0"/>
                    <a:pt x="0" y="107"/>
                    <a:pt x="57" y="268"/>
                  </a:cubicBezTo>
                  <a:cubicBezTo>
                    <a:pt x="80" y="304"/>
                    <a:pt x="104" y="328"/>
                    <a:pt x="140" y="352"/>
                  </a:cubicBezTo>
                  <a:cubicBezTo>
                    <a:pt x="172" y="373"/>
                    <a:pt x="223" y="413"/>
                    <a:pt x="292" y="413"/>
                  </a:cubicBezTo>
                  <a:cubicBezTo>
                    <a:pt x="301" y="413"/>
                    <a:pt x="310" y="413"/>
                    <a:pt x="319" y="411"/>
                  </a:cubicBezTo>
                  <a:cubicBezTo>
                    <a:pt x="342" y="411"/>
                    <a:pt x="378" y="387"/>
                    <a:pt x="402" y="376"/>
                  </a:cubicBezTo>
                  <a:cubicBezTo>
                    <a:pt x="450" y="352"/>
                    <a:pt x="497" y="316"/>
                    <a:pt x="509" y="256"/>
                  </a:cubicBezTo>
                  <a:cubicBezTo>
                    <a:pt x="509" y="209"/>
                    <a:pt x="509" y="185"/>
                    <a:pt x="497" y="149"/>
                  </a:cubicBezTo>
                  <a:cubicBezTo>
                    <a:pt x="473" y="125"/>
                    <a:pt x="461" y="90"/>
                    <a:pt x="450" y="78"/>
                  </a:cubicBezTo>
                  <a:cubicBezTo>
                    <a:pt x="407" y="24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5139775" y="475777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277" y="0"/>
                  </a:moveTo>
                  <a:cubicBezTo>
                    <a:pt x="138" y="0"/>
                    <a:pt x="0" y="114"/>
                    <a:pt x="66" y="278"/>
                  </a:cubicBezTo>
                  <a:cubicBezTo>
                    <a:pt x="78" y="301"/>
                    <a:pt x="101" y="337"/>
                    <a:pt x="137" y="349"/>
                  </a:cubicBezTo>
                  <a:cubicBezTo>
                    <a:pt x="180" y="370"/>
                    <a:pt x="232" y="410"/>
                    <a:pt x="293" y="410"/>
                  </a:cubicBezTo>
                  <a:cubicBezTo>
                    <a:pt x="300" y="410"/>
                    <a:pt x="308" y="410"/>
                    <a:pt x="316" y="409"/>
                  </a:cubicBezTo>
                  <a:cubicBezTo>
                    <a:pt x="340" y="409"/>
                    <a:pt x="375" y="397"/>
                    <a:pt x="399" y="373"/>
                  </a:cubicBezTo>
                  <a:cubicBezTo>
                    <a:pt x="447" y="349"/>
                    <a:pt x="494" y="313"/>
                    <a:pt x="506" y="254"/>
                  </a:cubicBezTo>
                  <a:cubicBezTo>
                    <a:pt x="506" y="218"/>
                    <a:pt x="506" y="182"/>
                    <a:pt x="494" y="159"/>
                  </a:cubicBezTo>
                  <a:cubicBezTo>
                    <a:pt x="482" y="123"/>
                    <a:pt x="459" y="99"/>
                    <a:pt x="447" y="75"/>
                  </a:cubicBezTo>
                  <a:cubicBezTo>
                    <a:pt x="402" y="23"/>
                    <a:pt x="33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5220875" y="4768750"/>
              <a:ext cx="30675" cy="27175"/>
            </a:xfrm>
            <a:custGeom>
              <a:avLst/>
              <a:gdLst/>
              <a:ahLst/>
              <a:cxnLst/>
              <a:rect l="l" t="t" r="r" b="b"/>
              <a:pathLst>
                <a:path w="1227" h="1087" extrusionOk="0">
                  <a:moveTo>
                    <a:pt x="521" y="1"/>
                  </a:moveTo>
                  <a:cubicBezTo>
                    <a:pt x="473" y="1"/>
                    <a:pt x="428" y="9"/>
                    <a:pt x="382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1" y="351"/>
                    <a:pt x="1" y="458"/>
                    <a:pt x="13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84" y="983"/>
                    <a:pt x="419" y="1087"/>
                    <a:pt x="644" y="1087"/>
                  </a:cubicBezTo>
                  <a:cubicBezTo>
                    <a:pt x="944" y="1087"/>
                    <a:pt x="1227" y="903"/>
                    <a:pt x="1179" y="529"/>
                  </a:cubicBezTo>
                  <a:cubicBezTo>
                    <a:pt x="1167" y="446"/>
                    <a:pt x="1108" y="351"/>
                    <a:pt x="1036" y="279"/>
                  </a:cubicBezTo>
                  <a:cubicBezTo>
                    <a:pt x="941" y="160"/>
                    <a:pt x="810" y="41"/>
                    <a:pt x="644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5021150" y="4805675"/>
              <a:ext cx="20825" cy="18275"/>
            </a:xfrm>
            <a:custGeom>
              <a:avLst/>
              <a:gdLst/>
              <a:ahLst/>
              <a:cxnLst/>
              <a:rect l="l" t="t" r="r" b="b"/>
              <a:pathLst>
                <a:path w="833" h="731" extrusionOk="0">
                  <a:moveTo>
                    <a:pt x="393" y="0"/>
                  </a:moveTo>
                  <a:cubicBezTo>
                    <a:pt x="350" y="0"/>
                    <a:pt x="306" y="11"/>
                    <a:pt x="262" y="29"/>
                  </a:cubicBezTo>
                  <a:cubicBezTo>
                    <a:pt x="179" y="40"/>
                    <a:pt x="72" y="100"/>
                    <a:pt x="24" y="183"/>
                  </a:cubicBezTo>
                  <a:cubicBezTo>
                    <a:pt x="1" y="243"/>
                    <a:pt x="1" y="326"/>
                    <a:pt x="12" y="374"/>
                  </a:cubicBezTo>
                  <a:cubicBezTo>
                    <a:pt x="12" y="445"/>
                    <a:pt x="24" y="481"/>
                    <a:pt x="60" y="529"/>
                  </a:cubicBezTo>
                  <a:cubicBezTo>
                    <a:pt x="132" y="661"/>
                    <a:pt x="289" y="731"/>
                    <a:pt x="440" y="731"/>
                  </a:cubicBezTo>
                  <a:cubicBezTo>
                    <a:pt x="641" y="731"/>
                    <a:pt x="832" y="608"/>
                    <a:pt x="798" y="350"/>
                  </a:cubicBezTo>
                  <a:cubicBezTo>
                    <a:pt x="786" y="290"/>
                    <a:pt x="763" y="231"/>
                    <a:pt x="715" y="183"/>
                  </a:cubicBezTo>
                  <a:cubicBezTo>
                    <a:pt x="643" y="100"/>
                    <a:pt x="548" y="29"/>
                    <a:pt x="441" y="5"/>
                  </a:cubicBezTo>
                  <a:cubicBezTo>
                    <a:pt x="425" y="2"/>
                    <a:pt x="409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5083350" y="5044250"/>
              <a:ext cx="20825" cy="18375"/>
            </a:xfrm>
            <a:custGeom>
              <a:avLst/>
              <a:gdLst/>
              <a:ahLst/>
              <a:cxnLst/>
              <a:rect l="l" t="t" r="r" b="b"/>
              <a:pathLst>
                <a:path w="833" h="735" extrusionOk="0">
                  <a:moveTo>
                    <a:pt x="386" y="0"/>
                  </a:moveTo>
                  <a:cubicBezTo>
                    <a:pt x="345" y="0"/>
                    <a:pt x="304" y="14"/>
                    <a:pt x="263" y="22"/>
                  </a:cubicBezTo>
                  <a:cubicBezTo>
                    <a:pt x="180" y="34"/>
                    <a:pt x="72" y="94"/>
                    <a:pt x="25" y="177"/>
                  </a:cubicBezTo>
                  <a:cubicBezTo>
                    <a:pt x="1" y="249"/>
                    <a:pt x="1" y="320"/>
                    <a:pt x="13" y="380"/>
                  </a:cubicBezTo>
                  <a:cubicBezTo>
                    <a:pt x="13" y="439"/>
                    <a:pt x="25" y="475"/>
                    <a:pt x="60" y="522"/>
                  </a:cubicBezTo>
                  <a:cubicBezTo>
                    <a:pt x="126" y="664"/>
                    <a:pt x="280" y="735"/>
                    <a:pt x="430" y="735"/>
                  </a:cubicBezTo>
                  <a:cubicBezTo>
                    <a:pt x="634" y="735"/>
                    <a:pt x="833" y="604"/>
                    <a:pt x="799" y="344"/>
                  </a:cubicBezTo>
                  <a:cubicBezTo>
                    <a:pt x="787" y="284"/>
                    <a:pt x="751" y="225"/>
                    <a:pt x="715" y="189"/>
                  </a:cubicBezTo>
                  <a:cubicBezTo>
                    <a:pt x="632" y="94"/>
                    <a:pt x="549" y="22"/>
                    <a:pt x="441" y="10"/>
                  </a:cubicBezTo>
                  <a:cubicBezTo>
                    <a:pt x="423" y="3"/>
                    <a:pt x="405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012825" y="4914775"/>
              <a:ext cx="21100" cy="18250"/>
            </a:xfrm>
            <a:custGeom>
              <a:avLst/>
              <a:gdLst/>
              <a:ahLst/>
              <a:cxnLst/>
              <a:rect l="l" t="t" r="r" b="b"/>
              <a:pathLst>
                <a:path w="844" h="730" extrusionOk="0">
                  <a:moveTo>
                    <a:pt x="397" y="0"/>
                  </a:moveTo>
                  <a:cubicBezTo>
                    <a:pt x="356" y="0"/>
                    <a:pt x="315" y="14"/>
                    <a:pt x="274" y="22"/>
                  </a:cubicBezTo>
                  <a:cubicBezTo>
                    <a:pt x="179" y="34"/>
                    <a:pt x="84" y="94"/>
                    <a:pt x="36" y="177"/>
                  </a:cubicBezTo>
                  <a:cubicBezTo>
                    <a:pt x="0" y="248"/>
                    <a:pt x="0" y="320"/>
                    <a:pt x="24" y="379"/>
                  </a:cubicBezTo>
                  <a:cubicBezTo>
                    <a:pt x="24" y="439"/>
                    <a:pt x="36" y="475"/>
                    <a:pt x="60" y="522"/>
                  </a:cubicBezTo>
                  <a:cubicBezTo>
                    <a:pt x="131" y="659"/>
                    <a:pt x="289" y="729"/>
                    <a:pt x="442" y="729"/>
                  </a:cubicBezTo>
                  <a:cubicBezTo>
                    <a:pt x="647" y="729"/>
                    <a:pt x="844" y="603"/>
                    <a:pt x="810" y="344"/>
                  </a:cubicBezTo>
                  <a:cubicBezTo>
                    <a:pt x="798" y="284"/>
                    <a:pt x="762" y="225"/>
                    <a:pt x="715" y="189"/>
                  </a:cubicBezTo>
                  <a:cubicBezTo>
                    <a:pt x="643" y="94"/>
                    <a:pt x="560" y="22"/>
                    <a:pt x="453" y="10"/>
                  </a:cubicBezTo>
                  <a:cubicBezTo>
                    <a:pt x="434" y="3"/>
                    <a:pt x="416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5052100" y="4716675"/>
              <a:ext cx="30400" cy="27175"/>
            </a:xfrm>
            <a:custGeom>
              <a:avLst/>
              <a:gdLst/>
              <a:ahLst/>
              <a:cxnLst/>
              <a:rect l="l" t="t" r="r" b="b"/>
              <a:pathLst>
                <a:path w="1216" h="1087" extrusionOk="0">
                  <a:moveTo>
                    <a:pt x="515" y="0"/>
                  </a:moveTo>
                  <a:cubicBezTo>
                    <a:pt x="468" y="0"/>
                    <a:pt x="421" y="9"/>
                    <a:pt x="382" y="29"/>
                  </a:cubicBezTo>
                  <a:cubicBezTo>
                    <a:pt x="251" y="52"/>
                    <a:pt x="96" y="136"/>
                    <a:pt x="37" y="267"/>
                  </a:cubicBezTo>
                  <a:cubicBezTo>
                    <a:pt x="1" y="350"/>
                    <a:pt x="1" y="457"/>
                    <a:pt x="13" y="564"/>
                  </a:cubicBezTo>
                  <a:cubicBezTo>
                    <a:pt x="25" y="636"/>
                    <a:pt x="37" y="707"/>
                    <a:pt x="72" y="779"/>
                  </a:cubicBezTo>
                  <a:cubicBezTo>
                    <a:pt x="174" y="983"/>
                    <a:pt x="406" y="1086"/>
                    <a:pt x="630" y="1086"/>
                  </a:cubicBezTo>
                  <a:cubicBezTo>
                    <a:pt x="929" y="1086"/>
                    <a:pt x="1215" y="903"/>
                    <a:pt x="1168" y="529"/>
                  </a:cubicBezTo>
                  <a:cubicBezTo>
                    <a:pt x="1156" y="445"/>
                    <a:pt x="1096" y="350"/>
                    <a:pt x="1037" y="279"/>
                  </a:cubicBezTo>
                  <a:cubicBezTo>
                    <a:pt x="929" y="160"/>
                    <a:pt x="799" y="40"/>
                    <a:pt x="632" y="17"/>
                  </a:cubicBezTo>
                  <a:cubicBezTo>
                    <a:pt x="594" y="6"/>
                    <a:pt x="554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4856250" y="4914600"/>
              <a:ext cx="30500" cy="27625"/>
            </a:xfrm>
            <a:custGeom>
              <a:avLst/>
              <a:gdLst/>
              <a:ahLst/>
              <a:cxnLst/>
              <a:rect l="l" t="t" r="r" b="b"/>
              <a:pathLst>
                <a:path w="1220" h="1105" extrusionOk="0">
                  <a:moveTo>
                    <a:pt x="521" y="1"/>
                  </a:moveTo>
                  <a:cubicBezTo>
                    <a:pt x="473" y="1"/>
                    <a:pt x="427" y="10"/>
                    <a:pt x="381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0" y="351"/>
                    <a:pt x="0" y="458"/>
                    <a:pt x="12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75" y="995"/>
                    <a:pt x="408" y="1105"/>
                    <a:pt x="635" y="1105"/>
                  </a:cubicBezTo>
                  <a:cubicBezTo>
                    <a:pt x="934" y="1105"/>
                    <a:pt x="1220" y="915"/>
                    <a:pt x="1179" y="529"/>
                  </a:cubicBezTo>
                  <a:cubicBezTo>
                    <a:pt x="1167" y="446"/>
                    <a:pt x="1096" y="351"/>
                    <a:pt x="1036" y="279"/>
                  </a:cubicBezTo>
                  <a:cubicBezTo>
                    <a:pt x="941" y="160"/>
                    <a:pt x="798" y="41"/>
                    <a:pt x="643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5191400" y="4861900"/>
              <a:ext cx="18275" cy="16275"/>
            </a:xfrm>
            <a:custGeom>
              <a:avLst/>
              <a:gdLst/>
              <a:ahLst/>
              <a:cxnLst/>
              <a:rect l="l" t="t" r="r" b="b"/>
              <a:pathLst>
                <a:path w="731" h="651" extrusionOk="0">
                  <a:moveTo>
                    <a:pt x="343" y="1"/>
                  </a:moveTo>
                  <a:cubicBezTo>
                    <a:pt x="308" y="1"/>
                    <a:pt x="271" y="6"/>
                    <a:pt x="239" y="6"/>
                  </a:cubicBezTo>
                  <a:cubicBezTo>
                    <a:pt x="156" y="18"/>
                    <a:pt x="84" y="66"/>
                    <a:pt x="37" y="137"/>
                  </a:cubicBezTo>
                  <a:cubicBezTo>
                    <a:pt x="1" y="196"/>
                    <a:pt x="1" y="256"/>
                    <a:pt x="25" y="316"/>
                  </a:cubicBezTo>
                  <a:cubicBezTo>
                    <a:pt x="25" y="363"/>
                    <a:pt x="37" y="411"/>
                    <a:pt x="49" y="458"/>
                  </a:cubicBezTo>
                  <a:cubicBezTo>
                    <a:pt x="115" y="587"/>
                    <a:pt x="255" y="651"/>
                    <a:pt x="389" y="651"/>
                  </a:cubicBezTo>
                  <a:cubicBezTo>
                    <a:pt x="565" y="651"/>
                    <a:pt x="730" y="539"/>
                    <a:pt x="703" y="316"/>
                  </a:cubicBezTo>
                  <a:cubicBezTo>
                    <a:pt x="703" y="256"/>
                    <a:pt x="656" y="208"/>
                    <a:pt x="632" y="173"/>
                  </a:cubicBezTo>
                  <a:cubicBezTo>
                    <a:pt x="572" y="101"/>
                    <a:pt x="501" y="18"/>
                    <a:pt x="394" y="6"/>
                  </a:cubicBezTo>
                  <a:cubicBezTo>
                    <a:pt x="378" y="2"/>
                    <a:pt x="361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902100" y="5080975"/>
              <a:ext cx="18075" cy="16300"/>
            </a:xfrm>
            <a:custGeom>
              <a:avLst/>
              <a:gdLst/>
              <a:ahLst/>
              <a:cxnLst/>
              <a:rect l="l" t="t" r="r" b="b"/>
              <a:pathLst>
                <a:path w="723" h="652" extrusionOk="0">
                  <a:moveTo>
                    <a:pt x="339" y="1"/>
                  </a:moveTo>
                  <a:cubicBezTo>
                    <a:pt x="307" y="1"/>
                    <a:pt x="270" y="6"/>
                    <a:pt x="238" y="6"/>
                  </a:cubicBezTo>
                  <a:cubicBezTo>
                    <a:pt x="143" y="30"/>
                    <a:pt x="71" y="65"/>
                    <a:pt x="24" y="149"/>
                  </a:cubicBezTo>
                  <a:cubicBezTo>
                    <a:pt x="0" y="208"/>
                    <a:pt x="0" y="268"/>
                    <a:pt x="12" y="327"/>
                  </a:cubicBezTo>
                  <a:cubicBezTo>
                    <a:pt x="12" y="363"/>
                    <a:pt x="24" y="411"/>
                    <a:pt x="48" y="458"/>
                  </a:cubicBezTo>
                  <a:cubicBezTo>
                    <a:pt x="110" y="588"/>
                    <a:pt x="248" y="652"/>
                    <a:pt x="382" y="652"/>
                  </a:cubicBezTo>
                  <a:cubicBezTo>
                    <a:pt x="556" y="652"/>
                    <a:pt x="723" y="543"/>
                    <a:pt x="703" y="327"/>
                  </a:cubicBezTo>
                  <a:cubicBezTo>
                    <a:pt x="703" y="268"/>
                    <a:pt x="655" y="220"/>
                    <a:pt x="619" y="173"/>
                  </a:cubicBezTo>
                  <a:cubicBezTo>
                    <a:pt x="560" y="101"/>
                    <a:pt x="488" y="30"/>
                    <a:pt x="381" y="6"/>
                  </a:cubicBezTo>
                  <a:cubicBezTo>
                    <a:pt x="369" y="2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5067300" y="4533750"/>
              <a:ext cx="17950" cy="16150"/>
            </a:xfrm>
            <a:custGeom>
              <a:avLst/>
              <a:gdLst/>
              <a:ahLst/>
              <a:cxnLst/>
              <a:rect l="l" t="t" r="r" b="b"/>
              <a:pathLst>
                <a:path w="718" h="646" extrusionOk="0">
                  <a:moveTo>
                    <a:pt x="339" y="1"/>
                  </a:moveTo>
                  <a:cubicBezTo>
                    <a:pt x="307" y="1"/>
                    <a:pt x="270" y="11"/>
                    <a:pt x="238" y="11"/>
                  </a:cubicBezTo>
                  <a:cubicBezTo>
                    <a:pt x="143" y="23"/>
                    <a:pt x="71" y="71"/>
                    <a:pt x="24" y="142"/>
                  </a:cubicBezTo>
                  <a:cubicBezTo>
                    <a:pt x="0" y="202"/>
                    <a:pt x="0" y="261"/>
                    <a:pt x="12" y="321"/>
                  </a:cubicBezTo>
                  <a:cubicBezTo>
                    <a:pt x="12" y="369"/>
                    <a:pt x="24" y="404"/>
                    <a:pt x="48" y="452"/>
                  </a:cubicBezTo>
                  <a:cubicBezTo>
                    <a:pt x="110" y="581"/>
                    <a:pt x="248" y="645"/>
                    <a:pt x="381" y="645"/>
                  </a:cubicBezTo>
                  <a:cubicBezTo>
                    <a:pt x="554" y="645"/>
                    <a:pt x="718" y="536"/>
                    <a:pt x="691" y="321"/>
                  </a:cubicBezTo>
                  <a:cubicBezTo>
                    <a:pt x="691" y="261"/>
                    <a:pt x="655" y="214"/>
                    <a:pt x="619" y="166"/>
                  </a:cubicBezTo>
                  <a:cubicBezTo>
                    <a:pt x="560" y="95"/>
                    <a:pt x="488" y="23"/>
                    <a:pt x="381" y="11"/>
                  </a:cubicBezTo>
                  <a:cubicBezTo>
                    <a:pt x="369" y="3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5336375" y="49570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84" y="0"/>
                  </a:moveTo>
                  <a:cubicBezTo>
                    <a:pt x="60" y="0"/>
                    <a:pt x="24" y="24"/>
                    <a:pt x="12" y="60"/>
                  </a:cubicBezTo>
                  <a:cubicBezTo>
                    <a:pt x="0" y="72"/>
                    <a:pt x="0" y="95"/>
                    <a:pt x="12" y="119"/>
                  </a:cubicBezTo>
                  <a:cubicBezTo>
                    <a:pt x="12" y="131"/>
                    <a:pt x="12" y="143"/>
                    <a:pt x="24" y="167"/>
                  </a:cubicBezTo>
                  <a:cubicBezTo>
                    <a:pt x="45" y="214"/>
                    <a:pt x="101" y="238"/>
                    <a:pt x="153" y="238"/>
                  </a:cubicBezTo>
                  <a:cubicBezTo>
                    <a:pt x="220" y="238"/>
                    <a:pt x="282" y="199"/>
                    <a:pt x="262" y="119"/>
                  </a:cubicBezTo>
                  <a:cubicBezTo>
                    <a:pt x="262" y="107"/>
                    <a:pt x="250" y="72"/>
                    <a:pt x="238" y="60"/>
                  </a:cubicBezTo>
                  <a:cubicBezTo>
                    <a:pt x="203" y="24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5366425" y="4581525"/>
              <a:ext cx="43950" cy="36275"/>
            </a:xfrm>
            <a:custGeom>
              <a:avLst/>
              <a:gdLst/>
              <a:ahLst/>
              <a:cxnLst/>
              <a:rect l="l" t="t" r="r" b="b"/>
              <a:pathLst>
                <a:path w="1758" h="1451" extrusionOk="0">
                  <a:moveTo>
                    <a:pt x="917" y="0"/>
                  </a:moveTo>
                  <a:cubicBezTo>
                    <a:pt x="792" y="0"/>
                    <a:pt x="668" y="32"/>
                    <a:pt x="560" y="101"/>
                  </a:cubicBezTo>
                  <a:cubicBezTo>
                    <a:pt x="25" y="446"/>
                    <a:pt x="1" y="1267"/>
                    <a:pt x="679" y="1434"/>
                  </a:cubicBezTo>
                  <a:cubicBezTo>
                    <a:pt x="723" y="1445"/>
                    <a:pt x="767" y="1450"/>
                    <a:pt x="810" y="1450"/>
                  </a:cubicBezTo>
                  <a:cubicBezTo>
                    <a:pt x="1053" y="1450"/>
                    <a:pt x="1290" y="1292"/>
                    <a:pt x="1441" y="1101"/>
                  </a:cubicBezTo>
                  <a:cubicBezTo>
                    <a:pt x="1513" y="1005"/>
                    <a:pt x="1572" y="922"/>
                    <a:pt x="1620" y="803"/>
                  </a:cubicBezTo>
                  <a:cubicBezTo>
                    <a:pt x="1757" y="345"/>
                    <a:pt x="1332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283375" y="4473925"/>
              <a:ext cx="43975" cy="36225"/>
            </a:xfrm>
            <a:custGeom>
              <a:avLst/>
              <a:gdLst/>
              <a:ahLst/>
              <a:cxnLst/>
              <a:rect l="l" t="t" r="r" b="b"/>
              <a:pathLst>
                <a:path w="1759" h="1449" extrusionOk="0">
                  <a:moveTo>
                    <a:pt x="913" y="1"/>
                  </a:moveTo>
                  <a:cubicBezTo>
                    <a:pt x="793" y="1"/>
                    <a:pt x="674" y="30"/>
                    <a:pt x="572" y="95"/>
                  </a:cubicBezTo>
                  <a:cubicBezTo>
                    <a:pt x="37" y="452"/>
                    <a:pt x="1" y="1273"/>
                    <a:pt x="692" y="1428"/>
                  </a:cubicBezTo>
                  <a:cubicBezTo>
                    <a:pt x="738" y="1442"/>
                    <a:pt x="786" y="1449"/>
                    <a:pt x="833" y="1449"/>
                  </a:cubicBezTo>
                  <a:cubicBezTo>
                    <a:pt x="1064" y="1449"/>
                    <a:pt x="1294" y="1294"/>
                    <a:pt x="1442" y="1107"/>
                  </a:cubicBezTo>
                  <a:cubicBezTo>
                    <a:pt x="1513" y="1011"/>
                    <a:pt x="1584" y="928"/>
                    <a:pt x="1620" y="809"/>
                  </a:cubicBezTo>
                  <a:cubicBezTo>
                    <a:pt x="1759" y="348"/>
                    <a:pt x="1325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5267125" y="4841800"/>
              <a:ext cx="63175" cy="37825"/>
            </a:xfrm>
            <a:custGeom>
              <a:avLst/>
              <a:gdLst/>
              <a:ahLst/>
              <a:cxnLst/>
              <a:rect l="l" t="t" r="r" b="b"/>
              <a:pathLst>
                <a:path w="2527" h="1513" extrusionOk="0">
                  <a:moveTo>
                    <a:pt x="1161" y="1"/>
                  </a:moveTo>
                  <a:cubicBezTo>
                    <a:pt x="1068" y="1"/>
                    <a:pt x="976" y="15"/>
                    <a:pt x="889" y="48"/>
                  </a:cubicBezTo>
                  <a:cubicBezTo>
                    <a:pt x="1" y="368"/>
                    <a:pt x="361" y="1513"/>
                    <a:pt x="1244" y="1513"/>
                  </a:cubicBezTo>
                  <a:cubicBezTo>
                    <a:pt x="1249" y="1513"/>
                    <a:pt x="1254" y="1513"/>
                    <a:pt x="1258" y="1512"/>
                  </a:cubicBezTo>
                  <a:cubicBezTo>
                    <a:pt x="1496" y="1512"/>
                    <a:pt x="1734" y="1441"/>
                    <a:pt x="1901" y="1286"/>
                  </a:cubicBezTo>
                  <a:cubicBezTo>
                    <a:pt x="2527" y="744"/>
                    <a:pt x="1819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5084775" y="4838825"/>
              <a:ext cx="62750" cy="37825"/>
            </a:xfrm>
            <a:custGeom>
              <a:avLst/>
              <a:gdLst/>
              <a:ahLst/>
              <a:cxnLst/>
              <a:rect l="l" t="t" r="r" b="b"/>
              <a:pathLst>
                <a:path w="2510" h="1513" extrusionOk="0">
                  <a:moveTo>
                    <a:pt x="1148" y="0"/>
                  </a:moveTo>
                  <a:cubicBezTo>
                    <a:pt x="1054" y="0"/>
                    <a:pt x="961" y="15"/>
                    <a:pt x="873" y="48"/>
                  </a:cubicBezTo>
                  <a:cubicBezTo>
                    <a:pt x="1" y="378"/>
                    <a:pt x="353" y="1513"/>
                    <a:pt x="1227" y="1513"/>
                  </a:cubicBezTo>
                  <a:cubicBezTo>
                    <a:pt x="1235" y="1513"/>
                    <a:pt x="1245" y="1513"/>
                    <a:pt x="1254" y="1512"/>
                  </a:cubicBezTo>
                  <a:cubicBezTo>
                    <a:pt x="1492" y="1512"/>
                    <a:pt x="1730" y="1429"/>
                    <a:pt x="1885" y="1286"/>
                  </a:cubicBezTo>
                  <a:cubicBezTo>
                    <a:pt x="2510" y="734"/>
                    <a:pt x="1804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5101525" y="4631250"/>
              <a:ext cx="84250" cy="66675"/>
            </a:xfrm>
            <a:custGeom>
              <a:avLst/>
              <a:gdLst/>
              <a:ahLst/>
              <a:cxnLst/>
              <a:rect l="l" t="t" r="r" b="b"/>
              <a:pathLst>
                <a:path w="3370" h="2667" extrusionOk="0">
                  <a:moveTo>
                    <a:pt x="1607" y="1"/>
                  </a:moveTo>
                  <a:cubicBezTo>
                    <a:pt x="1446" y="1"/>
                    <a:pt x="1281" y="32"/>
                    <a:pt x="1119" y="100"/>
                  </a:cubicBezTo>
                  <a:cubicBezTo>
                    <a:pt x="0" y="576"/>
                    <a:pt x="405" y="2338"/>
                    <a:pt x="1453" y="2624"/>
                  </a:cubicBezTo>
                  <a:cubicBezTo>
                    <a:pt x="1556" y="2652"/>
                    <a:pt x="1661" y="2666"/>
                    <a:pt x="1765" y="2666"/>
                  </a:cubicBezTo>
                  <a:cubicBezTo>
                    <a:pt x="2228" y="2666"/>
                    <a:pt x="2677" y="2399"/>
                    <a:pt x="2882" y="1981"/>
                  </a:cubicBezTo>
                  <a:cubicBezTo>
                    <a:pt x="3369" y="1056"/>
                    <a:pt x="2547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4844050" y="4783675"/>
              <a:ext cx="84575" cy="66800"/>
            </a:xfrm>
            <a:custGeom>
              <a:avLst/>
              <a:gdLst/>
              <a:ahLst/>
              <a:cxnLst/>
              <a:rect l="l" t="t" r="r" b="b"/>
              <a:pathLst>
                <a:path w="3383" h="2672" extrusionOk="0">
                  <a:moveTo>
                    <a:pt x="1616" y="1"/>
                  </a:moveTo>
                  <a:cubicBezTo>
                    <a:pt x="1456" y="1"/>
                    <a:pt x="1292" y="31"/>
                    <a:pt x="1131" y="99"/>
                  </a:cubicBezTo>
                  <a:cubicBezTo>
                    <a:pt x="0" y="563"/>
                    <a:pt x="393" y="2349"/>
                    <a:pt x="1477" y="2635"/>
                  </a:cubicBezTo>
                  <a:cubicBezTo>
                    <a:pt x="1572" y="2660"/>
                    <a:pt x="1670" y="2672"/>
                    <a:pt x="1767" y="2672"/>
                  </a:cubicBezTo>
                  <a:cubicBezTo>
                    <a:pt x="2229" y="2672"/>
                    <a:pt x="2687" y="2405"/>
                    <a:pt x="2894" y="1992"/>
                  </a:cubicBezTo>
                  <a:cubicBezTo>
                    <a:pt x="3382" y="1066"/>
                    <a:pt x="2557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384000" y="4937500"/>
              <a:ext cx="57875" cy="45525"/>
            </a:xfrm>
            <a:custGeom>
              <a:avLst/>
              <a:gdLst/>
              <a:ahLst/>
              <a:cxnLst/>
              <a:rect l="l" t="t" r="r" b="b"/>
              <a:pathLst>
                <a:path w="2315" h="1821" extrusionOk="0">
                  <a:moveTo>
                    <a:pt x="1100" y="1"/>
                  </a:moveTo>
                  <a:cubicBezTo>
                    <a:pt x="989" y="1"/>
                    <a:pt x="875" y="21"/>
                    <a:pt x="762" y="66"/>
                  </a:cubicBezTo>
                  <a:cubicBezTo>
                    <a:pt x="0" y="375"/>
                    <a:pt x="274" y="1602"/>
                    <a:pt x="1012" y="1792"/>
                  </a:cubicBezTo>
                  <a:cubicBezTo>
                    <a:pt x="1079" y="1812"/>
                    <a:pt x="1149" y="1821"/>
                    <a:pt x="1218" y="1821"/>
                  </a:cubicBezTo>
                  <a:cubicBezTo>
                    <a:pt x="1529" y="1821"/>
                    <a:pt x="1843" y="1634"/>
                    <a:pt x="1989" y="1352"/>
                  </a:cubicBezTo>
                  <a:cubicBezTo>
                    <a:pt x="2315" y="720"/>
                    <a:pt x="176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262550" y="4942700"/>
              <a:ext cx="17875" cy="16700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77" y="1"/>
                  </a:moveTo>
                  <a:cubicBezTo>
                    <a:pt x="453" y="1"/>
                    <a:pt x="405" y="1"/>
                    <a:pt x="370" y="12"/>
                  </a:cubicBezTo>
                  <a:cubicBezTo>
                    <a:pt x="215" y="84"/>
                    <a:pt x="1" y="239"/>
                    <a:pt x="36" y="441"/>
                  </a:cubicBezTo>
                  <a:cubicBezTo>
                    <a:pt x="48" y="536"/>
                    <a:pt x="131" y="632"/>
                    <a:pt x="227" y="655"/>
                  </a:cubicBezTo>
                  <a:cubicBezTo>
                    <a:pt x="262" y="667"/>
                    <a:pt x="310" y="667"/>
                    <a:pt x="358" y="667"/>
                  </a:cubicBezTo>
                  <a:cubicBezTo>
                    <a:pt x="405" y="667"/>
                    <a:pt x="429" y="667"/>
                    <a:pt x="477" y="655"/>
                  </a:cubicBezTo>
                  <a:cubicBezTo>
                    <a:pt x="512" y="644"/>
                    <a:pt x="536" y="620"/>
                    <a:pt x="560" y="584"/>
                  </a:cubicBezTo>
                  <a:cubicBezTo>
                    <a:pt x="632" y="524"/>
                    <a:pt x="679" y="465"/>
                    <a:pt x="703" y="393"/>
                  </a:cubicBezTo>
                  <a:cubicBezTo>
                    <a:pt x="715" y="286"/>
                    <a:pt x="667" y="179"/>
                    <a:pt x="608" y="108"/>
                  </a:cubicBezTo>
                  <a:cubicBezTo>
                    <a:pt x="584" y="60"/>
                    <a:pt x="536" y="2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171475" y="4942700"/>
              <a:ext cx="29775" cy="27700"/>
            </a:xfrm>
            <a:custGeom>
              <a:avLst/>
              <a:gdLst/>
              <a:ahLst/>
              <a:cxnLst/>
              <a:rect l="l" t="t" r="r" b="b"/>
              <a:pathLst>
                <a:path w="1191" h="1108" extrusionOk="0">
                  <a:moveTo>
                    <a:pt x="548" y="1"/>
                  </a:moveTo>
                  <a:cubicBezTo>
                    <a:pt x="488" y="24"/>
                    <a:pt x="429" y="48"/>
                    <a:pt x="369" y="84"/>
                  </a:cubicBezTo>
                  <a:cubicBezTo>
                    <a:pt x="250" y="155"/>
                    <a:pt x="131" y="227"/>
                    <a:pt x="72" y="346"/>
                  </a:cubicBezTo>
                  <a:cubicBezTo>
                    <a:pt x="0" y="501"/>
                    <a:pt x="36" y="691"/>
                    <a:pt x="107" y="858"/>
                  </a:cubicBezTo>
                  <a:cubicBezTo>
                    <a:pt x="143" y="941"/>
                    <a:pt x="191" y="1048"/>
                    <a:pt x="286" y="1072"/>
                  </a:cubicBezTo>
                  <a:cubicBezTo>
                    <a:pt x="322" y="1108"/>
                    <a:pt x="381" y="1108"/>
                    <a:pt x="441" y="1108"/>
                  </a:cubicBezTo>
                  <a:cubicBezTo>
                    <a:pt x="762" y="1096"/>
                    <a:pt x="1143" y="894"/>
                    <a:pt x="1179" y="572"/>
                  </a:cubicBezTo>
                  <a:cubicBezTo>
                    <a:pt x="1191" y="393"/>
                    <a:pt x="1096" y="215"/>
                    <a:pt x="953" y="120"/>
                  </a:cubicBezTo>
                  <a:cubicBezTo>
                    <a:pt x="893" y="84"/>
                    <a:pt x="822" y="60"/>
                    <a:pt x="738" y="3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355575" y="4656225"/>
              <a:ext cx="91250" cy="78900"/>
            </a:xfrm>
            <a:custGeom>
              <a:avLst/>
              <a:gdLst/>
              <a:ahLst/>
              <a:cxnLst/>
              <a:rect l="l" t="t" r="r" b="b"/>
              <a:pathLst>
                <a:path w="3650" h="3156" extrusionOk="0">
                  <a:moveTo>
                    <a:pt x="2258" y="0"/>
                  </a:moveTo>
                  <a:cubicBezTo>
                    <a:pt x="989" y="0"/>
                    <a:pt x="0" y="1887"/>
                    <a:pt x="1209" y="2863"/>
                  </a:cubicBezTo>
                  <a:cubicBezTo>
                    <a:pt x="1462" y="3061"/>
                    <a:pt x="1780" y="3156"/>
                    <a:pt x="2101" y="3156"/>
                  </a:cubicBezTo>
                  <a:cubicBezTo>
                    <a:pt x="2612" y="3156"/>
                    <a:pt x="3129" y="2916"/>
                    <a:pt x="3399" y="2470"/>
                  </a:cubicBezTo>
                  <a:cubicBezTo>
                    <a:pt x="3578" y="2173"/>
                    <a:pt x="3649" y="1804"/>
                    <a:pt x="3638" y="1446"/>
                  </a:cubicBezTo>
                  <a:cubicBezTo>
                    <a:pt x="3614" y="1030"/>
                    <a:pt x="3483" y="601"/>
                    <a:pt x="3161" y="339"/>
                  </a:cubicBezTo>
                  <a:cubicBezTo>
                    <a:pt x="2861" y="102"/>
                    <a:pt x="2552" y="0"/>
                    <a:pt x="2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3608160" y="2496080"/>
            <a:ext cx="7414080" cy="11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72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ubTitle" idx="1"/>
          </p:nvPr>
        </p:nvSpPr>
        <p:spPr>
          <a:xfrm>
            <a:off x="3608160" y="3633520"/>
            <a:ext cx="7414080" cy="21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36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44477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1141240" y="805400"/>
            <a:ext cx="5477280" cy="2723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ctor"/>
                <a:ea typeface="Actor"/>
                <a:cs typeface="Actor"/>
                <a:sym typeface="Acto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ctor"/>
                <a:ea typeface="Actor"/>
                <a:cs typeface="Actor"/>
                <a:sym typeface="Acto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ctor"/>
                <a:ea typeface="Actor"/>
                <a:cs typeface="Actor"/>
                <a:sym typeface="Acto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ctor"/>
                <a:ea typeface="Actor"/>
                <a:cs typeface="Actor"/>
                <a:sym typeface="Acto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ctor"/>
                <a:ea typeface="Actor"/>
                <a:cs typeface="Actor"/>
                <a:sym typeface="Acto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ctor"/>
                <a:ea typeface="Actor"/>
                <a:cs typeface="Actor"/>
                <a:sym typeface="Acto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ctor"/>
                <a:ea typeface="Actor"/>
                <a:cs typeface="Actor"/>
                <a:sym typeface="Acto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Actor"/>
                <a:ea typeface="Actor"/>
                <a:cs typeface="Actor"/>
                <a:sym typeface="Actor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 rot="5207946" flipH="1">
            <a:off x="-4746610" y="1971209"/>
            <a:ext cx="11775720" cy="10229594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</p:spTree>
    <p:extLst>
      <p:ext uri="{BB962C8B-B14F-4D97-AF65-F5344CB8AC3E}">
        <p14:creationId xmlns:p14="http://schemas.microsoft.com/office/powerpoint/2010/main" val="339027391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title" hasCustomPrompt="1"/>
          </p:nvPr>
        </p:nvSpPr>
        <p:spPr>
          <a:xfrm>
            <a:off x="3377400" y="1875880"/>
            <a:ext cx="7849440" cy="271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52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158" name="Google Shape;158;p11"/>
          <p:cNvSpPr txBox="1">
            <a:spLocks noGrp="1"/>
          </p:cNvSpPr>
          <p:nvPr>
            <p:ph type="subTitle" idx="1"/>
          </p:nvPr>
        </p:nvSpPr>
        <p:spPr>
          <a:xfrm>
            <a:off x="3364800" y="4655480"/>
            <a:ext cx="7849440" cy="1210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11"/>
          <p:cNvSpPr/>
          <p:nvPr/>
        </p:nvSpPr>
        <p:spPr>
          <a:xfrm rot="10092884">
            <a:off x="7326197" y="-2966003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160" name="Google Shape;160;p11"/>
          <p:cNvSpPr/>
          <p:nvPr/>
        </p:nvSpPr>
        <p:spPr>
          <a:xfrm rot="2532264" flipH="1">
            <a:off x="-369064" y="5875901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161" name="Google Shape;161;p11"/>
          <p:cNvGrpSpPr/>
          <p:nvPr/>
        </p:nvGrpSpPr>
        <p:grpSpPr>
          <a:xfrm>
            <a:off x="11528211" y="350350"/>
            <a:ext cx="4289835" cy="5766877"/>
            <a:chOff x="7205131" y="218969"/>
            <a:chExt cx="2681147" cy="3604298"/>
          </a:xfrm>
        </p:grpSpPr>
        <p:pic>
          <p:nvPicPr>
            <p:cNvPr id="162" name="Google Shape;162;p11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4858466">
              <a:off x="7730774" y="2011689"/>
              <a:ext cx="1679808" cy="1697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1"/>
            <p:cNvPicPr preferRelativeResize="0"/>
            <p:nvPr/>
          </p:nvPicPr>
          <p:blipFill rotWithShape="1">
            <a:blip r:embed="rId3">
              <a:alphaModFix/>
            </a:blip>
            <a:srcRect l="34841" t="12748" r="28186" b="30313"/>
            <a:stretch/>
          </p:blipFill>
          <p:spPr>
            <a:xfrm rot="4780528" flipH="1">
              <a:off x="7246044" y="573496"/>
              <a:ext cx="2599321" cy="22517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Google Shape;164;p11"/>
          <p:cNvGrpSpPr/>
          <p:nvPr/>
        </p:nvGrpSpPr>
        <p:grpSpPr>
          <a:xfrm rot="1940491">
            <a:off x="12751905" y="6045951"/>
            <a:ext cx="1474680" cy="1331702"/>
            <a:chOff x="4844050" y="4473925"/>
            <a:chExt cx="690275" cy="623350"/>
          </a:xfrm>
        </p:grpSpPr>
        <p:sp>
          <p:nvSpPr>
            <p:cNvPr id="165" name="Google Shape;165;p11"/>
            <p:cNvSpPr/>
            <p:nvPr/>
          </p:nvSpPr>
          <p:spPr>
            <a:xfrm>
              <a:off x="5258375" y="4704950"/>
              <a:ext cx="39925" cy="25350"/>
            </a:xfrm>
            <a:custGeom>
              <a:avLst/>
              <a:gdLst/>
              <a:ahLst/>
              <a:cxnLst/>
              <a:rect l="l" t="t" r="r" b="b"/>
              <a:pathLst>
                <a:path w="1597" h="1014" extrusionOk="0">
                  <a:moveTo>
                    <a:pt x="836" y="0"/>
                  </a:moveTo>
                  <a:cubicBezTo>
                    <a:pt x="506" y="0"/>
                    <a:pt x="152" y="125"/>
                    <a:pt x="37" y="438"/>
                  </a:cubicBezTo>
                  <a:cubicBezTo>
                    <a:pt x="25" y="486"/>
                    <a:pt x="1" y="521"/>
                    <a:pt x="1" y="581"/>
                  </a:cubicBezTo>
                  <a:cubicBezTo>
                    <a:pt x="25" y="783"/>
                    <a:pt x="215" y="914"/>
                    <a:pt x="406" y="974"/>
                  </a:cubicBezTo>
                  <a:cubicBezTo>
                    <a:pt x="513" y="1001"/>
                    <a:pt x="623" y="1014"/>
                    <a:pt x="733" y="1014"/>
                  </a:cubicBezTo>
                  <a:cubicBezTo>
                    <a:pt x="915" y="1014"/>
                    <a:pt x="1095" y="977"/>
                    <a:pt x="1251" y="902"/>
                  </a:cubicBezTo>
                  <a:cubicBezTo>
                    <a:pt x="1418" y="819"/>
                    <a:pt x="1572" y="688"/>
                    <a:pt x="1584" y="509"/>
                  </a:cubicBezTo>
                  <a:cubicBezTo>
                    <a:pt x="1596" y="319"/>
                    <a:pt x="1430" y="128"/>
                    <a:pt x="1239" y="69"/>
                  </a:cubicBezTo>
                  <a:cubicBezTo>
                    <a:pt x="1125" y="25"/>
                    <a:pt x="983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5292325" y="4764525"/>
              <a:ext cx="54775" cy="34250"/>
            </a:xfrm>
            <a:custGeom>
              <a:avLst/>
              <a:gdLst/>
              <a:ahLst/>
              <a:cxnLst/>
              <a:rect l="l" t="t" r="r" b="b"/>
              <a:pathLst>
                <a:path w="2191" h="1370" extrusionOk="0">
                  <a:moveTo>
                    <a:pt x="1144" y="1"/>
                  </a:moveTo>
                  <a:cubicBezTo>
                    <a:pt x="686" y="1"/>
                    <a:pt x="205" y="172"/>
                    <a:pt x="48" y="603"/>
                  </a:cubicBezTo>
                  <a:cubicBezTo>
                    <a:pt x="12" y="662"/>
                    <a:pt x="0" y="734"/>
                    <a:pt x="12" y="793"/>
                  </a:cubicBezTo>
                  <a:cubicBezTo>
                    <a:pt x="36" y="1055"/>
                    <a:pt x="298" y="1234"/>
                    <a:pt x="548" y="1317"/>
                  </a:cubicBezTo>
                  <a:cubicBezTo>
                    <a:pt x="691" y="1352"/>
                    <a:pt x="837" y="1369"/>
                    <a:pt x="982" y="1369"/>
                  </a:cubicBezTo>
                  <a:cubicBezTo>
                    <a:pt x="1236" y="1369"/>
                    <a:pt x="1487" y="1316"/>
                    <a:pt x="1715" y="1210"/>
                  </a:cubicBezTo>
                  <a:cubicBezTo>
                    <a:pt x="1917" y="1103"/>
                    <a:pt x="2131" y="924"/>
                    <a:pt x="2155" y="686"/>
                  </a:cubicBezTo>
                  <a:cubicBezTo>
                    <a:pt x="2191" y="424"/>
                    <a:pt x="1965" y="162"/>
                    <a:pt x="1703" y="91"/>
                  </a:cubicBezTo>
                  <a:cubicBezTo>
                    <a:pt x="1540" y="33"/>
                    <a:pt x="1344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5373625" y="4796450"/>
              <a:ext cx="53850" cy="43000"/>
            </a:xfrm>
            <a:custGeom>
              <a:avLst/>
              <a:gdLst/>
              <a:ahLst/>
              <a:cxnLst/>
              <a:rect l="l" t="t" r="r" b="b"/>
              <a:pathLst>
                <a:path w="2154" h="1720" extrusionOk="0">
                  <a:moveTo>
                    <a:pt x="1148" y="1"/>
                  </a:moveTo>
                  <a:cubicBezTo>
                    <a:pt x="573" y="1"/>
                    <a:pt x="0" y="437"/>
                    <a:pt x="260" y="1112"/>
                  </a:cubicBezTo>
                  <a:cubicBezTo>
                    <a:pt x="320" y="1255"/>
                    <a:pt x="439" y="1362"/>
                    <a:pt x="570" y="1445"/>
                  </a:cubicBezTo>
                  <a:cubicBezTo>
                    <a:pt x="775" y="1593"/>
                    <a:pt x="1013" y="1720"/>
                    <a:pt x="1274" y="1720"/>
                  </a:cubicBezTo>
                  <a:cubicBezTo>
                    <a:pt x="1285" y="1720"/>
                    <a:pt x="1297" y="1720"/>
                    <a:pt x="1308" y="1719"/>
                  </a:cubicBezTo>
                  <a:cubicBezTo>
                    <a:pt x="1439" y="1707"/>
                    <a:pt x="1570" y="1660"/>
                    <a:pt x="1689" y="1600"/>
                  </a:cubicBezTo>
                  <a:cubicBezTo>
                    <a:pt x="1904" y="1493"/>
                    <a:pt x="2070" y="1326"/>
                    <a:pt x="2118" y="1088"/>
                  </a:cubicBezTo>
                  <a:cubicBezTo>
                    <a:pt x="2154" y="945"/>
                    <a:pt x="2106" y="779"/>
                    <a:pt x="2046" y="636"/>
                  </a:cubicBezTo>
                  <a:cubicBezTo>
                    <a:pt x="1999" y="517"/>
                    <a:pt x="1939" y="409"/>
                    <a:pt x="1868" y="302"/>
                  </a:cubicBezTo>
                  <a:cubicBezTo>
                    <a:pt x="1683" y="95"/>
                    <a:pt x="1415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5259650" y="4621825"/>
              <a:ext cx="34175" cy="27150"/>
            </a:xfrm>
            <a:custGeom>
              <a:avLst/>
              <a:gdLst/>
              <a:ahLst/>
              <a:cxnLst/>
              <a:rect l="l" t="t" r="r" b="b"/>
              <a:pathLst>
                <a:path w="1367" h="1086" extrusionOk="0">
                  <a:moveTo>
                    <a:pt x="736" y="1"/>
                  </a:moveTo>
                  <a:cubicBezTo>
                    <a:pt x="369" y="1"/>
                    <a:pt x="1" y="282"/>
                    <a:pt x="164" y="715"/>
                  </a:cubicBezTo>
                  <a:cubicBezTo>
                    <a:pt x="188" y="798"/>
                    <a:pt x="283" y="870"/>
                    <a:pt x="355" y="917"/>
                  </a:cubicBezTo>
                  <a:cubicBezTo>
                    <a:pt x="477" y="1007"/>
                    <a:pt x="631" y="1085"/>
                    <a:pt x="787" y="1085"/>
                  </a:cubicBezTo>
                  <a:cubicBezTo>
                    <a:pt x="798" y="1085"/>
                    <a:pt x="808" y="1085"/>
                    <a:pt x="819" y="1084"/>
                  </a:cubicBezTo>
                  <a:cubicBezTo>
                    <a:pt x="902" y="1084"/>
                    <a:pt x="974" y="1048"/>
                    <a:pt x="1069" y="1013"/>
                  </a:cubicBezTo>
                  <a:cubicBezTo>
                    <a:pt x="1200" y="953"/>
                    <a:pt x="1319" y="834"/>
                    <a:pt x="1355" y="691"/>
                  </a:cubicBezTo>
                  <a:cubicBezTo>
                    <a:pt x="1367" y="584"/>
                    <a:pt x="1343" y="501"/>
                    <a:pt x="1307" y="394"/>
                  </a:cubicBezTo>
                  <a:cubicBezTo>
                    <a:pt x="1283" y="322"/>
                    <a:pt x="1248" y="251"/>
                    <a:pt x="1188" y="191"/>
                  </a:cubicBezTo>
                  <a:cubicBezTo>
                    <a:pt x="1072" y="60"/>
                    <a:pt x="904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5499875" y="4617500"/>
              <a:ext cx="34450" cy="27000"/>
            </a:xfrm>
            <a:custGeom>
              <a:avLst/>
              <a:gdLst/>
              <a:ahLst/>
              <a:cxnLst/>
              <a:rect l="l" t="t" r="r" b="b"/>
              <a:pathLst>
                <a:path w="1378" h="1080" extrusionOk="0">
                  <a:moveTo>
                    <a:pt x="740" y="1"/>
                  </a:moveTo>
                  <a:cubicBezTo>
                    <a:pt x="369" y="1"/>
                    <a:pt x="0" y="277"/>
                    <a:pt x="163" y="709"/>
                  </a:cubicBezTo>
                  <a:cubicBezTo>
                    <a:pt x="199" y="793"/>
                    <a:pt x="283" y="864"/>
                    <a:pt x="366" y="912"/>
                  </a:cubicBezTo>
                  <a:cubicBezTo>
                    <a:pt x="488" y="1001"/>
                    <a:pt x="642" y="1080"/>
                    <a:pt x="788" y="1080"/>
                  </a:cubicBezTo>
                  <a:cubicBezTo>
                    <a:pt x="798" y="1080"/>
                    <a:pt x="808" y="1079"/>
                    <a:pt x="818" y="1079"/>
                  </a:cubicBezTo>
                  <a:cubicBezTo>
                    <a:pt x="914" y="1079"/>
                    <a:pt x="985" y="1043"/>
                    <a:pt x="1080" y="1007"/>
                  </a:cubicBezTo>
                  <a:cubicBezTo>
                    <a:pt x="1211" y="948"/>
                    <a:pt x="1330" y="828"/>
                    <a:pt x="1354" y="686"/>
                  </a:cubicBezTo>
                  <a:cubicBezTo>
                    <a:pt x="1378" y="590"/>
                    <a:pt x="1342" y="495"/>
                    <a:pt x="1318" y="388"/>
                  </a:cubicBezTo>
                  <a:cubicBezTo>
                    <a:pt x="1283" y="317"/>
                    <a:pt x="1259" y="245"/>
                    <a:pt x="1199" y="186"/>
                  </a:cubicBezTo>
                  <a:cubicBezTo>
                    <a:pt x="1080" y="58"/>
                    <a:pt x="910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4943200" y="4634300"/>
              <a:ext cx="34525" cy="26875"/>
            </a:xfrm>
            <a:custGeom>
              <a:avLst/>
              <a:gdLst/>
              <a:ahLst/>
              <a:cxnLst/>
              <a:rect l="l" t="t" r="r" b="b"/>
              <a:pathLst>
                <a:path w="1381" h="1075" extrusionOk="0">
                  <a:moveTo>
                    <a:pt x="753" y="0"/>
                  </a:moveTo>
                  <a:cubicBezTo>
                    <a:pt x="379" y="0"/>
                    <a:pt x="1" y="284"/>
                    <a:pt x="166" y="704"/>
                  </a:cubicBezTo>
                  <a:cubicBezTo>
                    <a:pt x="202" y="788"/>
                    <a:pt x="285" y="871"/>
                    <a:pt x="368" y="907"/>
                  </a:cubicBezTo>
                  <a:cubicBezTo>
                    <a:pt x="491" y="996"/>
                    <a:pt x="645" y="1074"/>
                    <a:pt x="791" y="1074"/>
                  </a:cubicBezTo>
                  <a:cubicBezTo>
                    <a:pt x="801" y="1074"/>
                    <a:pt x="811" y="1074"/>
                    <a:pt x="821" y="1073"/>
                  </a:cubicBezTo>
                  <a:cubicBezTo>
                    <a:pt x="916" y="1073"/>
                    <a:pt x="987" y="1049"/>
                    <a:pt x="1083" y="1002"/>
                  </a:cubicBezTo>
                  <a:cubicBezTo>
                    <a:pt x="1214" y="942"/>
                    <a:pt x="1333" y="823"/>
                    <a:pt x="1356" y="692"/>
                  </a:cubicBezTo>
                  <a:cubicBezTo>
                    <a:pt x="1380" y="585"/>
                    <a:pt x="1345" y="490"/>
                    <a:pt x="1321" y="395"/>
                  </a:cubicBezTo>
                  <a:cubicBezTo>
                    <a:pt x="1285" y="311"/>
                    <a:pt x="1261" y="240"/>
                    <a:pt x="1202" y="180"/>
                  </a:cubicBezTo>
                  <a:cubicBezTo>
                    <a:pt x="1085" y="56"/>
                    <a:pt x="9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5360050" y="4869525"/>
              <a:ext cx="24275" cy="19025"/>
            </a:xfrm>
            <a:custGeom>
              <a:avLst/>
              <a:gdLst/>
              <a:ahLst/>
              <a:cxnLst/>
              <a:rect l="l" t="t" r="r" b="b"/>
              <a:pathLst>
                <a:path w="971" h="761" extrusionOk="0">
                  <a:moveTo>
                    <a:pt x="527" y="1"/>
                  </a:moveTo>
                  <a:cubicBezTo>
                    <a:pt x="261" y="1"/>
                    <a:pt x="1" y="189"/>
                    <a:pt x="125" y="487"/>
                  </a:cubicBezTo>
                  <a:cubicBezTo>
                    <a:pt x="149" y="546"/>
                    <a:pt x="196" y="594"/>
                    <a:pt x="256" y="642"/>
                  </a:cubicBezTo>
                  <a:cubicBezTo>
                    <a:pt x="339" y="713"/>
                    <a:pt x="458" y="761"/>
                    <a:pt x="577" y="761"/>
                  </a:cubicBezTo>
                  <a:cubicBezTo>
                    <a:pt x="637" y="761"/>
                    <a:pt x="696" y="725"/>
                    <a:pt x="756" y="701"/>
                  </a:cubicBezTo>
                  <a:cubicBezTo>
                    <a:pt x="851" y="653"/>
                    <a:pt x="934" y="582"/>
                    <a:pt x="958" y="475"/>
                  </a:cubicBezTo>
                  <a:cubicBezTo>
                    <a:pt x="970" y="403"/>
                    <a:pt x="958" y="344"/>
                    <a:pt x="923" y="261"/>
                  </a:cubicBezTo>
                  <a:cubicBezTo>
                    <a:pt x="911" y="225"/>
                    <a:pt x="875" y="165"/>
                    <a:pt x="851" y="118"/>
                  </a:cubicBezTo>
                  <a:cubicBezTo>
                    <a:pt x="764" y="38"/>
                    <a:pt x="64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5190600" y="4558225"/>
              <a:ext cx="24050" cy="19275"/>
            </a:xfrm>
            <a:custGeom>
              <a:avLst/>
              <a:gdLst/>
              <a:ahLst/>
              <a:cxnLst/>
              <a:rect l="l" t="t" r="r" b="b"/>
              <a:pathLst>
                <a:path w="962" h="771" extrusionOk="0">
                  <a:moveTo>
                    <a:pt x="525" y="0"/>
                  </a:moveTo>
                  <a:cubicBezTo>
                    <a:pt x="262" y="0"/>
                    <a:pt x="1" y="200"/>
                    <a:pt x="116" y="497"/>
                  </a:cubicBezTo>
                  <a:cubicBezTo>
                    <a:pt x="140" y="556"/>
                    <a:pt x="188" y="604"/>
                    <a:pt x="247" y="652"/>
                  </a:cubicBezTo>
                  <a:cubicBezTo>
                    <a:pt x="331" y="723"/>
                    <a:pt x="450" y="771"/>
                    <a:pt x="569" y="771"/>
                  </a:cubicBezTo>
                  <a:cubicBezTo>
                    <a:pt x="628" y="771"/>
                    <a:pt x="688" y="735"/>
                    <a:pt x="747" y="711"/>
                  </a:cubicBezTo>
                  <a:cubicBezTo>
                    <a:pt x="843" y="663"/>
                    <a:pt x="926" y="592"/>
                    <a:pt x="950" y="485"/>
                  </a:cubicBezTo>
                  <a:cubicBezTo>
                    <a:pt x="962" y="413"/>
                    <a:pt x="950" y="354"/>
                    <a:pt x="914" y="282"/>
                  </a:cubicBezTo>
                  <a:cubicBezTo>
                    <a:pt x="902" y="235"/>
                    <a:pt x="866" y="175"/>
                    <a:pt x="843" y="128"/>
                  </a:cubicBezTo>
                  <a:cubicBezTo>
                    <a:pt x="758" y="40"/>
                    <a:pt x="641" y="0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5487475" y="4890775"/>
              <a:ext cx="24525" cy="19200"/>
            </a:xfrm>
            <a:custGeom>
              <a:avLst/>
              <a:gdLst/>
              <a:ahLst/>
              <a:cxnLst/>
              <a:rect l="l" t="t" r="r" b="b"/>
              <a:pathLst>
                <a:path w="981" h="768" extrusionOk="0">
                  <a:moveTo>
                    <a:pt x="531" y="1"/>
                  </a:moveTo>
                  <a:cubicBezTo>
                    <a:pt x="262" y="1"/>
                    <a:pt x="1" y="194"/>
                    <a:pt x="124" y="506"/>
                  </a:cubicBezTo>
                  <a:cubicBezTo>
                    <a:pt x="159" y="565"/>
                    <a:pt x="207" y="613"/>
                    <a:pt x="267" y="649"/>
                  </a:cubicBezTo>
                  <a:cubicBezTo>
                    <a:pt x="350" y="732"/>
                    <a:pt x="469" y="768"/>
                    <a:pt x="588" y="768"/>
                  </a:cubicBezTo>
                  <a:cubicBezTo>
                    <a:pt x="648" y="768"/>
                    <a:pt x="707" y="744"/>
                    <a:pt x="767" y="708"/>
                  </a:cubicBezTo>
                  <a:cubicBezTo>
                    <a:pt x="862" y="661"/>
                    <a:pt x="945" y="589"/>
                    <a:pt x="957" y="482"/>
                  </a:cubicBezTo>
                  <a:cubicBezTo>
                    <a:pt x="981" y="411"/>
                    <a:pt x="957" y="351"/>
                    <a:pt x="933" y="280"/>
                  </a:cubicBezTo>
                  <a:cubicBezTo>
                    <a:pt x="921" y="232"/>
                    <a:pt x="886" y="173"/>
                    <a:pt x="862" y="125"/>
                  </a:cubicBezTo>
                  <a:cubicBezTo>
                    <a:pt x="773" y="40"/>
                    <a:pt x="651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5480200" y="4800450"/>
              <a:ext cx="12750" cy="9975"/>
            </a:xfrm>
            <a:custGeom>
              <a:avLst/>
              <a:gdLst/>
              <a:ahLst/>
              <a:cxnLst/>
              <a:rect l="l" t="t" r="r" b="b"/>
              <a:pathLst>
                <a:path w="510" h="399" extrusionOk="0">
                  <a:moveTo>
                    <a:pt x="274" y="1"/>
                  </a:moveTo>
                  <a:cubicBezTo>
                    <a:pt x="134" y="1"/>
                    <a:pt x="0" y="106"/>
                    <a:pt x="58" y="261"/>
                  </a:cubicBezTo>
                  <a:cubicBezTo>
                    <a:pt x="81" y="297"/>
                    <a:pt x="105" y="321"/>
                    <a:pt x="141" y="333"/>
                  </a:cubicBezTo>
                  <a:cubicBezTo>
                    <a:pt x="170" y="362"/>
                    <a:pt x="215" y="399"/>
                    <a:pt x="275" y="399"/>
                  </a:cubicBezTo>
                  <a:cubicBezTo>
                    <a:pt x="289" y="399"/>
                    <a:pt x="304" y="397"/>
                    <a:pt x="319" y="392"/>
                  </a:cubicBezTo>
                  <a:cubicBezTo>
                    <a:pt x="343" y="392"/>
                    <a:pt x="379" y="380"/>
                    <a:pt x="403" y="368"/>
                  </a:cubicBezTo>
                  <a:cubicBezTo>
                    <a:pt x="450" y="333"/>
                    <a:pt x="486" y="309"/>
                    <a:pt x="510" y="249"/>
                  </a:cubicBezTo>
                  <a:cubicBezTo>
                    <a:pt x="510" y="202"/>
                    <a:pt x="510" y="178"/>
                    <a:pt x="498" y="142"/>
                  </a:cubicBezTo>
                  <a:cubicBezTo>
                    <a:pt x="474" y="118"/>
                    <a:pt x="462" y="83"/>
                    <a:pt x="450" y="71"/>
                  </a:cubicBezTo>
                  <a:cubicBezTo>
                    <a:pt x="402" y="22"/>
                    <a:pt x="33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508500" y="4711275"/>
              <a:ext cx="12750" cy="10350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278" y="0"/>
                  </a:moveTo>
                  <a:cubicBezTo>
                    <a:pt x="141" y="0"/>
                    <a:pt x="0" y="107"/>
                    <a:pt x="57" y="268"/>
                  </a:cubicBezTo>
                  <a:cubicBezTo>
                    <a:pt x="80" y="304"/>
                    <a:pt x="104" y="328"/>
                    <a:pt x="140" y="352"/>
                  </a:cubicBezTo>
                  <a:cubicBezTo>
                    <a:pt x="172" y="373"/>
                    <a:pt x="223" y="413"/>
                    <a:pt x="292" y="413"/>
                  </a:cubicBezTo>
                  <a:cubicBezTo>
                    <a:pt x="301" y="413"/>
                    <a:pt x="310" y="413"/>
                    <a:pt x="319" y="411"/>
                  </a:cubicBezTo>
                  <a:cubicBezTo>
                    <a:pt x="342" y="411"/>
                    <a:pt x="378" y="387"/>
                    <a:pt x="402" y="376"/>
                  </a:cubicBezTo>
                  <a:cubicBezTo>
                    <a:pt x="450" y="352"/>
                    <a:pt x="497" y="316"/>
                    <a:pt x="509" y="256"/>
                  </a:cubicBezTo>
                  <a:cubicBezTo>
                    <a:pt x="509" y="209"/>
                    <a:pt x="509" y="185"/>
                    <a:pt x="497" y="149"/>
                  </a:cubicBezTo>
                  <a:cubicBezTo>
                    <a:pt x="473" y="125"/>
                    <a:pt x="461" y="90"/>
                    <a:pt x="450" y="78"/>
                  </a:cubicBezTo>
                  <a:cubicBezTo>
                    <a:pt x="407" y="24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5139775" y="475777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277" y="0"/>
                  </a:moveTo>
                  <a:cubicBezTo>
                    <a:pt x="138" y="0"/>
                    <a:pt x="0" y="114"/>
                    <a:pt x="66" y="278"/>
                  </a:cubicBezTo>
                  <a:cubicBezTo>
                    <a:pt x="78" y="301"/>
                    <a:pt x="101" y="337"/>
                    <a:pt x="137" y="349"/>
                  </a:cubicBezTo>
                  <a:cubicBezTo>
                    <a:pt x="180" y="370"/>
                    <a:pt x="232" y="410"/>
                    <a:pt x="293" y="410"/>
                  </a:cubicBezTo>
                  <a:cubicBezTo>
                    <a:pt x="300" y="410"/>
                    <a:pt x="308" y="410"/>
                    <a:pt x="316" y="409"/>
                  </a:cubicBezTo>
                  <a:cubicBezTo>
                    <a:pt x="340" y="409"/>
                    <a:pt x="375" y="397"/>
                    <a:pt x="399" y="373"/>
                  </a:cubicBezTo>
                  <a:cubicBezTo>
                    <a:pt x="447" y="349"/>
                    <a:pt x="494" y="313"/>
                    <a:pt x="506" y="254"/>
                  </a:cubicBezTo>
                  <a:cubicBezTo>
                    <a:pt x="506" y="218"/>
                    <a:pt x="506" y="182"/>
                    <a:pt x="494" y="159"/>
                  </a:cubicBezTo>
                  <a:cubicBezTo>
                    <a:pt x="482" y="123"/>
                    <a:pt x="459" y="99"/>
                    <a:pt x="447" y="75"/>
                  </a:cubicBezTo>
                  <a:cubicBezTo>
                    <a:pt x="402" y="23"/>
                    <a:pt x="33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5220875" y="4768750"/>
              <a:ext cx="30675" cy="27175"/>
            </a:xfrm>
            <a:custGeom>
              <a:avLst/>
              <a:gdLst/>
              <a:ahLst/>
              <a:cxnLst/>
              <a:rect l="l" t="t" r="r" b="b"/>
              <a:pathLst>
                <a:path w="1227" h="1087" extrusionOk="0">
                  <a:moveTo>
                    <a:pt x="521" y="1"/>
                  </a:moveTo>
                  <a:cubicBezTo>
                    <a:pt x="473" y="1"/>
                    <a:pt x="428" y="9"/>
                    <a:pt x="382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1" y="351"/>
                    <a:pt x="1" y="458"/>
                    <a:pt x="13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84" y="983"/>
                    <a:pt x="419" y="1087"/>
                    <a:pt x="644" y="1087"/>
                  </a:cubicBezTo>
                  <a:cubicBezTo>
                    <a:pt x="944" y="1087"/>
                    <a:pt x="1227" y="903"/>
                    <a:pt x="1179" y="529"/>
                  </a:cubicBezTo>
                  <a:cubicBezTo>
                    <a:pt x="1167" y="446"/>
                    <a:pt x="1108" y="351"/>
                    <a:pt x="1036" y="279"/>
                  </a:cubicBezTo>
                  <a:cubicBezTo>
                    <a:pt x="941" y="160"/>
                    <a:pt x="810" y="41"/>
                    <a:pt x="644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5021150" y="4805675"/>
              <a:ext cx="20825" cy="18275"/>
            </a:xfrm>
            <a:custGeom>
              <a:avLst/>
              <a:gdLst/>
              <a:ahLst/>
              <a:cxnLst/>
              <a:rect l="l" t="t" r="r" b="b"/>
              <a:pathLst>
                <a:path w="833" h="731" extrusionOk="0">
                  <a:moveTo>
                    <a:pt x="393" y="0"/>
                  </a:moveTo>
                  <a:cubicBezTo>
                    <a:pt x="350" y="0"/>
                    <a:pt x="306" y="11"/>
                    <a:pt x="262" y="29"/>
                  </a:cubicBezTo>
                  <a:cubicBezTo>
                    <a:pt x="179" y="40"/>
                    <a:pt x="72" y="100"/>
                    <a:pt x="24" y="183"/>
                  </a:cubicBezTo>
                  <a:cubicBezTo>
                    <a:pt x="1" y="243"/>
                    <a:pt x="1" y="326"/>
                    <a:pt x="12" y="374"/>
                  </a:cubicBezTo>
                  <a:cubicBezTo>
                    <a:pt x="12" y="445"/>
                    <a:pt x="24" y="481"/>
                    <a:pt x="60" y="529"/>
                  </a:cubicBezTo>
                  <a:cubicBezTo>
                    <a:pt x="132" y="661"/>
                    <a:pt x="289" y="731"/>
                    <a:pt x="440" y="731"/>
                  </a:cubicBezTo>
                  <a:cubicBezTo>
                    <a:pt x="641" y="731"/>
                    <a:pt x="832" y="608"/>
                    <a:pt x="798" y="350"/>
                  </a:cubicBezTo>
                  <a:cubicBezTo>
                    <a:pt x="786" y="290"/>
                    <a:pt x="763" y="231"/>
                    <a:pt x="715" y="183"/>
                  </a:cubicBezTo>
                  <a:cubicBezTo>
                    <a:pt x="643" y="100"/>
                    <a:pt x="548" y="29"/>
                    <a:pt x="441" y="5"/>
                  </a:cubicBezTo>
                  <a:cubicBezTo>
                    <a:pt x="425" y="2"/>
                    <a:pt x="409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5083350" y="5044250"/>
              <a:ext cx="20825" cy="18375"/>
            </a:xfrm>
            <a:custGeom>
              <a:avLst/>
              <a:gdLst/>
              <a:ahLst/>
              <a:cxnLst/>
              <a:rect l="l" t="t" r="r" b="b"/>
              <a:pathLst>
                <a:path w="833" h="735" extrusionOk="0">
                  <a:moveTo>
                    <a:pt x="386" y="0"/>
                  </a:moveTo>
                  <a:cubicBezTo>
                    <a:pt x="345" y="0"/>
                    <a:pt x="304" y="14"/>
                    <a:pt x="263" y="22"/>
                  </a:cubicBezTo>
                  <a:cubicBezTo>
                    <a:pt x="180" y="34"/>
                    <a:pt x="72" y="94"/>
                    <a:pt x="25" y="177"/>
                  </a:cubicBezTo>
                  <a:cubicBezTo>
                    <a:pt x="1" y="249"/>
                    <a:pt x="1" y="320"/>
                    <a:pt x="13" y="380"/>
                  </a:cubicBezTo>
                  <a:cubicBezTo>
                    <a:pt x="13" y="439"/>
                    <a:pt x="25" y="475"/>
                    <a:pt x="60" y="522"/>
                  </a:cubicBezTo>
                  <a:cubicBezTo>
                    <a:pt x="126" y="664"/>
                    <a:pt x="280" y="735"/>
                    <a:pt x="430" y="735"/>
                  </a:cubicBezTo>
                  <a:cubicBezTo>
                    <a:pt x="634" y="735"/>
                    <a:pt x="833" y="604"/>
                    <a:pt x="799" y="344"/>
                  </a:cubicBezTo>
                  <a:cubicBezTo>
                    <a:pt x="787" y="284"/>
                    <a:pt x="751" y="225"/>
                    <a:pt x="715" y="189"/>
                  </a:cubicBezTo>
                  <a:cubicBezTo>
                    <a:pt x="632" y="94"/>
                    <a:pt x="549" y="22"/>
                    <a:pt x="441" y="10"/>
                  </a:cubicBezTo>
                  <a:cubicBezTo>
                    <a:pt x="423" y="3"/>
                    <a:pt x="405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5012825" y="4914775"/>
              <a:ext cx="21100" cy="18250"/>
            </a:xfrm>
            <a:custGeom>
              <a:avLst/>
              <a:gdLst/>
              <a:ahLst/>
              <a:cxnLst/>
              <a:rect l="l" t="t" r="r" b="b"/>
              <a:pathLst>
                <a:path w="844" h="730" extrusionOk="0">
                  <a:moveTo>
                    <a:pt x="397" y="0"/>
                  </a:moveTo>
                  <a:cubicBezTo>
                    <a:pt x="356" y="0"/>
                    <a:pt x="315" y="14"/>
                    <a:pt x="274" y="22"/>
                  </a:cubicBezTo>
                  <a:cubicBezTo>
                    <a:pt x="179" y="34"/>
                    <a:pt x="84" y="94"/>
                    <a:pt x="36" y="177"/>
                  </a:cubicBezTo>
                  <a:cubicBezTo>
                    <a:pt x="0" y="248"/>
                    <a:pt x="0" y="320"/>
                    <a:pt x="24" y="379"/>
                  </a:cubicBezTo>
                  <a:cubicBezTo>
                    <a:pt x="24" y="439"/>
                    <a:pt x="36" y="475"/>
                    <a:pt x="60" y="522"/>
                  </a:cubicBezTo>
                  <a:cubicBezTo>
                    <a:pt x="131" y="659"/>
                    <a:pt x="289" y="729"/>
                    <a:pt x="442" y="729"/>
                  </a:cubicBezTo>
                  <a:cubicBezTo>
                    <a:pt x="647" y="729"/>
                    <a:pt x="844" y="603"/>
                    <a:pt x="810" y="344"/>
                  </a:cubicBezTo>
                  <a:cubicBezTo>
                    <a:pt x="798" y="284"/>
                    <a:pt x="762" y="225"/>
                    <a:pt x="715" y="189"/>
                  </a:cubicBezTo>
                  <a:cubicBezTo>
                    <a:pt x="643" y="94"/>
                    <a:pt x="560" y="22"/>
                    <a:pt x="453" y="10"/>
                  </a:cubicBezTo>
                  <a:cubicBezTo>
                    <a:pt x="434" y="3"/>
                    <a:pt x="416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5052100" y="4716675"/>
              <a:ext cx="30400" cy="27175"/>
            </a:xfrm>
            <a:custGeom>
              <a:avLst/>
              <a:gdLst/>
              <a:ahLst/>
              <a:cxnLst/>
              <a:rect l="l" t="t" r="r" b="b"/>
              <a:pathLst>
                <a:path w="1216" h="1087" extrusionOk="0">
                  <a:moveTo>
                    <a:pt x="515" y="0"/>
                  </a:moveTo>
                  <a:cubicBezTo>
                    <a:pt x="468" y="0"/>
                    <a:pt x="421" y="9"/>
                    <a:pt x="382" y="29"/>
                  </a:cubicBezTo>
                  <a:cubicBezTo>
                    <a:pt x="251" y="52"/>
                    <a:pt x="96" y="136"/>
                    <a:pt x="37" y="267"/>
                  </a:cubicBezTo>
                  <a:cubicBezTo>
                    <a:pt x="1" y="350"/>
                    <a:pt x="1" y="457"/>
                    <a:pt x="13" y="564"/>
                  </a:cubicBezTo>
                  <a:cubicBezTo>
                    <a:pt x="25" y="636"/>
                    <a:pt x="37" y="707"/>
                    <a:pt x="72" y="779"/>
                  </a:cubicBezTo>
                  <a:cubicBezTo>
                    <a:pt x="174" y="983"/>
                    <a:pt x="406" y="1086"/>
                    <a:pt x="630" y="1086"/>
                  </a:cubicBezTo>
                  <a:cubicBezTo>
                    <a:pt x="929" y="1086"/>
                    <a:pt x="1215" y="903"/>
                    <a:pt x="1168" y="529"/>
                  </a:cubicBezTo>
                  <a:cubicBezTo>
                    <a:pt x="1156" y="445"/>
                    <a:pt x="1096" y="350"/>
                    <a:pt x="1037" y="279"/>
                  </a:cubicBezTo>
                  <a:cubicBezTo>
                    <a:pt x="929" y="160"/>
                    <a:pt x="799" y="40"/>
                    <a:pt x="632" y="17"/>
                  </a:cubicBezTo>
                  <a:cubicBezTo>
                    <a:pt x="594" y="6"/>
                    <a:pt x="554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4856250" y="4914600"/>
              <a:ext cx="30500" cy="27625"/>
            </a:xfrm>
            <a:custGeom>
              <a:avLst/>
              <a:gdLst/>
              <a:ahLst/>
              <a:cxnLst/>
              <a:rect l="l" t="t" r="r" b="b"/>
              <a:pathLst>
                <a:path w="1220" h="1105" extrusionOk="0">
                  <a:moveTo>
                    <a:pt x="521" y="1"/>
                  </a:moveTo>
                  <a:cubicBezTo>
                    <a:pt x="473" y="1"/>
                    <a:pt x="427" y="10"/>
                    <a:pt x="381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0" y="351"/>
                    <a:pt x="0" y="458"/>
                    <a:pt x="12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75" y="995"/>
                    <a:pt x="408" y="1105"/>
                    <a:pt x="635" y="1105"/>
                  </a:cubicBezTo>
                  <a:cubicBezTo>
                    <a:pt x="934" y="1105"/>
                    <a:pt x="1220" y="915"/>
                    <a:pt x="1179" y="529"/>
                  </a:cubicBezTo>
                  <a:cubicBezTo>
                    <a:pt x="1167" y="446"/>
                    <a:pt x="1096" y="351"/>
                    <a:pt x="1036" y="279"/>
                  </a:cubicBezTo>
                  <a:cubicBezTo>
                    <a:pt x="941" y="160"/>
                    <a:pt x="798" y="41"/>
                    <a:pt x="643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5191400" y="4861900"/>
              <a:ext cx="18275" cy="16275"/>
            </a:xfrm>
            <a:custGeom>
              <a:avLst/>
              <a:gdLst/>
              <a:ahLst/>
              <a:cxnLst/>
              <a:rect l="l" t="t" r="r" b="b"/>
              <a:pathLst>
                <a:path w="731" h="651" extrusionOk="0">
                  <a:moveTo>
                    <a:pt x="343" y="1"/>
                  </a:moveTo>
                  <a:cubicBezTo>
                    <a:pt x="308" y="1"/>
                    <a:pt x="271" y="6"/>
                    <a:pt x="239" y="6"/>
                  </a:cubicBezTo>
                  <a:cubicBezTo>
                    <a:pt x="156" y="18"/>
                    <a:pt x="84" y="66"/>
                    <a:pt x="37" y="137"/>
                  </a:cubicBezTo>
                  <a:cubicBezTo>
                    <a:pt x="1" y="196"/>
                    <a:pt x="1" y="256"/>
                    <a:pt x="25" y="316"/>
                  </a:cubicBezTo>
                  <a:cubicBezTo>
                    <a:pt x="25" y="363"/>
                    <a:pt x="37" y="411"/>
                    <a:pt x="49" y="458"/>
                  </a:cubicBezTo>
                  <a:cubicBezTo>
                    <a:pt x="115" y="587"/>
                    <a:pt x="255" y="651"/>
                    <a:pt x="389" y="651"/>
                  </a:cubicBezTo>
                  <a:cubicBezTo>
                    <a:pt x="565" y="651"/>
                    <a:pt x="730" y="539"/>
                    <a:pt x="703" y="316"/>
                  </a:cubicBezTo>
                  <a:cubicBezTo>
                    <a:pt x="703" y="256"/>
                    <a:pt x="656" y="208"/>
                    <a:pt x="632" y="173"/>
                  </a:cubicBezTo>
                  <a:cubicBezTo>
                    <a:pt x="572" y="101"/>
                    <a:pt x="501" y="18"/>
                    <a:pt x="394" y="6"/>
                  </a:cubicBezTo>
                  <a:cubicBezTo>
                    <a:pt x="378" y="2"/>
                    <a:pt x="361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4902100" y="5080975"/>
              <a:ext cx="18075" cy="16300"/>
            </a:xfrm>
            <a:custGeom>
              <a:avLst/>
              <a:gdLst/>
              <a:ahLst/>
              <a:cxnLst/>
              <a:rect l="l" t="t" r="r" b="b"/>
              <a:pathLst>
                <a:path w="723" h="652" extrusionOk="0">
                  <a:moveTo>
                    <a:pt x="339" y="1"/>
                  </a:moveTo>
                  <a:cubicBezTo>
                    <a:pt x="307" y="1"/>
                    <a:pt x="270" y="6"/>
                    <a:pt x="238" y="6"/>
                  </a:cubicBezTo>
                  <a:cubicBezTo>
                    <a:pt x="143" y="30"/>
                    <a:pt x="71" y="65"/>
                    <a:pt x="24" y="149"/>
                  </a:cubicBezTo>
                  <a:cubicBezTo>
                    <a:pt x="0" y="208"/>
                    <a:pt x="0" y="268"/>
                    <a:pt x="12" y="327"/>
                  </a:cubicBezTo>
                  <a:cubicBezTo>
                    <a:pt x="12" y="363"/>
                    <a:pt x="24" y="411"/>
                    <a:pt x="48" y="458"/>
                  </a:cubicBezTo>
                  <a:cubicBezTo>
                    <a:pt x="110" y="588"/>
                    <a:pt x="248" y="652"/>
                    <a:pt x="382" y="652"/>
                  </a:cubicBezTo>
                  <a:cubicBezTo>
                    <a:pt x="556" y="652"/>
                    <a:pt x="723" y="543"/>
                    <a:pt x="703" y="327"/>
                  </a:cubicBezTo>
                  <a:cubicBezTo>
                    <a:pt x="703" y="268"/>
                    <a:pt x="655" y="220"/>
                    <a:pt x="619" y="173"/>
                  </a:cubicBezTo>
                  <a:cubicBezTo>
                    <a:pt x="560" y="101"/>
                    <a:pt x="488" y="30"/>
                    <a:pt x="381" y="6"/>
                  </a:cubicBezTo>
                  <a:cubicBezTo>
                    <a:pt x="369" y="2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5067300" y="4533750"/>
              <a:ext cx="17950" cy="16150"/>
            </a:xfrm>
            <a:custGeom>
              <a:avLst/>
              <a:gdLst/>
              <a:ahLst/>
              <a:cxnLst/>
              <a:rect l="l" t="t" r="r" b="b"/>
              <a:pathLst>
                <a:path w="718" h="646" extrusionOk="0">
                  <a:moveTo>
                    <a:pt x="339" y="1"/>
                  </a:moveTo>
                  <a:cubicBezTo>
                    <a:pt x="307" y="1"/>
                    <a:pt x="270" y="11"/>
                    <a:pt x="238" y="11"/>
                  </a:cubicBezTo>
                  <a:cubicBezTo>
                    <a:pt x="143" y="23"/>
                    <a:pt x="71" y="71"/>
                    <a:pt x="24" y="142"/>
                  </a:cubicBezTo>
                  <a:cubicBezTo>
                    <a:pt x="0" y="202"/>
                    <a:pt x="0" y="261"/>
                    <a:pt x="12" y="321"/>
                  </a:cubicBezTo>
                  <a:cubicBezTo>
                    <a:pt x="12" y="369"/>
                    <a:pt x="24" y="404"/>
                    <a:pt x="48" y="452"/>
                  </a:cubicBezTo>
                  <a:cubicBezTo>
                    <a:pt x="110" y="581"/>
                    <a:pt x="248" y="645"/>
                    <a:pt x="381" y="645"/>
                  </a:cubicBezTo>
                  <a:cubicBezTo>
                    <a:pt x="554" y="645"/>
                    <a:pt x="718" y="536"/>
                    <a:pt x="691" y="321"/>
                  </a:cubicBezTo>
                  <a:cubicBezTo>
                    <a:pt x="691" y="261"/>
                    <a:pt x="655" y="214"/>
                    <a:pt x="619" y="166"/>
                  </a:cubicBezTo>
                  <a:cubicBezTo>
                    <a:pt x="560" y="95"/>
                    <a:pt x="488" y="23"/>
                    <a:pt x="381" y="11"/>
                  </a:cubicBezTo>
                  <a:cubicBezTo>
                    <a:pt x="369" y="3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5336375" y="49570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84" y="0"/>
                  </a:moveTo>
                  <a:cubicBezTo>
                    <a:pt x="60" y="0"/>
                    <a:pt x="24" y="24"/>
                    <a:pt x="12" y="60"/>
                  </a:cubicBezTo>
                  <a:cubicBezTo>
                    <a:pt x="0" y="72"/>
                    <a:pt x="0" y="95"/>
                    <a:pt x="12" y="119"/>
                  </a:cubicBezTo>
                  <a:cubicBezTo>
                    <a:pt x="12" y="131"/>
                    <a:pt x="12" y="143"/>
                    <a:pt x="24" y="167"/>
                  </a:cubicBezTo>
                  <a:cubicBezTo>
                    <a:pt x="45" y="214"/>
                    <a:pt x="101" y="238"/>
                    <a:pt x="153" y="238"/>
                  </a:cubicBezTo>
                  <a:cubicBezTo>
                    <a:pt x="220" y="238"/>
                    <a:pt x="282" y="199"/>
                    <a:pt x="262" y="119"/>
                  </a:cubicBezTo>
                  <a:cubicBezTo>
                    <a:pt x="262" y="107"/>
                    <a:pt x="250" y="72"/>
                    <a:pt x="238" y="60"/>
                  </a:cubicBezTo>
                  <a:cubicBezTo>
                    <a:pt x="203" y="24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5366425" y="4581525"/>
              <a:ext cx="43950" cy="36275"/>
            </a:xfrm>
            <a:custGeom>
              <a:avLst/>
              <a:gdLst/>
              <a:ahLst/>
              <a:cxnLst/>
              <a:rect l="l" t="t" r="r" b="b"/>
              <a:pathLst>
                <a:path w="1758" h="1451" extrusionOk="0">
                  <a:moveTo>
                    <a:pt x="917" y="0"/>
                  </a:moveTo>
                  <a:cubicBezTo>
                    <a:pt x="792" y="0"/>
                    <a:pt x="668" y="32"/>
                    <a:pt x="560" y="101"/>
                  </a:cubicBezTo>
                  <a:cubicBezTo>
                    <a:pt x="25" y="446"/>
                    <a:pt x="1" y="1267"/>
                    <a:pt x="679" y="1434"/>
                  </a:cubicBezTo>
                  <a:cubicBezTo>
                    <a:pt x="723" y="1445"/>
                    <a:pt x="767" y="1450"/>
                    <a:pt x="810" y="1450"/>
                  </a:cubicBezTo>
                  <a:cubicBezTo>
                    <a:pt x="1053" y="1450"/>
                    <a:pt x="1290" y="1292"/>
                    <a:pt x="1441" y="1101"/>
                  </a:cubicBezTo>
                  <a:cubicBezTo>
                    <a:pt x="1513" y="1005"/>
                    <a:pt x="1572" y="922"/>
                    <a:pt x="1620" y="803"/>
                  </a:cubicBezTo>
                  <a:cubicBezTo>
                    <a:pt x="1757" y="345"/>
                    <a:pt x="1332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5283375" y="4473925"/>
              <a:ext cx="43975" cy="36225"/>
            </a:xfrm>
            <a:custGeom>
              <a:avLst/>
              <a:gdLst/>
              <a:ahLst/>
              <a:cxnLst/>
              <a:rect l="l" t="t" r="r" b="b"/>
              <a:pathLst>
                <a:path w="1759" h="1449" extrusionOk="0">
                  <a:moveTo>
                    <a:pt x="913" y="1"/>
                  </a:moveTo>
                  <a:cubicBezTo>
                    <a:pt x="793" y="1"/>
                    <a:pt x="674" y="30"/>
                    <a:pt x="572" y="95"/>
                  </a:cubicBezTo>
                  <a:cubicBezTo>
                    <a:pt x="37" y="452"/>
                    <a:pt x="1" y="1273"/>
                    <a:pt x="692" y="1428"/>
                  </a:cubicBezTo>
                  <a:cubicBezTo>
                    <a:pt x="738" y="1442"/>
                    <a:pt x="786" y="1449"/>
                    <a:pt x="833" y="1449"/>
                  </a:cubicBezTo>
                  <a:cubicBezTo>
                    <a:pt x="1064" y="1449"/>
                    <a:pt x="1294" y="1294"/>
                    <a:pt x="1442" y="1107"/>
                  </a:cubicBezTo>
                  <a:cubicBezTo>
                    <a:pt x="1513" y="1011"/>
                    <a:pt x="1584" y="928"/>
                    <a:pt x="1620" y="809"/>
                  </a:cubicBezTo>
                  <a:cubicBezTo>
                    <a:pt x="1759" y="348"/>
                    <a:pt x="1325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5267125" y="4841800"/>
              <a:ext cx="63175" cy="37825"/>
            </a:xfrm>
            <a:custGeom>
              <a:avLst/>
              <a:gdLst/>
              <a:ahLst/>
              <a:cxnLst/>
              <a:rect l="l" t="t" r="r" b="b"/>
              <a:pathLst>
                <a:path w="2527" h="1513" extrusionOk="0">
                  <a:moveTo>
                    <a:pt x="1161" y="1"/>
                  </a:moveTo>
                  <a:cubicBezTo>
                    <a:pt x="1068" y="1"/>
                    <a:pt x="976" y="15"/>
                    <a:pt x="889" y="48"/>
                  </a:cubicBezTo>
                  <a:cubicBezTo>
                    <a:pt x="1" y="368"/>
                    <a:pt x="361" y="1513"/>
                    <a:pt x="1244" y="1513"/>
                  </a:cubicBezTo>
                  <a:cubicBezTo>
                    <a:pt x="1249" y="1513"/>
                    <a:pt x="1254" y="1513"/>
                    <a:pt x="1258" y="1512"/>
                  </a:cubicBezTo>
                  <a:cubicBezTo>
                    <a:pt x="1496" y="1512"/>
                    <a:pt x="1734" y="1441"/>
                    <a:pt x="1901" y="1286"/>
                  </a:cubicBezTo>
                  <a:cubicBezTo>
                    <a:pt x="2527" y="744"/>
                    <a:pt x="1819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084775" y="4838825"/>
              <a:ext cx="62750" cy="37825"/>
            </a:xfrm>
            <a:custGeom>
              <a:avLst/>
              <a:gdLst/>
              <a:ahLst/>
              <a:cxnLst/>
              <a:rect l="l" t="t" r="r" b="b"/>
              <a:pathLst>
                <a:path w="2510" h="1513" extrusionOk="0">
                  <a:moveTo>
                    <a:pt x="1148" y="0"/>
                  </a:moveTo>
                  <a:cubicBezTo>
                    <a:pt x="1054" y="0"/>
                    <a:pt x="961" y="15"/>
                    <a:pt x="873" y="48"/>
                  </a:cubicBezTo>
                  <a:cubicBezTo>
                    <a:pt x="1" y="378"/>
                    <a:pt x="353" y="1513"/>
                    <a:pt x="1227" y="1513"/>
                  </a:cubicBezTo>
                  <a:cubicBezTo>
                    <a:pt x="1235" y="1513"/>
                    <a:pt x="1245" y="1513"/>
                    <a:pt x="1254" y="1512"/>
                  </a:cubicBezTo>
                  <a:cubicBezTo>
                    <a:pt x="1492" y="1512"/>
                    <a:pt x="1730" y="1429"/>
                    <a:pt x="1885" y="1286"/>
                  </a:cubicBezTo>
                  <a:cubicBezTo>
                    <a:pt x="2510" y="734"/>
                    <a:pt x="1804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5101525" y="4631250"/>
              <a:ext cx="84250" cy="66675"/>
            </a:xfrm>
            <a:custGeom>
              <a:avLst/>
              <a:gdLst/>
              <a:ahLst/>
              <a:cxnLst/>
              <a:rect l="l" t="t" r="r" b="b"/>
              <a:pathLst>
                <a:path w="3370" h="2667" extrusionOk="0">
                  <a:moveTo>
                    <a:pt x="1607" y="1"/>
                  </a:moveTo>
                  <a:cubicBezTo>
                    <a:pt x="1446" y="1"/>
                    <a:pt x="1281" y="32"/>
                    <a:pt x="1119" y="100"/>
                  </a:cubicBezTo>
                  <a:cubicBezTo>
                    <a:pt x="0" y="576"/>
                    <a:pt x="405" y="2338"/>
                    <a:pt x="1453" y="2624"/>
                  </a:cubicBezTo>
                  <a:cubicBezTo>
                    <a:pt x="1556" y="2652"/>
                    <a:pt x="1661" y="2666"/>
                    <a:pt x="1765" y="2666"/>
                  </a:cubicBezTo>
                  <a:cubicBezTo>
                    <a:pt x="2228" y="2666"/>
                    <a:pt x="2677" y="2399"/>
                    <a:pt x="2882" y="1981"/>
                  </a:cubicBezTo>
                  <a:cubicBezTo>
                    <a:pt x="3369" y="1056"/>
                    <a:pt x="2547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844050" y="4783675"/>
              <a:ext cx="84575" cy="66800"/>
            </a:xfrm>
            <a:custGeom>
              <a:avLst/>
              <a:gdLst/>
              <a:ahLst/>
              <a:cxnLst/>
              <a:rect l="l" t="t" r="r" b="b"/>
              <a:pathLst>
                <a:path w="3383" h="2672" extrusionOk="0">
                  <a:moveTo>
                    <a:pt x="1616" y="1"/>
                  </a:moveTo>
                  <a:cubicBezTo>
                    <a:pt x="1456" y="1"/>
                    <a:pt x="1292" y="31"/>
                    <a:pt x="1131" y="99"/>
                  </a:cubicBezTo>
                  <a:cubicBezTo>
                    <a:pt x="0" y="563"/>
                    <a:pt x="393" y="2349"/>
                    <a:pt x="1477" y="2635"/>
                  </a:cubicBezTo>
                  <a:cubicBezTo>
                    <a:pt x="1572" y="2660"/>
                    <a:pt x="1670" y="2672"/>
                    <a:pt x="1767" y="2672"/>
                  </a:cubicBezTo>
                  <a:cubicBezTo>
                    <a:pt x="2229" y="2672"/>
                    <a:pt x="2687" y="2405"/>
                    <a:pt x="2894" y="1992"/>
                  </a:cubicBezTo>
                  <a:cubicBezTo>
                    <a:pt x="3382" y="1066"/>
                    <a:pt x="2557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5384000" y="4937500"/>
              <a:ext cx="57875" cy="45525"/>
            </a:xfrm>
            <a:custGeom>
              <a:avLst/>
              <a:gdLst/>
              <a:ahLst/>
              <a:cxnLst/>
              <a:rect l="l" t="t" r="r" b="b"/>
              <a:pathLst>
                <a:path w="2315" h="1821" extrusionOk="0">
                  <a:moveTo>
                    <a:pt x="1100" y="1"/>
                  </a:moveTo>
                  <a:cubicBezTo>
                    <a:pt x="989" y="1"/>
                    <a:pt x="875" y="21"/>
                    <a:pt x="762" y="66"/>
                  </a:cubicBezTo>
                  <a:cubicBezTo>
                    <a:pt x="0" y="375"/>
                    <a:pt x="274" y="1602"/>
                    <a:pt x="1012" y="1792"/>
                  </a:cubicBezTo>
                  <a:cubicBezTo>
                    <a:pt x="1079" y="1812"/>
                    <a:pt x="1149" y="1821"/>
                    <a:pt x="1218" y="1821"/>
                  </a:cubicBezTo>
                  <a:cubicBezTo>
                    <a:pt x="1529" y="1821"/>
                    <a:pt x="1843" y="1634"/>
                    <a:pt x="1989" y="1352"/>
                  </a:cubicBezTo>
                  <a:cubicBezTo>
                    <a:pt x="2315" y="720"/>
                    <a:pt x="176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5262550" y="4942700"/>
              <a:ext cx="17875" cy="16700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77" y="1"/>
                  </a:moveTo>
                  <a:cubicBezTo>
                    <a:pt x="453" y="1"/>
                    <a:pt x="405" y="1"/>
                    <a:pt x="370" y="12"/>
                  </a:cubicBezTo>
                  <a:cubicBezTo>
                    <a:pt x="215" y="84"/>
                    <a:pt x="1" y="239"/>
                    <a:pt x="36" y="441"/>
                  </a:cubicBezTo>
                  <a:cubicBezTo>
                    <a:pt x="48" y="536"/>
                    <a:pt x="131" y="632"/>
                    <a:pt x="227" y="655"/>
                  </a:cubicBezTo>
                  <a:cubicBezTo>
                    <a:pt x="262" y="667"/>
                    <a:pt x="310" y="667"/>
                    <a:pt x="358" y="667"/>
                  </a:cubicBezTo>
                  <a:cubicBezTo>
                    <a:pt x="405" y="667"/>
                    <a:pt x="429" y="667"/>
                    <a:pt x="477" y="655"/>
                  </a:cubicBezTo>
                  <a:cubicBezTo>
                    <a:pt x="512" y="644"/>
                    <a:pt x="536" y="620"/>
                    <a:pt x="560" y="584"/>
                  </a:cubicBezTo>
                  <a:cubicBezTo>
                    <a:pt x="632" y="524"/>
                    <a:pt x="679" y="465"/>
                    <a:pt x="703" y="393"/>
                  </a:cubicBezTo>
                  <a:cubicBezTo>
                    <a:pt x="715" y="286"/>
                    <a:pt x="667" y="179"/>
                    <a:pt x="608" y="108"/>
                  </a:cubicBezTo>
                  <a:cubicBezTo>
                    <a:pt x="584" y="60"/>
                    <a:pt x="536" y="2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5171475" y="4942700"/>
              <a:ext cx="29775" cy="27700"/>
            </a:xfrm>
            <a:custGeom>
              <a:avLst/>
              <a:gdLst/>
              <a:ahLst/>
              <a:cxnLst/>
              <a:rect l="l" t="t" r="r" b="b"/>
              <a:pathLst>
                <a:path w="1191" h="1108" extrusionOk="0">
                  <a:moveTo>
                    <a:pt x="548" y="1"/>
                  </a:moveTo>
                  <a:cubicBezTo>
                    <a:pt x="488" y="24"/>
                    <a:pt x="429" y="48"/>
                    <a:pt x="369" y="84"/>
                  </a:cubicBezTo>
                  <a:cubicBezTo>
                    <a:pt x="250" y="155"/>
                    <a:pt x="131" y="227"/>
                    <a:pt x="72" y="346"/>
                  </a:cubicBezTo>
                  <a:cubicBezTo>
                    <a:pt x="0" y="501"/>
                    <a:pt x="36" y="691"/>
                    <a:pt x="107" y="858"/>
                  </a:cubicBezTo>
                  <a:cubicBezTo>
                    <a:pt x="143" y="941"/>
                    <a:pt x="191" y="1048"/>
                    <a:pt x="286" y="1072"/>
                  </a:cubicBezTo>
                  <a:cubicBezTo>
                    <a:pt x="322" y="1108"/>
                    <a:pt x="381" y="1108"/>
                    <a:pt x="441" y="1108"/>
                  </a:cubicBezTo>
                  <a:cubicBezTo>
                    <a:pt x="762" y="1096"/>
                    <a:pt x="1143" y="894"/>
                    <a:pt x="1179" y="572"/>
                  </a:cubicBezTo>
                  <a:cubicBezTo>
                    <a:pt x="1191" y="393"/>
                    <a:pt x="1096" y="215"/>
                    <a:pt x="953" y="120"/>
                  </a:cubicBezTo>
                  <a:cubicBezTo>
                    <a:pt x="893" y="84"/>
                    <a:pt x="822" y="60"/>
                    <a:pt x="738" y="3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5355575" y="4656225"/>
              <a:ext cx="91250" cy="78900"/>
            </a:xfrm>
            <a:custGeom>
              <a:avLst/>
              <a:gdLst/>
              <a:ahLst/>
              <a:cxnLst/>
              <a:rect l="l" t="t" r="r" b="b"/>
              <a:pathLst>
                <a:path w="3650" h="3156" extrusionOk="0">
                  <a:moveTo>
                    <a:pt x="2258" y="0"/>
                  </a:moveTo>
                  <a:cubicBezTo>
                    <a:pt x="989" y="0"/>
                    <a:pt x="0" y="1887"/>
                    <a:pt x="1209" y="2863"/>
                  </a:cubicBezTo>
                  <a:cubicBezTo>
                    <a:pt x="1462" y="3061"/>
                    <a:pt x="1780" y="3156"/>
                    <a:pt x="2101" y="3156"/>
                  </a:cubicBezTo>
                  <a:cubicBezTo>
                    <a:pt x="2612" y="3156"/>
                    <a:pt x="3129" y="2916"/>
                    <a:pt x="3399" y="2470"/>
                  </a:cubicBezTo>
                  <a:cubicBezTo>
                    <a:pt x="3578" y="2173"/>
                    <a:pt x="3649" y="1804"/>
                    <a:pt x="3638" y="1446"/>
                  </a:cubicBezTo>
                  <a:cubicBezTo>
                    <a:pt x="3614" y="1030"/>
                    <a:pt x="3483" y="601"/>
                    <a:pt x="3161" y="339"/>
                  </a:cubicBezTo>
                  <a:cubicBezTo>
                    <a:pt x="2861" y="102"/>
                    <a:pt x="2552" y="0"/>
                    <a:pt x="2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428893740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732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"/>
          </p:nvPr>
        </p:nvSpPr>
        <p:spPr>
          <a:xfrm>
            <a:off x="3025421" y="2413120"/>
            <a:ext cx="399696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2"/>
          </p:nvPr>
        </p:nvSpPr>
        <p:spPr>
          <a:xfrm>
            <a:off x="9031461" y="2413120"/>
            <a:ext cx="399696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3"/>
          </p:nvPr>
        </p:nvSpPr>
        <p:spPr>
          <a:xfrm>
            <a:off x="3025421" y="4296005"/>
            <a:ext cx="399696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4"/>
          </p:nvPr>
        </p:nvSpPr>
        <p:spPr>
          <a:xfrm>
            <a:off x="9031461" y="4296005"/>
            <a:ext cx="399696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5"/>
          </p:nvPr>
        </p:nvSpPr>
        <p:spPr>
          <a:xfrm>
            <a:off x="3025438" y="3054840"/>
            <a:ext cx="39969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6"/>
          </p:nvPr>
        </p:nvSpPr>
        <p:spPr>
          <a:xfrm>
            <a:off x="9031478" y="3054840"/>
            <a:ext cx="39969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7"/>
          </p:nvPr>
        </p:nvSpPr>
        <p:spPr>
          <a:xfrm>
            <a:off x="3025438" y="4933200"/>
            <a:ext cx="39969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8"/>
          </p:nvPr>
        </p:nvSpPr>
        <p:spPr>
          <a:xfrm>
            <a:off x="9031478" y="4933200"/>
            <a:ext cx="39969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9" hasCustomPrompt="1"/>
          </p:nvPr>
        </p:nvSpPr>
        <p:spPr>
          <a:xfrm>
            <a:off x="1601880" y="2882000"/>
            <a:ext cx="1335360" cy="7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12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13" hasCustomPrompt="1"/>
          </p:nvPr>
        </p:nvSpPr>
        <p:spPr>
          <a:xfrm>
            <a:off x="7622360" y="2882000"/>
            <a:ext cx="1335360" cy="7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12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4" hasCustomPrompt="1"/>
          </p:nvPr>
        </p:nvSpPr>
        <p:spPr>
          <a:xfrm>
            <a:off x="1601880" y="4759125"/>
            <a:ext cx="1335360" cy="7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12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15" hasCustomPrompt="1"/>
          </p:nvPr>
        </p:nvSpPr>
        <p:spPr>
          <a:xfrm>
            <a:off x="7622387" y="4759125"/>
            <a:ext cx="1335360" cy="7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12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13"/>
          <p:cNvSpPr/>
          <p:nvPr/>
        </p:nvSpPr>
        <p:spPr>
          <a:xfrm rot="-4360277">
            <a:off x="6425175" y="2737116"/>
            <a:ext cx="11776299" cy="10230098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213" name="Google Shape;213;p13"/>
          <p:cNvSpPr/>
          <p:nvPr/>
        </p:nvSpPr>
        <p:spPr>
          <a:xfrm rot="-5400000">
            <a:off x="-2093848" y="2061911"/>
            <a:ext cx="3083619" cy="3786008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</p:spTree>
    <p:extLst>
      <p:ext uri="{BB962C8B-B14F-4D97-AF65-F5344CB8AC3E}">
        <p14:creationId xmlns:p14="http://schemas.microsoft.com/office/powerpoint/2010/main" val="214264296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 flipH="1">
            <a:off x="5775160" y="4728720"/>
            <a:ext cx="7714080" cy="793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4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1"/>
          </p:nvPr>
        </p:nvSpPr>
        <p:spPr>
          <a:xfrm flipH="1">
            <a:off x="3882040" y="2463600"/>
            <a:ext cx="9607200" cy="2265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344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14"/>
          <p:cNvSpPr/>
          <p:nvPr/>
        </p:nvSpPr>
        <p:spPr>
          <a:xfrm rot="10800000" flipH="1">
            <a:off x="-5496240" y="-2731200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218" name="Google Shape;218;p14"/>
          <p:cNvSpPr/>
          <p:nvPr/>
        </p:nvSpPr>
        <p:spPr>
          <a:xfrm rot="-5400000">
            <a:off x="9920804" y="5755677"/>
            <a:ext cx="2480555" cy="4336330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219" name="Google Shape;219;p14"/>
          <p:cNvGrpSpPr/>
          <p:nvPr/>
        </p:nvGrpSpPr>
        <p:grpSpPr>
          <a:xfrm>
            <a:off x="1165978" y="6547945"/>
            <a:ext cx="1474648" cy="1331675"/>
            <a:chOff x="4844050" y="4473925"/>
            <a:chExt cx="690275" cy="623350"/>
          </a:xfrm>
        </p:grpSpPr>
        <p:sp>
          <p:nvSpPr>
            <p:cNvPr id="220" name="Google Shape;220;p14"/>
            <p:cNvSpPr/>
            <p:nvPr/>
          </p:nvSpPr>
          <p:spPr>
            <a:xfrm>
              <a:off x="5258375" y="4704950"/>
              <a:ext cx="39925" cy="25350"/>
            </a:xfrm>
            <a:custGeom>
              <a:avLst/>
              <a:gdLst/>
              <a:ahLst/>
              <a:cxnLst/>
              <a:rect l="l" t="t" r="r" b="b"/>
              <a:pathLst>
                <a:path w="1597" h="1014" extrusionOk="0">
                  <a:moveTo>
                    <a:pt x="836" y="0"/>
                  </a:moveTo>
                  <a:cubicBezTo>
                    <a:pt x="506" y="0"/>
                    <a:pt x="152" y="125"/>
                    <a:pt x="37" y="438"/>
                  </a:cubicBezTo>
                  <a:cubicBezTo>
                    <a:pt x="25" y="486"/>
                    <a:pt x="1" y="521"/>
                    <a:pt x="1" y="581"/>
                  </a:cubicBezTo>
                  <a:cubicBezTo>
                    <a:pt x="25" y="783"/>
                    <a:pt x="215" y="914"/>
                    <a:pt x="406" y="974"/>
                  </a:cubicBezTo>
                  <a:cubicBezTo>
                    <a:pt x="513" y="1001"/>
                    <a:pt x="623" y="1014"/>
                    <a:pt x="733" y="1014"/>
                  </a:cubicBezTo>
                  <a:cubicBezTo>
                    <a:pt x="915" y="1014"/>
                    <a:pt x="1095" y="977"/>
                    <a:pt x="1251" y="902"/>
                  </a:cubicBezTo>
                  <a:cubicBezTo>
                    <a:pt x="1418" y="819"/>
                    <a:pt x="1572" y="688"/>
                    <a:pt x="1584" y="509"/>
                  </a:cubicBezTo>
                  <a:cubicBezTo>
                    <a:pt x="1596" y="319"/>
                    <a:pt x="1430" y="128"/>
                    <a:pt x="1239" y="69"/>
                  </a:cubicBezTo>
                  <a:cubicBezTo>
                    <a:pt x="1125" y="25"/>
                    <a:pt x="983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5292325" y="4764525"/>
              <a:ext cx="54775" cy="34250"/>
            </a:xfrm>
            <a:custGeom>
              <a:avLst/>
              <a:gdLst/>
              <a:ahLst/>
              <a:cxnLst/>
              <a:rect l="l" t="t" r="r" b="b"/>
              <a:pathLst>
                <a:path w="2191" h="1370" extrusionOk="0">
                  <a:moveTo>
                    <a:pt x="1144" y="1"/>
                  </a:moveTo>
                  <a:cubicBezTo>
                    <a:pt x="686" y="1"/>
                    <a:pt x="205" y="172"/>
                    <a:pt x="48" y="603"/>
                  </a:cubicBezTo>
                  <a:cubicBezTo>
                    <a:pt x="12" y="662"/>
                    <a:pt x="0" y="734"/>
                    <a:pt x="12" y="793"/>
                  </a:cubicBezTo>
                  <a:cubicBezTo>
                    <a:pt x="36" y="1055"/>
                    <a:pt x="298" y="1234"/>
                    <a:pt x="548" y="1317"/>
                  </a:cubicBezTo>
                  <a:cubicBezTo>
                    <a:pt x="691" y="1352"/>
                    <a:pt x="837" y="1369"/>
                    <a:pt x="982" y="1369"/>
                  </a:cubicBezTo>
                  <a:cubicBezTo>
                    <a:pt x="1236" y="1369"/>
                    <a:pt x="1487" y="1316"/>
                    <a:pt x="1715" y="1210"/>
                  </a:cubicBezTo>
                  <a:cubicBezTo>
                    <a:pt x="1917" y="1103"/>
                    <a:pt x="2131" y="924"/>
                    <a:pt x="2155" y="686"/>
                  </a:cubicBezTo>
                  <a:cubicBezTo>
                    <a:pt x="2191" y="424"/>
                    <a:pt x="1965" y="162"/>
                    <a:pt x="1703" y="91"/>
                  </a:cubicBezTo>
                  <a:cubicBezTo>
                    <a:pt x="1540" y="33"/>
                    <a:pt x="1344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5373625" y="4796450"/>
              <a:ext cx="53850" cy="43000"/>
            </a:xfrm>
            <a:custGeom>
              <a:avLst/>
              <a:gdLst/>
              <a:ahLst/>
              <a:cxnLst/>
              <a:rect l="l" t="t" r="r" b="b"/>
              <a:pathLst>
                <a:path w="2154" h="1720" extrusionOk="0">
                  <a:moveTo>
                    <a:pt x="1148" y="1"/>
                  </a:moveTo>
                  <a:cubicBezTo>
                    <a:pt x="573" y="1"/>
                    <a:pt x="0" y="437"/>
                    <a:pt x="260" y="1112"/>
                  </a:cubicBezTo>
                  <a:cubicBezTo>
                    <a:pt x="320" y="1255"/>
                    <a:pt x="439" y="1362"/>
                    <a:pt x="570" y="1445"/>
                  </a:cubicBezTo>
                  <a:cubicBezTo>
                    <a:pt x="775" y="1593"/>
                    <a:pt x="1013" y="1720"/>
                    <a:pt x="1274" y="1720"/>
                  </a:cubicBezTo>
                  <a:cubicBezTo>
                    <a:pt x="1285" y="1720"/>
                    <a:pt x="1297" y="1720"/>
                    <a:pt x="1308" y="1719"/>
                  </a:cubicBezTo>
                  <a:cubicBezTo>
                    <a:pt x="1439" y="1707"/>
                    <a:pt x="1570" y="1660"/>
                    <a:pt x="1689" y="1600"/>
                  </a:cubicBezTo>
                  <a:cubicBezTo>
                    <a:pt x="1904" y="1493"/>
                    <a:pt x="2070" y="1326"/>
                    <a:pt x="2118" y="1088"/>
                  </a:cubicBezTo>
                  <a:cubicBezTo>
                    <a:pt x="2154" y="945"/>
                    <a:pt x="2106" y="779"/>
                    <a:pt x="2046" y="636"/>
                  </a:cubicBezTo>
                  <a:cubicBezTo>
                    <a:pt x="1999" y="517"/>
                    <a:pt x="1939" y="409"/>
                    <a:pt x="1868" y="302"/>
                  </a:cubicBezTo>
                  <a:cubicBezTo>
                    <a:pt x="1683" y="95"/>
                    <a:pt x="1415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5259650" y="4621825"/>
              <a:ext cx="34175" cy="27150"/>
            </a:xfrm>
            <a:custGeom>
              <a:avLst/>
              <a:gdLst/>
              <a:ahLst/>
              <a:cxnLst/>
              <a:rect l="l" t="t" r="r" b="b"/>
              <a:pathLst>
                <a:path w="1367" h="1086" extrusionOk="0">
                  <a:moveTo>
                    <a:pt x="736" y="1"/>
                  </a:moveTo>
                  <a:cubicBezTo>
                    <a:pt x="369" y="1"/>
                    <a:pt x="1" y="282"/>
                    <a:pt x="164" y="715"/>
                  </a:cubicBezTo>
                  <a:cubicBezTo>
                    <a:pt x="188" y="798"/>
                    <a:pt x="283" y="870"/>
                    <a:pt x="355" y="917"/>
                  </a:cubicBezTo>
                  <a:cubicBezTo>
                    <a:pt x="477" y="1007"/>
                    <a:pt x="631" y="1085"/>
                    <a:pt x="787" y="1085"/>
                  </a:cubicBezTo>
                  <a:cubicBezTo>
                    <a:pt x="798" y="1085"/>
                    <a:pt x="808" y="1085"/>
                    <a:pt x="819" y="1084"/>
                  </a:cubicBezTo>
                  <a:cubicBezTo>
                    <a:pt x="902" y="1084"/>
                    <a:pt x="974" y="1048"/>
                    <a:pt x="1069" y="1013"/>
                  </a:cubicBezTo>
                  <a:cubicBezTo>
                    <a:pt x="1200" y="953"/>
                    <a:pt x="1319" y="834"/>
                    <a:pt x="1355" y="691"/>
                  </a:cubicBezTo>
                  <a:cubicBezTo>
                    <a:pt x="1367" y="584"/>
                    <a:pt x="1343" y="501"/>
                    <a:pt x="1307" y="394"/>
                  </a:cubicBezTo>
                  <a:cubicBezTo>
                    <a:pt x="1283" y="322"/>
                    <a:pt x="1248" y="251"/>
                    <a:pt x="1188" y="191"/>
                  </a:cubicBezTo>
                  <a:cubicBezTo>
                    <a:pt x="1072" y="60"/>
                    <a:pt x="904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5499875" y="4617500"/>
              <a:ext cx="34450" cy="27000"/>
            </a:xfrm>
            <a:custGeom>
              <a:avLst/>
              <a:gdLst/>
              <a:ahLst/>
              <a:cxnLst/>
              <a:rect l="l" t="t" r="r" b="b"/>
              <a:pathLst>
                <a:path w="1378" h="1080" extrusionOk="0">
                  <a:moveTo>
                    <a:pt x="740" y="1"/>
                  </a:moveTo>
                  <a:cubicBezTo>
                    <a:pt x="369" y="1"/>
                    <a:pt x="0" y="277"/>
                    <a:pt x="163" y="709"/>
                  </a:cubicBezTo>
                  <a:cubicBezTo>
                    <a:pt x="199" y="793"/>
                    <a:pt x="283" y="864"/>
                    <a:pt x="366" y="912"/>
                  </a:cubicBezTo>
                  <a:cubicBezTo>
                    <a:pt x="488" y="1001"/>
                    <a:pt x="642" y="1080"/>
                    <a:pt x="788" y="1080"/>
                  </a:cubicBezTo>
                  <a:cubicBezTo>
                    <a:pt x="798" y="1080"/>
                    <a:pt x="808" y="1079"/>
                    <a:pt x="818" y="1079"/>
                  </a:cubicBezTo>
                  <a:cubicBezTo>
                    <a:pt x="914" y="1079"/>
                    <a:pt x="985" y="1043"/>
                    <a:pt x="1080" y="1007"/>
                  </a:cubicBezTo>
                  <a:cubicBezTo>
                    <a:pt x="1211" y="948"/>
                    <a:pt x="1330" y="828"/>
                    <a:pt x="1354" y="686"/>
                  </a:cubicBezTo>
                  <a:cubicBezTo>
                    <a:pt x="1378" y="590"/>
                    <a:pt x="1342" y="495"/>
                    <a:pt x="1318" y="388"/>
                  </a:cubicBezTo>
                  <a:cubicBezTo>
                    <a:pt x="1283" y="317"/>
                    <a:pt x="1259" y="245"/>
                    <a:pt x="1199" y="186"/>
                  </a:cubicBezTo>
                  <a:cubicBezTo>
                    <a:pt x="1080" y="58"/>
                    <a:pt x="910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943200" y="4634300"/>
              <a:ext cx="34525" cy="26875"/>
            </a:xfrm>
            <a:custGeom>
              <a:avLst/>
              <a:gdLst/>
              <a:ahLst/>
              <a:cxnLst/>
              <a:rect l="l" t="t" r="r" b="b"/>
              <a:pathLst>
                <a:path w="1381" h="1075" extrusionOk="0">
                  <a:moveTo>
                    <a:pt x="753" y="0"/>
                  </a:moveTo>
                  <a:cubicBezTo>
                    <a:pt x="379" y="0"/>
                    <a:pt x="1" y="284"/>
                    <a:pt x="166" y="704"/>
                  </a:cubicBezTo>
                  <a:cubicBezTo>
                    <a:pt x="202" y="788"/>
                    <a:pt x="285" y="871"/>
                    <a:pt x="368" y="907"/>
                  </a:cubicBezTo>
                  <a:cubicBezTo>
                    <a:pt x="491" y="996"/>
                    <a:pt x="645" y="1074"/>
                    <a:pt x="791" y="1074"/>
                  </a:cubicBezTo>
                  <a:cubicBezTo>
                    <a:pt x="801" y="1074"/>
                    <a:pt x="811" y="1074"/>
                    <a:pt x="821" y="1073"/>
                  </a:cubicBezTo>
                  <a:cubicBezTo>
                    <a:pt x="916" y="1073"/>
                    <a:pt x="987" y="1049"/>
                    <a:pt x="1083" y="1002"/>
                  </a:cubicBezTo>
                  <a:cubicBezTo>
                    <a:pt x="1214" y="942"/>
                    <a:pt x="1333" y="823"/>
                    <a:pt x="1356" y="692"/>
                  </a:cubicBezTo>
                  <a:cubicBezTo>
                    <a:pt x="1380" y="585"/>
                    <a:pt x="1345" y="490"/>
                    <a:pt x="1321" y="395"/>
                  </a:cubicBezTo>
                  <a:cubicBezTo>
                    <a:pt x="1285" y="311"/>
                    <a:pt x="1261" y="240"/>
                    <a:pt x="1202" y="180"/>
                  </a:cubicBezTo>
                  <a:cubicBezTo>
                    <a:pt x="1085" y="56"/>
                    <a:pt x="9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5360050" y="4869525"/>
              <a:ext cx="24275" cy="19025"/>
            </a:xfrm>
            <a:custGeom>
              <a:avLst/>
              <a:gdLst/>
              <a:ahLst/>
              <a:cxnLst/>
              <a:rect l="l" t="t" r="r" b="b"/>
              <a:pathLst>
                <a:path w="971" h="761" extrusionOk="0">
                  <a:moveTo>
                    <a:pt x="527" y="1"/>
                  </a:moveTo>
                  <a:cubicBezTo>
                    <a:pt x="261" y="1"/>
                    <a:pt x="1" y="189"/>
                    <a:pt x="125" y="487"/>
                  </a:cubicBezTo>
                  <a:cubicBezTo>
                    <a:pt x="149" y="546"/>
                    <a:pt x="196" y="594"/>
                    <a:pt x="256" y="642"/>
                  </a:cubicBezTo>
                  <a:cubicBezTo>
                    <a:pt x="339" y="713"/>
                    <a:pt x="458" y="761"/>
                    <a:pt x="577" y="761"/>
                  </a:cubicBezTo>
                  <a:cubicBezTo>
                    <a:pt x="637" y="761"/>
                    <a:pt x="696" y="725"/>
                    <a:pt x="756" y="701"/>
                  </a:cubicBezTo>
                  <a:cubicBezTo>
                    <a:pt x="851" y="653"/>
                    <a:pt x="934" y="582"/>
                    <a:pt x="958" y="475"/>
                  </a:cubicBezTo>
                  <a:cubicBezTo>
                    <a:pt x="970" y="403"/>
                    <a:pt x="958" y="344"/>
                    <a:pt x="923" y="261"/>
                  </a:cubicBezTo>
                  <a:cubicBezTo>
                    <a:pt x="911" y="225"/>
                    <a:pt x="875" y="165"/>
                    <a:pt x="851" y="118"/>
                  </a:cubicBezTo>
                  <a:cubicBezTo>
                    <a:pt x="764" y="38"/>
                    <a:pt x="64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5190600" y="4558225"/>
              <a:ext cx="24050" cy="19275"/>
            </a:xfrm>
            <a:custGeom>
              <a:avLst/>
              <a:gdLst/>
              <a:ahLst/>
              <a:cxnLst/>
              <a:rect l="l" t="t" r="r" b="b"/>
              <a:pathLst>
                <a:path w="962" h="771" extrusionOk="0">
                  <a:moveTo>
                    <a:pt x="525" y="0"/>
                  </a:moveTo>
                  <a:cubicBezTo>
                    <a:pt x="262" y="0"/>
                    <a:pt x="1" y="200"/>
                    <a:pt x="116" y="497"/>
                  </a:cubicBezTo>
                  <a:cubicBezTo>
                    <a:pt x="140" y="556"/>
                    <a:pt x="188" y="604"/>
                    <a:pt x="247" y="652"/>
                  </a:cubicBezTo>
                  <a:cubicBezTo>
                    <a:pt x="331" y="723"/>
                    <a:pt x="450" y="771"/>
                    <a:pt x="569" y="771"/>
                  </a:cubicBezTo>
                  <a:cubicBezTo>
                    <a:pt x="628" y="771"/>
                    <a:pt x="688" y="735"/>
                    <a:pt x="747" y="711"/>
                  </a:cubicBezTo>
                  <a:cubicBezTo>
                    <a:pt x="843" y="663"/>
                    <a:pt x="926" y="592"/>
                    <a:pt x="950" y="485"/>
                  </a:cubicBezTo>
                  <a:cubicBezTo>
                    <a:pt x="962" y="413"/>
                    <a:pt x="950" y="354"/>
                    <a:pt x="914" y="282"/>
                  </a:cubicBezTo>
                  <a:cubicBezTo>
                    <a:pt x="902" y="235"/>
                    <a:pt x="866" y="175"/>
                    <a:pt x="843" y="128"/>
                  </a:cubicBezTo>
                  <a:cubicBezTo>
                    <a:pt x="758" y="40"/>
                    <a:pt x="641" y="0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487475" y="4890775"/>
              <a:ext cx="24525" cy="19200"/>
            </a:xfrm>
            <a:custGeom>
              <a:avLst/>
              <a:gdLst/>
              <a:ahLst/>
              <a:cxnLst/>
              <a:rect l="l" t="t" r="r" b="b"/>
              <a:pathLst>
                <a:path w="981" h="768" extrusionOk="0">
                  <a:moveTo>
                    <a:pt x="531" y="1"/>
                  </a:moveTo>
                  <a:cubicBezTo>
                    <a:pt x="262" y="1"/>
                    <a:pt x="1" y="194"/>
                    <a:pt x="124" y="506"/>
                  </a:cubicBezTo>
                  <a:cubicBezTo>
                    <a:pt x="159" y="565"/>
                    <a:pt x="207" y="613"/>
                    <a:pt x="267" y="649"/>
                  </a:cubicBezTo>
                  <a:cubicBezTo>
                    <a:pt x="350" y="732"/>
                    <a:pt x="469" y="768"/>
                    <a:pt x="588" y="768"/>
                  </a:cubicBezTo>
                  <a:cubicBezTo>
                    <a:pt x="648" y="768"/>
                    <a:pt x="707" y="744"/>
                    <a:pt x="767" y="708"/>
                  </a:cubicBezTo>
                  <a:cubicBezTo>
                    <a:pt x="862" y="661"/>
                    <a:pt x="945" y="589"/>
                    <a:pt x="957" y="482"/>
                  </a:cubicBezTo>
                  <a:cubicBezTo>
                    <a:pt x="981" y="411"/>
                    <a:pt x="957" y="351"/>
                    <a:pt x="933" y="280"/>
                  </a:cubicBezTo>
                  <a:cubicBezTo>
                    <a:pt x="921" y="232"/>
                    <a:pt x="886" y="173"/>
                    <a:pt x="862" y="125"/>
                  </a:cubicBezTo>
                  <a:cubicBezTo>
                    <a:pt x="773" y="40"/>
                    <a:pt x="651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480200" y="4800450"/>
              <a:ext cx="12750" cy="9975"/>
            </a:xfrm>
            <a:custGeom>
              <a:avLst/>
              <a:gdLst/>
              <a:ahLst/>
              <a:cxnLst/>
              <a:rect l="l" t="t" r="r" b="b"/>
              <a:pathLst>
                <a:path w="510" h="399" extrusionOk="0">
                  <a:moveTo>
                    <a:pt x="274" y="1"/>
                  </a:moveTo>
                  <a:cubicBezTo>
                    <a:pt x="134" y="1"/>
                    <a:pt x="0" y="106"/>
                    <a:pt x="58" y="261"/>
                  </a:cubicBezTo>
                  <a:cubicBezTo>
                    <a:pt x="81" y="297"/>
                    <a:pt x="105" y="321"/>
                    <a:pt x="141" y="333"/>
                  </a:cubicBezTo>
                  <a:cubicBezTo>
                    <a:pt x="170" y="362"/>
                    <a:pt x="215" y="399"/>
                    <a:pt x="275" y="399"/>
                  </a:cubicBezTo>
                  <a:cubicBezTo>
                    <a:pt x="289" y="399"/>
                    <a:pt x="304" y="397"/>
                    <a:pt x="319" y="392"/>
                  </a:cubicBezTo>
                  <a:cubicBezTo>
                    <a:pt x="343" y="392"/>
                    <a:pt x="379" y="380"/>
                    <a:pt x="403" y="368"/>
                  </a:cubicBezTo>
                  <a:cubicBezTo>
                    <a:pt x="450" y="333"/>
                    <a:pt x="486" y="309"/>
                    <a:pt x="510" y="249"/>
                  </a:cubicBezTo>
                  <a:cubicBezTo>
                    <a:pt x="510" y="202"/>
                    <a:pt x="510" y="178"/>
                    <a:pt x="498" y="142"/>
                  </a:cubicBezTo>
                  <a:cubicBezTo>
                    <a:pt x="474" y="118"/>
                    <a:pt x="462" y="83"/>
                    <a:pt x="450" y="71"/>
                  </a:cubicBezTo>
                  <a:cubicBezTo>
                    <a:pt x="402" y="22"/>
                    <a:pt x="33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5508500" y="4711275"/>
              <a:ext cx="12750" cy="10350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278" y="0"/>
                  </a:moveTo>
                  <a:cubicBezTo>
                    <a:pt x="141" y="0"/>
                    <a:pt x="0" y="107"/>
                    <a:pt x="57" y="268"/>
                  </a:cubicBezTo>
                  <a:cubicBezTo>
                    <a:pt x="80" y="304"/>
                    <a:pt x="104" y="328"/>
                    <a:pt x="140" y="352"/>
                  </a:cubicBezTo>
                  <a:cubicBezTo>
                    <a:pt x="172" y="373"/>
                    <a:pt x="223" y="413"/>
                    <a:pt x="292" y="413"/>
                  </a:cubicBezTo>
                  <a:cubicBezTo>
                    <a:pt x="301" y="413"/>
                    <a:pt x="310" y="413"/>
                    <a:pt x="319" y="411"/>
                  </a:cubicBezTo>
                  <a:cubicBezTo>
                    <a:pt x="342" y="411"/>
                    <a:pt x="378" y="387"/>
                    <a:pt x="402" y="376"/>
                  </a:cubicBezTo>
                  <a:cubicBezTo>
                    <a:pt x="450" y="352"/>
                    <a:pt x="497" y="316"/>
                    <a:pt x="509" y="256"/>
                  </a:cubicBezTo>
                  <a:cubicBezTo>
                    <a:pt x="509" y="209"/>
                    <a:pt x="509" y="185"/>
                    <a:pt x="497" y="149"/>
                  </a:cubicBezTo>
                  <a:cubicBezTo>
                    <a:pt x="473" y="125"/>
                    <a:pt x="461" y="90"/>
                    <a:pt x="450" y="78"/>
                  </a:cubicBezTo>
                  <a:cubicBezTo>
                    <a:pt x="407" y="24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5139775" y="475777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277" y="0"/>
                  </a:moveTo>
                  <a:cubicBezTo>
                    <a:pt x="138" y="0"/>
                    <a:pt x="0" y="114"/>
                    <a:pt x="66" y="278"/>
                  </a:cubicBezTo>
                  <a:cubicBezTo>
                    <a:pt x="78" y="301"/>
                    <a:pt x="101" y="337"/>
                    <a:pt x="137" y="349"/>
                  </a:cubicBezTo>
                  <a:cubicBezTo>
                    <a:pt x="180" y="370"/>
                    <a:pt x="232" y="410"/>
                    <a:pt x="293" y="410"/>
                  </a:cubicBezTo>
                  <a:cubicBezTo>
                    <a:pt x="300" y="410"/>
                    <a:pt x="308" y="410"/>
                    <a:pt x="316" y="409"/>
                  </a:cubicBezTo>
                  <a:cubicBezTo>
                    <a:pt x="340" y="409"/>
                    <a:pt x="375" y="397"/>
                    <a:pt x="399" y="373"/>
                  </a:cubicBezTo>
                  <a:cubicBezTo>
                    <a:pt x="447" y="349"/>
                    <a:pt x="494" y="313"/>
                    <a:pt x="506" y="254"/>
                  </a:cubicBezTo>
                  <a:cubicBezTo>
                    <a:pt x="506" y="218"/>
                    <a:pt x="506" y="182"/>
                    <a:pt x="494" y="159"/>
                  </a:cubicBezTo>
                  <a:cubicBezTo>
                    <a:pt x="482" y="123"/>
                    <a:pt x="459" y="99"/>
                    <a:pt x="447" y="75"/>
                  </a:cubicBezTo>
                  <a:cubicBezTo>
                    <a:pt x="402" y="23"/>
                    <a:pt x="33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5220875" y="4768750"/>
              <a:ext cx="30675" cy="27175"/>
            </a:xfrm>
            <a:custGeom>
              <a:avLst/>
              <a:gdLst/>
              <a:ahLst/>
              <a:cxnLst/>
              <a:rect l="l" t="t" r="r" b="b"/>
              <a:pathLst>
                <a:path w="1227" h="1087" extrusionOk="0">
                  <a:moveTo>
                    <a:pt x="521" y="1"/>
                  </a:moveTo>
                  <a:cubicBezTo>
                    <a:pt x="473" y="1"/>
                    <a:pt x="428" y="9"/>
                    <a:pt x="382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1" y="351"/>
                    <a:pt x="1" y="458"/>
                    <a:pt x="13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84" y="983"/>
                    <a:pt x="419" y="1087"/>
                    <a:pt x="644" y="1087"/>
                  </a:cubicBezTo>
                  <a:cubicBezTo>
                    <a:pt x="944" y="1087"/>
                    <a:pt x="1227" y="903"/>
                    <a:pt x="1179" y="529"/>
                  </a:cubicBezTo>
                  <a:cubicBezTo>
                    <a:pt x="1167" y="446"/>
                    <a:pt x="1108" y="351"/>
                    <a:pt x="1036" y="279"/>
                  </a:cubicBezTo>
                  <a:cubicBezTo>
                    <a:pt x="941" y="160"/>
                    <a:pt x="810" y="41"/>
                    <a:pt x="644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5021150" y="4805675"/>
              <a:ext cx="20825" cy="18275"/>
            </a:xfrm>
            <a:custGeom>
              <a:avLst/>
              <a:gdLst/>
              <a:ahLst/>
              <a:cxnLst/>
              <a:rect l="l" t="t" r="r" b="b"/>
              <a:pathLst>
                <a:path w="833" h="731" extrusionOk="0">
                  <a:moveTo>
                    <a:pt x="393" y="0"/>
                  </a:moveTo>
                  <a:cubicBezTo>
                    <a:pt x="350" y="0"/>
                    <a:pt x="306" y="11"/>
                    <a:pt x="262" y="29"/>
                  </a:cubicBezTo>
                  <a:cubicBezTo>
                    <a:pt x="179" y="40"/>
                    <a:pt x="72" y="100"/>
                    <a:pt x="24" y="183"/>
                  </a:cubicBezTo>
                  <a:cubicBezTo>
                    <a:pt x="1" y="243"/>
                    <a:pt x="1" y="326"/>
                    <a:pt x="12" y="374"/>
                  </a:cubicBezTo>
                  <a:cubicBezTo>
                    <a:pt x="12" y="445"/>
                    <a:pt x="24" y="481"/>
                    <a:pt x="60" y="529"/>
                  </a:cubicBezTo>
                  <a:cubicBezTo>
                    <a:pt x="132" y="661"/>
                    <a:pt x="289" y="731"/>
                    <a:pt x="440" y="731"/>
                  </a:cubicBezTo>
                  <a:cubicBezTo>
                    <a:pt x="641" y="731"/>
                    <a:pt x="832" y="608"/>
                    <a:pt x="798" y="350"/>
                  </a:cubicBezTo>
                  <a:cubicBezTo>
                    <a:pt x="786" y="290"/>
                    <a:pt x="763" y="231"/>
                    <a:pt x="715" y="183"/>
                  </a:cubicBezTo>
                  <a:cubicBezTo>
                    <a:pt x="643" y="100"/>
                    <a:pt x="548" y="29"/>
                    <a:pt x="441" y="5"/>
                  </a:cubicBezTo>
                  <a:cubicBezTo>
                    <a:pt x="425" y="2"/>
                    <a:pt x="409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5083350" y="5044250"/>
              <a:ext cx="20825" cy="18375"/>
            </a:xfrm>
            <a:custGeom>
              <a:avLst/>
              <a:gdLst/>
              <a:ahLst/>
              <a:cxnLst/>
              <a:rect l="l" t="t" r="r" b="b"/>
              <a:pathLst>
                <a:path w="833" h="735" extrusionOk="0">
                  <a:moveTo>
                    <a:pt x="386" y="0"/>
                  </a:moveTo>
                  <a:cubicBezTo>
                    <a:pt x="345" y="0"/>
                    <a:pt x="304" y="14"/>
                    <a:pt x="263" y="22"/>
                  </a:cubicBezTo>
                  <a:cubicBezTo>
                    <a:pt x="180" y="34"/>
                    <a:pt x="72" y="94"/>
                    <a:pt x="25" y="177"/>
                  </a:cubicBezTo>
                  <a:cubicBezTo>
                    <a:pt x="1" y="249"/>
                    <a:pt x="1" y="320"/>
                    <a:pt x="13" y="380"/>
                  </a:cubicBezTo>
                  <a:cubicBezTo>
                    <a:pt x="13" y="439"/>
                    <a:pt x="25" y="475"/>
                    <a:pt x="60" y="522"/>
                  </a:cubicBezTo>
                  <a:cubicBezTo>
                    <a:pt x="126" y="664"/>
                    <a:pt x="280" y="735"/>
                    <a:pt x="430" y="735"/>
                  </a:cubicBezTo>
                  <a:cubicBezTo>
                    <a:pt x="634" y="735"/>
                    <a:pt x="833" y="604"/>
                    <a:pt x="799" y="344"/>
                  </a:cubicBezTo>
                  <a:cubicBezTo>
                    <a:pt x="787" y="284"/>
                    <a:pt x="751" y="225"/>
                    <a:pt x="715" y="189"/>
                  </a:cubicBezTo>
                  <a:cubicBezTo>
                    <a:pt x="632" y="94"/>
                    <a:pt x="549" y="22"/>
                    <a:pt x="441" y="10"/>
                  </a:cubicBezTo>
                  <a:cubicBezTo>
                    <a:pt x="423" y="3"/>
                    <a:pt x="405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5012825" y="4914775"/>
              <a:ext cx="21100" cy="18250"/>
            </a:xfrm>
            <a:custGeom>
              <a:avLst/>
              <a:gdLst/>
              <a:ahLst/>
              <a:cxnLst/>
              <a:rect l="l" t="t" r="r" b="b"/>
              <a:pathLst>
                <a:path w="844" h="730" extrusionOk="0">
                  <a:moveTo>
                    <a:pt x="397" y="0"/>
                  </a:moveTo>
                  <a:cubicBezTo>
                    <a:pt x="356" y="0"/>
                    <a:pt x="315" y="14"/>
                    <a:pt x="274" y="22"/>
                  </a:cubicBezTo>
                  <a:cubicBezTo>
                    <a:pt x="179" y="34"/>
                    <a:pt x="84" y="94"/>
                    <a:pt x="36" y="177"/>
                  </a:cubicBezTo>
                  <a:cubicBezTo>
                    <a:pt x="0" y="248"/>
                    <a:pt x="0" y="320"/>
                    <a:pt x="24" y="379"/>
                  </a:cubicBezTo>
                  <a:cubicBezTo>
                    <a:pt x="24" y="439"/>
                    <a:pt x="36" y="475"/>
                    <a:pt x="60" y="522"/>
                  </a:cubicBezTo>
                  <a:cubicBezTo>
                    <a:pt x="131" y="659"/>
                    <a:pt x="289" y="729"/>
                    <a:pt x="442" y="729"/>
                  </a:cubicBezTo>
                  <a:cubicBezTo>
                    <a:pt x="647" y="729"/>
                    <a:pt x="844" y="603"/>
                    <a:pt x="810" y="344"/>
                  </a:cubicBezTo>
                  <a:cubicBezTo>
                    <a:pt x="798" y="284"/>
                    <a:pt x="762" y="225"/>
                    <a:pt x="715" y="189"/>
                  </a:cubicBezTo>
                  <a:cubicBezTo>
                    <a:pt x="643" y="94"/>
                    <a:pt x="560" y="22"/>
                    <a:pt x="453" y="10"/>
                  </a:cubicBezTo>
                  <a:cubicBezTo>
                    <a:pt x="434" y="3"/>
                    <a:pt x="416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052100" y="4716675"/>
              <a:ext cx="30400" cy="27175"/>
            </a:xfrm>
            <a:custGeom>
              <a:avLst/>
              <a:gdLst/>
              <a:ahLst/>
              <a:cxnLst/>
              <a:rect l="l" t="t" r="r" b="b"/>
              <a:pathLst>
                <a:path w="1216" h="1087" extrusionOk="0">
                  <a:moveTo>
                    <a:pt x="515" y="0"/>
                  </a:moveTo>
                  <a:cubicBezTo>
                    <a:pt x="468" y="0"/>
                    <a:pt x="421" y="9"/>
                    <a:pt x="382" y="29"/>
                  </a:cubicBezTo>
                  <a:cubicBezTo>
                    <a:pt x="251" y="52"/>
                    <a:pt x="96" y="136"/>
                    <a:pt x="37" y="267"/>
                  </a:cubicBezTo>
                  <a:cubicBezTo>
                    <a:pt x="1" y="350"/>
                    <a:pt x="1" y="457"/>
                    <a:pt x="13" y="564"/>
                  </a:cubicBezTo>
                  <a:cubicBezTo>
                    <a:pt x="25" y="636"/>
                    <a:pt x="37" y="707"/>
                    <a:pt x="72" y="779"/>
                  </a:cubicBezTo>
                  <a:cubicBezTo>
                    <a:pt x="174" y="983"/>
                    <a:pt x="406" y="1086"/>
                    <a:pt x="630" y="1086"/>
                  </a:cubicBezTo>
                  <a:cubicBezTo>
                    <a:pt x="929" y="1086"/>
                    <a:pt x="1215" y="903"/>
                    <a:pt x="1168" y="529"/>
                  </a:cubicBezTo>
                  <a:cubicBezTo>
                    <a:pt x="1156" y="445"/>
                    <a:pt x="1096" y="350"/>
                    <a:pt x="1037" y="279"/>
                  </a:cubicBezTo>
                  <a:cubicBezTo>
                    <a:pt x="929" y="160"/>
                    <a:pt x="799" y="40"/>
                    <a:pt x="632" y="17"/>
                  </a:cubicBezTo>
                  <a:cubicBezTo>
                    <a:pt x="594" y="6"/>
                    <a:pt x="554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4856250" y="4914600"/>
              <a:ext cx="30500" cy="27625"/>
            </a:xfrm>
            <a:custGeom>
              <a:avLst/>
              <a:gdLst/>
              <a:ahLst/>
              <a:cxnLst/>
              <a:rect l="l" t="t" r="r" b="b"/>
              <a:pathLst>
                <a:path w="1220" h="1105" extrusionOk="0">
                  <a:moveTo>
                    <a:pt x="521" y="1"/>
                  </a:moveTo>
                  <a:cubicBezTo>
                    <a:pt x="473" y="1"/>
                    <a:pt x="427" y="10"/>
                    <a:pt x="381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0" y="351"/>
                    <a:pt x="0" y="458"/>
                    <a:pt x="12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75" y="995"/>
                    <a:pt x="408" y="1105"/>
                    <a:pt x="635" y="1105"/>
                  </a:cubicBezTo>
                  <a:cubicBezTo>
                    <a:pt x="934" y="1105"/>
                    <a:pt x="1220" y="915"/>
                    <a:pt x="1179" y="529"/>
                  </a:cubicBezTo>
                  <a:cubicBezTo>
                    <a:pt x="1167" y="446"/>
                    <a:pt x="1096" y="351"/>
                    <a:pt x="1036" y="279"/>
                  </a:cubicBezTo>
                  <a:cubicBezTo>
                    <a:pt x="941" y="160"/>
                    <a:pt x="798" y="41"/>
                    <a:pt x="643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5191400" y="4861900"/>
              <a:ext cx="18275" cy="16275"/>
            </a:xfrm>
            <a:custGeom>
              <a:avLst/>
              <a:gdLst/>
              <a:ahLst/>
              <a:cxnLst/>
              <a:rect l="l" t="t" r="r" b="b"/>
              <a:pathLst>
                <a:path w="731" h="651" extrusionOk="0">
                  <a:moveTo>
                    <a:pt x="343" y="1"/>
                  </a:moveTo>
                  <a:cubicBezTo>
                    <a:pt x="308" y="1"/>
                    <a:pt x="271" y="6"/>
                    <a:pt x="239" y="6"/>
                  </a:cubicBezTo>
                  <a:cubicBezTo>
                    <a:pt x="156" y="18"/>
                    <a:pt x="84" y="66"/>
                    <a:pt x="37" y="137"/>
                  </a:cubicBezTo>
                  <a:cubicBezTo>
                    <a:pt x="1" y="196"/>
                    <a:pt x="1" y="256"/>
                    <a:pt x="25" y="316"/>
                  </a:cubicBezTo>
                  <a:cubicBezTo>
                    <a:pt x="25" y="363"/>
                    <a:pt x="37" y="411"/>
                    <a:pt x="49" y="458"/>
                  </a:cubicBezTo>
                  <a:cubicBezTo>
                    <a:pt x="115" y="587"/>
                    <a:pt x="255" y="651"/>
                    <a:pt x="389" y="651"/>
                  </a:cubicBezTo>
                  <a:cubicBezTo>
                    <a:pt x="565" y="651"/>
                    <a:pt x="730" y="539"/>
                    <a:pt x="703" y="316"/>
                  </a:cubicBezTo>
                  <a:cubicBezTo>
                    <a:pt x="703" y="256"/>
                    <a:pt x="656" y="208"/>
                    <a:pt x="632" y="173"/>
                  </a:cubicBezTo>
                  <a:cubicBezTo>
                    <a:pt x="572" y="101"/>
                    <a:pt x="501" y="18"/>
                    <a:pt x="394" y="6"/>
                  </a:cubicBezTo>
                  <a:cubicBezTo>
                    <a:pt x="378" y="2"/>
                    <a:pt x="361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4902100" y="5080975"/>
              <a:ext cx="18075" cy="16300"/>
            </a:xfrm>
            <a:custGeom>
              <a:avLst/>
              <a:gdLst/>
              <a:ahLst/>
              <a:cxnLst/>
              <a:rect l="l" t="t" r="r" b="b"/>
              <a:pathLst>
                <a:path w="723" h="652" extrusionOk="0">
                  <a:moveTo>
                    <a:pt x="339" y="1"/>
                  </a:moveTo>
                  <a:cubicBezTo>
                    <a:pt x="307" y="1"/>
                    <a:pt x="270" y="6"/>
                    <a:pt x="238" y="6"/>
                  </a:cubicBezTo>
                  <a:cubicBezTo>
                    <a:pt x="143" y="30"/>
                    <a:pt x="71" y="65"/>
                    <a:pt x="24" y="149"/>
                  </a:cubicBezTo>
                  <a:cubicBezTo>
                    <a:pt x="0" y="208"/>
                    <a:pt x="0" y="268"/>
                    <a:pt x="12" y="327"/>
                  </a:cubicBezTo>
                  <a:cubicBezTo>
                    <a:pt x="12" y="363"/>
                    <a:pt x="24" y="411"/>
                    <a:pt x="48" y="458"/>
                  </a:cubicBezTo>
                  <a:cubicBezTo>
                    <a:pt x="110" y="588"/>
                    <a:pt x="248" y="652"/>
                    <a:pt x="382" y="652"/>
                  </a:cubicBezTo>
                  <a:cubicBezTo>
                    <a:pt x="556" y="652"/>
                    <a:pt x="723" y="543"/>
                    <a:pt x="703" y="327"/>
                  </a:cubicBezTo>
                  <a:cubicBezTo>
                    <a:pt x="703" y="268"/>
                    <a:pt x="655" y="220"/>
                    <a:pt x="619" y="173"/>
                  </a:cubicBezTo>
                  <a:cubicBezTo>
                    <a:pt x="560" y="101"/>
                    <a:pt x="488" y="30"/>
                    <a:pt x="381" y="6"/>
                  </a:cubicBezTo>
                  <a:cubicBezTo>
                    <a:pt x="369" y="2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067300" y="4533750"/>
              <a:ext cx="17950" cy="16150"/>
            </a:xfrm>
            <a:custGeom>
              <a:avLst/>
              <a:gdLst/>
              <a:ahLst/>
              <a:cxnLst/>
              <a:rect l="l" t="t" r="r" b="b"/>
              <a:pathLst>
                <a:path w="718" h="646" extrusionOk="0">
                  <a:moveTo>
                    <a:pt x="339" y="1"/>
                  </a:moveTo>
                  <a:cubicBezTo>
                    <a:pt x="307" y="1"/>
                    <a:pt x="270" y="11"/>
                    <a:pt x="238" y="11"/>
                  </a:cubicBezTo>
                  <a:cubicBezTo>
                    <a:pt x="143" y="23"/>
                    <a:pt x="71" y="71"/>
                    <a:pt x="24" y="142"/>
                  </a:cubicBezTo>
                  <a:cubicBezTo>
                    <a:pt x="0" y="202"/>
                    <a:pt x="0" y="261"/>
                    <a:pt x="12" y="321"/>
                  </a:cubicBezTo>
                  <a:cubicBezTo>
                    <a:pt x="12" y="369"/>
                    <a:pt x="24" y="404"/>
                    <a:pt x="48" y="452"/>
                  </a:cubicBezTo>
                  <a:cubicBezTo>
                    <a:pt x="110" y="581"/>
                    <a:pt x="248" y="645"/>
                    <a:pt x="381" y="645"/>
                  </a:cubicBezTo>
                  <a:cubicBezTo>
                    <a:pt x="554" y="645"/>
                    <a:pt x="718" y="536"/>
                    <a:pt x="691" y="321"/>
                  </a:cubicBezTo>
                  <a:cubicBezTo>
                    <a:pt x="691" y="261"/>
                    <a:pt x="655" y="214"/>
                    <a:pt x="619" y="166"/>
                  </a:cubicBezTo>
                  <a:cubicBezTo>
                    <a:pt x="560" y="95"/>
                    <a:pt x="488" y="23"/>
                    <a:pt x="381" y="11"/>
                  </a:cubicBezTo>
                  <a:cubicBezTo>
                    <a:pt x="369" y="3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5336375" y="49570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84" y="0"/>
                  </a:moveTo>
                  <a:cubicBezTo>
                    <a:pt x="60" y="0"/>
                    <a:pt x="24" y="24"/>
                    <a:pt x="12" y="60"/>
                  </a:cubicBezTo>
                  <a:cubicBezTo>
                    <a:pt x="0" y="72"/>
                    <a:pt x="0" y="95"/>
                    <a:pt x="12" y="119"/>
                  </a:cubicBezTo>
                  <a:cubicBezTo>
                    <a:pt x="12" y="131"/>
                    <a:pt x="12" y="143"/>
                    <a:pt x="24" y="167"/>
                  </a:cubicBezTo>
                  <a:cubicBezTo>
                    <a:pt x="45" y="214"/>
                    <a:pt x="101" y="238"/>
                    <a:pt x="153" y="238"/>
                  </a:cubicBezTo>
                  <a:cubicBezTo>
                    <a:pt x="220" y="238"/>
                    <a:pt x="282" y="199"/>
                    <a:pt x="262" y="119"/>
                  </a:cubicBezTo>
                  <a:cubicBezTo>
                    <a:pt x="262" y="107"/>
                    <a:pt x="250" y="72"/>
                    <a:pt x="238" y="60"/>
                  </a:cubicBezTo>
                  <a:cubicBezTo>
                    <a:pt x="203" y="24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5366425" y="4581525"/>
              <a:ext cx="43950" cy="36275"/>
            </a:xfrm>
            <a:custGeom>
              <a:avLst/>
              <a:gdLst/>
              <a:ahLst/>
              <a:cxnLst/>
              <a:rect l="l" t="t" r="r" b="b"/>
              <a:pathLst>
                <a:path w="1758" h="1451" extrusionOk="0">
                  <a:moveTo>
                    <a:pt x="917" y="0"/>
                  </a:moveTo>
                  <a:cubicBezTo>
                    <a:pt x="792" y="0"/>
                    <a:pt x="668" y="32"/>
                    <a:pt x="560" y="101"/>
                  </a:cubicBezTo>
                  <a:cubicBezTo>
                    <a:pt x="25" y="446"/>
                    <a:pt x="1" y="1267"/>
                    <a:pt x="679" y="1434"/>
                  </a:cubicBezTo>
                  <a:cubicBezTo>
                    <a:pt x="723" y="1445"/>
                    <a:pt x="767" y="1450"/>
                    <a:pt x="810" y="1450"/>
                  </a:cubicBezTo>
                  <a:cubicBezTo>
                    <a:pt x="1053" y="1450"/>
                    <a:pt x="1290" y="1292"/>
                    <a:pt x="1441" y="1101"/>
                  </a:cubicBezTo>
                  <a:cubicBezTo>
                    <a:pt x="1513" y="1005"/>
                    <a:pt x="1572" y="922"/>
                    <a:pt x="1620" y="803"/>
                  </a:cubicBezTo>
                  <a:cubicBezTo>
                    <a:pt x="1757" y="345"/>
                    <a:pt x="1332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5283375" y="4473925"/>
              <a:ext cx="43975" cy="36225"/>
            </a:xfrm>
            <a:custGeom>
              <a:avLst/>
              <a:gdLst/>
              <a:ahLst/>
              <a:cxnLst/>
              <a:rect l="l" t="t" r="r" b="b"/>
              <a:pathLst>
                <a:path w="1759" h="1449" extrusionOk="0">
                  <a:moveTo>
                    <a:pt x="913" y="1"/>
                  </a:moveTo>
                  <a:cubicBezTo>
                    <a:pt x="793" y="1"/>
                    <a:pt x="674" y="30"/>
                    <a:pt x="572" y="95"/>
                  </a:cubicBezTo>
                  <a:cubicBezTo>
                    <a:pt x="37" y="452"/>
                    <a:pt x="1" y="1273"/>
                    <a:pt x="692" y="1428"/>
                  </a:cubicBezTo>
                  <a:cubicBezTo>
                    <a:pt x="738" y="1442"/>
                    <a:pt x="786" y="1449"/>
                    <a:pt x="833" y="1449"/>
                  </a:cubicBezTo>
                  <a:cubicBezTo>
                    <a:pt x="1064" y="1449"/>
                    <a:pt x="1294" y="1294"/>
                    <a:pt x="1442" y="1107"/>
                  </a:cubicBezTo>
                  <a:cubicBezTo>
                    <a:pt x="1513" y="1011"/>
                    <a:pt x="1584" y="928"/>
                    <a:pt x="1620" y="809"/>
                  </a:cubicBezTo>
                  <a:cubicBezTo>
                    <a:pt x="1759" y="348"/>
                    <a:pt x="1325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5267125" y="4841800"/>
              <a:ext cx="63175" cy="37825"/>
            </a:xfrm>
            <a:custGeom>
              <a:avLst/>
              <a:gdLst/>
              <a:ahLst/>
              <a:cxnLst/>
              <a:rect l="l" t="t" r="r" b="b"/>
              <a:pathLst>
                <a:path w="2527" h="1513" extrusionOk="0">
                  <a:moveTo>
                    <a:pt x="1161" y="1"/>
                  </a:moveTo>
                  <a:cubicBezTo>
                    <a:pt x="1068" y="1"/>
                    <a:pt x="976" y="15"/>
                    <a:pt x="889" y="48"/>
                  </a:cubicBezTo>
                  <a:cubicBezTo>
                    <a:pt x="1" y="368"/>
                    <a:pt x="361" y="1513"/>
                    <a:pt x="1244" y="1513"/>
                  </a:cubicBezTo>
                  <a:cubicBezTo>
                    <a:pt x="1249" y="1513"/>
                    <a:pt x="1254" y="1513"/>
                    <a:pt x="1258" y="1512"/>
                  </a:cubicBezTo>
                  <a:cubicBezTo>
                    <a:pt x="1496" y="1512"/>
                    <a:pt x="1734" y="1441"/>
                    <a:pt x="1901" y="1286"/>
                  </a:cubicBezTo>
                  <a:cubicBezTo>
                    <a:pt x="2527" y="744"/>
                    <a:pt x="1819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5084775" y="4838825"/>
              <a:ext cx="62750" cy="37825"/>
            </a:xfrm>
            <a:custGeom>
              <a:avLst/>
              <a:gdLst/>
              <a:ahLst/>
              <a:cxnLst/>
              <a:rect l="l" t="t" r="r" b="b"/>
              <a:pathLst>
                <a:path w="2510" h="1513" extrusionOk="0">
                  <a:moveTo>
                    <a:pt x="1148" y="0"/>
                  </a:moveTo>
                  <a:cubicBezTo>
                    <a:pt x="1054" y="0"/>
                    <a:pt x="961" y="15"/>
                    <a:pt x="873" y="48"/>
                  </a:cubicBezTo>
                  <a:cubicBezTo>
                    <a:pt x="1" y="378"/>
                    <a:pt x="353" y="1513"/>
                    <a:pt x="1227" y="1513"/>
                  </a:cubicBezTo>
                  <a:cubicBezTo>
                    <a:pt x="1235" y="1513"/>
                    <a:pt x="1245" y="1513"/>
                    <a:pt x="1254" y="1512"/>
                  </a:cubicBezTo>
                  <a:cubicBezTo>
                    <a:pt x="1492" y="1512"/>
                    <a:pt x="1730" y="1429"/>
                    <a:pt x="1885" y="1286"/>
                  </a:cubicBezTo>
                  <a:cubicBezTo>
                    <a:pt x="2510" y="734"/>
                    <a:pt x="1804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5101525" y="4631250"/>
              <a:ext cx="84250" cy="66675"/>
            </a:xfrm>
            <a:custGeom>
              <a:avLst/>
              <a:gdLst/>
              <a:ahLst/>
              <a:cxnLst/>
              <a:rect l="l" t="t" r="r" b="b"/>
              <a:pathLst>
                <a:path w="3370" h="2667" extrusionOk="0">
                  <a:moveTo>
                    <a:pt x="1607" y="1"/>
                  </a:moveTo>
                  <a:cubicBezTo>
                    <a:pt x="1446" y="1"/>
                    <a:pt x="1281" y="32"/>
                    <a:pt x="1119" y="100"/>
                  </a:cubicBezTo>
                  <a:cubicBezTo>
                    <a:pt x="0" y="576"/>
                    <a:pt x="405" y="2338"/>
                    <a:pt x="1453" y="2624"/>
                  </a:cubicBezTo>
                  <a:cubicBezTo>
                    <a:pt x="1556" y="2652"/>
                    <a:pt x="1661" y="2666"/>
                    <a:pt x="1765" y="2666"/>
                  </a:cubicBezTo>
                  <a:cubicBezTo>
                    <a:pt x="2228" y="2666"/>
                    <a:pt x="2677" y="2399"/>
                    <a:pt x="2882" y="1981"/>
                  </a:cubicBezTo>
                  <a:cubicBezTo>
                    <a:pt x="3369" y="1056"/>
                    <a:pt x="2547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4844050" y="4783675"/>
              <a:ext cx="84575" cy="66800"/>
            </a:xfrm>
            <a:custGeom>
              <a:avLst/>
              <a:gdLst/>
              <a:ahLst/>
              <a:cxnLst/>
              <a:rect l="l" t="t" r="r" b="b"/>
              <a:pathLst>
                <a:path w="3383" h="2672" extrusionOk="0">
                  <a:moveTo>
                    <a:pt x="1616" y="1"/>
                  </a:moveTo>
                  <a:cubicBezTo>
                    <a:pt x="1456" y="1"/>
                    <a:pt x="1292" y="31"/>
                    <a:pt x="1131" y="99"/>
                  </a:cubicBezTo>
                  <a:cubicBezTo>
                    <a:pt x="0" y="563"/>
                    <a:pt x="393" y="2349"/>
                    <a:pt x="1477" y="2635"/>
                  </a:cubicBezTo>
                  <a:cubicBezTo>
                    <a:pt x="1572" y="2660"/>
                    <a:pt x="1670" y="2672"/>
                    <a:pt x="1767" y="2672"/>
                  </a:cubicBezTo>
                  <a:cubicBezTo>
                    <a:pt x="2229" y="2672"/>
                    <a:pt x="2687" y="2405"/>
                    <a:pt x="2894" y="1992"/>
                  </a:cubicBezTo>
                  <a:cubicBezTo>
                    <a:pt x="3382" y="1066"/>
                    <a:pt x="2557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384000" y="4937500"/>
              <a:ext cx="57875" cy="45525"/>
            </a:xfrm>
            <a:custGeom>
              <a:avLst/>
              <a:gdLst/>
              <a:ahLst/>
              <a:cxnLst/>
              <a:rect l="l" t="t" r="r" b="b"/>
              <a:pathLst>
                <a:path w="2315" h="1821" extrusionOk="0">
                  <a:moveTo>
                    <a:pt x="1100" y="1"/>
                  </a:moveTo>
                  <a:cubicBezTo>
                    <a:pt x="989" y="1"/>
                    <a:pt x="875" y="21"/>
                    <a:pt x="762" y="66"/>
                  </a:cubicBezTo>
                  <a:cubicBezTo>
                    <a:pt x="0" y="375"/>
                    <a:pt x="274" y="1602"/>
                    <a:pt x="1012" y="1792"/>
                  </a:cubicBezTo>
                  <a:cubicBezTo>
                    <a:pt x="1079" y="1812"/>
                    <a:pt x="1149" y="1821"/>
                    <a:pt x="1218" y="1821"/>
                  </a:cubicBezTo>
                  <a:cubicBezTo>
                    <a:pt x="1529" y="1821"/>
                    <a:pt x="1843" y="1634"/>
                    <a:pt x="1989" y="1352"/>
                  </a:cubicBezTo>
                  <a:cubicBezTo>
                    <a:pt x="2315" y="720"/>
                    <a:pt x="176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262550" y="4942700"/>
              <a:ext cx="17875" cy="16700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77" y="1"/>
                  </a:moveTo>
                  <a:cubicBezTo>
                    <a:pt x="453" y="1"/>
                    <a:pt x="405" y="1"/>
                    <a:pt x="370" y="12"/>
                  </a:cubicBezTo>
                  <a:cubicBezTo>
                    <a:pt x="215" y="84"/>
                    <a:pt x="1" y="239"/>
                    <a:pt x="36" y="441"/>
                  </a:cubicBezTo>
                  <a:cubicBezTo>
                    <a:pt x="48" y="536"/>
                    <a:pt x="131" y="632"/>
                    <a:pt x="227" y="655"/>
                  </a:cubicBezTo>
                  <a:cubicBezTo>
                    <a:pt x="262" y="667"/>
                    <a:pt x="310" y="667"/>
                    <a:pt x="358" y="667"/>
                  </a:cubicBezTo>
                  <a:cubicBezTo>
                    <a:pt x="405" y="667"/>
                    <a:pt x="429" y="667"/>
                    <a:pt x="477" y="655"/>
                  </a:cubicBezTo>
                  <a:cubicBezTo>
                    <a:pt x="512" y="644"/>
                    <a:pt x="536" y="620"/>
                    <a:pt x="560" y="584"/>
                  </a:cubicBezTo>
                  <a:cubicBezTo>
                    <a:pt x="632" y="524"/>
                    <a:pt x="679" y="465"/>
                    <a:pt x="703" y="393"/>
                  </a:cubicBezTo>
                  <a:cubicBezTo>
                    <a:pt x="715" y="286"/>
                    <a:pt x="667" y="179"/>
                    <a:pt x="608" y="108"/>
                  </a:cubicBezTo>
                  <a:cubicBezTo>
                    <a:pt x="584" y="60"/>
                    <a:pt x="536" y="2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5171475" y="4942700"/>
              <a:ext cx="29775" cy="27700"/>
            </a:xfrm>
            <a:custGeom>
              <a:avLst/>
              <a:gdLst/>
              <a:ahLst/>
              <a:cxnLst/>
              <a:rect l="l" t="t" r="r" b="b"/>
              <a:pathLst>
                <a:path w="1191" h="1108" extrusionOk="0">
                  <a:moveTo>
                    <a:pt x="548" y="1"/>
                  </a:moveTo>
                  <a:cubicBezTo>
                    <a:pt x="488" y="24"/>
                    <a:pt x="429" y="48"/>
                    <a:pt x="369" y="84"/>
                  </a:cubicBezTo>
                  <a:cubicBezTo>
                    <a:pt x="250" y="155"/>
                    <a:pt x="131" y="227"/>
                    <a:pt x="72" y="346"/>
                  </a:cubicBezTo>
                  <a:cubicBezTo>
                    <a:pt x="0" y="501"/>
                    <a:pt x="36" y="691"/>
                    <a:pt x="107" y="858"/>
                  </a:cubicBezTo>
                  <a:cubicBezTo>
                    <a:pt x="143" y="941"/>
                    <a:pt x="191" y="1048"/>
                    <a:pt x="286" y="1072"/>
                  </a:cubicBezTo>
                  <a:cubicBezTo>
                    <a:pt x="322" y="1108"/>
                    <a:pt x="381" y="1108"/>
                    <a:pt x="441" y="1108"/>
                  </a:cubicBezTo>
                  <a:cubicBezTo>
                    <a:pt x="762" y="1096"/>
                    <a:pt x="1143" y="894"/>
                    <a:pt x="1179" y="572"/>
                  </a:cubicBezTo>
                  <a:cubicBezTo>
                    <a:pt x="1191" y="393"/>
                    <a:pt x="1096" y="215"/>
                    <a:pt x="953" y="120"/>
                  </a:cubicBezTo>
                  <a:cubicBezTo>
                    <a:pt x="893" y="84"/>
                    <a:pt x="822" y="60"/>
                    <a:pt x="738" y="3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5355575" y="4656225"/>
              <a:ext cx="91250" cy="78900"/>
            </a:xfrm>
            <a:custGeom>
              <a:avLst/>
              <a:gdLst/>
              <a:ahLst/>
              <a:cxnLst/>
              <a:rect l="l" t="t" r="r" b="b"/>
              <a:pathLst>
                <a:path w="3650" h="3156" extrusionOk="0">
                  <a:moveTo>
                    <a:pt x="2258" y="0"/>
                  </a:moveTo>
                  <a:cubicBezTo>
                    <a:pt x="989" y="0"/>
                    <a:pt x="0" y="1887"/>
                    <a:pt x="1209" y="2863"/>
                  </a:cubicBezTo>
                  <a:cubicBezTo>
                    <a:pt x="1462" y="3061"/>
                    <a:pt x="1780" y="3156"/>
                    <a:pt x="2101" y="3156"/>
                  </a:cubicBezTo>
                  <a:cubicBezTo>
                    <a:pt x="2612" y="3156"/>
                    <a:pt x="3129" y="2916"/>
                    <a:pt x="3399" y="2470"/>
                  </a:cubicBezTo>
                  <a:cubicBezTo>
                    <a:pt x="3578" y="2173"/>
                    <a:pt x="3649" y="1804"/>
                    <a:pt x="3638" y="1446"/>
                  </a:cubicBezTo>
                  <a:cubicBezTo>
                    <a:pt x="3614" y="1030"/>
                    <a:pt x="3483" y="601"/>
                    <a:pt x="3161" y="339"/>
                  </a:cubicBezTo>
                  <a:cubicBezTo>
                    <a:pt x="2861" y="102"/>
                    <a:pt x="2552" y="0"/>
                    <a:pt x="2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202019794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>
            <a:spLocks noGrp="1"/>
          </p:cNvSpPr>
          <p:nvPr>
            <p:ph type="title"/>
          </p:nvPr>
        </p:nvSpPr>
        <p:spPr>
          <a:xfrm flipH="1">
            <a:off x="6762040" y="3429600"/>
            <a:ext cx="6727200" cy="1346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32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4" name="Google Shape;254;p15"/>
          <p:cNvSpPr txBox="1">
            <a:spLocks noGrp="1"/>
          </p:cNvSpPr>
          <p:nvPr>
            <p:ph type="subTitle" idx="1"/>
          </p:nvPr>
        </p:nvSpPr>
        <p:spPr>
          <a:xfrm flipH="1">
            <a:off x="8426680" y="4873821"/>
            <a:ext cx="506256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5" name="Google Shape;255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0364920" y="1950320"/>
            <a:ext cx="3124320" cy="1683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1072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9pPr>
          </a:lstStyle>
          <a:p>
            <a:r>
              <a:t>xx%</a:t>
            </a:r>
          </a:p>
        </p:txBody>
      </p:sp>
      <p:sp>
        <p:nvSpPr>
          <p:cNvPr id="256" name="Google Shape;256;p15"/>
          <p:cNvSpPr/>
          <p:nvPr/>
        </p:nvSpPr>
        <p:spPr>
          <a:xfrm rot="2532264" flipH="1">
            <a:off x="8383656" y="-2540419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57" name="Google Shape;257;p15"/>
          <p:cNvSpPr/>
          <p:nvPr/>
        </p:nvSpPr>
        <p:spPr>
          <a:xfrm rot="10800000">
            <a:off x="-6113840" y="1374600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2">
            <a:alphaModFix/>
          </a:blip>
          <a:srcRect l="31148" t="5377" r="27103" b="12769"/>
          <a:stretch/>
        </p:blipFill>
        <p:spPr>
          <a:xfrm rot="6811860">
            <a:off x="-819881" y="648580"/>
            <a:ext cx="4322011" cy="4766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88616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/>
          <p:nvPr/>
        </p:nvSpPr>
        <p:spPr>
          <a:xfrm rot="-10092884" flipH="1">
            <a:off x="-4463563" y="-2828643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261" name="Google Shape;261;p16"/>
          <p:cNvSpPr/>
          <p:nvPr/>
        </p:nvSpPr>
        <p:spPr>
          <a:xfrm rot="2532264" flipH="1">
            <a:off x="3507776" y="6461062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 flipH="1">
            <a:off x="3951600" y="3429600"/>
            <a:ext cx="6727200" cy="1346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32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subTitle" idx="1"/>
          </p:nvPr>
        </p:nvSpPr>
        <p:spPr>
          <a:xfrm flipH="1">
            <a:off x="4783920" y="4873821"/>
            <a:ext cx="506256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753040" y="1950320"/>
            <a:ext cx="3124320" cy="1683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1072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9pPr>
          </a:lstStyle>
          <a:p>
            <a:r>
              <a:t>xx%</a:t>
            </a:r>
          </a:p>
        </p:txBody>
      </p:sp>
      <p:pic>
        <p:nvPicPr>
          <p:cNvPr id="265" name="Google Shape;265;p16"/>
          <p:cNvPicPr preferRelativeResize="0"/>
          <p:nvPr/>
        </p:nvPicPr>
        <p:blipFill rotWithShape="1">
          <a:blip r:embed="rId2">
            <a:alphaModFix/>
          </a:blip>
          <a:srcRect l="34841" t="12748" r="28186" b="30313"/>
          <a:stretch/>
        </p:blipFill>
        <p:spPr>
          <a:xfrm rot="10440356" flipH="1">
            <a:off x="-1276062" y="2424958"/>
            <a:ext cx="4158917" cy="3602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16"/>
          <p:cNvGrpSpPr/>
          <p:nvPr/>
        </p:nvGrpSpPr>
        <p:grpSpPr>
          <a:xfrm rot="2700000">
            <a:off x="12244323" y="4253694"/>
            <a:ext cx="1926502" cy="1703344"/>
            <a:chOff x="257500" y="1669275"/>
            <a:chExt cx="1204075" cy="1064600"/>
          </a:xfrm>
        </p:grpSpPr>
        <p:sp>
          <p:nvSpPr>
            <p:cNvPr id="267" name="Google Shape;267;p16"/>
            <p:cNvSpPr/>
            <p:nvPr/>
          </p:nvSpPr>
          <p:spPr>
            <a:xfrm>
              <a:off x="1038388" y="2237292"/>
              <a:ext cx="48394" cy="60395"/>
            </a:xfrm>
            <a:custGeom>
              <a:avLst/>
              <a:gdLst/>
              <a:ahLst/>
              <a:cxnLst/>
              <a:rect l="l" t="t" r="r" b="b"/>
              <a:pathLst>
                <a:path w="1359" h="1696" extrusionOk="0">
                  <a:moveTo>
                    <a:pt x="455" y="0"/>
                  </a:moveTo>
                  <a:cubicBezTo>
                    <a:pt x="450" y="0"/>
                    <a:pt x="446" y="0"/>
                    <a:pt x="441" y="0"/>
                  </a:cubicBezTo>
                  <a:cubicBezTo>
                    <a:pt x="382" y="0"/>
                    <a:pt x="322" y="12"/>
                    <a:pt x="275" y="24"/>
                  </a:cubicBezTo>
                  <a:cubicBezTo>
                    <a:pt x="72" y="120"/>
                    <a:pt x="1" y="381"/>
                    <a:pt x="25" y="608"/>
                  </a:cubicBezTo>
                  <a:cubicBezTo>
                    <a:pt x="48" y="929"/>
                    <a:pt x="215" y="1263"/>
                    <a:pt x="453" y="1489"/>
                  </a:cubicBezTo>
                  <a:cubicBezTo>
                    <a:pt x="570" y="1596"/>
                    <a:pt x="735" y="1695"/>
                    <a:pt x="895" y="1695"/>
                  </a:cubicBezTo>
                  <a:cubicBezTo>
                    <a:pt x="931" y="1695"/>
                    <a:pt x="966" y="1690"/>
                    <a:pt x="1001" y="1679"/>
                  </a:cubicBezTo>
                  <a:cubicBezTo>
                    <a:pt x="1227" y="1620"/>
                    <a:pt x="1358" y="1370"/>
                    <a:pt x="1346" y="1132"/>
                  </a:cubicBezTo>
                  <a:cubicBezTo>
                    <a:pt x="1323" y="683"/>
                    <a:pt x="983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945553" y="2477197"/>
              <a:ext cx="80265" cy="80443"/>
            </a:xfrm>
            <a:custGeom>
              <a:avLst/>
              <a:gdLst/>
              <a:ahLst/>
              <a:cxnLst/>
              <a:rect l="l" t="t" r="r" b="b"/>
              <a:pathLst>
                <a:path w="2254" h="2259" extrusionOk="0">
                  <a:moveTo>
                    <a:pt x="960" y="0"/>
                  </a:moveTo>
                  <a:cubicBezTo>
                    <a:pt x="762" y="0"/>
                    <a:pt x="555" y="75"/>
                    <a:pt x="358" y="252"/>
                  </a:cubicBezTo>
                  <a:cubicBezTo>
                    <a:pt x="215" y="371"/>
                    <a:pt x="155" y="550"/>
                    <a:pt x="119" y="717"/>
                  </a:cubicBezTo>
                  <a:cubicBezTo>
                    <a:pt x="36" y="1014"/>
                    <a:pt x="0" y="1324"/>
                    <a:pt x="131" y="1610"/>
                  </a:cubicBezTo>
                  <a:cubicBezTo>
                    <a:pt x="191" y="1765"/>
                    <a:pt x="298" y="1884"/>
                    <a:pt x="417" y="1979"/>
                  </a:cubicBezTo>
                  <a:cubicBezTo>
                    <a:pt x="586" y="2137"/>
                    <a:pt x="812" y="2259"/>
                    <a:pt x="1044" y="2259"/>
                  </a:cubicBezTo>
                  <a:cubicBezTo>
                    <a:pt x="1073" y="2259"/>
                    <a:pt x="1102" y="2257"/>
                    <a:pt x="1131" y="2253"/>
                  </a:cubicBezTo>
                  <a:cubicBezTo>
                    <a:pt x="1310" y="2217"/>
                    <a:pt x="1453" y="2098"/>
                    <a:pt x="1608" y="1979"/>
                  </a:cubicBezTo>
                  <a:cubicBezTo>
                    <a:pt x="1703" y="1895"/>
                    <a:pt x="1810" y="1788"/>
                    <a:pt x="1882" y="1657"/>
                  </a:cubicBezTo>
                  <a:cubicBezTo>
                    <a:pt x="2254" y="960"/>
                    <a:pt x="1666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1166013" y="2193670"/>
              <a:ext cx="51029" cy="51136"/>
            </a:xfrm>
            <a:custGeom>
              <a:avLst/>
              <a:gdLst/>
              <a:ahLst/>
              <a:cxnLst/>
              <a:rect l="l" t="t" r="r" b="b"/>
              <a:pathLst>
                <a:path w="1433" h="1436" extrusionOk="0">
                  <a:moveTo>
                    <a:pt x="609" y="0"/>
                  </a:moveTo>
                  <a:cubicBezTo>
                    <a:pt x="480" y="0"/>
                    <a:pt x="345" y="49"/>
                    <a:pt x="215" y="166"/>
                  </a:cubicBezTo>
                  <a:cubicBezTo>
                    <a:pt x="132" y="237"/>
                    <a:pt x="96" y="356"/>
                    <a:pt x="72" y="463"/>
                  </a:cubicBezTo>
                  <a:cubicBezTo>
                    <a:pt x="24" y="642"/>
                    <a:pt x="1" y="856"/>
                    <a:pt x="72" y="1035"/>
                  </a:cubicBezTo>
                  <a:cubicBezTo>
                    <a:pt x="120" y="1118"/>
                    <a:pt x="179" y="1190"/>
                    <a:pt x="251" y="1273"/>
                  </a:cubicBezTo>
                  <a:cubicBezTo>
                    <a:pt x="352" y="1354"/>
                    <a:pt x="488" y="1436"/>
                    <a:pt x="637" y="1436"/>
                  </a:cubicBezTo>
                  <a:cubicBezTo>
                    <a:pt x="663" y="1436"/>
                    <a:pt x="689" y="1433"/>
                    <a:pt x="715" y="1428"/>
                  </a:cubicBezTo>
                  <a:cubicBezTo>
                    <a:pt x="834" y="1416"/>
                    <a:pt x="917" y="1345"/>
                    <a:pt x="1013" y="1273"/>
                  </a:cubicBezTo>
                  <a:cubicBezTo>
                    <a:pt x="1084" y="1214"/>
                    <a:pt x="1144" y="1154"/>
                    <a:pt x="1191" y="1059"/>
                  </a:cubicBezTo>
                  <a:cubicBezTo>
                    <a:pt x="1432" y="605"/>
                    <a:pt x="1061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961221" y="1714535"/>
              <a:ext cx="50709" cy="51172"/>
            </a:xfrm>
            <a:custGeom>
              <a:avLst/>
              <a:gdLst/>
              <a:ahLst/>
              <a:cxnLst/>
              <a:rect l="l" t="t" r="r" b="b"/>
              <a:pathLst>
                <a:path w="1424" h="1437" extrusionOk="0">
                  <a:moveTo>
                    <a:pt x="609" y="1"/>
                  </a:moveTo>
                  <a:cubicBezTo>
                    <a:pt x="483" y="1"/>
                    <a:pt x="351" y="50"/>
                    <a:pt x="227" y="167"/>
                  </a:cubicBezTo>
                  <a:cubicBezTo>
                    <a:pt x="132" y="238"/>
                    <a:pt x="108" y="357"/>
                    <a:pt x="72" y="464"/>
                  </a:cubicBezTo>
                  <a:cubicBezTo>
                    <a:pt x="37" y="643"/>
                    <a:pt x="1" y="857"/>
                    <a:pt x="72" y="1036"/>
                  </a:cubicBezTo>
                  <a:cubicBezTo>
                    <a:pt x="120" y="1119"/>
                    <a:pt x="180" y="1191"/>
                    <a:pt x="251" y="1274"/>
                  </a:cubicBezTo>
                  <a:cubicBezTo>
                    <a:pt x="352" y="1355"/>
                    <a:pt x="489" y="1437"/>
                    <a:pt x="637" y="1437"/>
                  </a:cubicBezTo>
                  <a:cubicBezTo>
                    <a:pt x="663" y="1437"/>
                    <a:pt x="689" y="1434"/>
                    <a:pt x="715" y="1429"/>
                  </a:cubicBezTo>
                  <a:cubicBezTo>
                    <a:pt x="834" y="1417"/>
                    <a:pt x="930" y="1346"/>
                    <a:pt x="1013" y="1274"/>
                  </a:cubicBezTo>
                  <a:cubicBezTo>
                    <a:pt x="1084" y="1203"/>
                    <a:pt x="1144" y="1155"/>
                    <a:pt x="1192" y="1060"/>
                  </a:cubicBezTo>
                  <a:cubicBezTo>
                    <a:pt x="1423" y="606"/>
                    <a:pt x="1050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54392" y="2489839"/>
              <a:ext cx="34827" cy="35432"/>
            </a:xfrm>
            <a:custGeom>
              <a:avLst/>
              <a:gdLst/>
              <a:ahLst/>
              <a:cxnLst/>
              <a:rect l="l" t="t" r="r" b="b"/>
              <a:pathLst>
                <a:path w="978" h="995" extrusionOk="0">
                  <a:moveTo>
                    <a:pt x="412" y="0"/>
                  </a:moveTo>
                  <a:cubicBezTo>
                    <a:pt x="324" y="0"/>
                    <a:pt x="232" y="34"/>
                    <a:pt x="143" y="112"/>
                  </a:cubicBezTo>
                  <a:cubicBezTo>
                    <a:pt x="84" y="171"/>
                    <a:pt x="60" y="243"/>
                    <a:pt x="36" y="314"/>
                  </a:cubicBezTo>
                  <a:cubicBezTo>
                    <a:pt x="12" y="457"/>
                    <a:pt x="1" y="588"/>
                    <a:pt x="36" y="707"/>
                  </a:cubicBezTo>
                  <a:cubicBezTo>
                    <a:pt x="72" y="767"/>
                    <a:pt x="120" y="826"/>
                    <a:pt x="179" y="874"/>
                  </a:cubicBezTo>
                  <a:cubicBezTo>
                    <a:pt x="255" y="939"/>
                    <a:pt x="361" y="994"/>
                    <a:pt x="461" y="994"/>
                  </a:cubicBezTo>
                  <a:cubicBezTo>
                    <a:pt x="470" y="994"/>
                    <a:pt x="479" y="994"/>
                    <a:pt x="489" y="993"/>
                  </a:cubicBezTo>
                  <a:cubicBezTo>
                    <a:pt x="560" y="969"/>
                    <a:pt x="632" y="933"/>
                    <a:pt x="691" y="874"/>
                  </a:cubicBezTo>
                  <a:cubicBezTo>
                    <a:pt x="739" y="826"/>
                    <a:pt x="786" y="778"/>
                    <a:pt x="810" y="719"/>
                  </a:cubicBezTo>
                  <a:cubicBezTo>
                    <a:pt x="978" y="421"/>
                    <a:pt x="724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1232996" y="2046778"/>
              <a:ext cx="35254" cy="35432"/>
            </a:xfrm>
            <a:custGeom>
              <a:avLst/>
              <a:gdLst/>
              <a:ahLst/>
              <a:cxnLst/>
              <a:rect l="l" t="t" r="r" b="b"/>
              <a:pathLst>
                <a:path w="990" h="995" extrusionOk="0">
                  <a:moveTo>
                    <a:pt x="414" y="0"/>
                  </a:moveTo>
                  <a:cubicBezTo>
                    <a:pt x="328" y="0"/>
                    <a:pt x="239" y="34"/>
                    <a:pt x="156" y="112"/>
                  </a:cubicBezTo>
                  <a:cubicBezTo>
                    <a:pt x="96" y="171"/>
                    <a:pt x="60" y="243"/>
                    <a:pt x="48" y="314"/>
                  </a:cubicBezTo>
                  <a:cubicBezTo>
                    <a:pt x="25" y="457"/>
                    <a:pt x="1" y="588"/>
                    <a:pt x="48" y="707"/>
                  </a:cubicBezTo>
                  <a:cubicBezTo>
                    <a:pt x="84" y="767"/>
                    <a:pt x="120" y="826"/>
                    <a:pt x="179" y="874"/>
                  </a:cubicBezTo>
                  <a:cubicBezTo>
                    <a:pt x="266" y="939"/>
                    <a:pt x="373" y="994"/>
                    <a:pt x="473" y="994"/>
                  </a:cubicBezTo>
                  <a:cubicBezTo>
                    <a:pt x="482" y="994"/>
                    <a:pt x="492" y="994"/>
                    <a:pt x="501" y="993"/>
                  </a:cubicBezTo>
                  <a:cubicBezTo>
                    <a:pt x="572" y="969"/>
                    <a:pt x="644" y="933"/>
                    <a:pt x="703" y="874"/>
                  </a:cubicBezTo>
                  <a:cubicBezTo>
                    <a:pt x="751" y="826"/>
                    <a:pt x="799" y="778"/>
                    <a:pt x="822" y="719"/>
                  </a:cubicBezTo>
                  <a:cubicBezTo>
                    <a:pt x="990" y="421"/>
                    <a:pt x="721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895949" y="2698443"/>
              <a:ext cx="35574" cy="35432"/>
            </a:xfrm>
            <a:custGeom>
              <a:avLst/>
              <a:gdLst/>
              <a:ahLst/>
              <a:cxnLst/>
              <a:rect l="l" t="t" r="r" b="b"/>
              <a:pathLst>
                <a:path w="999" h="995" extrusionOk="0">
                  <a:moveTo>
                    <a:pt x="424" y="0"/>
                  </a:moveTo>
                  <a:cubicBezTo>
                    <a:pt x="336" y="0"/>
                    <a:pt x="244" y="34"/>
                    <a:pt x="155" y="112"/>
                  </a:cubicBezTo>
                  <a:cubicBezTo>
                    <a:pt x="96" y="171"/>
                    <a:pt x="60" y="243"/>
                    <a:pt x="48" y="326"/>
                  </a:cubicBezTo>
                  <a:cubicBezTo>
                    <a:pt x="24" y="457"/>
                    <a:pt x="0" y="588"/>
                    <a:pt x="48" y="707"/>
                  </a:cubicBezTo>
                  <a:cubicBezTo>
                    <a:pt x="84" y="766"/>
                    <a:pt x="119" y="826"/>
                    <a:pt x="179" y="874"/>
                  </a:cubicBezTo>
                  <a:cubicBezTo>
                    <a:pt x="266" y="939"/>
                    <a:pt x="373" y="994"/>
                    <a:pt x="472" y="994"/>
                  </a:cubicBezTo>
                  <a:cubicBezTo>
                    <a:pt x="482" y="994"/>
                    <a:pt x="491" y="994"/>
                    <a:pt x="500" y="993"/>
                  </a:cubicBezTo>
                  <a:cubicBezTo>
                    <a:pt x="572" y="981"/>
                    <a:pt x="643" y="933"/>
                    <a:pt x="703" y="874"/>
                  </a:cubicBezTo>
                  <a:cubicBezTo>
                    <a:pt x="750" y="826"/>
                    <a:pt x="798" y="790"/>
                    <a:pt x="822" y="731"/>
                  </a:cubicBezTo>
                  <a:cubicBezTo>
                    <a:pt x="999" y="424"/>
                    <a:pt x="73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040952" y="2630321"/>
              <a:ext cx="19123" cy="19372"/>
            </a:xfrm>
            <a:custGeom>
              <a:avLst/>
              <a:gdLst/>
              <a:ahLst/>
              <a:cxnLst/>
              <a:rect l="l" t="t" r="r" b="b"/>
              <a:pathLst>
                <a:path w="537" h="544" extrusionOk="0">
                  <a:moveTo>
                    <a:pt x="226" y="1"/>
                  </a:moveTo>
                  <a:cubicBezTo>
                    <a:pt x="179" y="1"/>
                    <a:pt x="130" y="18"/>
                    <a:pt x="84" y="60"/>
                  </a:cubicBezTo>
                  <a:cubicBezTo>
                    <a:pt x="60" y="96"/>
                    <a:pt x="36" y="143"/>
                    <a:pt x="24" y="179"/>
                  </a:cubicBezTo>
                  <a:cubicBezTo>
                    <a:pt x="12" y="262"/>
                    <a:pt x="0" y="334"/>
                    <a:pt x="24" y="393"/>
                  </a:cubicBezTo>
                  <a:cubicBezTo>
                    <a:pt x="36" y="417"/>
                    <a:pt x="72" y="453"/>
                    <a:pt x="96" y="477"/>
                  </a:cubicBezTo>
                  <a:cubicBezTo>
                    <a:pt x="133" y="514"/>
                    <a:pt x="177" y="544"/>
                    <a:pt x="229" y="544"/>
                  </a:cubicBezTo>
                  <a:cubicBezTo>
                    <a:pt x="243" y="544"/>
                    <a:pt x="258" y="542"/>
                    <a:pt x="274" y="536"/>
                  </a:cubicBezTo>
                  <a:cubicBezTo>
                    <a:pt x="322" y="524"/>
                    <a:pt x="357" y="513"/>
                    <a:pt x="393" y="477"/>
                  </a:cubicBezTo>
                  <a:cubicBezTo>
                    <a:pt x="429" y="453"/>
                    <a:pt x="441" y="441"/>
                    <a:pt x="453" y="405"/>
                  </a:cubicBezTo>
                  <a:cubicBezTo>
                    <a:pt x="536" y="229"/>
                    <a:pt x="395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1194430" y="2621846"/>
              <a:ext cx="19550" cy="19372"/>
            </a:xfrm>
            <a:custGeom>
              <a:avLst/>
              <a:gdLst/>
              <a:ahLst/>
              <a:cxnLst/>
              <a:rect l="l" t="t" r="r" b="b"/>
              <a:pathLst>
                <a:path w="549" h="544" extrusionOk="0">
                  <a:moveTo>
                    <a:pt x="234" y="1"/>
                  </a:moveTo>
                  <a:cubicBezTo>
                    <a:pt x="187" y="1"/>
                    <a:pt x="140" y="18"/>
                    <a:pt x="96" y="60"/>
                  </a:cubicBezTo>
                  <a:cubicBezTo>
                    <a:pt x="60" y="96"/>
                    <a:pt x="48" y="143"/>
                    <a:pt x="36" y="179"/>
                  </a:cubicBezTo>
                  <a:cubicBezTo>
                    <a:pt x="12" y="262"/>
                    <a:pt x="0" y="334"/>
                    <a:pt x="36" y="393"/>
                  </a:cubicBezTo>
                  <a:cubicBezTo>
                    <a:pt x="48" y="417"/>
                    <a:pt x="72" y="453"/>
                    <a:pt x="108" y="477"/>
                  </a:cubicBezTo>
                  <a:cubicBezTo>
                    <a:pt x="145" y="514"/>
                    <a:pt x="189" y="544"/>
                    <a:pt x="241" y="544"/>
                  </a:cubicBezTo>
                  <a:cubicBezTo>
                    <a:pt x="255" y="544"/>
                    <a:pt x="270" y="541"/>
                    <a:pt x="286" y="536"/>
                  </a:cubicBezTo>
                  <a:cubicBezTo>
                    <a:pt x="334" y="524"/>
                    <a:pt x="358" y="512"/>
                    <a:pt x="405" y="477"/>
                  </a:cubicBezTo>
                  <a:cubicBezTo>
                    <a:pt x="429" y="453"/>
                    <a:pt x="453" y="441"/>
                    <a:pt x="465" y="405"/>
                  </a:cubicBezTo>
                  <a:cubicBezTo>
                    <a:pt x="548" y="228"/>
                    <a:pt x="399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906560" y="2081996"/>
              <a:ext cx="19550" cy="19301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34" y="0"/>
                  </a:moveTo>
                  <a:cubicBezTo>
                    <a:pt x="187" y="0"/>
                    <a:pt x="140" y="19"/>
                    <a:pt x="95" y="63"/>
                  </a:cubicBezTo>
                  <a:cubicBezTo>
                    <a:pt x="60" y="87"/>
                    <a:pt x="48" y="135"/>
                    <a:pt x="36" y="182"/>
                  </a:cubicBezTo>
                  <a:cubicBezTo>
                    <a:pt x="24" y="254"/>
                    <a:pt x="0" y="325"/>
                    <a:pt x="36" y="385"/>
                  </a:cubicBezTo>
                  <a:cubicBezTo>
                    <a:pt x="48" y="421"/>
                    <a:pt x="83" y="444"/>
                    <a:pt x="107" y="480"/>
                  </a:cubicBezTo>
                  <a:cubicBezTo>
                    <a:pt x="148" y="511"/>
                    <a:pt x="199" y="542"/>
                    <a:pt x="258" y="542"/>
                  </a:cubicBezTo>
                  <a:cubicBezTo>
                    <a:pt x="267" y="542"/>
                    <a:pt x="276" y="541"/>
                    <a:pt x="286" y="540"/>
                  </a:cubicBezTo>
                  <a:cubicBezTo>
                    <a:pt x="333" y="516"/>
                    <a:pt x="357" y="504"/>
                    <a:pt x="405" y="480"/>
                  </a:cubicBezTo>
                  <a:cubicBezTo>
                    <a:pt x="441" y="444"/>
                    <a:pt x="452" y="432"/>
                    <a:pt x="464" y="397"/>
                  </a:cubicBezTo>
                  <a:cubicBezTo>
                    <a:pt x="548" y="239"/>
                    <a:pt x="399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908448" y="2214323"/>
              <a:ext cx="52382" cy="50887"/>
            </a:xfrm>
            <a:custGeom>
              <a:avLst/>
              <a:gdLst/>
              <a:ahLst/>
              <a:cxnLst/>
              <a:rect l="l" t="t" r="r" b="b"/>
              <a:pathLst>
                <a:path w="1471" h="1429" extrusionOk="0">
                  <a:moveTo>
                    <a:pt x="890" y="1"/>
                  </a:moveTo>
                  <a:cubicBezTo>
                    <a:pt x="776" y="1"/>
                    <a:pt x="688" y="54"/>
                    <a:pt x="590" y="98"/>
                  </a:cubicBezTo>
                  <a:cubicBezTo>
                    <a:pt x="519" y="134"/>
                    <a:pt x="423" y="181"/>
                    <a:pt x="364" y="253"/>
                  </a:cubicBezTo>
                  <a:cubicBezTo>
                    <a:pt x="0" y="657"/>
                    <a:pt x="279" y="1429"/>
                    <a:pt x="786" y="1429"/>
                  </a:cubicBezTo>
                  <a:cubicBezTo>
                    <a:pt x="877" y="1429"/>
                    <a:pt x="975" y="1404"/>
                    <a:pt x="1078" y="1348"/>
                  </a:cubicBezTo>
                  <a:cubicBezTo>
                    <a:pt x="1185" y="1288"/>
                    <a:pt x="1245" y="1193"/>
                    <a:pt x="1304" y="1086"/>
                  </a:cubicBezTo>
                  <a:cubicBezTo>
                    <a:pt x="1400" y="931"/>
                    <a:pt x="1471" y="729"/>
                    <a:pt x="1435" y="538"/>
                  </a:cubicBezTo>
                  <a:cubicBezTo>
                    <a:pt x="1423" y="431"/>
                    <a:pt x="1376" y="348"/>
                    <a:pt x="1316" y="276"/>
                  </a:cubicBezTo>
                  <a:cubicBezTo>
                    <a:pt x="1233" y="134"/>
                    <a:pt x="1078" y="3"/>
                    <a:pt x="923" y="3"/>
                  </a:cubicBezTo>
                  <a:cubicBezTo>
                    <a:pt x="912" y="1"/>
                    <a:pt x="901" y="1"/>
                    <a:pt x="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748310" y="1927769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25"/>
                    <a:pt x="396" y="60"/>
                  </a:cubicBezTo>
                  <a:cubicBezTo>
                    <a:pt x="336" y="84"/>
                    <a:pt x="301" y="120"/>
                    <a:pt x="253" y="168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58"/>
                    <a:pt x="836" y="787"/>
                    <a:pt x="872" y="727"/>
                  </a:cubicBezTo>
                  <a:cubicBezTo>
                    <a:pt x="932" y="608"/>
                    <a:pt x="979" y="489"/>
                    <a:pt x="967" y="358"/>
                  </a:cubicBezTo>
                  <a:cubicBezTo>
                    <a:pt x="955" y="299"/>
                    <a:pt x="920" y="227"/>
                    <a:pt x="896" y="180"/>
                  </a:cubicBezTo>
                  <a:cubicBezTo>
                    <a:pt x="836" y="84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8029" y="2163508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37"/>
                    <a:pt x="408" y="60"/>
                  </a:cubicBezTo>
                  <a:cubicBezTo>
                    <a:pt x="348" y="96"/>
                    <a:pt x="301" y="120"/>
                    <a:pt x="253" y="167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70"/>
                    <a:pt x="836" y="787"/>
                    <a:pt x="884" y="727"/>
                  </a:cubicBezTo>
                  <a:cubicBezTo>
                    <a:pt x="944" y="608"/>
                    <a:pt x="979" y="489"/>
                    <a:pt x="967" y="358"/>
                  </a:cubicBezTo>
                  <a:cubicBezTo>
                    <a:pt x="956" y="298"/>
                    <a:pt x="920" y="227"/>
                    <a:pt x="896" y="179"/>
                  </a:cubicBezTo>
                  <a:cubicBezTo>
                    <a:pt x="836" y="96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576137" y="1979510"/>
              <a:ext cx="34933" cy="33616"/>
            </a:xfrm>
            <a:custGeom>
              <a:avLst/>
              <a:gdLst/>
              <a:ahLst/>
              <a:cxnLst/>
              <a:rect l="l" t="t" r="r" b="b"/>
              <a:pathLst>
                <a:path w="981" h="944" extrusionOk="0">
                  <a:moveTo>
                    <a:pt x="623" y="0"/>
                  </a:moveTo>
                  <a:cubicBezTo>
                    <a:pt x="552" y="0"/>
                    <a:pt x="468" y="36"/>
                    <a:pt x="397" y="60"/>
                  </a:cubicBezTo>
                  <a:cubicBezTo>
                    <a:pt x="337" y="96"/>
                    <a:pt x="290" y="120"/>
                    <a:pt x="254" y="167"/>
                  </a:cubicBezTo>
                  <a:cubicBezTo>
                    <a:pt x="0" y="421"/>
                    <a:pt x="188" y="944"/>
                    <a:pt x="537" y="944"/>
                  </a:cubicBezTo>
                  <a:cubicBezTo>
                    <a:pt x="597" y="944"/>
                    <a:pt x="662" y="928"/>
                    <a:pt x="730" y="893"/>
                  </a:cubicBezTo>
                  <a:cubicBezTo>
                    <a:pt x="790" y="870"/>
                    <a:pt x="826" y="798"/>
                    <a:pt x="873" y="739"/>
                  </a:cubicBezTo>
                  <a:cubicBezTo>
                    <a:pt x="933" y="608"/>
                    <a:pt x="980" y="501"/>
                    <a:pt x="968" y="358"/>
                  </a:cubicBezTo>
                  <a:cubicBezTo>
                    <a:pt x="945" y="298"/>
                    <a:pt x="921" y="227"/>
                    <a:pt x="885" y="179"/>
                  </a:cubicBezTo>
                  <a:cubicBezTo>
                    <a:pt x="826" y="96"/>
                    <a:pt x="730" y="0"/>
                    <a:pt x="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88969" y="1923923"/>
              <a:ext cx="52810" cy="50851"/>
            </a:xfrm>
            <a:custGeom>
              <a:avLst/>
              <a:gdLst/>
              <a:ahLst/>
              <a:cxnLst/>
              <a:rect l="l" t="t" r="r" b="b"/>
              <a:pathLst>
                <a:path w="1483" h="1428" extrusionOk="0">
                  <a:moveTo>
                    <a:pt x="903" y="0"/>
                  </a:moveTo>
                  <a:cubicBezTo>
                    <a:pt x="797" y="0"/>
                    <a:pt x="699" y="54"/>
                    <a:pt x="601" y="97"/>
                  </a:cubicBezTo>
                  <a:cubicBezTo>
                    <a:pt x="530" y="133"/>
                    <a:pt x="434" y="180"/>
                    <a:pt x="375" y="252"/>
                  </a:cubicBezTo>
                  <a:cubicBezTo>
                    <a:pt x="1" y="646"/>
                    <a:pt x="288" y="1427"/>
                    <a:pt x="799" y="1427"/>
                  </a:cubicBezTo>
                  <a:cubicBezTo>
                    <a:pt x="890" y="1427"/>
                    <a:pt x="987" y="1403"/>
                    <a:pt x="1089" y="1347"/>
                  </a:cubicBezTo>
                  <a:cubicBezTo>
                    <a:pt x="1196" y="1276"/>
                    <a:pt x="1256" y="1192"/>
                    <a:pt x="1316" y="1085"/>
                  </a:cubicBezTo>
                  <a:cubicBezTo>
                    <a:pt x="1411" y="930"/>
                    <a:pt x="1482" y="728"/>
                    <a:pt x="1447" y="538"/>
                  </a:cubicBezTo>
                  <a:cubicBezTo>
                    <a:pt x="1435" y="430"/>
                    <a:pt x="1387" y="347"/>
                    <a:pt x="1327" y="276"/>
                  </a:cubicBezTo>
                  <a:cubicBezTo>
                    <a:pt x="1244" y="133"/>
                    <a:pt x="1089" y="2"/>
                    <a:pt x="935" y="2"/>
                  </a:cubicBezTo>
                  <a:cubicBezTo>
                    <a:pt x="924" y="1"/>
                    <a:pt x="914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69557" y="1739498"/>
              <a:ext cx="52489" cy="50709"/>
            </a:xfrm>
            <a:custGeom>
              <a:avLst/>
              <a:gdLst/>
              <a:ahLst/>
              <a:cxnLst/>
              <a:rect l="l" t="t" r="r" b="b"/>
              <a:pathLst>
                <a:path w="1474" h="1424" extrusionOk="0">
                  <a:moveTo>
                    <a:pt x="883" y="0"/>
                  </a:moveTo>
                  <a:cubicBezTo>
                    <a:pt x="778" y="0"/>
                    <a:pt x="690" y="53"/>
                    <a:pt x="592" y="97"/>
                  </a:cubicBezTo>
                  <a:cubicBezTo>
                    <a:pt x="521" y="133"/>
                    <a:pt x="425" y="180"/>
                    <a:pt x="366" y="252"/>
                  </a:cubicBezTo>
                  <a:cubicBezTo>
                    <a:pt x="1" y="647"/>
                    <a:pt x="284" y="1423"/>
                    <a:pt x="795" y="1423"/>
                  </a:cubicBezTo>
                  <a:cubicBezTo>
                    <a:pt x="884" y="1423"/>
                    <a:pt x="980" y="1400"/>
                    <a:pt x="1080" y="1347"/>
                  </a:cubicBezTo>
                  <a:cubicBezTo>
                    <a:pt x="1187" y="1287"/>
                    <a:pt x="1247" y="1192"/>
                    <a:pt x="1306" y="1085"/>
                  </a:cubicBezTo>
                  <a:cubicBezTo>
                    <a:pt x="1402" y="930"/>
                    <a:pt x="1473" y="728"/>
                    <a:pt x="1437" y="537"/>
                  </a:cubicBezTo>
                  <a:cubicBezTo>
                    <a:pt x="1425" y="430"/>
                    <a:pt x="1378" y="347"/>
                    <a:pt x="1318" y="275"/>
                  </a:cubicBezTo>
                  <a:cubicBezTo>
                    <a:pt x="1235" y="133"/>
                    <a:pt x="1080" y="2"/>
                    <a:pt x="913" y="2"/>
                  </a:cubicBezTo>
                  <a:cubicBezTo>
                    <a:pt x="903" y="1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764940" y="2222015"/>
              <a:ext cx="30981" cy="30090"/>
            </a:xfrm>
            <a:custGeom>
              <a:avLst/>
              <a:gdLst/>
              <a:ahLst/>
              <a:cxnLst/>
              <a:rect l="l" t="t" r="r" b="b"/>
              <a:pathLst>
                <a:path w="870" h="845" extrusionOk="0">
                  <a:moveTo>
                    <a:pt x="524" y="1"/>
                  </a:moveTo>
                  <a:cubicBezTo>
                    <a:pt x="453" y="1"/>
                    <a:pt x="393" y="13"/>
                    <a:pt x="334" y="60"/>
                  </a:cubicBezTo>
                  <a:lnTo>
                    <a:pt x="203" y="144"/>
                  </a:lnTo>
                  <a:cubicBezTo>
                    <a:pt x="0" y="387"/>
                    <a:pt x="177" y="845"/>
                    <a:pt x="468" y="845"/>
                  </a:cubicBezTo>
                  <a:cubicBezTo>
                    <a:pt x="519" y="845"/>
                    <a:pt x="574" y="831"/>
                    <a:pt x="631" y="799"/>
                  </a:cubicBezTo>
                  <a:cubicBezTo>
                    <a:pt x="691" y="775"/>
                    <a:pt x="739" y="715"/>
                    <a:pt x="762" y="656"/>
                  </a:cubicBezTo>
                  <a:cubicBezTo>
                    <a:pt x="822" y="549"/>
                    <a:pt x="869" y="441"/>
                    <a:pt x="846" y="322"/>
                  </a:cubicBezTo>
                  <a:cubicBezTo>
                    <a:pt x="822" y="263"/>
                    <a:pt x="810" y="203"/>
                    <a:pt x="762" y="156"/>
                  </a:cubicBezTo>
                  <a:cubicBezTo>
                    <a:pt x="703" y="84"/>
                    <a:pt x="631" y="13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257500" y="1905299"/>
              <a:ext cx="31764" cy="30375"/>
            </a:xfrm>
            <a:custGeom>
              <a:avLst/>
              <a:gdLst/>
              <a:ahLst/>
              <a:cxnLst/>
              <a:rect l="l" t="t" r="r" b="b"/>
              <a:pathLst>
                <a:path w="892" h="853" extrusionOk="0">
                  <a:moveTo>
                    <a:pt x="546" y="1"/>
                  </a:moveTo>
                  <a:cubicBezTo>
                    <a:pt x="475" y="1"/>
                    <a:pt x="415" y="25"/>
                    <a:pt x="356" y="60"/>
                  </a:cubicBezTo>
                  <a:lnTo>
                    <a:pt x="225" y="156"/>
                  </a:lnTo>
                  <a:cubicBezTo>
                    <a:pt x="1" y="400"/>
                    <a:pt x="177" y="853"/>
                    <a:pt x="486" y="853"/>
                  </a:cubicBezTo>
                  <a:cubicBezTo>
                    <a:pt x="538" y="853"/>
                    <a:pt x="595" y="840"/>
                    <a:pt x="653" y="811"/>
                  </a:cubicBezTo>
                  <a:cubicBezTo>
                    <a:pt x="713" y="775"/>
                    <a:pt x="761" y="715"/>
                    <a:pt x="784" y="656"/>
                  </a:cubicBezTo>
                  <a:cubicBezTo>
                    <a:pt x="844" y="560"/>
                    <a:pt x="892" y="453"/>
                    <a:pt x="856" y="334"/>
                  </a:cubicBezTo>
                  <a:cubicBezTo>
                    <a:pt x="844" y="275"/>
                    <a:pt x="832" y="215"/>
                    <a:pt x="784" y="168"/>
                  </a:cubicBezTo>
                  <a:cubicBezTo>
                    <a:pt x="725" y="96"/>
                    <a:pt x="653" y="25"/>
                    <a:pt x="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1196104" y="1838316"/>
              <a:ext cx="31444" cy="30090"/>
            </a:xfrm>
            <a:custGeom>
              <a:avLst/>
              <a:gdLst/>
              <a:ahLst/>
              <a:cxnLst/>
              <a:rect l="l" t="t" r="r" b="b"/>
              <a:pathLst>
                <a:path w="883" h="845" extrusionOk="0">
                  <a:moveTo>
                    <a:pt x="537" y="1"/>
                  </a:moveTo>
                  <a:cubicBezTo>
                    <a:pt x="453" y="1"/>
                    <a:pt x="406" y="13"/>
                    <a:pt x="334" y="60"/>
                  </a:cubicBezTo>
                  <a:lnTo>
                    <a:pt x="203" y="144"/>
                  </a:lnTo>
                  <a:cubicBezTo>
                    <a:pt x="1" y="387"/>
                    <a:pt x="177" y="845"/>
                    <a:pt x="476" y="845"/>
                  </a:cubicBezTo>
                  <a:cubicBezTo>
                    <a:pt x="529" y="845"/>
                    <a:pt x="585" y="831"/>
                    <a:pt x="644" y="798"/>
                  </a:cubicBezTo>
                  <a:cubicBezTo>
                    <a:pt x="703" y="775"/>
                    <a:pt x="739" y="715"/>
                    <a:pt x="775" y="656"/>
                  </a:cubicBezTo>
                  <a:cubicBezTo>
                    <a:pt x="834" y="548"/>
                    <a:pt x="882" y="441"/>
                    <a:pt x="846" y="322"/>
                  </a:cubicBezTo>
                  <a:cubicBezTo>
                    <a:pt x="834" y="263"/>
                    <a:pt x="823" y="203"/>
                    <a:pt x="775" y="155"/>
                  </a:cubicBezTo>
                  <a:cubicBezTo>
                    <a:pt x="715" y="84"/>
                    <a:pt x="644" y="13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719217" y="2498457"/>
              <a:ext cx="10968" cy="11466"/>
            </a:xfrm>
            <a:custGeom>
              <a:avLst/>
              <a:gdLst/>
              <a:ahLst/>
              <a:cxnLst/>
              <a:rect l="l" t="t" r="r" b="b"/>
              <a:pathLst>
                <a:path w="308" h="322" extrusionOk="0">
                  <a:moveTo>
                    <a:pt x="189" y="1"/>
                  </a:moveTo>
                  <a:cubicBezTo>
                    <a:pt x="165" y="1"/>
                    <a:pt x="141" y="13"/>
                    <a:pt x="118" y="13"/>
                  </a:cubicBezTo>
                  <a:cubicBezTo>
                    <a:pt x="106" y="25"/>
                    <a:pt x="82" y="25"/>
                    <a:pt x="70" y="48"/>
                  </a:cubicBezTo>
                  <a:cubicBezTo>
                    <a:pt x="0" y="148"/>
                    <a:pt x="55" y="321"/>
                    <a:pt x="165" y="321"/>
                  </a:cubicBezTo>
                  <a:cubicBezTo>
                    <a:pt x="187" y="321"/>
                    <a:pt x="211" y="314"/>
                    <a:pt x="237" y="298"/>
                  </a:cubicBezTo>
                  <a:cubicBezTo>
                    <a:pt x="248" y="286"/>
                    <a:pt x="260" y="275"/>
                    <a:pt x="284" y="239"/>
                  </a:cubicBezTo>
                  <a:cubicBezTo>
                    <a:pt x="296" y="191"/>
                    <a:pt x="308" y="167"/>
                    <a:pt x="308" y="120"/>
                  </a:cubicBezTo>
                  <a:cubicBezTo>
                    <a:pt x="308" y="108"/>
                    <a:pt x="296" y="72"/>
                    <a:pt x="284" y="60"/>
                  </a:cubicBezTo>
                  <a:cubicBezTo>
                    <a:pt x="260" y="36"/>
                    <a:pt x="22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1275727" y="2338959"/>
              <a:ext cx="69261" cy="58472"/>
            </a:xfrm>
            <a:custGeom>
              <a:avLst/>
              <a:gdLst/>
              <a:ahLst/>
              <a:cxnLst/>
              <a:rect l="l" t="t" r="r" b="b"/>
              <a:pathLst>
                <a:path w="1945" h="1642" extrusionOk="0">
                  <a:moveTo>
                    <a:pt x="864" y="1"/>
                  </a:moveTo>
                  <a:cubicBezTo>
                    <a:pt x="408" y="1"/>
                    <a:pt x="0" y="322"/>
                    <a:pt x="75" y="884"/>
                  </a:cubicBezTo>
                  <a:cubicBezTo>
                    <a:pt x="111" y="1205"/>
                    <a:pt x="408" y="1456"/>
                    <a:pt x="742" y="1575"/>
                  </a:cubicBezTo>
                  <a:cubicBezTo>
                    <a:pt x="834" y="1612"/>
                    <a:pt x="935" y="1642"/>
                    <a:pt x="1037" y="1642"/>
                  </a:cubicBezTo>
                  <a:cubicBezTo>
                    <a:pt x="1065" y="1642"/>
                    <a:pt x="1094" y="1639"/>
                    <a:pt x="1123" y="1634"/>
                  </a:cubicBezTo>
                  <a:cubicBezTo>
                    <a:pt x="1837" y="1598"/>
                    <a:pt x="1944" y="586"/>
                    <a:pt x="1456" y="193"/>
                  </a:cubicBezTo>
                  <a:cubicBezTo>
                    <a:pt x="1274" y="63"/>
                    <a:pt x="1065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1392634" y="2148516"/>
              <a:ext cx="68941" cy="58792"/>
            </a:xfrm>
            <a:custGeom>
              <a:avLst/>
              <a:gdLst/>
              <a:ahLst/>
              <a:cxnLst/>
              <a:rect l="l" t="t" r="r" b="b"/>
              <a:pathLst>
                <a:path w="1936" h="1651" extrusionOk="0">
                  <a:moveTo>
                    <a:pt x="857" y="0"/>
                  </a:moveTo>
                  <a:cubicBezTo>
                    <a:pt x="407" y="0"/>
                    <a:pt x="0" y="318"/>
                    <a:pt x="66" y="886"/>
                  </a:cubicBezTo>
                  <a:cubicBezTo>
                    <a:pt x="102" y="1208"/>
                    <a:pt x="399" y="1470"/>
                    <a:pt x="733" y="1589"/>
                  </a:cubicBezTo>
                  <a:cubicBezTo>
                    <a:pt x="836" y="1620"/>
                    <a:pt x="948" y="1650"/>
                    <a:pt x="1061" y="1650"/>
                  </a:cubicBezTo>
                  <a:cubicBezTo>
                    <a:pt x="1079" y="1650"/>
                    <a:pt x="1096" y="1650"/>
                    <a:pt x="1114" y="1648"/>
                  </a:cubicBezTo>
                  <a:cubicBezTo>
                    <a:pt x="1828" y="1601"/>
                    <a:pt x="1935" y="588"/>
                    <a:pt x="1447" y="196"/>
                  </a:cubicBezTo>
                  <a:cubicBezTo>
                    <a:pt x="1267" y="63"/>
                    <a:pt x="1058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712594" y="2064013"/>
              <a:ext cx="77915" cy="72644"/>
            </a:xfrm>
            <a:custGeom>
              <a:avLst/>
              <a:gdLst/>
              <a:ahLst/>
              <a:cxnLst/>
              <a:rect l="l" t="t" r="r" b="b"/>
              <a:pathLst>
                <a:path w="2188" h="2040" extrusionOk="0">
                  <a:moveTo>
                    <a:pt x="1059" y="0"/>
                  </a:moveTo>
                  <a:cubicBezTo>
                    <a:pt x="495" y="0"/>
                    <a:pt x="1" y="653"/>
                    <a:pt x="268" y="1342"/>
                  </a:cubicBezTo>
                  <a:cubicBezTo>
                    <a:pt x="375" y="1592"/>
                    <a:pt x="542" y="1818"/>
                    <a:pt x="780" y="1938"/>
                  </a:cubicBezTo>
                  <a:cubicBezTo>
                    <a:pt x="915" y="2008"/>
                    <a:pt x="1042" y="2039"/>
                    <a:pt x="1158" y="2039"/>
                  </a:cubicBezTo>
                  <a:cubicBezTo>
                    <a:pt x="1870" y="2039"/>
                    <a:pt x="2188" y="871"/>
                    <a:pt x="1697" y="318"/>
                  </a:cubicBezTo>
                  <a:cubicBezTo>
                    <a:pt x="1499" y="95"/>
                    <a:pt x="1274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622857" y="1669275"/>
              <a:ext cx="128374" cy="110533"/>
            </a:xfrm>
            <a:custGeom>
              <a:avLst/>
              <a:gdLst/>
              <a:ahLst/>
              <a:cxnLst/>
              <a:rect l="l" t="t" r="r" b="b"/>
              <a:pathLst>
                <a:path w="3605" h="3104" extrusionOk="0">
                  <a:moveTo>
                    <a:pt x="1797" y="1"/>
                  </a:moveTo>
                  <a:cubicBezTo>
                    <a:pt x="917" y="1"/>
                    <a:pt x="1" y="881"/>
                    <a:pt x="97" y="1807"/>
                  </a:cubicBezTo>
                  <a:cubicBezTo>
                    <a:pt x="157" y="2462"/>
                    <a:pt x="728" y="3021"/>
                    <a:pt x="1383" y="3093"/>
                  </a:cubicBezTo>
                  <a:cubicBezTo>
                    <a:pt x="1443" y="3100"/>
                    <a:pt x="1502" y="3103"/>
                    <a:pt x="1559" y="3103"/>
                  </a:cubicBezTo>
                  <a:cubicBezTo>
                    <a:pt x="2847" y="3103"/>
                    <a:pt x="3604" y="1381"/>
                    <a:pt x="2693" y="390"/>
                  </a:cubicBezTo>
                  <a:cubicBezTo>
                    <a:pt x="2432" y="117"/>
                    <a:pt x="2117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683963" y="2381762"/>
              <a:ext cx="29699" cy="26921"/>
            </a:xfrm>
            <a:custGeom>
              <a:avLst/>
              <a:gdLst/>
              <a:ahLst/>
              <a:cxnLst/>
              <a:rect l="l" t="t" r="r" b="b"/>
              <a:pathLst>
                <a:path w="834" h="756" extrusionOk="0">
                  <a:moveTo>
                    <a:pt x="342" y="0"/>
                  </a:moveTo>
                  <a:cubicBezTo>
                    <a:pt x="285" y="0"/>
                    <a:pt x="230" y="12"/>
                    <a:pt x="179" y="39"/>
                  </a:cubicBezTo>
                  <a:cubicBezTo>
                    <a:pt x="84" y="99"/>
                    <a:pt x="0" y="230"/>
                    <a:pt x="24" y="349"/>
                  </a:cubicBezTo>
                  <a:cubicBezTo>
                    <a:pt x="24" y="396"/>
                    <a:pt x="36" y="444"/>
                    <a:pt x="48" y="492"/>
                  </a:cubicBezTo>
                  <a:cubicBezTo>
                    <a:pt x="60" y="539"/>
                    <a:pt x="84" y="587"/>
                    <a:pt x="107" y="611"/>
                  </a:cubicBezTo>
                  <a:cubicBezTo>
                    <a:pt x="131" y="646"/>
                    <a:pt x="179" y="658"/>
                    <a:pt x="226" y="694"/>
                  </a:cubicBezTo>
                  <a:cubicBezTo>
                    <a:pt x="309" y="725"/>
                    <a:pt x="382" y="756"/>
                    <a:pt x="463" y="756"/>
                  </a:cubicBezTo>
                  <a:cubicBezTo>
                    <a:pt x="475" y="756"/>
                    <a:pt x="488" y="755"/>
                    <a:pt x="500" y="754"/>
                  </a:cubicBezTo>
                  <a:cubicBezTo>
                    <a:pt x="619" y="730"/>
                    <a:pt x="703" y="635"/>
                    <a:pt x="762" y="527"/>
                  </a:cubicBezTo>
                  <a:cubicBezTo>
                    <a:pt x="798" y="468"/>
                    <a:pt x="834" y="396"/>
                    <a:pt x="822" y="337"/>
                  </a:cubicBezTo>
                  <a:cubicBezTo>
                    <a:pt x="822" y="289"/>
                    <a:pt x="798" y="254"/>
                    <a:pt x="762" y="230"/>
                  </a:cubicBezTo>
                  <a:cubicBezTo>
                    <a:pt x="682" y="105"/>
                    <a:pt x="50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616127" y="2243631"/>
              <a:ext cx="46649" cy="45723"/>
            </a:xfrm>
            <a:custGeom>
              <a:avLst/>
              <a:gdLst/>
              <a:ahLst/>
              <a:cxnLst/>
              <a:rect l="l" t="t" r="r" b="b"/>
              <a:pathLst>
                <a:path w="1310" h="1284" extrusionOk="0">
                  <a:moveTo>
                    <a:pt x="676" y="0"/>
                  </a:moveTo>
                  <a:cubicBezTo>
                    <a:pt x="495" y="0"/>
                    <a:pt x="315" y="114"/>
                    <a:pt x="179" y="239"/>
                  </a:cubicBezTo>
                  <a:cubicBezTo>
                    <a:pt x="95" y="311"/>
                    <a:pt x="24" y="418"/>
                    <a:pt x="0" y="525"/>
                  </a:cubicBezTo>
                  <a:cubicBezTo>
                    <a:pt x="0" y="584"/>
                    <a:pt x="24" y="656"/>
                    <a:pt x="48" y="704"/>
                  </a:cubicBezTo>
                  <a:cubicBezTo>
                    <a:pt x="162" y="984"/>
                    <a:pt x="467" y="1283"/>
                    <a:pt x="780" y="1283"/>
                  </a:cubicBezTo>
                  <a:cubicBezTo>
                    <a:pt x="826" y="1283"/>
                    <a:pt x="872" y="1277"/>
                    <a:pt x="917" y="1263"/>
                  </a:cubicBezTo>
                  <a:cubicBezTo>
                    <a:pt x="1108" y="1204"/>
                    <a:pt x="1262" y="1037"/>
                    <a:pt x="1298" y="835"/>
                  </a:cubicBezTo>
                  <a:cubicBezTo>
                    <a:pt x="1310" y="739"/>
                    <a:pt x="1310" y="668"/>
                    <a:pt x="1298" y="584"/>
                  </a:cubicBezTo>
                  <a:cubicBezTo>
                    <a:pt x="1298" y="501"/>
                    <a:pt x="1286" y="430"/>
                    <a:pt x="1250" y="370"/>
                  </a:cubicBezTo>
                  <a:cubicBezTo>
                    <a:pt x="1227" y="311"/>
                    <a:pt x="1167" y="251"/>
                    <a:pt x="1108" y="203"/>
                  </a:cubicBezTo>
                  <a:cubicBezTo>
                    <a:pt x="988" y="120"/>
                    <a:pt x="857" y="13"/>
                    <a:pt x="703" y="1"/>
                  </a:cubicBezTo>
                  <a:cubicBezTo>
                    <a:pt x="694" y="1"/>
                    <a:pt x="685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392951232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>
            <a:spLocks noGrp="1"/>
          </p:cNvSpPr>
          <p:nvPr>
            <p:ph type="title"/>
          </p:nvPr>
        </p:nvSpPr>
        <p:spPr>
          <a:xfrm flipH="1">
            <a:off x="6053760" y="2811880"/>
            <a:ext cx="5062560" cy="13468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32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"/>
          </p:nvPr>
        </p:nvSpPr>
        <p:spPr>
          <a:xfrm flipH="1">
            <a:off x="6053760" y="4256101"/>
            <a:ext cx="506256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14080" y="3229560"/>
            <a:ext cx="2295840" cy="1683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1072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14240"/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/>
          <p:nvPr/>
        </p:nvSpPr>
        <p:spPr>
          <a:xfrm rot="10092884">
            <a:off x="-3267803" y="4032477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298" name="Google Shape;298;p17"/>
          <p:cNvGrpSpPr/>
          <p:nvPr/>
        </p:nvGrpSpPr>
        <p:grpSpPr>
          <a:xfrm rot="10800000">
            <a:off x="-1173030" y="480670"/>
            <a:ext cx="4289835" cy="5766877"/>
            <a:chOff x="7205131" y="218969"/>
            <a:chExt cx="2681147" cy="3604298"/>
          </a:xfrm>
        </p:grpSpPr>
        <p:pic>
          <p:nvPicPr>
            <p:cNvPr id="299" name="Google Shape;299;p17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4858466">
              <a:off x="7730774" y="2011689"/>
              <a:ext cx="1679808" cy="1697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7"/>
            <p:cNvPicPr preferRelativeResize="0"/>
            <p:nvPr/>
          </p:nvPicPr>
          <p:blipFill rotWithShape="1">
            <a:blip r:embed="rId3">
              <a:alphaModFix/>
            </a:blip>
            <a:srcRect l="34841" t="12748" r="28186" b="30313"/>
            <a:stretch/>
          </p:blipFill>
          <p:spPr>
            <a:xfrm rot="4780528" flipH="1">
              <a:off x="7246044" y="573496"/>
              <a:ext cx="2599321" cy="225174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4941870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">
  <p:cSld name="Numbers and text 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/>
          <p:nvPr/>
        </p:nvSpPr>
        <p:spPr>
          <a:xfrm rot="10092884">
            <a:off x="5985077" y="-4339963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303" name="Google Shape;303;p18"/>
          <p:cNvGrpSpPr/>
          <p:nvPr/>
        </p:nvGrpSpPr>
        <p:grpSpPr>
          <a:xfrm rot="10800000" flipH="1">
            <a:off x="-2376244" y="4232271"/>
            <a:ext cx="6825931" cy="6420386"/>
            <a:chOff x="-926640" y="-1173306"/>
            <a:chExt cx="4266207" cy="4012741"/>
          </a:xfrm>
        </p:grpSpPr>
        <p:pic>
          <p:nvPicPr>
            <p:cNvPr id="304" name="Google Shape;304;p18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-3902811">
              <a:off x="1375669" y="100127"/>
              <a:ext cx="1679806" cy="1697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18"/>
            <p:cNvPicPr preferRelativeResize="0"/>
            <p:nvPr/>
          </p:nvPicPr>
          <p:blipFill rotWithShape="1">
            <a:blip r:embed="rId3">
              <a:alphaModFix/>
            </a:blip>
            <a:srcRect l="31148" t="5377" r="27103" b="12769"/>
            <a:stretch/>
          </p:blipFill>
          <p:spPr>
            <a:xfrm rot="8492342">
              <a:off x="-293251" y="-656414"/>
              <a:ext cx="2701254" cy="29789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" name="Google Shape;306;p18"/>
          <p:cNvPicPr preferRelativeResize="0"/>
          <p:nvPr/>
        </p:nvPicPr>
        <p:blipFill rotWithShape="1">
          <a:blip r:embed="rId4">
            <a:alphaModFix/>
          </a:blip>
          <a:srcRect l="34841" t="12748" r="28186" b="30313"/>
          <a:stretch/>
        </p:blipFill>
        <p:spPr>
          <a:xfrm rot="-8548510" flipH="1">
            <a:off x="12046218" y="2238959"/>
            <a:ext cx="4158915" cy="3602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5">
            <a:alphaModFix/>
          </a:blip>
          <a:srcRect l="33270" t="11201" r="31930" b="28411"/>
          <a:stretch/>
        </p:blipFill>
        <p:spPr>
          <a:xfrm rot="8794098" flipH="1">
            <a:off x="-989307" y="-1633919"/>
            <a:ext cx="4261088" cy="415957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8"/>
          <p:cNvSpPr/>
          <p:nvPr/>
        </p:nvSpPr>
        <p:spPr>
          <a:xfrm rot="2532264" flipH="1">
            <a:off x="-4041224" y="965222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09" name="Google Shape;309;p18"/>
          <p:cNvSpPr/>
          <p:nvPr/>
        </p:nvSpPr>
        <p:spPr>
          <a:xfrm rot="-5400000">
            <a:off x="10206481" y="6393921"/>
            <a:ext cx="2480555" cy="304557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1"/>
          </p:nvPr>
        </p:nvSpPr>
        <p:spPr>
          <a:xfrm>
            <a:off x="3724800" y="2388539"/>
            <a:ext cx="71808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hasCustomPrompt="1"/>
          </p:nvPr>
        </p:nvSpPr>
        <p:spPr>
          <a:xfrm>
            <a:off x="3724800" y="1241317"/>
            <a:ext cx="7180800" cy="11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736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2"/>
          </p:nvPr>
        </p:nvSpPr>
        <p:spPr>
          <a:xfrm>
            <a:off x="3724800" y="4324099"/>
            <a:ext cx="71808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3" hasCustomPrompt="1"/>
          </p:nvPr>
        </p:nvSpPr>
        <p:spPr>
          <a:xfrm>
            <a:off x="3724800" y="3176838"/>
            <a:ext cx="7180800" cy="11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736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4"/>
          </p:nvPr>
        </p:nvSpPr>
        <p:spPr>
          <a:xfrm>
            <a:off x="3724800" y="6259659"/>
            <a:ext cx="7180800" cy="7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title" idx="5" hasCustomPrompt="1"/>
          </p:nvPr>
        </p:nvSpPr>
        <p:spPr>
          <a:xfrm>
            <a:off x="3724800" y="5112357"/>
            <a:ext cx="7180800" cy="11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736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8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4787527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1">
  <p:cSld name="Numbers and text 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/>
          <p:nvPr/>
        </p:nvSpPr>
        <p:spPr>
          <a:xfrm rot="-6014519" flipH="1">
            <a:off x="-3360563" y="4409808"/>
            <a:ext cx="11775626" cy="10229510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318" name="Google Shape;318;p19"/>
          <p:cNvSpPr/>
          <p:nvPr/>
        </p:nvSpPr>
        <p:spPr>
          <a:xfrm rot="2532264" flipH="1">
            <a:off x="11786016" y="956302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19" name="Google Shape;319;p19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subTitle" idx="1"/>
          </p:nvPr>
        </p:nvSpPr>
        <p:spPr>
          <a:xfrm>
            <a:off x="2852440" y="2484294"/>
            <a:ext cx="333408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subTitle" idx="2"/>
          </p:nvPr>
        </p:nvSpPr>
        <p:spPr>
          <a:xfrm>
            <a:off x="8443960" y="5132054"/>
            <a:ext cx="333408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subTitle" idx="3"/>
          </p:nvPr>
        </p:nvSpPr>
        <p:spPr>
          <a:xfrm>
            <a:off x="2852440" y="3186053"/>
            <a:ext cx="3334080" cy="100176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subTitle" idx="4"/>
          </p:nvPr>
        </p:nvSpPr>
        <p:spPr>
          <a:xfrm>
            <a:off x="8443960" y="5833813"/>
            <a:ext cx="3334080" cy="100176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title" idx="5" hasCustomPrompt="1"/>
          </p:nvPr>
        </p:nvSpPr>
        <p:spPr>
          <a:xfrm>
            <a:off x="1141240" y="2821120"/>
            <a:ext cx="171120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44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9"/>
          <p:cNvSpPr txBox="1">
            <a:spLocks noGrp="1"/>
          </p:cNvSpPr>
          <p:nvPr>
            <p:ph type="title" idx="6" hasCustomPrompt="1"/>
          </p:nvPr>
        </p:nvSpPr>
        <p:spPr>
          <a:xfrm>
            <a:off x="11778040" y="5499400"/>
            <a:ext cx="171120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44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8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059008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/>
          <p:nvPr/>
        </p:nvSpPr>
        <p:spPr>
          <a:xfrm rot="8828977">
            <a:off x="-996300" y="-100458"/>
            <a:ext cx="3179547" cy="5558285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328" name="Google Shape;328;p20"/>
          <p:cNvSpPr/>
          <p:nvPr/>
        </p:nvSpPr>
        <p:spPr>
          <a:xfrm rot="-10092884" flipH="1">
            <a:off x="9169197" y="2214597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329" name="Google Shape;329;p20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30" name="Google Shape;330;p20"/>
          <p:cNvGrpSpPr/>
          <p:nvPr/>
        </p:nvGrpSpPr>
        <p:grpSpPr>
          <a:xfrm>
            <a:off x="11955651" y="895830"/>
            <a:ext cx="4289835" cy="5766877"/>
            <a:chOff x="7472281" y="559894"/>
            <a:chExt cx="2681147" cy="3604298"/>
          </a:xfrm>
        </p:grpSpPr>
        <p:pic>
          <p:nvPicPr>
            <p:cNvPr id="331" name="Google Shape;331;p20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4858466">
              <a:off x="7997924" y="2352614"/>
              <a:ext cx="1679808" cy="1697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20"/>
            <p:cNvPicPr preferRelativeResize="0"/>
            <p:nvPr/>
          </p:nvPicPr>
          <p:blipFill rotWithShape="1">
            <a:blip r:embed="rId3">
              <a:alphaModFix/>
            </a:blip>
            <a:srcRect l="34841" t="12748" r="28186" b="30313"/>
            <a:stretch/>
          </p:blipFill>
          <p:spPr>
            <a:xfrm rot="4780528" flipH="1">
              <a:off x="7513194" y="914421"/>
              <a:ext cx="2599321" cy="225174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5333572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/>
          <p:nvPr/>
        </p:nvSpPr>
        <p:spPr>
          <a:xfrm rot="-6481494" flipH="1">
            <a:off x="-7759595" y="1160719"/>
            <a:ext cx="11775718" cy="10229592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335" name="Google Shape;335;p21"/>
          <p:cNvSpPr/>
          <p:nvPr/>
        </p:nvSpPr>
        <p:spPr>
          <a:xfrm rot="8267736">
            <a:off x="11410016" y="-2289179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36" name="Google Shape;336;p21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378872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 txBox="1">
            <a:spLocks noGrp="1"/>
          </p:cNvSpPr>
          <p:nvPr>
            <p:ph type="title"/>
          </p:nvPr>
        </p:nvSpPr>
        <p:spPr>
          <a:xfrm>
            <a:off x="1141160" y="2244720"/>
            <a:ext cx="7940160" cy="222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14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9" name="Google Shape;339;p22"/>
          <p:cNvSpPr txBox="1">
            <a:spLocks noGrp="1"/>
          </p:cNvSpPr>
          <p:nvPr>
            <p:ph type="subTitle" idx="1"/>
          </p:nvPr>
        </p:nvSpPr>
        <p:spPr>
          <a:xfrm>
            <a:off x="1141160" y="4473360"/>
            <a:ext cx="7940160" cy="1331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0" name="Google Shape;340;p22"/>
          <p:cNvSpPr/>
          <p:nvPr/>
        </p:nvSpPr>
        <p:spPr>
          <a:xfrm rot="10800000">
            <a:off x="6910231" y="-3348109"/>
            <a:ext cx="11776443" cy="10230222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341" name="Google Shape;341;p22"/>
          <p:cNvGrpSpPr/>
          <p:nvPr/>
        </p:nvGrpSpPr>
        <p:grpSpPr>
          <a:xfrm>
            <a:off x="512298" y="-2744800"/>
            <a:ext cx="6531704" cy="5978995"/>
            <a:chOff x="320186" y="-1715500"/>
            <a:chExt cx="4082315" cy="3736872"/>
          </a:xfrm>
        </p:grpSpPr>
        <p:pic>
          <p:nvPicPr>
            <p:cNvPr id="342" name="Google Shape;342;p22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-205656">
              <a:off x="374412" y="-443898"/>
              <a:ext cx="1849600" cy="186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2"/>
            <p:cNvPicPr preferRelativeResize="0"/>
            <p:nvPr/>
          </p:nvPicPr>
          <p:blipFill rotWithShape="1">
            <a:blip r:embed="rId3">
              <a:alphaModFix/>
            </a:blip>
            <a:srcRect l="33270" t="11201" r="31930" b="28411"/>
            <a:stretch/>
          </p:blipFill>
          <p:spPr>
            <a:xfrm rot="9152879">
              <a:off x="1112027" y="-1221265"/>
              <a:ext cx="2815473" cy="27484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p22"/>
          <p:cNvSpPr/>
          <p:nvPr/>
        </p:nvSpPr>
        <p:spPr>
          <a:xfrm rot="2532264" flipH="1">
            <a:off x="-2587384" y="5572462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  <p:extLst>
      <p:ext uri="{BB962C8B-B14F-4D97-AF65-F5344CB8AC3E}">
        <p14:creationId xmlns:p14="http://schemas.microsoft.com/office/powerpoint/2010/main" val="44522996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/>
          <p:nvPr/>
        </p:nvSpPr>
        <p:spPr>
          <a:xfrm rot="-5400000">
            <a:off x="12750643" y="4900010"/>
            <a:ext cx="3179547" cy="5558274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347" name="Google Shape;347;p23"/>
          <p:cNvSpPr/>
          <p:nvPr/>
        </p:nvSpPr>
        <p:spPr>
          <a:xfrm rot="10800000">
            <a:off x="-8379040" y="-1249760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348" name="Google Shape;348;p23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9" name="Google Shape;349;p23"/>
          <p:cNvSpPr txBox="1">
            <a:spLocks noGrp="1"/>
          </p:cNvSpPr>
          <p:nvPr>
            <p:ph type="body" idx="1"/>
          </p:nvPr>
        </p:nvSpPr>
        <p:spPr>
          <a:xfrm>
            <a:off x="3255720" y="2516520"/>
            <a:ext cx="8092800" cy="3340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2400"/>
            </a:lvl1pPr>
            <a:lvl2pPr marL="1463040" lvl="1" indent="-52832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2pPr>
            <a:lvl3pPr marL="2194560" lvl="2" indent="-52832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3pPr>
            <a:lvl4pPr marL="2926080" lvl="3" indent="-52832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4pPr>
            <a:lvl5pPr marL="3657600" lvl="4" indent="-52832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marL="4389120" lvl="5" indent="-52832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marL="5120640" lvl="6" indent="-52832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/>
            </a:lvl7pPr>
            <a:lvl8pPr marL="5852160" lvl="7" indent="-52832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8pPr>
            <a:lvl9pPr marL="6583680" lvl="8" indent="-52832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9386511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"/>
          <p:cNvSpPr/>
          <p:nvPr/>
        </p:nvSpPr>
        <p:spPr>
          <a:xfrm rot="-5400000">
            <a:off x="12297642" y="-1338764"/>
            <a:ext cx="3290854" cy="404044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352" name="Google Shape;352;p24"/>
          <p:cNvSpPr/>
          <p:nvPr/>
        </p:nvSpPr>
        <p:spPr>
          <a:xfrm rot="-6472833" flipH="1">
            <a:off x="-4553011" y="4192221"/>
            <a:ext cx="11775706" cy="1022958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353" name="Google Shape;353;p24"/>
          <p:cNvGrpSpPr/>
          <p:nvPr/>
        </p:nvGrpSpPr>
        <p:grpSpPr>
          <a:xfrm rot="6781334">
            <a:off x="12865655" y="5191761"/>
            <a:ext cx="1474702" cy="1331723"/>
            <a:chOff x="4844050" y="4473925"/>
            <a:chExt cx="690275" cy="623350"/>
          </a:xfrm>
        </p:grpSpPr>
        <p:sp>
          <p:nvSpPr>
            <p:cNvPr id="354" name="Google Shape;354;p24"/>
            <p:cNvSpPr/>
            <p:nvPr/>
          </p:nvSpPr>
          <p:spPr>
            <a:xfrm>
              <a:off x="5258375" y="4704950"/>
              <a:ext cx="39925" cy="25350"/>
            </a:xfrm>
            <a:custGeom>
              <a:avLst/>
              <a:gdLst/>
              <a:ahLst/>
              <a:cxnLst/>
              <a:rect l="l" t="t" r="r" b="b"/>
              <a:pathLst>
                <a:path w="1597" h="1014" extrusionOk="0">
                  <a:moveTo>
                    <a:pt x="836" y="0"/>
                  </a:moveTo>
                  <a:cubicBezTo>
                    <a:pt x="506" y="0"/>
                    <a:pt x="152" y="125"/>
                    <a:pt x="37" y="438"/>
                  </a:cubicBezTo>
                  <a:cubicBezTo>
                    <a:pt x="25" y="486"/>
                    <a:pt x="1" y="521"/>
                    <a:pt x="1" y="581"/>
                  </a:cubicBezTo>
                  <a:cubicBezTo>
                    <a:pt x="25" y="783"/>
                    <a:pt x="215" y="914"/>
                    <a:pt x="406" y="974"/>
                  </a:cubicBezTo>
                  <a:cubicBezTo>
                    <a:pt x="513" y="1001"/>
                    <a:pt x="623" y="1014"/>
                    <a:pt x="733" y="1014"/>
                  </a:cubicBezTo>
                  <a:cubicBezTo>
                    <a:pt x="915" y="1014"/>
                    <a:pt x="1095" y="977"/>
                    <a:pt x="1251" y="902"/>
                  </a:cubicBezTo>
                  <a:cubicBezTo>
                    <a:pt x="1418" y="819"/>
                    <a:pt x="1572" y="688"/>
                    <a:pt x="1584" y="509"/>
                  </a:cubicBezTo>
                  <a:cubicBezTo>
                    <a:pt x="1596" y="319"/>
                    <a:pt x="1430" y="128"/>
                    <a:pt x="1239" y="69"/>
                  </a:cubicBezTo>
                  <a:cubicBezTo>
                    <a:pt x="1125" y="25"/>
                    <a:pt x="983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5292325" y="4764525"/>
              <a:ext cx="54775" cy="34250"/>
            </a:xfrm>
            <a:custGeom>
              <a:avLst/>
              <a:gdLst/>
              <a:ahLst/>
              <a:cxnLst/>
              <a:rect l="l" t="t" r="r" b="b"/>
              <a:pathLst>
                <a:path w="2191" h="1370" extrusionOk="0">
                  <a:moveTo>
                    <a:pt x="1144" y="1"/>
                  </a:moveTo>
                  <a:cubicBezTo>
                    <a:pt x="686" y="1"/>
                    <a:pt x="205" y="172"/>
                    <a:pt x="48" y="603"/>
                  </a:cubicBezTo>
                  <a:cubicBezTo>
                    <a:pt x="12" y="662"/>
                    <a:pt x="0" y="734"/>
                    <a:pt x="12" y="793"/>
                  </a:cubicBezTo>
                  <a:cubicBezTo>
                    <a:pt x="36" y="1055"/>
                    <a:pt x="298" y="1234"/>
                    <a:pt x="548" y="1317"/>
                  </a:cubicBezTo>
                  <a:cubicBezTo>
                    <a:pt x="691" y="1352"/>
                    <a:pt x="837" y="1369"/>
                    <a:pt x="982" y="1369"/>
                  </a:cubicBezTo>
                  <a:cubicBezTo>
                    <a:pt x="1236" y="1369"/>
                    <a:pt x="1487" y="1316"/>
                    <a:pt x="1715" y="1210"/>
                  </a:cubicBezTo>
                  <a:cubicBezTo>
                    <a:pt x="1917" y="1103"/>
                    <a:pt x="2131" y="924"/>
                    <a:pt x="2155" y="686"/>
                  </a:cubicBezTo>
                  <a:cubicBezTo>
                    <a:pt x="2191" y="424"/>
                    <a:pt x="1965" y="162"/>
                    <a:pt x="1703" y="91"/>
                  </a:cubicBezTo>
                  <a:cubicBezTo>
                    <a:pt x="1540" y="33"/>
                    <a:pt x="1344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5373625" y="4796450"/>
              <a:ext cx="53850" cy="43000"/>
            </a:xfrm>
            <a:custGeom>
              <a:avLst/>
              <a:gdLst/>
              <a:ahLst/>
              <a:cxnLst/>
              <a:rect l="l" t="t" r="r" b="b"/>
              <a:pathLst>
                <a:path w="2154" h="1720" extrusionOk="0">
                  <a:moveTo>
                    <a:pt x="1148" y="1"/>
                  </a:moveTo>
                  <a:cubicBezTo>
                    <a:pt x="573" y="1"/>
                    <a:pt x="0" y="437"/>
                    <a:pt x="260" y="1112"/>
                  </a:cubicBezTo>
                  <a:cubicBezTo>
                    <a:pt x="320" y="1255"/>
                    <a:pt x="439" y="1362"/>
                    <a:pt x="570" y="1445"/>
                  </a:cubicBezTo>
                  <a:cubicBezTo>
                    <a:pt x="775" y="1593"/>
                    <a:pt x="1013" y="1720"/>
                    <a:pt x="1274" y="1720"/>
                  </a:cubicBezTo>
                  <a:cubicBezTo>
                    <a:pt x="1285" y="1720"/>
                    <a:pt x="1297" y="1720"/>
                    <a:pt x="1308" y="1719"/>
                  </a:cubicBezTo>
                  <a:cubicBezTo>
                    <a:pt x="1439" y="1707"/>
                    <a:pt x="1570" y="1660"/>
                    <a:pt x="1689" y="1600"/>
                  </a:cubicBezTo>
                  <a:cubicBezTo>
                    <a:pt x="1904" y="1493"/>
                    <a:pt x="2070" y="1326"/>
                    <a:pt x="2118" y="1088"/>
                  </a:cubicBezTo>
                  <a:cubicBezTo>
                    <a:pt x="2154" y="945"/>
                    <a:pt x="2106" y="779"/>
                    <a:pt x="2046" y="636"/>
                  </a:cubicBezTo>
                  <a:cubicBezTo>
                    <a:pt x="1999" y="517"/>
                    <a:pt x="1939" y="409"/>
                    <a:pt x="1868" y="302"/>
                  </a:cubicBezTo>
                  <a:cubicBezTo>
                    <a:pt x="1683" y="95"/>
                    <a:pt x="1415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5259650" y="4621825"/>
              <a:ext cx="34175" cy="27150"/>
            </a:xfrm>
            <a:custGeom>
              <a:avLst/>
              <a:gdLst/>
              <a:ahLst/>
              <a:cxnLst/>
              <a:rect l="l" t="t" r="r" b="b"/>
              <a:pathLst>
                <a:path w="1367" h="1086" extrusionOk="0">
                  <a:moveTo>
                    <a:pt x="736" y="1"/>
                  </a:moveTo>
                  <a:cubicBezTo>
                    <a:pt x="369" y="1"/>
                    <a:pt x="1" y="282"/>
                    <a:pt x="164" y="715"/>
                  </a:cubicBezTo>
                  <a:cubicBezTo>
                    <a:pt x="188" y="798"/>
                    <a:pt x="283" y="870"/>
                    <a:pt x="355" y="917"/>
                  </a:cubicBezTo>
                  <a:cubicBezTo>
                    <a:pt x="477" y="1007"/>
                    <a:pt x="631" y="1085"/>
                    <a:pt x="787" y="1085"/>
                  </a:cubicBezTo>
                  <a:cubicBezTo>
                    <a:pt x="798" y="1085"/>
                    <a:pt x="808" y="1085"/>
                    <a:pt x="819" y="1084"/>
                  </a:cubicBezTo>
                  <a:cubicBezTo>
                    <a:pt x="902" y="1084"/>
                    <a:pt x="974" y="1048"/>
                    <a:pt x="1069" y="1013"/>
                  </a:cubicBezTo>
                  <a:cubicBezTo>
                    <a:pt x="1200" y="953"/>
                    <a:pt x="1319" y="834"/>
                    <a:pt x="1355" y="691"/>
                  </a:cubicBezTo>
                  <a:cubicBezTo>
                    <a:pt x="1367" y="584"/>
                    <a:pt x="1343" y="501"/>
                    <a:pt x="1307" y="394"/>
                  </a:cubicBezTo>
                  <a:cubicBezTo>
                    <a:pt x="1283" y="322"/>
                    <a:pt x="1248" y="251"/>
                    <a:pt x="1188" y="191"/>
                  </a:cubicBezTo>
                  <a:cubicBezTo>
                    <a:pt x="1072" y="60"/>
                    <a:pt x="904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5499875" y="4617500"/>
              <a:ext cx="34450" cy="27000"/>
            </a:xfrm>
            <a:custGeom>
              <a:avLst/>
              <a:gdLst/>
              <a:ahLst/>
              <a:cxnLst/>
              <a:rect l="l" t="t" r="r" b="b"/>
              <a:pathLst>
                <a:path w="1378" h="1080" extrusionOk="0">
                  <a:moveTo>
                    <a:pt x="740" y="1"/>
                  </a:moveTo>
                  <a:cubicBezTo>
                    <a:pt x="369" y="1"/>
                    <a:pt x="0" y="277"/>
                    <a:pt x="163" y="709"/>
                  </a:cubicBezTo>
                  <a:cubicBezTo>
                    <a:pt x="199" y="793"/>
                    <a:pt x="283" y="864"/>
                    <a:pt x="366" y="912"/>
                  </a:cubicBezTo>
                  <a:cubicBezTo>
                    <a:pt x="488" y="1001"/>
                    <a:pt x="642" y="1080"/>
                    <a:pt x="788" y="1080"/>
                  </a:cubicBezTo>
                  <a:cubicBezTo>
                    <a:pt x="798" y="1080"/>
                    <a:pt x="808" y="1079"/>
                    <a:pt x="818" y="1079"/>
                  </a:cubicBezTo>
                  <a:cubicBezTo>
                    <a:pt x="914" y="1079"/>
                    <a:pt x="985" y="1043"/>
                    <a:pt x="1080" y="1007"/>
                  </a:cubicBezTo>
                  <a:cubicBezTo>
                    <a:pt x="1211" y="948"/>
                    <a:pt x="1330" y="828"/>
                    <a:pt x="1354" y="686"/>
                  </a:cubicBezTo>
                  <a:cubicBezTo>
                    <a:pt x="1378" y="590"/>
                    <a:pt x="1342" y="495"/>
                    <a:pt x="1318" y="388"/>
                  </a:cubicBezTo>
                  <a:cubicBezTo>
                    <a:pt x="1283" y="317"/>
                    <a:pt x="1259" y="245"/>
                    <a:pt x="1199" y="186"/>
                  </a:cubicBezTo>
                  <a:cubicBezTo>
                    <a:pt x="1080" y="58"/>
                    <a:pt x="910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4943200" y="4634300"/>
              <a:ext cx="34525" cy="26875"/>
            </a:xfrm>
            <a:custGeom>
              <a:avLst/>
              <a:gdLst/>
              <a:ahLst/>
              <a:cxnLst/>
              <a:rect l="l" t="t" r="r" b="b"/>
              <a:pathLst>
                <a:path w="1381" h="1075" extrusionOk="0">
                  <a:moveTo>
                    <a:pt x="753" y="0"/>
                  </a:moveTo>
                  <a:cubicBezTo>
                    <a:pt x="379" y="0"/>
                    <a:pt x="1" y="284"/>
                    <a:pt x="166" y="704"/>
                  </a:cubicBezTo>
                  <a:cubicBezTo>
                    <a:pt x="202" y="788"/>
                    <a:pt x="285" y="871"/>
                    <a:pt x="368" y="907"/>
                  </a:cubicBezTo>
                  <a:cubicBezTo>
                    <a:pt x="491" y="996"/>
                    <a:pt x="645" y="1074"/>
                    <a:pt x="791" y="1074"/>
                  </a:cubicBezTo>
                  <a:cubicBezTo>
                    <a:pt x="801" y="1074"/>
                    <a:pt x="811" y="1074"/>
                    <a:pt x="821" y="1073"/>
                  </a:cubicBezTo>
                  <a:cubicBezTo>
                    <a:pt x="916" y="1073"/>
                    <a:pt x="987" y="1049"/>
                    <a:pt x="1083" y="1002"/>
                  </a:cubicBezTo>
                  <a:cubicBezTo>
                    <a:pt x="1214" y="942"/>
                    <a:pt x="1333" y="823"/>
                    <a:pt x="1356" y="692"/>
                  </a:cubicBezTo>
                  <a:cubicBezTo>
                    <a:pt x="1380" y="585"/>
                    <a:pt x="1345" y="490"/>
                    <a:pt x="1321" y="395"/>
                  </a:cubicBezTo>
                  <a:cubicBezTo>
                    <a:pt x="1285" y="311"/>
                    <a:pt x="1261" y="240"/>
                    <a:pt x="1202" y="180"/>
                  </a:cubicBezTo>
                  <a:cubicBezTo>
                    <a:pt x="1085" y="56"/>
                    <a:pt x="9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5360050" y="4869525"/>
              <a:ext cx="24275" cy="19025"/>
            </a:xfrm>
            <a:custGeom>
              <a:avLst/>
              <a:gdLst/>
              <a:ahLst/>
              <a:cxnLst/>
              <a:rect l="l" t="t" r="r" b="b"/>
              <a:pathLst>
                <a:path w="971" h="761" extrusionOk="0">
                  <a:moveTo>
                    <a:pt x="527" y="1"/>
                  </a:moveTo>
                  <a:cubicBezTo>
                    <a:pt x="261" y="1"/>
                    <a:pt x="1" y="189"/>
                    <a:pt x="125" y="487"/>
                  </a:cubicBezTo>
                  <a:cubicBezTo>
                    <a:pt x="149" y="546"/>
                    <a:pt x="196" y="594"/>
                    <a:pt x="256" y="642"/>
                  </a:cubicBezTo>
                  <a:cubicBezTo>
                    <a:pt x="339" y="713"/>
                    <a:pt x="458" y="761"/>
                    <a:pt x="577" y="761"/>
                  </a:cubicBezTo>
                  <a:cubicBezTo>
                    <a:pt x="637" y="761"/>
                    <a:pt x="696" y="725"/>
                    <a:pt x="756" y="701"/>
                  </a:cubicBezTo>
                  <a:cubicBezTo>
                    <a:pt x="851" y="653"/>
                    <a:pt x="934" y="582"/>
                    <a:pt x="958" y="475"/>
                  </a:cubicBezTo>
                  <a:cubicBezTo>
                    <a:pt x="970" y="403"/>
                    <a:pt x="958" y="344"/>
                    <a:pt x="923" y="261"/>
                  </a:cubicBezTo>
                  <a:cubicBezTo>
                    <a:pt x="911" y="225"/>
                    <a:pt x="875" y="165"/>
                    <a:pt x="851" y="118"/>
                  </a:cubicBezTo>
                  <a:cubicBezTo>
                    <a:pt x="764" y="38"/>
                    <a:pt x="64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5190600" y="4558225"/>
              <a:ext cx="24050" cy="19275"/>
            </a:xfrm>
            <a:custGeom>
              <a:avLst/>
              <a:gdLst/>
              <a:ahLst/>
              <a:cxnLst/>
              <a:rect l="l" t="t" r="r" b="b"/>
              <a:pathLst>
                <a:path w="962" h="771" extrusionOk="0">
                  <a:moveTo>
                    <a:pt x="525" y="0"/>
                  </a:moveTo>
                  <a:cubicBezTo>
                    <a:pt x="262" y="0"/>
                    <a:pt x="1" y="200"/>
                    <a:pt x="116" y="497"/>
                  </a:cubicBezTo>
                  <a:cubicBezTo>
                    <a:pt x="140" y="556"/>
                    <a:pt x="188" y="604"/>
                    <a:pt x="247" y="652"/>
                  </a:cubicBezTo>
                  <a:cubicBezTo>
                    <a:pt x="331" y="723"/>
                    <a:pt x="450" y="771"/>
                    <a:pt x="569" y="771"/>
                  </a:cubicBezTo>
                  <a:cubicBezTo>
                    <a:pt x="628" y="771"/>
                    <a:pt x="688" y="735"/>
                    <a:pt x="747" y="711"/>
                  </a:cubicBezTo>
                  <a:cubicBezTo>
                    <a:pt x="843" y="663"/>
                    <a:pt x="926" y="592"/>
                    <a:pt x="950" y="485"/>
                  </a:cubicBezTo>
                  <a:cubicBezTo>
                    <a:pt x="962" y="413"/>
                    <a:pt x="950" y="354"/>
                    <a:pt x="914" y="282"/>
                  </a:cubicBezTo>
                  <a:cubicBezTo>
                    <a:pt x="902" y="235"/>
                    <a:pt x="866" y="175"/>
                    <a:pt x="843" y="128"/>
                  </a:cubicBezTo>
                  <a:cubicBezTo>
                    <a:pt x="758" y="40"/>
                    <a:pt x="641" y="0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5487475" y="4890775"/>
              <a:ext cx="24525" cy="19200"/>
            </a:xfrm>
            <a:custGeom>
              <a:avLst/>
              <a:gdLst/>
              <a:ahLst/>
              <a:cxnLst/>
              <a:rect l="l" t="t" r="r" b="b"/>
              <a:pathLst>
                <a:path w="981" h="768" extrusionOk="0">
                  <a:moveTo>
                    <a:pt x="531" y="1"/>
                  </a:moveTo>
                  <a:cubicBezTo>
                    <a:pt x="262" y="1"/>
                    <a:pt x="1" y="194"/>
                    <a:pt x="124" y="506"/>
                  </a:cubicBezTo>
                  <a:cubicBezTo>
                    <a:pt x="159" y="565"/>
                    <a:pt x="207" y="613"/>
                    <a:pt x="267" y="649"/>
                  </a:cubicBezTo>
                  <a:cubicBezTo>
                    <a:pt x="350" y="732"/>
                    <a:pt x="469" y="768"/>
                    <a:pt x="588" y="768"/>
                  </a:cubicBezTo>
                  <a:cubicBezTo>
                    <a:pt x="648" y="768"/>
                    <a:pt x="707" y="744"/>
                    <a:pt x="767" y="708"/>
                  </a:cubicBezTo>
                  <a:cubicBezTo>
                    <a:pt x="862" y="661"/>
                    <a:pt x="945" y="589"/>
                    <a:pt x="957" y="482"/>
                  </a:cubicBezTo>
                  <a:cubicBezTo>
                    <a:pt x="981" y="411"/>
                    <a:pt x="957" y="351"/>
                    <a:pt x="933" y="280"/>
                  </a:cubicBezTo>
                  <a:cubicBezTo>
                    <a:pt x="921" y="232"/>
                    <a:pt x="886" y="173"/>
                    <a:pt x="862" y="125"/>
                  </a:cubicBezTo>
                  <a:cubicBezTo>
                    <a:pt x="773" y="40"/>
                    <a:pt x="651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5480200" y="4800450"/>
              <a:ext cx="12750" cy="9975"/>
            </a:xfrm>
            <a:custGeom>
              <a:avLst/>
              <a:gdLst/>
              <a:ahLst/>
              <a:cxnLst/>
              <a:rect l="l" t="t" r="r" b="b"/>
              <a:pathLst>
                <a:path w="510" h="399" extrusionOk="0">
                  <a:moveTo>
                    <a:pt x="274" y="1"/>
                  </a:moveTo>
                  <a:cubicBezTo>
                    <a:pt x="134" y="1"/>
                    <a:pt x="0" y="106"/>
                    <a:pt x="58" y="261"/>
                  </a:cubicBezTo>
                  <a:cubicBezTo>
                    <a:pt x="81" y="297"/>
                    <a:pt x="105" y="321"/>
                    <a:pt x="141" y="333"/>
                  </a:cubicBezTo>
                  <a:cubicBezTo>
                    <a:pt x="170" y="362"/>
                    <a:pt x="215" y="399"/>
                    <a:pt x="275" y="399"/>
                  </a:cubicBezTo>
                  <a:cubicBezTo>
                    <a:pt x="289" y="399"/>
                    <a:pt x="304" y="397"/>
                    <a:pt x="319" y="392"/>
                  </a:cubicBezTo>
                  <a:cubicBezTo>
                    <a:pt x="343" y="392"/>
                    <a:pt x="379" y="380"/>
                    <a:pt x="403" y="368"/>
                  </a:cubicBezTo>
                  <a:cubicBezTo>
                    <a:pt x="450" y="333"/>
                    <a:pt x="486" y="309"/>
                    <a:pt x="510" y="249"/>
                  </a:cubicBezTo>
                  <a:cubicBezTo>
                    <a:pt x="510" y="202"/>
                    <a:pt x="510" y="178"/>
                    <a:pt x="498" y="142"/>
                  </a:cubicBezTo>
                  <a:cubicBezTo>
                    <a:pt x="474" y="118"/>
                    <a:pt x="462" y="83"/>
                    <a:pt x="450" y="71"/>
                  </a:cubicBezTo>
                  <a:cubicBezTo>
                    <a:pt x="402" y="22"/>
                    <a:pt x="33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5508500" y="4711275"/>
              <a:ext cx="12750" cy="10350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278" y="0"/>
                  </a:moveTo>
                  <a:cubicBezTo>
                    <a:pt x="141" y="0"/>
                    <a:pt x="0" y="107"/>
                    <a:pt x="57" y="268"/>
                  </a:cubicBezTo>
                  <a:cubicBezTo>
                    <a:pt x="80" y="304"/>
                    <a:pt x="104" y="328"/>
                    <a:pt x="140" y="352"/>
                  </a:cubicBezTo>
                  <a:cubicBezTo>
                    <a:pt x="172" y="373"/>
                    <a:pt x="223" y="413"/>
                    <a:pt x="292" y="413"/>
                  </a:cubicBezTo>
                  <a:cubicBezTo>
                    <a:pt x="301" y="413"/>
                    <a:pt x="310" y="413"/>
                    <a:pt x="319" y="411"/>
                  </a:cubicBezTo>
                  <a:cubicBezTo>
                    <a:pt x="342" y="411"/>
                    <a:pt x="378" y="387"/>
                    <a:pt x="402" y="376"/>
                  </a:cubicBezTo>
                  <a:cubicBezTo>
                    <a:pt x="450" y="352"/>
                    <a:pt x="497" y="316"/>
                    <a:pt x="509" y="256"/>
                  </a:cubicBezTo>
                  <a:cubicBezTo>
                    <a:pt x="509" y="209"/>
                    <a:pt x="509" y="185"/>
                    <a:pt x="497" y="149"/>
                  </a:cubicBezTo>
                  <a:cubicBezTo>
                    <a:pt x="473" y="125"/>
                    <a:pt x="461" y="90"/>
                    <a:pt x="450" y="78"/>
                  </a:cubicBezTo>
                  <a:cubicBezTo>
                    <a:pt x="407" y="24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5139775" y="475777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277" y="0"/>
                  </a:moveTo>
                  <a:cubicBezTo>
                    <a:pt x="138" y="0"/>
                    <a:pt x="0" y="114"/>
                    <a:pt x="66" y="278"/>
                  </a:cubicBezTo>
                  <a:cubicBezTo>
                    <a:pt x="78" y="301"/>
                    <a:pt x="101" y="337"/>
                    <a:pt x="137" y="349"/>
                  </a:cubicBezTo>
                  <a:cubicBezTo>
                    <a:pt x="180" y="370"/>
                    <a:pt x="232" y="410"/>
                    <a:pt x="293" y="410"/>
                  </a:cubicBezTo>
                  <a:cubicBezTo>
                    <a:pt x="300" y="410"/>
                    <a:pt x="308" y="410"/>
                    <a:pt x="316" y="409"/>
                  </a:cubicBezTo>
                  <a:cubicBezTo>
                    <a:pt x="340" y="409"/>
                    <a:pt x="375" y="397"/>
                    <a:pt x="399" y="373"/>
                  </a:cubicBezTo>
                  <a:cubicBezTo>
                    <a:pt x="447" y="349"/>
                    <a:pt x="494" y="313"/>
                    <a:pt x="506" y="254"/>
                  </a:cubicBezTo>
                  <a:cubicBezTo>
                    <a:pt x="506" y="218"/>
                    <a:pt x="506" y="182"/>
                    <a:pt x="494" y="159"/>
                  </a:cubicBezTo>
                  <a:cubicBezTo>
                    <a:pt x="482" y="123"/>
                    <a:pt x="459" y="99"/>
                    <a:pt x="447" y="75"/>
                  </a:cubicBezTo>
                  <a:cubicBezTo>
                    <a:pt x="402" y="23"/>
                    <a:pt x="33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5220875" y="4768750"/>
              <a:ext cx="30675" cy="27175"/>
            </a:xfrm>
            <a:custGeom>
              <a:avLst/>
              <a:gdLst/>
              <a:ahLst/>
              <a:cxnLst/>
              <a:rect l="l" t="t" r="r" b="b"/>
              <a:pathLst>
                <a:path w="1227" h="1087" extrusionOk="0">
                  <a:moveTo>
                    <a:pt x="521" y="1"/>
                  </a:moveTo>
                  <a:cubicBezTo>
                    <a:pt x="473" y="1"/>
                    <a:pt x="428" y="9"/>
                    <a:pt x="382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1" y="351"/>
                    <a:pt x="1" y="458"/>
                    <a:pt x="13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84" y="983"/>
                    <a:pt x="419" y="1087"/>
                    <a:pt x="644" y="1087"/>
                  </a:cubicBezTo>
                  <a:cubicBezTo>
                    <a:pt x="944" y="1087"/>
                    <a:pt x="1227" y="903"/>
                    <a:pt x="1179" y="529"/>
                  </a:cubicBezTo>
                  <a:cubicBezTo>
                    <a:pt x="1167" y="446"/>
                    <a:pt x="1108" y="351"/>
                    <a:pt x="1036" y="279"/>
                  </a:cubicBezTo>
                  <a:cubicBezTo>
                    <a:pt x="941" y="160"/>
                    <a:pt x="810" y="41"/>
                    <a:pt x="644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5021150" y="4805675"/>
              <a:ext cx="20825" cy="18275"/>
            </a:xfrm>
            <a:custGeom>
              <a:avLst/>
              <a:gdLst/>
              <a:ahLst/>
              <a:cxnLst/>
              <a:rect l="l" t="t" r="r" b="b"/>
              <a:pathLst>
                <a:path w="833" h="731" extrusionOk="0">
                  <a:moveTo>
                    <a:pt x="393" y="0"/>
                  </a:moveTo>
                  <a:cubicBezTo>
                    <a:pt x="350" y="0"/>
                    <a:pt x="306" y="11"/>
                    <a:pt x="262" y="29"/>
                  </a:cubicBezTo>
                  <a:cubicBezTo>
                    <a:pt x="179" y="40"/>
                    <a:pt x="72" y="100"/>
                    <a:pt x="24" y="183"/>
                  </a:cubicBezTo>
                  <a:cubicBezTo>
                    <a:pt x="1" y="243"/>
                    <a:pt x="1" y="326"/>
                    <a:pt x="12" y="374"/>
                  </a:cubicBezTo>
                  <a:cubicBezTo>
                    <a:pt x="12" y="445"/>
                    <a:pt x="24" y="481"/>
                    <a:pt x="60" y="529"/>
                  </a:cubicBezTo>
                  <a:cubicBezTo>
                    <a:pt x="132" y="661"/>
                    <a:pt x="289" y="731"/>
                    <a:pt x="440" y="731"/>
                  </a:cubicBezTo>
                  <a:cubicBezTo>
                    <a:pt x="641" y="731"/>
                    <a:pt x="832" y="608"/>
                    <a:pt x="798" y="350"/>
                  </a:cubicBezTo>
                  <a:cubicBezTo>
                    <a:pt x="786" y="290"/>
                    <a:pt x="763" y="231"/>
                    <a:pt x="715" y="183"/>
                  </a:cubicBezTo>
                  <a:cubicBezTo>
                    <a:pt x="643" y="100"/>
                    <a:pt x="548" y="29"/>
                    <a:pt x="441" y="5"/>
                  </a:cubicBezTo>
                  <a:cubicBezTo>
                    <a:pt x="425" y="2"/>
                    <a:pt x="409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5083350" y="5044250"/>
              <a:ext cx="20825" cy="18375"/>
            </a:xfrm>
            <a:custGeom>
              <a:avLst/>
              <a:gdLst/>
              <a:ahLst/>
              <a:cxnLst/>
              <a:rect l="l" t="t" r="r" b="b"/>
              <a:pathLst>
                <a:path w="833" h="735" extrusionOk="0">
                  <a:moveTo>
                    <a:pt x="386" y="0"/>
                  </a:moveTo>
                  <a:cubicBezTo>
                    <a:pt x="345" y="0"/>
                    <a:pt x="304" y="14"/>
                    <a:pt x="263" y="22"/>
                  </a:cubicBezTo>
                  <a:cubicBezTo>
                    <a:pt x="180" y="34"/>
                    <a:pt x="72" y="94"/>
                    <a:pt x="25" y="177"/>
                  </a:cubicBezTo>
                  <a:cubicBezTo>
                    <a:pt x="1" y="249"/>
                    <a:pt x="1" y="320"/>
                    <a:pt x="13" y="380"/>
                  </a:cubicBezTo>
                  <a:cubicBezTo>
                    <a:pt x="13" y="439"/>
                    <a:pt x="25" y="475"/>
                    <a:pt x="60" y="522"/>
                  </a:cubicBezTo>
                  <a:cubicBezTo>
                    <a:pt x="126" y="664"/>
                    <a:pt x="280" y="735"/>
                    <a:pt x="430" y="735"/>
                  </a:cubicBezTo>
                  <a:cubicBezTo>
                    <a:pt x="634" y="735"/>
                    <a:pt x="833" y="604"/>
                    <a:pt x="799" y="344"/>
                  </a:cubicBezTo>
                  <a:cubicBezTo>
                    <a:pt x="787" y="284"/>
                    <a:pt x="751" y="225"/>
                    <a:pt x="715" y="189"/>
                  </a:cubicBezTo>
                  <a:cubicBezTo>
                    <a:pt x="632" y="94"/>
                    <a:pt x="549" y="22"/>
                    <a:pt x="441" y="10"/>
                  </a:cubicBezTo>
                  <a:cubicBezTo>
                    <a:pt x="423" y="3"/>
                    <a:pt x="405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5012825" y="4914775"/>
              <a:ext cx="21100" cy="18250"/>
            </a:xfrm>
            <a:custGeom>
              <a:avLst/>
              <a:gdLst/>
              <a:ahLst/>
              <a:cxnLst/>
              <a:rect l="l" t="t" r="r" b="b"/>
              <a:pathLst>
                <a:path w="844" h="730" extrusionOk="0">
                  <a:moveTo>
                    <a:pt x="397" y="0"/>
                  </a:moveTo>
                  <a:cubicBezTo>
                    <a:pt x="356" y="0"/>
                    <a:pt x="315" y="14"/>
                    <a:pt x="274" y="22"/>
                  </a:cubicBezTo>
                  <a:cubicBezTo>
                    <a:pt x="179" y="34"/>
                    <a:pt x="84" y="94"/>
                    <a:pt x="36" y="177"/>
                  </a:cubicBezTo>
                  <a:cubicBezTo>
                    <a:pt x="0" y="248"/>
                    <a:pt x="0" y="320"/>
                    <a:pt x="24" y="379"/>
                  </a:cubicBezTo>
                  <a:cubicBezTo>
                    <a:pt x="24" y="439"/>
                    <a:pt x="36" y="475"/>
                    <a:pt x="60" y="522"/>
                  </a:cubicBezTo>
                  <a:cubicBezTo>
                    <a:pt x="131" y="659"/>
                    <a:pt x="289" y="729"/>
                    <a:pt x="442" y="729"/>
                  </a:cubicBezTo>
                  <a:cubicBezTo>
                    <a:pt x="647" y="729"/>
                    <a:pt x="844" y="603"/>
                    <a:pt x="810" y="344"/>
                  </a:cubicBezTo>
                  <a:cubicBezTo>
                    <a:pt x="798" y="284"/>
                    <a:pt x="762" y="225"/>
                    <a:pt x="715" y="189"/>
                  </a:cubicBezTo>
                  <a:cubicBezTo>
                    <a:pt x="643" y="94"/>
                    <a:pt x="560" y="22"/>
                    <a:pt x="453" y="10"/>
                  </a:cubicBezTo>
                  <a:cubicBezTo>
                    <a:pt x="434" y="3"/>
                    <a:pt x="416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5052100" y="4716675"/>
              <a:ext cx="30400" cy="27175"/>
            </a:xfrm>
            <a:custGeom>
              <a:avLst/>
              <a:gdLst/>
              <a:ahLst/>
              <a:cxnLst/>
              <a:rect l="l" t="t" r="r" b="b"/>
              <a:pathLst>
                <a:path w="1216" h="1087" extrusionOk="0">
                  <a:moveTo>
                    <a:pt x="515" y="0"/>
                  </a:moveTo>
                  <a:cubicBezTo>
                    <a:pt x="468" y="0"/>
                    <a:pt x="421" y="9"/>
                    <a:pt x="382" y="29"/>
                  </a:cubicBezTo>
                  <a:cubicBezTo>
                    <a:pt x="251" y="52"/>
                    <a:pt x="96" y="136"/>
                    <a:pt x="37" y="267"/>
                  </a:cubicBezTo>
                  <a:cubicBezTo>
                    <a:pt x="1" y="350"/>
                    <a:pt x="1" y="457"/>
                    <a:pt x="13" y="564"/>
                  </a:cubicBezTo>
                  <a:cubicBezTo>
                    <a:pt x="25" y="636"/>
                    <a:pt x="37" y="707"/>
                    <a:pt x="72" y="779"/>
                  </a:cubicBezTo>
                  <a:cubicBezTo>
                    <a:pt x="174" y="983"/>
                    <a:pt x="406" y="1086"/>
                    <a:pt x="630" y="1086"/>
                  </a:cubicBezTo>
                  <a:cubicBezTo>
                    <a:pt x="929" y="1086"/>
                    <a:pt x="1215" y="903"/>
                    <a:pt x="1168" y="529"/>
                  </a:cubicBezTo>
                  <a:cubicBezTo>
                    <a:pt x="1156" y="445"/>
                    <a:pt x="1096" y="350"/>
                    <a:pt x="1037" y="279"/>
                  </a:cubicBezTo>
                  <a:cubicBezTo>
                    <a:pt x="929" y="160"/>
                    <a:pt x="799" y="40"/>
                    <a:pt x="632" y="17"/>
                  </a:cubicBezTo>
                  <a:cubicBezTo>
                    <a:pt x="594" y="6"/>
                    <a:pt x="554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4856250" y="4914600"/>
              <a:ext cx="30500" cy="27625"/>
            </a:xfrm>
            <a:custGeom>
              <a:avLst/>
              <a:gdLst/>
              <a:ahLst/>
              <a:cxnLst/>
              <a:rect l="l" t="t" r="r" b="b"/>
              <a:pathLst>
                <a:path w="1220" h="1105" extrusionOk="0">
                  <a:moveTo>
                    <a:pt x="521" y="1"/>
                  </a:moveTo>
                  <a:cubicBezTo>
                    <a:pt x="473" y="1"/>
                    <a:pt x="427" y="10"/>
                    <a:pt x="381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0" y="351"/>
                    <a:pt x="0" y="458"/>
                    <a:pt x="12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75" y="995"/>
                    <a:pt x="408" y="1105"/>
                    <a:pt x="635" y="1105"/>
                  </a:cubicBezTo>
                  <a:cubicBezTo>
                    <a:pt x="934" y="1105"/>
                    <a:pt x="1220" y="915"/>
                    <a:pt x="1179" y="529"/>
                  </a:cubicBezTo>
                  <a:cubicBezTo>
                    <a:pt x="1167" y="446"/>
                    <a:pt x="1096" y="351"/>
                    <a:pt x="1036" y="279"/>
                  </a:cubicBezTo>
                  <a:cubicBezTo>
                    <a:pt x="941" y="160"/>
                    <a:pt x="798" y="41"/>
                    <a:pt x="643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5191400" y="4861900"/>
              <a:ext cx="18275" cy="16275"/>
            </a:xfrm>
            <a:custGeom>
              <a:avLst/>
              <a:gdLst/>
              <a:ahLst/>
              <a:cxnLst/>
              <a:rect l="l" t="t" r="r" b="b"/>
              <a:pathLst>
                <a:path w="731" h="651" extrusionOk="0">
                  <a:moveTo>
                    <a:pt x="343" y="1"/>
                  </a:moveTo>
                  <a:cubicBezTo>
                    <a:pt x="308" y="1"/>
                    <a:pt x="271" y="6"/>
                    <a:pt x="239" y="6"/>
                  </a:cubicBezTo>
                  <a:cubicBezTo>
                    <a:pt x="156" y="18"/>
                    <a:pt x="84" y="66"/>
                    <a:pt x="37" y="137"/>
                  </a:cubicBezTo>
                  <a:cubicBezTo>
                    <a:pt x="1" y="196"/>
                    <a:pt x="1" y="256"/>
                    <a:pt x="25" y="316"/>
                  </a:cubicBezTo>
                  <a:cubicBezTo>
                    <a:pt x="25" y="363"/>
                    <a:pt x="37" y="411"/>
                    <a:pt x="49" y="458"/>
                  </a:cubicBezTo>
                  <a:cubicBezTo>
                    <a:pt x="115" y="587"/>
                    <a:pt x="255" y="651"/>
                    <a:pt x="389" y="651"/>
                  </a:cubicBezTo>
                  <a:cubicBezTo>
                    <a:pt x="565" y="651"/>
                    <a:pt x="730" y="539"/>
                    <a:pt x="703" y="316"/>
                  </a:cubicBezTo>
                  <a:cubicBezTo>
                    <a:pt x="703" y="256"/>
                    <a:pt x="656" y="208"/>
                    <a:pt x="632" y="173"/>
                  </a:cubicBezTo>
                  <a:cubicBezTo>
                    <a:pt x="572" y="101"/>
                    <a:pt x="501" y="18"/>
                    <a:pt x="394" y="6"/>
                  </a:cubicBezTo>
                  <a:cubicBezTo>
                    <a:pt x="378" y="2"/>
                    <a:pt x="361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4902100" y="5080975"/>
              <a:ext cx="18075" cy="16300"/>
            </a:xfrm>
            <a:custGeom>
              <a:avLst/>
              <a:gdLst/>
              <a:ahLst/>
              <a:cxnLst/>
              <a:rect l="l" t="t" r="r" b="b"/>
              <a:pathLst>
                <a:path w="723" h="652" extrusionOk="0">
                  <a:moveTo>
                    <a:pt x="339" y="1"/>
                  </a:moveTo>
                  <a:cubicBezTo>
                    <a:pt x="307" y="1"/>
                    <a:pt x="270" y="6"/>
                    <a:pt x="238" y="6"/>
                  </a:cubicBezTo>
                  <a:cubicBezTo>
                    <a:pt x="143" y="30"/>
                    <a:pt x="71" y="65"/>
                    <a:pt x="24" y="149"/>
                  </a:cubicBezTo>
                  <a:cubicBezTo>
                    <a:pt x="0" y="208"/>
                    <a:pt x="0" y="268"/>
                    <a:pt x="12" y="327"/>
                  </a:cubicBezTo>
                  <a:cubicBezTo>
                    <a:pt x="12" y="363"/>
                    <a:pt x="24" y="411"/>
                    <a:pt x="48" y="458"/>
                  </a:cubicBezTo>
                  <a:cubicBezTo>
                    <a:pt x="110" y="588"/>
                    <a:pt x="248" y="652"/>
                    <a:pt x="382" y="652"/>
                  </a:cubicBezTo>
                  <a:cubicBezTo>
                    <a:pt x="556" y="652"/>
                    <a:pt x="723" y="543"/>
                    <a:pt x="703" y="327"/>
                  </a:cubicBezTo>
                  <a:cubicBezTo>
                    <a:pt x="703" y="268"/>
                    <a:pt x="655" y="220"/>
                    <a:pt x="619" y="173"/>
                  </a:cubicBezTo>
                  <a:cubicBezTo>
                    <a:pt x="560" y="101"/>
                    <a:pt x="488" y="30"/>
                    <a:pt x="381" y="6"/>
                  </a:cubicBezTo>
                  <a:cubicBezTo>
                    <a:pt x="369" y="2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5067300" y="4533750"/>
              <a:ext cx="17950" cy="16150"/>
            </a:xfrm>
            <a:custGeom>
              <a:avLst/>
              <a:gdLst/>
              <a:ahLst/>
              <a:cxnLst/>
              <a:rect l="l" t="t" r="r" b="b"/>
              <a:pathLst>
                <a:path w="718" h="646" extrusionOk="0">
                  <a:moveTo>
                    <a:pt x="339" y="1"/>
                  </a:moveTo>
                  <a:cubicBezTo>
                    <a:pt x="307" y="1"/>
                    <a:pt x="270" y="11"/>
                    <a:pt x="238" y="11"/>
                  </a:cubicBezTo>
                  <a:cubicBezTo>
                    <a:pt x="143" y="23"/>
                    <a:pt x="71" y="71"/>
                    <a:pt x="24" y="142"/>
                  </a:cubicBezTo>
                  <a:cubicBezTo>
                    <a:pt x="0" y="202"/>
                    <a:pt x="0" y="261"/>
                    <a:pt x="12" y="321"/>
                  </a:cubicBezTo>
                  <a:cubicBezTo>
                    <a:pt x="12" y="369"/>
                    <a:pt x="24" y="404"/>
                    <a:pt x="48" y="452"/>
                  </a:cubicBezTo>
                  <a:cubicBezTo>
                    <a:pt x="110" y="581"/>
                    <a:pt x="248" y="645"/>
                    <a:pt x="381" y="645"/>
                  </a:cubicBezTo>
                  <a:cubicBezTo>
                    <a:pt x="554" y="645"/>
                    <a:pt x="718" y="536"/>
                    <a:pt x="691" y="321"/>
                  </a:cubicBezTo>
                  <a:cubicBezTo>
                    <a:pt x="691" y="261"/>
                    <a:pt x="655" y="214"/>
                    <a:pt x="619" y="166"/>
                  </a:cubicBezTo>
                  <a:cubicBezTo>
                    <a:pt x="560" y="95"/>
                    <a:pt x="488" y="23"/>
                    <a:pt x="381" y="11"/>
                  </a:cubicBezTo>
                  <a:cubicBezTo>
                    <a:pt x="369" y="3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5336375" y="49570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84" y="0"/>
                  </a:moveTo>
                  <a:cubicBezTo>
                    <a:pt x="60" y="0"/>
                    <a:pt x="24" y="24"/>
                    <a:pt x="12" y="60"/>
                  </a:cubicBezTo>
                  <a:cubicBezTo>
                    <a:pt x="0" y="72"/>
                    <a:pt x="0" y="95"/>
                    <a:pt x="12" y="119"/>
                  </a:cubicBezTo>
                  <a:cubicBezTo>
                    <a:pt x="12" y="131"/>
                    <a:pt x="12" y="143"/>
                    <a:pt x="24" y="167"/>
                  </a:cubicBezTo>
                  <a:cubicBezTo>
                    <a:pt x="45" y="214"/>
                    <a:pt x="101" y="238"/>
                    <a:pt x="153" y="238"/>
                  </a:cubicBezTo>
                  <a:cubicBezTo>
                    <a:pt x="220" y="238"/>
                    <a:pt x="282" y="199"/>
                    <a:pt x="262" y="119"/>
                  </a:cubicBezTo>
                  <a:cubicBezTo>
                    <a:pt x="262" y="107"/>
                    <a:pt x="250" y="72"/>
                    <a:pt x="238" y="60"/>
                  </a:cubicBezTo>
                  <a:cubicBezTo>
                    <a:pt x="203" y="24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5366425" y="4581525"/>
              <a:ext cx="43950" cy="36275"/>
            </a:xfrm>
            <a:custGeom>
              <a:avLst/>
              <a:gdLst/>
              <a:ahLst/>
              <a:cxnLst/>
              <a:rect l="l" t="t" r="r" b="b"/>
              <a:pathLst>
                <a:path w="1758" h="1451" extrusionOk="0">
                  <a:moveTo>
                    <a:pt x="917" y="0"/>
                  </a:moveTo>
                  <a:cubicBezTo>
                    <a:pt x="792" y="0"/>
                    <a:pt x="668" y="32"/>
                    <a:pt x="560" y="101"/>
                  </a:cubicBezTo>
                  <a:cubicBezTo>
                    <a:pt x="25" y="446"/>
                    <a:pt x="1" y="1267"/>
                    <a:pt x="679" y="1434"/>
                  </a:cubicBezTo>
                  <a:cubicBezTo>
                    <a:pt x="723" y="1445"/>
                    <a:pt x="767" y="1450"/>
                    <a:pt x="810" y="1450"/>
                  </a:cubicBezTo>
                  <a:cubicBezTo>
                    <a:pt x="1053" y="1450"/>
                    <a:pt x="1290" y="1292"/>
                    <a:pt x="1441" y="1101"/>
                  </a:cubicBezTo>
                  <a:cubicBezTo>
                    <a:pt x="1513" y="1005"/>
                    <a:pt x="1572" y="922"/>
                    <a:pt x="1620" y="803"/>
                  </a:cubicBezTo>
                  <a:cubicBezTo>
                    <a:pt x="1757" y="345"/>
                    <a:pt x="1332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5283375" y="4473925"/>
              <a:ext cx="43975" cy="36225"/>
            </a:xfrm>
            <a:custGeom>
              <a:avLst/>
              <a:gdLst/>
              <a:ahLst/>
              <a:cxnLst/>
              <a:rect l="l" t="t" r="r" b="b"/>
              <a:pathLst>
                <a:path w="1759" h="1449" extrusionOk="0">
                  <a:moveTo>
                    <a:pt x="913" y="1"/>
                  </a:moveTo>
                  <a:cubicBezTo>
                    <a:pt x="793" y="1"/>
                    <a:pt x="674" y="30"/>
                    <a:pt x="572" y="95"/>
                  </a:cubicBezTo>
                  <a:cubicBezTo>
                    <a:pt x="37" y="452"/>
                    <a:pt x="1" y="1273"/>
                    <a:pt x="692" y="1428"/>
                  </a:cubicBezTo>
                  <a:cubicBezTo>
                    <a:pt x="738" y="1442"/>
                    <a:pt x="786" y="1449"/>
                    <a:pt x="833" y="1449"/>
                  </a:cubicBezTo>
                  <a:cubicBezTo>
                    <a:pt x="1064" y="1449"/>
                    <a:pt x="1294" y="1294"/>
                    <a:pt x="1442" y="1107"/>
                  </a:cubicBezTo>
                  <a:cubicBezTo>
                    <a:pt x="1513" y="1011"/>
                    <a:pt x="1584" y="928"/>
                    <a:pt x="1620" y="809"/>
                  </a:cubicBezTo>
                  <a:cubicBezTo>
                    <a:pt x="1759" y="348"/>
                    <a:pt x="1325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5267125" y="4841800"/>
              <a:ext cx="63175" cy="37825"/>
            </a:xfrm>
            <a:custGeom>
              <a:avLst/>
              <a:gdLst/>
              <a:ahLst/>
              <a:cxnLst/>
              <a:rect l="l" t="t" r="r" b="b"/>
              <a:pathLst>
                <a:path w="2527" h="1513" extrusionOk="0">
                  <a:moveTo>
                    <a:pt x="1161" y="1"/>
                  </a:moveTo>
                  <a:cubicBezTo>
                    <a:pt x="1068" y="1"/>
                    <a:pt x="976" y="15"/>
                    <a:pt x="889" y="48"/>
                  </a:cubicBezTo>
                  <a:cubicBezTo>
                    <a:pt x="1" y="368"/>
                    <a:pt x="361" y="1513"/>
                    <a:pt x="1244" y="1513"/>
                  </a:cubicBezTo>
                  <a:cubicBezTo>
                    <a:pt x="1249" y="1513"/>
                    <a:pt x="1254" y="1513"/>
                    <a:pt x="1258" y="1512"/>
                  </a:cubicBezTo>
                  <a:cubicBezTo>
                    <a:pt x="1496" y="1512"/>
                    <a:pt x="1734" y="1441"/>
                    <a:pt x="1901" y="1286"/>
                  </a:cubicBezTo>
                  <a:cubicBezTo>
                    <a:pt x="2527" y="744"/>
                    <a:pt x="1819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5084775" y="4838825"/>
              <a:ext cx="62750" cy="37825"/>
            </a:xfrm>
            <a:custGeom>
              <a:avLst/>
              <a:gdLst/>
              <a:ahLst/>
              <a:cxnLst/>
              <a:rect l="l" t="t" r="r" b="b"/>
              <a:pathLst>
                <a:path w="2510" h="1513" extrusionOk="0">
                  <a:moveTo>
                    <a:pt x="1148" y="0"/>
                  </a:moveTo>
                  <a:cubicBezTo>
                    <a:pt x="1054" y="0"/>
                    <a:pt x="961" y="15"/>
                    <a:pt x="873" y="48"/>
                  </a:cubicBezTo>
                  <a:cubicBezTo>
                    <a:pt x="1" y="378"/>
                    <a:pt x="353" y="1513"/>
                    <a:pt x="1227" y="1513"/>
                  </a:cubicBezTo>
                  <a:cubicBezTo>
                    <a:pt x="1235" y="1513"/>
                    <a:pt x="1245" y="1513"/>
                    <a:pt x="1254" y="1512"/>
                  </a:cubicBezTo>
                  <a:cubicBezTo>
                    <a:pt x="1492" y="1512"/>
                    <a:pt x="1730" y="1429"/>
                    <a:pt x="1885" y="1286"/>
                  </a:cubicBezTo>
                  <a:cubicBezTo>
                    <a:pt x="2510" y="734"/>
                    <a:pt x="1804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5101525" y="4631250"/>
              <a:ext cx="84250" cy="66675"/>
            </a:xfrm>
            <a:custGeom>
              <a:avLst/>
              <a:gdLst/>
              <a:ahLst/>
              <a:cxnLst/>
              <a:rect l="l" t="t" r="r" b="b"/>
              <a:pathLst>
                <a:path w="3370" h="2667" extrusionOk="0">
                  <a:moveTo>
                    <a:pt x="1607" y="1"/>
                  </a:moveTo>
                  <a:cubicBezTo>
                    <a:pt x="1446" y="1"/>
                    <a:pt x="1281" y="32"/>
                    <a:pt x="1119" y="100"/>
                  </a:cubicBezTo>
                  <a:cubicBezTo>
                    <a:pt x="0" y="576"/>
                    <a:pt x="405" y="2338"/>
                    <a:pt x="1453" y="2624"/>
                  </a:cubicBezTo>
                  <a:cubicBezTo>
                    <a:pt x="1556" y="2652"/>
                    <a:pt x="1661" y="2666"/>
                    <a:pt x="1765" y="2666"/>
                  </a:cubicBezTo>
                  <a:cubicBezTo>
                    <a:pt x="2228" y="2666"/>
                    <a:pt x="2677" y="2399"/>
                    <a:pt x="2882" y="1981"/>
                  </a:cubicBezTo>
                  <a:cubicBezTo>
                    <a:pt x="3369" y="1056"/>
                    <a:pt x="2547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4844050" y="4783675"/>
              <a:ext cx="84575" cy="66800"/>
            </a:xfrm>
            <a:custGeom>
              <a:avLst/>
              <a:gdLst/>
              <a:ahLst/>
              <a:cxnLst/>
              <a:rect l="l" t="t" r="r" b="b"/>
              <a:pathLst>
                <a:path w="3383" h="2672" extrusionOk="0">
                  <a:moveTo>
                    <a:pt x="1616" y="1"/>
                  </a:moveTo>
                  <a:cubicBezTo>
                    <a:pt x="1456" y="1"/>
                    <a:pt x="1292" y="31"/>
                    <a:pt x="1131" y="99"/>
                  </a:cubicBezTo>
                  <a:cubicBezTo>
                    <a:pt x="0" y="563"/>
                    <a:pt x="393" y="2349"/>
                    <a:pt x="1477" y="2635"/>
                  </a:cubicBezTo>
                  <a:cubicBezTo>
                    <a:pt x="1572" y="2660"/>
                    <a:pt x="1670" y="2672"/>
                    <a:pt x="1767" y="2672"/>
                  </a:cubicBezTo>
                  <a:cubicBezTo>
                    <a:pt x="2229" y="2672"/>
                    <a:pt x="2687" y="2405"/>
                    <a:pt x="2894" y="1992"/>
                  </a:cubicBezTo>
                  <a:cubicBezTo>
                    <a:pt x="3382" y="1066"/>
                    <a:pt x="2557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5384000" y="4937500"/>
              <a:ext cx="57875" cy="45525"/>
            </a:xfrm>
            <a:custGeom>
              <a:avLst/>
              <a:gdLst/>
              <a:ahLst/>
              <a:cxnLst/>
              <a:rect l="l" t="t" r="r" b="b"/>
              <a:pathLst>
                <a:path w="2315" h="1821" extrusionOk="0">
                  <a:moveTo>
                    <a:pt x="1100" y="1"/>
                  </a:moveTo>
                  <a:cubicBezTo>
                    <a:pt x="989" y="1"/>
                    <a:pt x="875" y="21"/>
                    <a:pt x="762" y="66"/>
                  </a:cubicBezTo>
                  <a:cubicBezTo>
                    <a:pt x="0" y="375"/>
                    <a:pt x="274" y="1602"/>
                    <a:pt x="1012" y="1792"/>
                  </a:cubicBezTo>
                  <a:cubicBezTo>
                    <a:pt x="1079" y="1812"/>
                    <a:pt x="1149" y="1821"/>
                    <a:pt x="1218" y="1821"/>
                  </a:cubicBezTo>
                  <a:cubicBezTo>
                    <a:pt x="1529" y="1821"/>
                    <a:pt x="1843" y="1634"/>
                    <a:pt x="1989" y="1352"/>
                  </a:cubicBezTo>
                  <a:cubicBezTo>
                    <a:pt x="2315" y="720"/>
                    <a:pt x="176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5262550" y="4942700"/>
              <a:ext cx="17875" cy="16700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77" y="1"/>
                  </a:moveTo>
                  <a:cubicBezTo>
                    <a:pt x="453" y="1"/>
                    <a:pt x="405" y="1"/>
                    <a:pt x="370" y="12"/>
                  </a:cubicBezTo>
                  <a:cubicBezTo>
                    <a:pt x="215" y="84"/>
                    <a:pt x="1" y="239"/>
                    <a:pt x="36" y="441"/>
                  </a:cubicBezTo>
                  <a:cubicBezTo>
                    <a:pt x="48" y="536"/>
                    <a:pt x="131" y="632"/>
                    <a:pt x="227" y="655"/>
                  </a:cubicBezTo>
                  <a:cubicBezTo>
                    <a:pt x="262" y="667"/>
                    <a:pt x="310" y="667"/>
                    <a:pt x="358" y="667"/>
                  </a:cubicBezTo>
                  <a:cubicBezTo>
                    <a:pt x="405" y="667"/>
                    <a:pt x="429" y="667"/>
                    <a:pt x="477" y="655"/>
                  </a:cubicBezTo>
                  <a:cubicBezTo>
                    <a:pt x="512" y="644"/>
                    <a:pt x="536" y="620"/>
                    <a:pt x="560" y="584"/>
                  </a:cubicBezTo>
                  <a:cubicBezTo>
                    <a:pt x="632" y="524"/>
                    <a:pt x="679" y="465"/>
                    <a:pt x="703" y="393"/>
                  </a:cubicBezTo>
                  <a:cubicBezTo>
                    <a:pt x="715" y="286"/>
                    <a:pt x="667" y="179"/>
                    <a:pt x="608" y="108"/>
                  </a:cubicBezTo>
                  <a:cubicBezTo>
                    <a:pt x="584" y="60"/>
                    <a:pt x="536" y="2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5171475" y="4942700"/>
              <a:ext cx="29775" cy="27700"/>
            </a:xfrm>
            <a:custGeom>
              <a:avLst/>
              <a:gdLst/>
              <a:ahLst/>
              <a:cxnLst/>
              <a:rect l="l" t="t" r="r" b="b"/>
              <a:pathLst>
                <a:path w="1191" h="1108" extrusionOk="0">
                  <a:moveTo>
                    <a:pt x="548" y="1"/>
                  </a:moveTo>
                  <a:cubicBezTo>
                    <a:pt x="488" y="24"/>
                    <a:pt x="429" y="48"/>
                    <a:pt x="369" y="84"/>
                  </a:cubicBezTo>
                  <a:cubicBezTo>
                    <a:pt x="250" y="155"/>
                    <a:pt x="131" y="227"/>
                    <a:pt x="72" y="346"/>
                  </a:cubicBezTo>
                  <a:cubicBezTo>
                    <a:pt x="0" y="501"/>
                    <a:pt x="36" y="691"/>
                    <a:pt x="107" y="858"/>
                  </a:cubicBezTo>
                  <a:cubicBezTo>
                    <a:pt x="143" y="941"/>
                    <a:pt x="191" y="1048"/>
                    <a:pt x="286" y="1072"/>
                  </a:cubicBezTo>
                  <a:cubicBezTo>
                    <a:pt x="322" y="1108"/>
                    <a:pt x="381" y="1108"/>
                    <a:pt x="441" y="1108"/>
                  </a:cubicBezTo>
                  <a:cubicBezTo>
                    <a:pt x="762" y="1096"/>
                    <a:pt x="1143" y="894"/>
                    <a:pt x="1179" y="572"/>
                  </a:cubicBezTo>
                  <a:cubicBezTo>
                    <a:pt x="1191" y="393"/>
                    <a:pt x="1096" y="215"/>
                    <a:pt x="953" y="120"/>
                  </a:cubicBezTo>
                  <a:cubicBezTo>
                    <a:pt x="893" y="84"/>
                    <a:pt x="822" y="60"/>
                    <a:pt x="738" y="3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5355575" y="4656225"/>
              <a:ext cx="91250" cy="78900"/>
            </a:xfrm>
            <a:custGeom>
              <a:avLst/>
              <a:gdLst/>
              <a:ahLst/>
              <a:cxnLst/>
              <a:rect l="l" t="t" r="r" b="b"/>
              <a:pathLst>
                <a:path w="3650" h="3156" extrusionOk="0">
                  <a:moveTo>
                    <a:pt x="2258" y="0"/>
                  </a:moveTo>
                  <a:cubicBezTo>
                    <a:pt x="989" y="0"/>
                    <a:pt x="0" y="1887"/>
                    <a:pt x="1209" y="2863"/>
                  </a:cubicBezTo>
                  <a:cubicBezTo>
                    <a:pt x="1462" y="3061"/>
                    <a:pt x="1780" y="3156"/>
                    <a:pt x="2101" y="3156"/>
                  </a:cubicBezTo>
                  <a:cubicBezTo>
                    <a:pt x="2612" y="3156"/>
                    <a:pt x="3129" y="2916"/>
                    <a:pt x="3399" y="2470"/>
                  </a:cubicBezTo>
                  <a:cubicBezTo>
                    <a:pt x="3578" y="2173"/>
                    <a:pt x="3649" y="1804"/>
                    <a:pt x="3638" y="1446"/>
                  </a:cubicBezTo>
                  <a:cubicBezTo>
                    <a:pt x="3614" y="1030"/>
                    <a:pt x="3483" y="601"/>
                    <a:pt x="3161" y="339"/>
                  </a:cubicBezTo>
                  <a:cubicBezTo>
                    <a:pt x="2861" y="102"/>
                    <a:pt x="2552" y="0"/>
                    <a:pt x="2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sp>
        <p:nvSpPr>
          <p:cNvPr id="386" name="Google Shape;386;p24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7" name="Google Shape;387;p24"/>
          <p:cNvSpPr txBox="1">
            <a:spLocks noGrp="1"/>
          </p:cNvSpPr>
          <p:nvPr>
            <p:ph type="subTitle" idx="1"/>
          </p:nvPr>
        </p:nvSpPr>
        <p:spPr>
          <a:xfrm>
            <a:off x="1141240" y="3309560"/>
            <a:ext cx="4771200" cy="1829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762037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5"/>
          <p:cNvSpPr/>
          <p:nvPr/>
        </p:nvSpPr>
        <p:spPr>
          <a:xfrm rot="-6202966">
            <a:off x="-5112483" y="-5580858"/>
            <a:ext cx="11775749" cy="10229619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390" name="Google Shape;390;p25"/>
          <p:cNvSpPr/>
          <p:nvPr/>
        </p:nvSpPr>
        <p:spPr>
          <a:xfrm rot="2532264" flipH="1">
            <a:off x="6310416" y="6027902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91" name="Google Shape;391;p25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2" name="Google Shape;392;p25"/>
          <p:cNvSpPr txBox="1">
            <a:spLocks noGrp="1"/>
          </p:cNvSpPr>
          <p:nvPr>
            <p:ph type="subTitle" idx="1"/>
          </p:nvPr>
        </p:nvSpPr>
        <p:spPr>
          <a:xfrm>
            <a:off x="8717960" y="3309560"/>
            <a:ext cx="4771200" cy="1829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950093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5" name="Google Shape;395;p26"/>
          <p:cNvSpPr txBox="1">
            <a:spLocks noGrp="1"/>
          </p:cNvSpPr>
          <p:nvPr>
            <p:ph type="subTitle" idx="1"/>
          </p:nvPr>
        </p:nvSpPr>
        <p:spPr>
          <a:xfrm>
            <a:off x="1141240" y="3309560"/>
            <a:ext cx="4771200" cy="1829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6" name="Google Shape;396;p26"/>
          <p:cNvSpPr/>
          <p:nvPr/>
        </p:nvSpPr>
        <p:spPr>
          <a:xfrm rot="-6202966">
            <a:off x="6730078" y="916183"/>
            <a:ext cx="11775749" cy="10229619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397" name="Google Shape;397;p26"/>
          <p:cNvSpPr/>
          <p:nvPr/>
        </p:nvSpPr>
        <p:spPr>
          <a:xfrm rot="-5400000">
            <a:off x="-727838" y="5364615"/>
            <a:ext cx="3290854" cy="404044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</p:spTree>
    <p:extLst>
      <p:ext uri="{BB962C8B-B14F-4D97-AF65-F5344CB8AC3E}">
        <p14:creationId xmlns:p14="http://schemas.microsoft.com/office/powerpoint/2010/main" val="423908599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7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0" name="Google Shape;400;p27"/>
          <p:cNvSpPr txBox="1">
            <a:spLocks noGrp="1"/>
          </p:cNvSpPr>
          <p:nvPr>
            <p:ph type="body" idx="1"/>
          </p:nvPr>
        </p:nvSpPr>
        <p:spPr>
          <a:xfrm>
            <a:off x="1141240" y="2731800"/>
            <a:ext cx="6498720" cy="3215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2400"/>
            </a:lvl1pPr>
            <a:lvl2pPr marL="1463040" lvl="1" indent="-52832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2pPr>
            <a:lvl3pPr marL="2194560" lvl="2" indent="-52832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3pPr>
            <a:lvl4pPr marL="2926080" lvl="3" indent="-52832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/>
            </a:lvl4pPr>
            <a:lvl5pPr marL="3657600" lvl="4" indent="-52832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5pPr>
            <a:lvl6pPr marL="4389120" lvl="5" indent="-52832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6pPr>
            <a:lvl7pPr marL="5120640" lvl="6" indent="-52832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●"/>
              <a:defRPr/>
            </a:lvl7pPr>
            <a:lvl8pPr marL="5852160" lvl="7" indent="-52832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○"/>
              <a:defRPr/>
            </a:lvl8pPr>
            <a:lvl9pPr marL="6583680" lvl="8" indent="-528320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Font typeface="Nunito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1" name="Google Shape;401;p27"/>
          <p:cNvSpPr/>
          <p:nvPr/>
        </p:nvSpPr>
        <p:spPr>
          <a:xfrm rot="-7270586" flipH="1">
            <a:off x="-2939341" y="4592977"/>
            <a:ext cx="11776090" cy="10229915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pic>
        <p:nvPicPr>
          <p:cNvPr id="402" name="Google Shape;402;p27"/>
          <p:cNvPicPr preferRelativeResize="0"/>
          <p:nvPr/>
        </p:nvPicPr>
        <p:blipFill rotWithShape="1">
          <a:blip r:embed="rId2">
            <a:alphaModFix/>
          </a:blip>
          <a:srcRect l="34841" t="12748" r="28186" b="30313"/>
          <a:stretch/>
        </p:blipFill>
        <p:spPr>
          <a:xfrm rot="-10273911" flipH="1">
            <a:off x="-1784108" y="5373206"/>
            <a:ext cx="4158955" cy="3602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27"/>
          <p:cNvGrpSpPr/>
          <p:nvPr/>
        </p:nvGrpSpPr>
        <p:grpSpPr>
          <a:xfrm rot="-4227477">
            <a:off x="11939109" y="6322944"/>
            <a:ext cx="1926528" cy="1703366"/>
            <a:chOff x="257500" y="1669275"/>
            <a:chExt cx="1204075" cy="1064600"/>
          </a:xfrm>
        </p:grpSpPr>
        <p:sp>
          <p:nvSpPr>
            <p:cNvPr id="404" name="Google Shape;404;p27"/>
            <p:cNvSpPr/>
            <p:nvPr/>
          </p:nvSpPr>
          <p:spPr>
            <a:xfrm>
              <a:off x="1038388" y="2237292"/>
              <a:ext cx="48394" cy="60395"/>
            </a:xfrm>
            <a:custGeom>
              <a:avLst/>
              <a:gdLst/>
              <a:ahLst/>
              <a:cxnLst/>
              <a:rect l="l" t="t" r="r" b="b"/>
              <a:pathLst>
                <a:path w="1359" h="1696" extrusionOk="0">
                  <a:moveTo>
                    <a:pt x="455" y="0"/>
                  </a:moveTo>
                  <a:cubicBezTo>
                    <a:pt x="450" y="0"/>
                    <a:pt x="446" y="0"/>
                    <a:pt x="441" y="0"/>
                  </a:cubicBezTo>
                  <a:cubicBezTo>
                    <a:pt x="382" y="0"/>
                    <a:pt x="322" y="12"/>
                    <a:pt x="275" y="24"/>
                  </a:cubicBezTo>
                  <a:cubicBezTo>
                    <a:pt x="72" y="120"/>
                    <a:pt x="1" y="381"/>
                    <a:pt x="25" y="608"/>
                  </a:cubicBezTo>
                  <a:cubicBezTo>
                    <a:pt x="48" y="929"/>
                    <a:pt x="215" y="1263"/>
                    <a:pt x="453" y="1489"/>
                  </a:cubicBezTo>
                  <a:cubicBezTo>
                    <a:pt x="570" y="1596"/>
                    <a:pt x="735" y="1695"/>
                    <a:pt x="895" y="1695"/>
                  </a:cubicBezTo>
                  <a:cubicBezTo>
                    <a:pt x="931" y="1695"/>
                    <a:pt x="966" y="1690"/>
                    <a:pt x="1001" y="1679"/>
                  </a:cubicBezTo>
                  <a:cubicBezTo>
                    <a:pt x="1227" y="1620"/>
                    <a:pt x="1358" y="1370"/>
                    <a:pt x="1346" y="1132"/>
                  </a:cubicBezTo>
                  <a:cubicBezTo>
                    <a:pt x="1323" y="683"/>
                    <a:pt x="983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945553" y="2477197"/>
              <a:ext cx="80265" cy="80443"/>
            </a:xfrm>
            <a:custGeom>
              <a:avLst/>
              <a:gdLst/>
              <a:ahLst/>
              <a:cxnLst/>
              <a:rect l="l" t="t" r="r" b="b"/>
              <a:pathLst>
                <a:path w="2254" h="2259" extrusionOk="0">
                  <a:moveTo>
                    <a:pt x="960" y="0"/>
                  </a:moveTo>
                  <a:cubicBezTo>
                    <a:pt x="762" y="0"/>
                    <a:pt x="555" y="75"/>
                    <a:pt x="358" y="252"/>
                  </a:cubicBezTo>
                  <a:cubicBezTo>
                    <a:pt x="215" y="371"/>
                    <a:pt x="155" y="550"/>
                    <a:pt x="119" y="717"/>
                  </a:cubicBezTo>
                  <a:cubicBezTo>
                    <a:pt x="36" y="1014"/>
                    <a:pt x="0" y="1324"/>
                    <a:pt x="131" y="1610"/>
                  </a:cubicBezTo>
                  <a:cubicBezTo>
                    <a:pt x="191" y="1765"/>
                    <a:pt x="298" y="1884"/>
                    <a:pt x="417" y="1979"/>
                  </a:cubicBezTo>
                  <a:cubicBezTo>
                    <a:pt x="586" y="2137"/>
                    <a:pt x="812" y="2259"/>
                    <a:pt x="1044" y="2259"/>
                  </a:cubicBezTo>
                  <a:cubicBezTo>
                    <a:pt x="1073" y="2259"/>
                    <a:pt x="1102" y="2257"/>
                    <a:pt x="1131" y="2253"/>
                  </a:cubicBezTo>
                  <a:cubicBezTo>
                    <a:pt x="1310" y="2217"/>
                    <a:pt x="1453" y="2098"/>
                    <a:pt x="1608" y="1979"/>
                  </a:cubicBezTo>
                  <a:cubicBezTo>
                    <a:pt x="1703" y="1895"/>
                    <a:pt x="1810" y="1788"/>
                    <a:pt x="1882" y="1657"/>
                  </a:cubicBezTo>
                  <a:cubicBezTo>
                    <a:pt x="2254" y="960"/>
                    <a:pt x="1666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1166013" y="2193670"/>
              <a:ext cx="51029" cy="51136"/>
            </a:xfrm>
            <a:custGeom>
              <a:avLst/>
              <a:gdLst/>
              <a:ahLst/>
              <a:cxnLst/>
              <a:rect l="l" t="t" r="r" b="b"/>
              <a:pathLst>
                <a:path w="1433" h="1436" extrusionOk="0">
                  <a:moveTo>
                    <a:pt x="609" y="0"/>
                  </a:moveTo>
                  <a:cubicBezTo>
                    <a:pt x="480" y="0"/>
                    <a:pt x="345" y="49"/>
                    <a:pt x="215" y="166"/>
                  </a:cubicBezTo>
                  <a:cubicBezTo>
                    <a:pt x="132" y="237"/>
                    <a:pt x="96" y="356"/>
                    <a:pt x="72" y="463"/>
                  </a:cubicBezTo>
                  <a:cubicBezTo>
                    <a:pt x="24" y="642"/>
                    <a:pt x="1" y="856"/>
                    <a:pt x="72" y="1035"/>
                  </a:cubicBezTo>
                  <a:cubicBezTo>
                    <a:pt x="120" y="1118"/>
                    <a:pt x="179" y="1190"/>
                    <a:pt x="251" y="1273"/>
                  </a:cubicBezTo>
                  <a:cubicBezTo>
                    <a:pt x="352" y="1354"/>
                    <a:pt x="488" y="1436"/>
                    <a:pt x="637" y="1436"/>
                  </a:cubicBezTo>
                  <a:cubicBezTo>
                    <a:pt x="663" y="1436"/>
                    <a:pt x="689" y="1433"/>
                    <a:pt x="715" y="1428"/>
                  </a:cubicBezTo>
                  <a:cubicBezTo>
                    <a:pt x="834" y="1416"/>
                    <a:pt x="917" y="1345"/>
                    <a:pt x="1013" y="1273"/>
                  </a:cubicBezTo>
                  <a:cubicBezTo>
                    <a:pt x="1084" y="1214"/>
                    <a:pt x="1144" y="1154"/>
                    <a:pt x="1191" y="1059"/>
                  </a:cubicBezTo>
                  <a:cubicBezTo>
                    <a:pt x="1432" y="605"/>
                    <a:pt x="1061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961221" y="1714535"/>
              <a:ext cx="50709" cy="51172"/>
            </a:xfrm>
            <a:custGeom>
              <a:avLst/>
              <a:gdLst/>
              <a:ahLst/>
              <a:cxnLst/>
              <a:rect l="l" t="t" r="r" b="b"/>
              <a:pathLst>
                <a:path w="1424" h="1437" extrusionOk="0">
                  <a:moveTo>
                    <a:pt x="609" y="1"/>
                  </a:moveTo>
                  <a:cubicBezTo>
                    <a:pt x="483" y="1"/>
                    <a:pt x="351" y="50"/>
                    <a:pt x="227" y="167"/>
                  </a:cubicBezTo>
                  <a:cubicBezTo>
                    <a:pt x="132" y="238"/>
                    <a:pt x="108" y="357"/>
                    <a:pt x="72" y="464"/>
                  </a:cubicBezTo>
                  <a:cubicBezTo>
                    <a:pt x="37" y="643"/>
                    <a:pt x="1" y="857"/>
                    <a:pt x="72" y="1036"/>
                  </a:cubicBezTo>
                  <a:cubicBezTo>
                    <a:pt x="120" y="1119"/>
                    <a:pt x="180" y="1191"/>
                    <a:pt x="251" y="1274"/>
                  </a:cubicBezTo>
                  <a:cubicBezTo>
                    <a:pt x="352" y="1355"/>
                    <a:pt x="489" y="1437"/>
                    <a:pt x="637" y="1437"/>
                  </a:cubicBezTo>
                  <a:cubicBezTo>
                    <a:pt x="663" y="1437"/>
                    <a:pt x="689" y="1434"/>
                    <a:pt x="715" y="1429"/>
                  </a:cubicBezTo>
                  <a:cubicBezTo>
                    <a:pt x="834" y="1417"/>
                    <a:pt x="930" y="1346"/>
                    <a:pt x="1013" y="1274"/>
                  </a:cubicBezTo>
                  <a:cubicBezTo>
                    <a:pt x="1084" y="1203"/>
                    <a:pt x="1144" y="1155"/>
                    <a:pt x="1192" y="1060"/>
                  </a:cubicBezTo>
                  <a:cubicBezTo>
                    <a:pt x="1423" y="606"/>
                    <a:pt x="1050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854392" y="2489839"/>
              <a:ext cx="34827" cy="35432"/>
            </a:xfrm>
            <a:custGeom>
              <a:avLst/>
              <a:gdLst/>
              <a:ahLst/>
              <a:cxnLst/>
              <a:rect l="l" t="t" r="r" b="b"/>
              <a:pathLst>
                <a:path w="978" h="995" extrusionOk="0">
                  <a:moveTo>
                    <a:pt x="412" y="0"/>
                  </a:moveTo>
                  <a:cubicBezTo>
                    <a:pt x="324" y="0"/>
                    <a:pt x="232" y="34"/>
                    <a:pt x="143" y="112"/>
                  </a:cubicBezTo>
                  <a:cubicBezTo>
                    <a:pt x="84" y="171"/>
                    <a:pt x="60" y="243"/>
                    <a:pt x="36" y="314"/>
                  </a:cubicBezTo>
                  <a:cubicBezTo>
                    <a:pt x="12" y="457"/>
                    <a:pt x="1" y="588"/>
                    <a:pt x="36" y="707"/>
                  </a:cubicBezTo>
                  <a:cubicBezTo>
                    <a:pt x="72" y="767"/>
                    <a:pt x="120" y="826"/>
                    <a:pt x="179" y="874"/>
                  </a:cubicBezTo>
                  <a:cubicBezTo>
                    <a:pt x="255" y="939"/>
                    <a:pt x="361" y="994"/>
                    <a:pt x="461" y="994"/>
                  </a:cubicBezTo>
                  <a:cubicBezTo>
                    <a:pt x="470" y="994"/>
                    <a:pt x="479" y="994"/>
                    <a:pt x="489" y="993"/>
                  </a:cubicBezTo>
                  <a:cubicBezTo>
                    <a:pt x="560" y="969"/>
                    <a:pt x="632" y="933"/>
                    <a:pt x="691" y="874"/>
                  </a:cubicBezTo>
                  <a:cubicBezTo>
                    <a:pt x="739" y="826"/>
                    <a:pt x="786" y="778"/>
                    <a:pt x="810" y="719"/>
                  </a:cubicBezTo>
                  <a:cubicBezTo>
                    <a:pt x="978" y="421"/>
                    <a:pt x="724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1232996" y="2046778"/>
              <a:ext cx="35254" cy="35432"/>
            </a:xfrm>
            <a:custGeom>
              <a:avLst/>
              <a:gdLst/>
              <a:ahLst/>
              <a:cxnLst/>
              <a:rect l="l" t="t" r="r" b="b"/>
              <a:pathLst>
                <a:path w="990" h="995" extrusionOk="0">
                  <a:moveTo>
                    <a:pt x="414" y="0"/>
                  </a:moveTo>
                  <a:cubicBezTo>
                    <a:pt x="328" y="0"/>
                    <a:pt x="239" y="34"/>
                    <a:pt x="156" y="112"/>
                  </a:cubicBezTo>
                  <a:cubicBezTo>
                    <a:pt x="96" y="171"/>
                    <a:pt x="60" y="243"/>
                    <a:pt x="48" y="314"/>
                  </a:cubicBezTo>
                  <a:cubicBezTo>
                    <a:pt x="25" y="457"/>
                    <a:pt x="1" y="588"/>
                    <a:pt x="48" y="707"/>
                  </a:cubicBezTo>
                  <a:cubicBezTo>
                    <a:pt x="84" y="767"/>
                    <a:pt x="120" y="826"/>
                    <a:pt x="179" y="874"/>
                  </a:cubicBezTo>
                  <a:cubicBezTo>
                    <a:pt x="266" y="939"/>
                    <a:pt x="373" y="994"/>
                    <a:pt x="473" y="994"/>
                  </a:cubicBezTo>
                  <a:cubicBezTo>
                    <a:pt x="482" y="994"/>
                    <a:pt x="492" y="994"/>
                    <a:pt x="501" y="993"/>
                  </a:cubicBezTo>
                  <a:cubicBezTo>
                    <a:pt x="572" y="969"/>
                    <a:pt x="644" y="933"/>
                    <a:pt x="703" y="874"/>
                  </a:cubicBezTo>
                  <a:cubicBezTo>
                    <a:pt x="751" y="826"/>
                    <a:pt x="799" y="778"/>
                    <a:pt x="822" y="719"/>
                  </a:cubicBezTo>
                  <a:cubicBezTo>
                    <a:pt x="990" y="421"/>
                    <a:pt x="721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895949" y="2698443"/>
              <a:ext cx="35574" cy="35432"/>
            </a:xfrm>
            <a:custGeom>
              <a:avLst/>
              <a:gdLst/>
              <a:ahLst/>
              <a:cxnLst/>
              <a:rect l="l" t="t" r="r" b="b"/>
              <a:pathLst>
                <a:path w="999" h="995" extrusionOk="0">
                  <a:moveTo>
                    <a:pt x="424" y="0"/>
                  </a:moveTo>
                  <a:cubicBezTo>
                    <a:pt x="336" y="0"/>
                    <a:pt x="244" y="34"/>
                    <a:pt x="155" y="112"/>
                  </a:cubicBezTo>
                  <a:cubicBezTo>
                    <a:pt x="96" y="171"/>
                    <a:pt x="60" y="243"/>
                    <a:pt x="48" y="326"/>
                  </a:cubicBezTo>
                  <a:cubicBezTo>
                    <a:pt x="24" y="457"/>
                    <a:pt x="0" y="588"/>
                    <a:pt x="48" y="707"/>
                  </a:cubicBezTo>
                  <a:cubicBezTo>
                    <a:pt x="84" y="766"/>
                    <a:pt x="119" y="826"/>
                    <a:pt x="179" y="874"/>
                  </a:cubicBezTo>
                  <a:cubicBezTo>
                    <a:pt x="266" y="939"/>
                    <a:pt x="373" y="994"/>
                    <a:pt x="472" y="994"/>
                  </a:cubicBezTo>
                  <a:cubicBezTo>
                    <a:pt x="482" y="994"/>
                    <a:pt x="491" y="994"/>
                    <a:pt x="500" y="993"/>
                  </a:cubicBezTo>
                  <a:cubicBezTo>
                    <a:pt x="572" y="981"/>
                    <a:pt x="643" y="933"/>
                    <a:pt x="703" y="874"/>
                  </a:cubicBezTo>
                  <a:cubicBezTo>
                    <a:pt x="750" y="826"/>
                    <a:pt x="798" y="790"/>
                    <a:pt x="822" y="731"/>
                  </a:cubicBezTo>
                  <a:cubicBezTo>
                    <a:pt x="999" y="424"/>
                    <a:pt x="73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1040952" y="2630321"/>
              <a:ext cx="19123" cy="19372"/>
            </a:xfrm>
            <a:custGeom>
              <a:avLst/>
              <a:gdLst/>
              <a:ahLst/>
              <a:cxnLst/>
              <a:rect l="l" t="t" r="r" b="b"/>
              <a:pathLst>
                <a:path w="537" h="544" extrusionOk="0">
                  <a:moveTo>
                    <a:pt x="226" y="1"/>
                  </a:moveTo>
                  <a:cubicBezTo>
                    <a:pt x="179" y="1"/>
                    <a:pt x="130" y="18"/>
                    <a:pt x="84" y="60"/>
                  </a:cubicBezTo>
                  <a:cubicBezTo>
                    <a:pt x="60" y="96"/>
                    <a:pt x="36" y="143"/>
                    <a:pt x="24" y="179"/>
                  </a:cubicBezTo>
                  <a:cubicBezTo>
                    <a:pt x="12" y="262"/>
                    <a:pt x="0" y="334"/>
                    <a:pt x="24" y="393"/>
                  </a:cubicBezTo>
                  <a:cubicBezTo>
                    <a:pt x="36" y="417"/>
                    <a:pt x="72" y="453"/>
                    <a:pt x="96" y="477"/>
                  </a:cubicBezTo>
                  <a:cubicBezTo>
                    <a:pt x="133" y="514"/>
                    <a:pt x="177" y="544"/>
                    <a:pt x="229" y="544"/>
                  </a:cubicBezTo>
                  <a:cubicBezTo>
                    <a:pt x="243" y="544"/>
                    <a:pt x="258" y="542"/>
                    <a:pt x="274" y="536"/>
                  </a:cubicBezTo>
                  <a:cubicBezTo>
                    <a:pt x="322" y="524"/>
                    <a:pt x="357" y="513"/>
                    <a:pt x="393" y="477"/>
                  </a:cubicBezTo>
                  <a:cubicBezTo>
                    <a:pt x="429" y="453"/>
                    <a:pt x="441" y="441"/>
                    <a:pt x="453" y="405"/>
                  </a:cubicBezTo>
                  <a:cubicBezTo>
                    <a:pt x="536" y="229"/>
                    <a:pt x="395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1194430" y="2621846"/>
              <a:ext cx="19550" cy="19372"/>
            </a:xfrm>
            <a:custGeom>
              <a:avLst/>
              <a:gdLst/>
              <a:ahLst/>
              <a:cxnLst/>
              <a:rect l="l" t="t" r="r" b="b"/>
              <a:pathLst>
                <a:path w="549" h="544" extrusionOk="0">
                  <a:moveTo>
                    <a:pt x="234" y="1"/>
                  </a:moveTo>
                  <a:cubicBezTo>
                    <a:pt x="187" y="1"/>
                    <a:pt x="140" y="18"/>
                    <a:pt x="96" y="60"/>
                  </a:cubicBezTo>
                  <a:cubicBezTo>
                    <a:pt x="60" y="96"/>
                    <a:pt x="48" y="143"/>
                    <a:pt x="36" y="179"/>
                  </a:cubicBezTo>
                  <a:cubicBezTo>
                    <a:pt x="12" y="262"/>
                    <a:pt x="0" y="334"/>
                    <a:pt x="36" y="393"/>
                  </a:cubicBezTo>
                  <a:cubicBezTo>
                    <a:pt x="48" y="417"/>
                    <a:pt x="72" y="453"/>
                    <a:pt x="108" y="477"/>
                  </a:cubicBezTo>
                  <a:cubicBezTo>
                    <a:pt x="145" y="514"/>
                    <a:pt x="189" y="544"/>
                    <a:pt x="241" y="544"/>
                  </a:cubicBezTo>
                  <a:cubicBezTo>
                    <a:pt x="255" y="544"/>
                    <a:pt x="270" y="541"/>
                    <a:pt x="286" y="536"/>
                  </a:cubicBezTo>
                  <a:cubicBezTo>
                    <a:pt x="334" y="524"/>
                    <a:pt x="358" y="512"/>
                    <a:pt x="405" y="477"/>
                  </a:cubicBezTo>
                  <a:cubicBezTo>
                    <a:pt x="429" y="453"/>
                    <a:pt x="453" y="441"/>
                    <a:pt x="465" y="405"/>
                  </a:cubicBezTo>
                  <a:cubicBezTo>
                    <a:pt x="548" y="228"/>
                    <a:pt x="399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906560" y="2081996"/>
              <a:ext cx="19550" cy="19301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34" y="0"/>
                  </a:moveTo>
                  <a:cubicBezTo>
                    <a:pt x="187" y="0"/>
                    <a:pt x="140" y="19"/>
                    <a:pt x="95" y="63"/>
                  </a:cubicBezTo>
                  <a:cubicBezTo>
                    <a:pt x="60" y="87"/>
                    <a:pt x="48" y="135"/>
                    <a:pt x="36" y="182"/>
                  </a:cubicBezTo>
                  <a:cubicBezTo>
                    <a:pt x="24" y="254"/>
                    <a:pt x="0" y="325"/>
                    <a:pt x="36" y="385"/>
                  </a:cubicBezTo>
                  <a:cubicBezTo>
                    <a:pt x="48" y="421"/>
                    <a:pt x="83" y="444"/>
                    <a:pt x="107" y="480"/>
                  </a:cubicBezTo>
                  <a:cubicBezTo>
                    <a:pt x="148" y="511"/>
                    <a:pt x="199" y="542"/>
                    <a:pt x="258" y="542"/>
                  </a:cubicBezTo>
                  <a:cubicBezTo>
                    <a:pt x="267" y="542"/>
                    <a:pt x="276" y="541"/>
                    <a:pt x="286" y="540"/>
                  </a:cubicBezTo>
                  <a:cubicBezTo>
                    <a:pt x="333" y="516"/>
                    <a:pt x="357" y="504"/>
                    <a:pt x="405" y="480"/>
                  </a:cubicBezTo>
                  <a:cubicBezTo>
                    <a:pt x="441" y="444"/>
                    <a:pt x="452" y="432"/>
                    <a:pt x="464" y="397"/>
                  </a:cubicBezTo>
                  <a:cubicBezTo>
                    <a:pt x="548" y="239"/>
                    <a:pt x="399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908448" y="2214323"/>
              <a:ext cx="52382" cy="50887"/>
            </a:xfrm>
            <a:custGeom>
              <a:avLst/>
              <a:gdLst/>
              <a:ahLst/>
              <a:cxnLst/>
              <a:rect l="l" t="t" r="r" b="b"/>
              <a:pathLst>
                <a:path w="1471" h="1429" extrusionOk="0">
                  <a:moveTo>
                    <a:pt x="890" y="1"/>
                  </a:moveTo>
                  <a:cubicBezTo>
                    <a:pt x="776" y="1"/>
                    <a:pt x="688" y="54"/>
                    <a:pt x="590" y="98"/>
                  </a:cubicBezTo>
                  <a:cubicBezTo>
                    <a:pt x="519" y="134"/>
                    <a:pt x="423" y="181"/>
                    <a:pt x="364" y="253"/>
                  </a:cubicBezTo>
                  <a:cubicBezTo>
                    <a:pt x="0" y="657"/>
                    <a:pt x="279" y="1429"/>
                    <a:pt x="786" y="1429"/>
                  </a:cubicBezTo>
                  <a:cubicBezTo>
                    <a:pt x="877" y="1429"/>
                    <a:pt x="975" y="1404"/>
                    <a:pt x="1078" y="1348"/>
                  </a:cubicBezTo>
                  <a:cubicBezTo>
                    <a:pt x="1185" y="1288"/>
                    <a:pt x="1245" y="1193"/>
                    <a:pt x="1304" y="1086"/>
                  </a:cubicBezTo>
                  <a:cubicBezTo>
                    <a:pt x="1400" y="931"/>
                    <a:pt x="1471" y="729"/>
                    <a:pt x="1435" y="538"/>
                  </a:cubicBezTo>
                  <a:cubicBezTo>
                    <a:pt x="1423" y="431"/>
                    <a:pt x="1376" y="348"/>
                    <a:pt x="1316" y="276"/>
                  </a:cubicBezTo>
                  <a:cubicBezTo>
                    <a:pt x="1233" y="134"/>
                    <a:pt x="1078" y="3"/>
                    <a:pt x="923" y="3"/>
                  </a:cubicBezTo>
                  <a:cubicBezTo>
                    <a:pt x="912" y="1"/>
                    <a:pt x="901" y="1"/>
                    <a:pt x="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748310" y="1927769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25"/>
                    <a:pt x="396" y="60"/>
                  </a:cubicBezTo>
                  <a:cubicBezTo>
                    <a:pt x="336" y="84"/>
                    <a:pt x="301" y="120"/>
                    <a:pt x="253" y="168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58"/>
                    <a:pt x="836" y="787"/>
                    <a:pt x="872" y="727"/>
                  </a:cubicBezTo>
                  <a:cubicBezTo>
                    <a:pt x="932" y="608"/>
                    <a:pt x="979" y="489"/>
                    <a:pt x="967" y="358"/>
                  </a:cubicBezTo>
                  <a:cubicBezTo>
                    <a:pt x="955" y="299"/>
                    <a:pt x="920" y="227"/>
                    <a:pt x="896" y="180"/>
                  </a:cubicBezTo>
                  <a:cubicBezTo>
                    <a:pt x="836" y="84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418029" y="2163508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37"/>
                    <a:pt x="408" y="60"/>
                  </a:cubicBezTo>
                  <a:cubicBezTo>
                    <a:pt x="348" y="96"/>
                    <a:pt x="301" y="120"/>
                    <a:pt x="253" y="167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70"/>
                    <a:pt x="836" y="787"/>
                    <a:pt x="884" y="727"/>
                  </a:cubicBezTo>
                  <a:cubicBezTo>
                    <a:pt x="944" y="608"/>
                    <a:pt x="979" y="489"/>
                    <a:pt x="967" y="358"/>
                  </a:cubicBezTo>
                  <a:cubicBezTo>
                    <a:pt x="956" y="298"/>
                    <a:pt x="920" y="227"/>
                    <a:pt x="896" y="179"/>
                  </a:cubicBezTo>
                  <a:cubicBezTo>
                    <a:pt x="836" y="96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576137" y="1979510"/>
              <a:ext cx="34933" cy="33616"/>
            </a:xfrm>
            <a:custGeom>
              <a:avLst/>
              <a:gdLst/>
              <a:ahLst/>
              <a:cxnLst/>
              <a:rect l="l" t="t" r="r" b="b"/>
              <a:pathLst>
                <a:path w="981" h="944" extrusionOk="0">
                  <a:moveTo>
                    <a:pt x="623" y="0"/>
                  </a:moveTo>
                  <a:cubicBezTo>
                    <a:pt x="552" y="0"/>
                    <a:pt x="468" y="36"/>
                    <a:pt x="397" y="60"/>
                  </a:cubicBezTo>
                  <a:cubicBezTo>
                    <a:pt x="337" y="96"/>
                    <a:pt x="290" y="120"/>
                    <a:pt x="254" y="167"/>
                  </a:cubicBezTo>
                  <a:cubicBezTo>
                    <a:pt x="0" y="421"/>
                    <a:pt x="188" y="944"/>
                    <a:pt x="537" y="944"/>
                  </a:cubicBezTo>
                  <a:cubicBezTo>
                    <a:pt x="597" y="944"/>
                    <a:pt x="662" y="928"/>
                    <a:pt x="730" y="893"/>
                  </a:cubicBezTo>
                  <a:cubicBezTo>
                    <a:pt x="790" y="870"/>
                    <a:pt x="826" y="798"/>
                    <a:pt x="873" y="739"/>
                  </a:cubicBezTo>
                  <a:cubicBezTo>
                    <a:pt x="933" y="608"/>
                    <a:pt x="980" y="501"/>
                    <a:pt x="968" y="358"/>
                  </a:cubicBezTo>
                  <a:cubicBezTo>
                    <a:pt x="945" y="298"/>
                    <a:pt x="921" y="227"/>
                    <a:pt x="885" y="179"/>
                  </a:cubicBezTo>
                  <a:cubicBezTo>
                    <a:pt x="826" y="96"/>
                    <a:pt x="730" y="0"/>
                    <a:pt x="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888969" y="1923923"/>
              <a:ext cx="52810" cy="50851"/>
            </a:xfrm>
            <a:custGeom>
              <a:avLst/>
              <a:gdLst/>
              <a:ahLst/>
              <a:cxnLst/>
              <a:rect l="l" t="t" r="r" b="b"/>
              <a:pathLst>
                <a:path w="1483" h="1428" extrusionOk="0">
                  <a:moveTo>
                    <a:pt x="903" y="0"/>
                  </a:moveTo>
                  <a:cubicBezTo>
                    <a:pt x="797" y="0"/>
                    <a:pt x="699" y="54"/>
                    <a:pt x="601" y="97"/>
                  </a:cubicBezTo>
                  <a:cubicBezTo>
                    <a:pt x="530" y="133"/>
                    <a:pt x="434" y="180"/>
                    <a:pt x="375" y="252"/>
                  </a:cubicBezTo>
                  <a:cubicBezTo>
                    <a:pt x="1" y="646"/>
                    <a:pt x="288" y="1427"/>
                    <a:pt x="799" y="1427"/>
                  </a:cubicBezTo>
                  <a:cubicBezTo>
                    <a:pt x="890" y="1427"/>
                    <a:pt x="987" y="1403"/>
                    <a:pt x="1089" y="1347"/>
                  </a:cubicBezTo>
                  <a:cubicBezTo>
                    <a:pt x="1196" y="1276"/>
                    <a:pt x="1256" y="1192"/>
                    <a:pt x="1316" y="1085"/>
                  </a:cubicBezTo>
                  <a:cubicBezTo>
                    <a:pt x="1411" y="930"/>
                    <a:pt x="1482" y="728"/>
                    <a:pt x="1447" y="538"/>
                  </a:cubicBezTo>
                  <a:cubicBezTo>
                    <a:pt x="1435" y="430"/>
                    <a:pt x="1387" y="347"/>
                    <a:pt x="1327" y="276"/>
                  </a:cubicBezTo>
                  <a:cubicBezTo>
                    <a:pt x="1244" y="133"/>
                    <a:pt x="1089" y="2"/>
                    <a:pt x="935" y="2"/>
                  </a:cubicBezTo>
                  <a:cubicBezTo>
                    <a:pt x="924" y="1"/>
                    <a:pt x="914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469557" y="1739498"/>
              <a:ext cx="52489" cy="50709"/>
            </a:xfrm>
            <a:custGeom>
              <a:avLst/>
              <a:gdLst/>
              <a:ahLst/>
              <a:cxnLst/>
              <a:rect l="l" t="t" r="r" b="b"/>
              <a:pathLst>
                <a:path w="1474" h="1424" extrusionOk="0">
                  <a:moveTo>
                    <a:pt x="883" y="0"/>
                  </a:moveTo>
                  <a:cubicBezTo>
                    <a:pt x="778" y="0"/>
                    <a:pt x="690" y="53"/>
                    <a:pt x="592" y="97"/>
                  </a:cubicBezTo>
                  <a:cubicBezTo>
                    <a:pt x="521" y="133"/>
                    <a:pt x="425" y="180"/>
                    <a:pt x="366" y="252"/>
                  </a:cubicBezTo>
                  <a:cubicBezTo>
                    <a:pt x="1" y="647"/>
                    <a:pt x="284" y="1423"/>
                    <a:pt x="795" y="1423"/>
                  </a:cubicBezTo>
                  <a:cubicBezTo>
                    <a:pt x="884" y="1423"/>
                    <a:pt x="980" y="1400"/>
                    <a:pt x="1080" y="1347"/>
                  </a:cubicBezTo>
                  <a:cubicBezTo>
                    <a:pt x="1187" y="1287"/>
                    <a:pt x="1247" y="1192"/>
                    <a:pt x="1306" y="1085"/>
                  </a:cubicBezTo>
                  <a:cubicBezTo>
                    <a:pt x="1402" y="930"/>
                    <a:pt x="1473" y="728"/>
                    <a:pt x="1437" y="537"/>
                  </a:cubicBezTo>
                  <a:cubicBezTo>
                    <a:pt x="1425" y="430"/>
                    <a:pt x="1378" y="347"/>
                    <a:pt x="1318" y="275"/>
                  </a:cubicBezTo>
                  <a:cubicBezTo>
                    <a:pt x="1235" y="133"/>
                    <a:pt x="1080" y="2"/>
                    <a:pt x="913" y="2"/>
                  </a:cubicBezTo>
                  <a:cubicBezTo>
                    <a:pt x="903" y="1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764940" y="2222015"/>
              <a:ext cx="30981" cy="30090"/>
            </a:xfrm>
            <a:custGeom>
              <a:avLst/>
              <a:gdLst/>
              <a:ahLst/>
              <a:cxnLst/>
              <a:rect l="l" t="t" r="r" b="b"/>
              <a:pathLst>
                <a:path w="870" h="845" extrusionOk="0">
                  <a:moveTo>
                    <a:pt x="524" y="1"/>
                  </a:moveTo>
                  <a:cubicBezTo>
                    <a:pt x="453" y="1"/>
                    <a:pt x="393" y="13"/>
                    <a:pt x="334" y="60"/>
                  </a:cubicBezTo>
                  <a:lnTo>
                    <a:pt x="203" y="144"/>
                  </a:lnTo>
                  <a:cubicBezTo>
                    <a:pt x="0" y="387"/>
                    <a:pt x="177" y="845"/>
                    <a:pt x="468" y="845"/>
                  </a:cubicBezTo>
                  <a:cubicBezTo>
                    <a:pt x="519" y="845"/>
                    <a:pt x="574" y="831"/>
                    <a:pt x="631" y="799"/>
                  </a:cubicBezTo>
                  <a:cubicBezTo>
                    <a:pt x="691" y="775"/>
                    <a:pt x="739" y="715"/>
                    <a:pt x="762" y="656"/>
                  </a:cubicBezTo>
                  <a:cubicBezTo>
                    <a:pt x="822" y="549"/>
                    <a:pt x="869" y="441"/>
                    <a:pt x="846" y="322"/>
                  </a:cubicBezTo>
                  <a:cubicBezTo>
                    <a:pt x="822" y="263"/>
                    <a:pt x="810" y="203"/>
                    <a:pt x="762" y="156"/>
                  </a:cubicBezTo>
                  <a:cubicBezTo>
                    <a:pt x="703" y="84"/>
                    <a:pt x="631" y="13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257500" y="1905299"/>
              <a:ext cx="31764" cy="30375"/>
            </a:xfrm>
            <a:custGeom>
              <a:avLst/>
              <a:gdLst/>
              <a:ahLst/>
              <a:cxnLst/>
              <a:rect l="l" t="t" r="r" b="b"/>
              <a:pathLst>
                <a:path w="892" h="853" extrusionOk="0">
                  <a:moveTo>
                    <a:pt x="546" y="1"/>
                  </a:moveTo>
                  <a:cubicBezTo>
                    <a:pt x="475" y="1"/>
                    <a:pt x="415" y="25"/>
                    <a:pt x="356" y="60"/>
                  </a:cubicBezTo>
                  <a:lnTo>
                    <a:pt x="225" y="156"/>
                  </a:lnTo>
                  <a:cubicBezTo>
                    <a:pt x="1" y="400"/>
                    <a:pt x="177" y="853"/>
                    <a:pt x="486" y="853"/>
                  </a:cubicBezTo>
                  <a:cubicBezTo>
                    <a:pt x="538" y="853"/>
                    <a:pt x="595" y="840"/>
                    <a:pt x="653" y="811"/>
                  </a:cubicBezTo>
                  <a:cubicBezTo>
                    <a:pt x="713" y="775"/>
                    <a:pt x="761" y="715"/>
                    <a:pt x="784" y="656"/>
                  </a:cubicBezTo>
                  <a:cubicBezTo>
                    <a:pt x="844" y="560"/>
                    <a:pt x="892" y="453"/>
                    <a:pt x="856" y="334"/>
                  </a:cubicBezTo>
                  <a:cubicBezTo>
                    <a:pt x="844" y="275"/>
                    <a:pt x="832" y="215"/>
                    <a:pt x="784" y="168"/>
                  </a:cubicBezTo>
                  <a:cubicBezTo>
                    <a:pt x="725" y="96"/>
                    <a:pt x="653" y="25"/>
                    <a:pt x="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1196104" y="1838316"/>
              <a:ext cx="31444" cy="30090"/>
            </a:xfrm>
            <a:custGeom>
              <a:avLst/>
              <a:gdLst/>
              <a:ahLst/>
              <a:cxnLst/>
              <a:rect l="l" t="t" r="r" b="b"/>
              <a:pathLst>
                <a:path w="883" h="845" extrusionOk="0">
                  <a:moveTo>
                    <a:pt x="537" y="1"/>
                  </a:moveTo>
                  <a:cubicBezTo>
                    <a:pt x="453" y="1"/>
                    <a:pt x="406" y="13"/>
                    <a:pt x="334" y="60"/>
                  </a:cubicBezTo>
                  <a:lnTo>
                    <a:pt x="203" y="144"/>
                  </a:lnTo>
                  <a:cubicBezTo>
                    <a:pt x="1" y="387"/>
                    <a:pt x="177" y="845"/>
                    <a:pt x="476" y="845"/>
                  </a:cubicBezTo>
                  <a:cubicBezTo>
                    <a:pt x="529" y="845"/>
                    <a:pt x="585" y="831"/>
                    <a:pt x="644" y="798"/>
                  </a:cubicBezTo>
                  <a:cubicBezTo>
                    <a:pt x="703" y="775"/>
                    <a:pt x="739" y="715"/>
                    <a:pt x="775" y="656"/>
                  </a:cubicBezTo>
                  <a:cubicBezTo>
                    <a:pt x="834" y="548"/>
                    <a:pt x="882" y="441"/>
                    <a:pt x="846" y="322"/>
                  </a:cubicBezTo>
                  <a:cubicBezTo>
                    <a:pt x="834" y="263"/>
                    <a:pt x="823" y="203"/>
                    <a:pt x="775" y="155"/>
                  </a:cubicBezTo>
                  <a:cubicBezTo>
                    <a:pt x="715" y="84"/>
                    <a:pt x="644" y="13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719217" y="2498457"/>
              <a:ext cx="10968" cy="11466"/>
            </a:xfrm>
            <a:custGeom>
              <a:avLst/>
              <a:gdLst/>
              <a:ahLst/>
              <a:cxnLst/>
              <a:rect l="l" t="t" r="r" b="b"/>
              <a:pathLst>
                <a:path w="308" h="322" extrusionOk="0">
                  <a:moveTo>
                    <a:pt x="189" y="1"/>
                  </a:moveTo>
                  <a:cubicBezTo>
                    <a:pt x="165" y="1"/>
                    <a:pt x="141" y="13"/>
                    <a:pt x="118" y="13"/>
                  </a:cubicBezTo>
                  <a:cubicBezTo>
                    <a:pt x="106" y="25"/>
                    <a:pt x="82" y="25"/>
                    <a:pt x="70" y="48"/>
                  </a:cubicBezTo>
                  <a:cubicBezTo>
                    <a:pt x="0" y="148"/>
                    <a:pt x="55" y="321"/>
                    <a:pt x="165" y="321"/>
                  </a:cubicBezTo>
                  <a:cubicBezTo>
                    <a:pt x="187" y="321"/>
                    <a:pt x="211" y="314"/>
                    <a:pt x="237" y="298"/>
                  </a:cubicBezTo>
                  <a:cubicBezTo>
                    <a:pt x="248" y="286"/>
                    <a:pt x="260" y="275"/>
                    <a:pt x="284" y="239"/>
                  </a:cubicBezTo>
                  <a:cubicBezTo>
                    <a:pt x="296" y="191"/>
                    <a:pt x="308" y="167"/>
                    <a:pt x="308" y="120"/>
                  </a:cubicBezTo>
                  <a:cubicBezTo>
                    <a:pt x="308" y="108"/>
                    <a:pt x="296" y="72"/>
                    <a:pt x="284" y="60"/>
                  </a:cubicBezTo>
                  <a:cubicBezTo>
                    <a:pt x="260" y="36"/>
                    <a:pt x="22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1275727" y="2338959"/>
              <a:ext cx="69261" cy="58472"/>
            </a:xfrm>
            <a:custGeom>
              <a:avLst/>
              <a:gdLst/>
              <a:ahLst/>
              <a:cxnLst/>
              <a:rect l="l" t="t" r="r" b="b"/>
              <a:pathLst>
                <a:path w="1945" h="1642" extrusionOk="0">
                  <a:moveTo>
                    <a:pt x="864" y="1"/>
                  </a:moveTo>
                  <a:cubicBezTo>
                    <a:pt x="408" y="1"/>
                    <a:pt x="0" y="322"/>
                    <a:pt x="75" y="884"/>
                  </a:cubicBezTo>
                  <a:cubicBezTo>
                    <a:pt x="111" y="1205"/>
                    <a:pt x="408" y="1456"/>
                    <a:pt x="742" y="1575"/>
                  </a:cubicBezTo>
                  <a:cubicBezTo>
                    <a:pt x="834" y="1612"/>
                    <a:pt x="935" y="1642"/>
                    <a:pt x="1037" y="1642"/>
                  </a:cubicBezTo>
                  <a:cubicBezTo>
                    <a:pt x="1065" y="1642"/>
                    <a:pt x="1094" y="1639"/>
                    <a:pt x="1123" y="1634"/>
                  </a:cubicBezTo>
                  <a:cubicBezTo>
                    <a:pt x="1837" y="1598"/>
                    <a:pt x="1944" y="586"/>
                    <a:pt x="1456" y="193"/>
                  </a:cubicBezTo>
                  <a:cubicBezTo>
                    <a:pt x="1274" y="63"/>
                    <a:pt x="1065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1392634" y="2148516"/>
              <a:ext cx="68941" cy="58792"/>
            </a:xfrm>
            <a:custGeom>
              <a:avLst/>
              <a:gdLst/>
              <a:ahLst/>
              <a:cxnLst/>
              <a:rect l="l" t="t" r="r" b="b"/>
              <a:pathLst>
                <a:path w="1936" h="1651" extrusionOk="0">
                  <a:moveTo>
                    <a:pt x="857" y="0"/>
                  </a:moveTo>
                  <a:cubicBezTo>
                    <a:pt x="407" y="0"/>
                    <a:pt x="0" y="318"/>
                    <a:pt x="66" y="886"/>
                  </a:cubicBezTo>
                  <a:cubicBezTo>
                    <a:pt x="102" y="1208"/>
                    <a:pt x="399" y="1470"/>
                    <a:pt x="733" y="1589"/>
                  </a:cubicBezTo>
                  <a:cubicBezTo>
                    <a:pt x="836" y="1620"/>
                    <a:pt x="948" y="1650"/>
                    <a:pt x="1061" y="1650"/>
                  </a:cubicBezTo>
                  <a:cubicBezTo>
                    <a:pt x="1079" y="1650"/>
                    <a:pt x="1096" y="1650"/>
                    <a:pt x="1114" y="1648"/>
                  </a:cubicBezTo>
                  <a:cubicBezTo>
                    <a:pt x="1828" y="1601"/>
                    <a:pt x="1935" y="588"/>
                    <a:pt x="1447" y="196"/>
                  </a:cubicBezTo>
                  <a:cubicBezTo>
                    <a:pt x="1267" y="63"/>
                    <a:pt x="1058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712594" y="2064013"/>
              <a:ext cx="77915" cy="72644"/>
            </a:xfrm>
            <a:custGeom>
              <a:avLst/>
              <a:gdLst/>
              <a:ahLst/>
              <a:cxnLst/>
              <a:rect l="l" t="t" r="r" b="b"/>
              <a:pathLst>
                <a:path w="2188" h="2040" extrusionOk="0">
                  <a:moveTo>
                    <a:pt x="1059" y="0"/>
                  </a:moveTo>
                  <a:cubicBezTo>
                    <a:pt x="495" y="0"/>
                    <a:pt x="1" y="653"/>
                    <a:pt x="268" y="1342"/>
                  </a:cubicBezTo>
                  <a:cubicBezTo>
                    <a:pt x="375" y="1592"/>
                    <a:pt x="542" y="1818"/>
                    <a:pt x="780" y="1938"/>
                  </a:cubicBezTo>
                  <a:cubicBezTo>
                    <a:pt x="915" y="2008"/>
                    <a:pt x="1042" y="2039"/>
                    <a:pt x="1158" y="2039"/>
                  </a:cubicBezTo>
                  <a:cubicBezTo>
                    <a:pt x="1870" y="2039"/>
                    <a:pt x="2188" y="871"/>
                    <a:pt x="1697" y="318"/>
                  </a:cubicBezTo>
                  <a:cubicBezTo>
                    <a:pt x="1499" y="95"/>
                    <a:pt x="1274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622857" y="1669275"/>
              <a:ext cx="128374" cy="110533"/>
            </a:xfrm>
            <a:custGeom>
              <a:avLst/>
              <a:gdLst/>
              <a:ahLst/>
              <a:cxnLst/>
              <a:rect l="l" t="t" r="r" b="b"/>
              <a:pathLst>
                <a:path w="3605" h="3104" extrusionOk="0">
                  <a:moveTo>
                    <a:pt x="1797" y="1"/>
                  </a:moveTo>
                  <a:cubicBezTo>
                    <a:pt x="917" y="1"/>
                    <a:pt x="1" y="881"/>
                    <a:pt x="97" y="1807"/>
                  </a:cubicBezTo>
                  <a:cubicBezTo>
                    <a:pt x="157" y="2462"/>
                    <a:pt x="728" y="3021"/>
                    <a:pt x="1383" y="3093"/>
                  </a:cubicBezTo>
                  <a:cubicBezTo>
                    <a:pt x="1443" y="3100"/>
                    <a:pt x="1502" y="3103"/>
                    <a:pt x="1559" y="3103"/>
                  </a:cubicBezTo>
                  <a:cubicBezTo>
                    <a:pt x="2847" y="3103"/>
                    <a:pt x="3604" y="1381"/>
                    <a:pt x="2693" y="390"/>
                  </a:cubicBezTo>
                  <a:cubicBezTo>
                    <a:pt x="2432" y="117"/>
                    <a:pt x="2117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683963" y="2381762"/>
              <a:ext cx="29699" cy="26921"/>
            </a:xfrm>
            <a:custGeom>
              <a:avLst/>
              <a:gdLst/>
              <a:ahLst/>
              <a:cxnLst/>
              <a:rect l="l" t="t" r="r" b="b"/>
              <a:pathLst>
                <a:path w="834" h="756" extrusionOk="0">
                  <a:moveTo>
                    <a:pt x="342" y="0"/>
                  </a:moveTo>
                  <a:cubicBezTo>
                    <a:pt x="285" y="0"/>
                    <a:pt x="230" y="12"/>
                    <a:pt x="179" y="39"/>
                  </a:cubicBezTo>
                  <a:cubicBezTo>
                    <a:pt x="84" y="99"/>
                    <a:pt x="0" y="230"/>
                    <a:pt x="24" y="349"/>
                  </a:cubicBezTo>
                  <a:cubicBezTo>
                    <a:pt x="24" y="396"/>
                    <a:pt x="36" y="444"/>
                    <a:pt x="48" y="492"/>
                  </a:cubicBezTo>
                  <a:cubicBezTo>
                    <a:pt x="60" y="539"/>
                    <a:pt x="84" y="587"/>
                    <a:pt x="107" y="611"/>
                  </a:cubicBezTo>
                  <a:cubicBezTo>
                    <a:pt x="131" y="646"/>
                    <a:pt x="179" y="658"/>
                    <a:pt x="226" y="694"/>
                  </a:cubicBezTo>
                  <a:cubicBezTo>
                    <a:pt x="309" y="725"/>
                    <a:pt x="382" y="756"/>
                    <a:pt x="463" y="756"/>
                  </a:cubicBezTo>
                  <a:cubicBezTo>
                    <a:pt x="475" y="756"/>
                    <a:pt x="488" y="755"/>
                    <a:pt x="500" y="754"/>
                  </a:cubicBezTo>
                  <a:cubicBezTo>
                    <a:pt x="619" y="730"/>
                    <a:pt x="703" y="635"/>
                    <a:pt x="762" y="527"/>
                  </a:cubicBezTo>
                  <a:cubicBezTo>
                    <a:pt x="798" y="468"/>
                    <a:pt x="834" y="396"/>
                    <a:pt x="822" y="337"/>
                  </a:cubicBezTo>
                  <a:cubicBezTo>
                    <a:pt x="822" y="289"/>
                    <a:pt x="798" y="254"/>
                    <a:pt x="762" y="230"/>
                  </a:cubicBezTo>
                  <a:cubicBezTo>
                    <a:pt x="682" y="105"/>
                    <a:pt x="50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616127" y="2243631"/>
              <a:ext cx="46649" cy="45723"/>
            </a:xfrm>
            <a:custGeom>
              <a:avLst/>
              <a:gdLst/>
              <a:ahLst/>
              <a:cxnLst/>
              <a:rect l="l" t="t" r="r" b="b"/>
              <a:pathLst>
                <a:path w="1310" h="1284" extrusionOk="0">
                  <a:moveTo>
                    <a:pt x="676" y="0"/>
                  </a:moveTo>
                  <a:cubicBezTo>
                    <a:pt x="495" y="0"/>
                    <a:pt x="315" y="114"/>
                    <a:pt x="179" y="239"/>
                  </a:cubicBezTo>
                  <a:cubicBezTo>
                    <a:pt x="95" y="311"/>
                    <a:pt x="24" y="418"/>
                    <a:pt x="0" y="525"/>
                  </a:cubicBezTo>
                  <a:cubicBezTo>
                    <a:pt x="0" y="584"/>
                    <a:pt x="24" y="656"/>
                    <a:pt x="48" y="704"/>
                  </a:cubicBezTo>
                  <a:cubicBezTo>
                    <a:pt x="162" y="984"/>
                    <a:pt x="467" y="1283"/>
                    <a:pt x="780" y="1283"/>
                  </a:cubicBezTo>
                  <a:cubicBezTo>
                    <a:pt x="826" y="1283"/>
                    <a:pt x="872" y="1277"/>
                    <a:pt x="917" y="1263"/>
                  </a:cubicBezTo>
                  <a:cubicBezTo>
                    <a:pt x="1108" y="1204"/>
                    <a:pt x="1262" y="1037"/>
                    <a:pt x="1298" y="835"/>
                  </a:cubicBezTo>
                  <a:cubicBezTo>
                    <a:pt x="1310" y="739"/>
                    <a:pt x="1310" y="668"/>
                    <a:pt x="1298" y="584"/>
                  </a:cubicBezTo>
                  <a:cubicBezTo>
                    <a:pt x="1298" y="501"/>
                    <a:pt x="1286" y="430"/>
                    <a:pt x="1250" y="370"/>
                  </a:cubicBezTo>
                  <a:cubicBezTo>
                    <a:pt x="1227" y="311"/>
                    <a:pt x="1167" y="251"/>
                    <a:pt x="1108" y="203"/>
                  </a:cubicBezTo>
                  <a:cubicBezTo>
                    <a:pt x="988" y="120"/>
                    <a:pt x="857" y="13"/>
                    <a:pt x="703" y="1"/>
                  </a:cubicBezTo>
                  <a:cubicBezTo>
                    <a:pt x="694" y="1"/>
                    <a:pt x="685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430" name="Google Shape;430;p27"/>
          <p:cNvGrpSpPr/>
          <p:nvPr/>
        </p:nvGrpSpPr>
        <p:grpSpPr>
          <a:xfrm rot="1465955">
            <a:off x="11576022" y="472771"/>
            <a:ext cx="1474733" cy="1331750"/>
            <a:chOff x="4844050" y="4473925"/>
            <a:chExt cx="690275" cy="623350"/>
          </a:xfrm>
        </p:grpSpPr>
        <p:sp>
          <p:nvSpPr>
            <p:cNvPr id="431" name="Google Shape;431;p27"/>
            <p:cNvSpPr/>
            <p:nvPr/>
          </p:nvSpPr>
          <p:spPr>
            <a:xfrm>
              <a:off x="5258375" y="4704950"/>
              <a:ext cx="39925" cy="25350"/>
            </a:xfrm>
            <a:custGeom>
              <a:avLst/>
              <a:gdLst/>
              <a:ahLst/>
              <a:cxnLst/>
              <a:rect l="l" t="t" r="r" b="b"/>
              <a:pathLst>
                <a:path w="1597" h="1014" extrusionOk="0">
                  <a:moveTo>
                    <a:pt x="836" y="0"/>
                  </a:moveTo>
                  <a:cubicBezTo>
                    <a:pt x="506" y="0"/>
                    <a:pt x="152" y="125"/>
                    <a:pt x="37" y="438"/>
                  </a:cubicBezTo>
                  <a:cubicBezTo>
                    <a:pt x="25" y="486"/>
                    <a:pt x="1" y="521"/>
                    <a:pt x="1" y="581"/>
                  </a:cubicBezTo>
                  <a:cubicBezTo>
                    <a:pt x="25" y="783"/>
                    <a:pt x="215" y="914"/>
                    <a:pt x="406" y="974"/>
                  </a:cubicBezTo>
                  <a:cubicBezTo>
                    <a:pt x="513" y="1001"/>
                    <a:pt x="623" y="1014"/>
                    <a:pt x="733" y="1014"/>
                  </a:cubicBezTo>
                  <a:cubicBezTo>
                    <a:pt x="915" y="1014"/>
                    <a:pt x="1095" y="977"/>
                    <a:pt x="1251" y="902"/>
                  </a:cubicBezTo>
                  <a:cubicBezTo>
                    <a:pt x="1418" y="819"/>
                    <a:pt x="1572" y="688"/>
                    <a:pt x="1584" y="509"/>
                  </a:cubicBezTo>
                  <a:cubicBezTo>
                    <a:pt x="1596" y="319"/>
                    <a:pt x="1430" y="128"/>
                    <a:pt x="1239" y="69"/>
                  </a:cubicBezTo>
                  <a:cubicBezTo>
                    <a:pt x="1125" y="25"/>
                    <a:pt x="983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5292325" y="4764525"/>
              <a:ext cx="54775" cy="34250"/>
            </a:xfrm>
            <a:custGeom>
              <a:avLst/>
              <a:gdLst/>
              <a:ahLst/>
              <a:cxnLst/>
              <a:rect l="l" t="t" r="r" b="b"/>
              <a:pathLst>
                <a:path w="2191" h="1370" extrusionOk="0">
                  <a:moveTo>
                    <a:pt x="1144" y="1"/>
                  </a:moveTo>
                  <a:cubicBezTo>
                    <a:pt x="686" y="1"/>
                    <a:pt x="205" y="172"/>
                    <a:pt x="48" y="603"/>
                  </a:cubicBezTo>
                  <a:cubicBezTo>
                    <a:pt x="12" y="662"/>
                    <a:pt x="0" y="734"/>
                    <a:pt x="12" y="793"/>
                  </a:cubicBezTo>
                  <a:cubicBezTo>
                    <a:pt x="36" y="1055"/>
                    <a:pt x="298" y="1234"/>
                    <a:pt x="548" y="1317"/>
                  </a:cubicBezTo>
                  <a:cubicBezTo>
                    <a:pt x="691" y="1352"/>
                    <a:pt x="837" y="1369"/>
                    <a:pt x="982" y="1369"/>
                  </a:cubicBezTo>
                  <a:cubicBezTo>
                    <a:pt x="1236" y="1369"/>
                    <a:pt x="1487" y="1316"/>
                    <a:pt x="1715" y="1210"/>
                  </a:cubicBezTo>
                  <a:cubicBezTo>
                    <a:pt x="1917" y="1103"/>
                    <a:pt x="2131" y="924"/>
                    <a:pt x="2155" y="686"/>
                  </a:cubicBezTo>
                  <a:cubicBezTo>
                    <a:pt x="2191" y="424"/>
                    <a:pt x="1965" y="162"/>
                    <a:pt x="1703" y="91"/>
                  </a:cubicBezTo>
                  <a:cubicBezTo>
                    <a:pt x="1540" y="33"/>
                    <a:pt x="1344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5373625" y="4796450"/>
              <a:ext cx="53850" cy="43000"/>
            </a:xfrm>
            <a:custGeom>
              <a:avLst/>
              <a:gdLst/>
              <a:ahLst/>
              <a:cxnLst/>
              <a:rect l="l" t="t" r="r" b="b"/>
              <a:pathLst>
                <a:path w="2154" h="1720" extrusionOk="0">
                  <a:moveTo>
                    <a:pt x="1148" y="1"/>
                  </a:moveTo>
                  <a:cubicBezTo>
                    <a:pt x="573" y="1"/>
                    <a:pt x="0" y="437"/>
                    <a:pt x="260" y="1112"/>
                  </a:cubicBezTo>
                  <a:cubicBezTo>
                    <a:pt x="320" y="1255"/>
                    <a:pt x="439" y="1362"/>
                    <a:pt x="570" y="1445"/>
                  </a:cubicBezTo>
                  <a:cubicBezTo>
                    <a:pt x="775" y="1593"/>
                    <a:pt x="1013" y="1720"/>
                    <a:pt x="1274" y="1720"/>
                  </a:cubicBezTo>
                  <a:cubicBezTo>
                    <a:pt x="1285" y="1720"/>
                    <a:pt x="1297" y="1720"/>
                    <a:pt x="1308" y="1719"/>
                  </a:cubicBezTo>
                  <a:cubicBezTo>
                    <a:pt x="1439" y="1707"/>
                    <a:pt x="1570" y="1660"/>
                    <a:pt x="1689" y="1600"/>
                  </a:cubicBezTo>
                  <a:cubicBezTo>
                    <a:pt x="1904" y="1493"/>
                    <a:pt x="2070" y="1326"/>
                    <a:pt x="2118" y="1088"/>
                  </a:cubicBezTo>
                  <a:cubicBezTo>
                    <a:pt x="2154" y="945"/>
                    <a:pt x="2106" y="779"/>
                    <a:pt x="2046" y="636"/>
                  </a:cubicBezTo>
                  <a:cubicBezTo>
                    <a:pt x="1999" y="517"/>
                    <a:pt x="1939" y="409"/>
                    <a:pt x="1868" y="302"/>
                  </a:cubicBezTo>
                  <a:cubicBezTo>
                    <a:pt x="1683" y="95"/>
                    <a:pt x="1415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5259650" y="4621825"/>
              <a:ext cx="34175" cy="27150"/>
            </a:xfrm>
            <a:custGeom>
              <a:avLst/>
              <a:gdLst/>
              <a:ahLst/>
              <a:cxnLst/>
              <a:rect l="l" t="t" r="r" b="b"/>
              <a:pathLst>
                <a:path w="1367" h="1086" extrusionOk="0">
                  <a:moveTo>
                    <a:pt x="736" y="1"/>
                  </a:moveTo>
                  <a:cubicBezTo>
                    <a:pt x="369" y="1"/>
                    <a:pt x="1" y="282"/>
                    <a:pt x="164" y="715"/>
                  </a:cubicBezTo>
                  <a:cubicBezTo>
                    <a:pt x="188" y="798"/>
                    <a:pt x="283" y="870"/>
                    <a:pt x="355" y="917"/>
                  </a:cubicBezTo>
                  <a:cubicBezTo>
                    <a:pt x="477" y="1007"/>
                    <a:pt x="631" y="1085"/>
                    <a:pt x="787" y="1085"/>
                  </a:cubicBezTo>
                  <a:cubicBezTo>
                    <a:pt x="798" y="1085"/>
                    <a:pt x="808" y="1085"/>
                    <a:pt x="819" y="1084"/>
                  </a:cubicBezTo>
                  <a:cubicBezTo>
                    <a:pt x="902" y="1084"/>
                    <a:pt x="974" y="1048"/>
                    <a:pt x="1069" y="1013"/>
                  </a:cubicBezTo>
                  <a:cubicBezTo>
                    <a:pt x="1200" y="953"/>
                    <a:pt x="1319" y="834"/>
                    <a:pt x="1355" y="691"/>
                  </a:cubicBezTo>
                  <a:cubicBezTo>
                    <a:pt x="1367" y="584"/>
                    <a:pt x="1343" y="501"/>
                    <a:pt x="1307" y="394"/>
                  </a:cubicBezTo>
                  <a:cubicBezTo>
                    <a:pt x="1283" y="322"/>
                    <a:pt x="1248" y="251"/>
                    <a:pt x="1188" y="191"/>
                  </a:cubicBezTo>
                  <a:cubicBezTo>
                    <a:pt x="1072" y="60"/>
                    <a:pt x="904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5499875" y="4617500"/>
              <a:ext cx="34450" cy="27000"/>
            </a:xfrm>
            <a:custGeom>
              <a:avLst/>
              <a:gdLst/>
              <a:ahLst/>
              <a:cxnLst/>
              <a:rect l="l" t="t" r="r" b="b"/>
              <a:pathLst>
                <a:path w="1378" h="1080" extrusionOk="0">
                  <a:moveTo>
                    <a:pt x="740" y="1"/>
                  </a:moveTo>
                  <a:cubicBezTo>
                    <a:pt x="369" y="1"/>
                    <a:pt x="0" y="277"/>
                    <a:pt x="163" y="709"/>
                  </a:cubicBezTo>
                  <a:cubicBezTo>
                    <a:pt x="199" y="793"/>
                    <a:pt x="283" y="864"/>
                    <a:pt x="366" y="912"/>
                  </a:cubicBezTo>
                  <a:cubicBezTo>
                    <a:pt x="488" y="1001"/>
                    <a:pt x="642" y="1080"/>
                    <a:pt x="788" y="1080"/>
                  </a:cubicBezTo>
                  <a:cubicBezTo>
                    <a:pt x="798" y="1080"/>
                    <a:pt x="808" y="1079"/>
                    <a:pt x="818" y="1079"/>
                  </a:cubicBezTo>
                  <a:cubicBezTo>
                    <a:pt x="914" y="1079"/>
                    <a:pt x="985" y="1043"/>
                    <a:pt x="1080" y="1007"/>
                  </a:cubicBezTo>
                  <a:cubicBezTo>
                    <a:pt x="1211" y="948"/>
                    <a:pt x="1330" y="828"/>
                    <a:pt x="1354" y="686"/>
                  </a:cubicBezTo>
                  <a:cubicBezTo>
                    <a:pt x="1378" y="590"/>
                    <a:pt x="1342" y="495"/>
                    <a:pt x="1318" y="388"/>
                  </a:cubicBezTo>
                  <a:cubicBezTo>
                    <a:pt x="1283" y="317"/>
                    <a:pt x="1259" y="245"/>
                    <a:pt x="1199" y="186"/>
                  </a:cubicBezTo>
                  <a:cubicBezTo>
                    <a:pt x="1080" y="58"/>
                    <a:pt x="910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4943200" y="4634300"/>
              <a:ext cx="34525" cy="26875"/>
            </a:xfrm>
            <a:custGeom>
              <a:avLst/>
              <a:gdLst/>
              <a:ahLst/>
              <a:cxnLst/>
              <a:rect l="l" t="t" r="r" b="b"/>
              <a:pathLst>
                <a:path w="1381" h="1075" extrusionOk="0">
                  <a:moveTo>
                    <a:pt x="753" y="0"/>
                  </a:moveTo>
                  <a:cubicBezTo>
                    <a:pt x="379" y="0"/>
                    <a:pt x="1" y="284"/>
                    <a:pt x="166" y="704"/>
                  </a:cubicBezTo>
                  <a:cubicBezTo>
                    <a:pt x="202" y="788"/>
                    <a:pt x="285" y="871"/>
                    <a:pt x="368" y="907"/>
                  </a:cubicBezTo>
                  <a:cubicBezTo>
                    <a:pt x="491" y="996"/>
                    <a:pt x="645" y="1074"/>
                    <a:pt x="791" y="1074"/>
                  </a:cubicBezTo>
                  <a:cubicBezTo>
                    <a:pt x="801" y="1074"/>
                    <a:pt x="811" y="1074"/>
                    <a:pt x="821" y="1073"/>
                  </a:cubicBezTo>
                  <a:cubicBezTo>
                    <a:pt x="916" y="1073"/>
                    <a:pt x="987" y="1049"/>
                    <a:pt x="1083" y="1002"/>
                  </a:cubicBezTo>
                  <a:cubicBezTo>
                    <a:pt x="1214" y="942"/>
                    <a:pt x="1333" y="823"/>
                    <a:pt x="1356" y="692"/>
                  </a:cubicBezTo>
                  <a:cubicBezTo>
                    <a:pt x="1380" y="585"/>
                    <a:pt x="1345" y="490"/>
                    <a:pt x="1321" y="395"/>
                  </a:cubicBezTo>
                  <a:cubicBezTo>
                    <a:pt x="1285" y="311"/>
                    <a:pt x="1261" y="240"/>
                    <a:pt x="1202" y="180"/>
                  </a:cubicBezTo>
                  <a:cubicBezTo>
                    <a:pt x="1085" y="56"/>
                    <a:pt x="9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5360050" y="4869525"/>
              <a:ext cx="24275" cy="19025"/>
            </a:xfrm>
            <a:custGeom>
              <a:avLst/>
              <a:gdLst/>
              <a:ahLst/>
              <a:cxnLst/>
              <a:rect l="l" t="t" r="r" b="b"/>
              <a:pathLst>
                <a:path w="971" h="761" extrusionOk="0">
                  <a:moveTo>
                    <a:pt x="527" y="1"/>
                  </a:moveTo>
                  <a:cubicBezTo>
                    <a:pt x="261" y="1"/>
                    <a:pt x="1" y="189"/>
                    <a:pt x="125" y="487"/>
                  </a:cubicBezTo>
                  <a:cubicBezTo>
                    <a:pt x="149" y="546"/>
                    <a:pt x="196" y="594"/>
                    <a:pt x="256" y="642"/>
                  </a:cubicBezTo>
                  <a:cubicBezTo>
                    <a:pt x="339" y="713"/>
                    <a:pt x="458" y="761"/>
                    <a:pt x="577" y="761"/>
                  </a:cubicBezTo>
                  <a:cubicBezTo>
                    <a:pt x="637" y="761"/>
                    <a:pt x="696" y="725"/>
                    <a:pt x="756" y="701"/>
                  </a:cubicBezTo>
                  <a:cubicBezTo>
                    <a:pt x="851" y="653"/>
                    <a:pt x="934" y="582"/>
                    <a:pt x="958" y="475"/>
                  </a:cubicBezTo>
                  <a:cubicBezTo>
                    <a:pt x="970" y="403"/>
                    <a:pt x="958" y="344"/>
                    <a:pt x="923" y="261"/>
                  </a:cubicBezTo>
                  <a:cubicBezTo>
                    <a:pt x="911" y="225"/>
                    <a:pt x="875" y="165"/>
                    <a:pt x="851" y="118"/>
                  </a:cubicBezTo>
                  <a:cubicBezTo>
                    <a:pt x="764" y="38"/>
                    <a:pt x="64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5190600" y="4558225"/>
              <a:ext cx="24050" cy="19275"/>
            </a:xfrm>
            <a:custGeom>
              <a:avLst/>
              <a:gdLst/>
              <a:ahLst/>
              <a:cxnLst/>
              <a:rect l="l" t="t" r="r" b="b"/>
              <a:pathLst>
                <a:path w="962" h="771" extrusionOk="0">
                  <a:moveTo>
                    <a:pt x="525" y="0"/>
                  </a:moveTo>
                  <a:cubicBezTo>
                    <a:pt x="262" y="0"/>
                    <a:pt x="1" y="200"/>
                    <a:pt x="116" y="497"/>
                  </a:cubicBezTo>
                  <a:cubicBezTo>
                    <a:pt x="140" y="556"/>
                    <a:pt x="188" y="604"/>
                    <a:pt x="247" y="652"/>
                  </a:cubicBezTo>
                  <a:cubicBezTo>
                    <a:pt x="331" y="723"/>
                    <a:pt x="450" y="771"/>
                    <a:pt x="569" y="771"/>
                  </a:cubicBezTo>
                  <a:cubicBezTo>
                    <a:pt x="628" y="771"/>
                    <a:pt x="688" y="735"/>
                    <a:pt x="747" y="711"/>
                  </a:cubicBezTo>
                  <a:cubicBezTo>
                    <a:pt x="843" y="663"/>
                    <a:pt x="926" y="592"/>
                    <a:pt x="950" y="485"/>
                  </a:cubicBezTo>
                  <a:cubicBezTo>
                    <a:pt x="962" y="413"/>
                    <a:pt x="950" y="354"/>
                    <a:pt x="914" y="282"/>
                  </a:cubicBezTo>
                  <a:cubicBezTo>
                    <a:pt x="902" y="235"/>
                    <a:pt x="866" y="175"/>
                    <a:pt x="843" y="128"/>
                  </a:cubicBezTo>
                  <a:cubicBezTo>
                    <a:pt x="758" y="40"/>
                    <a:pt x="641" y="0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5487475" y="4890775"/>
              <a:ext cx="24525" cy="19200"/>
            </a:xfrm>
            <a:custGeom>
              <a:avLst/>
              <a:gdLst/>
              <a:ahLst/>
              <a:cxnLst/>
              <a:rect l="l" t="t" r="r" b="b"/>
              <a:pathLst>
                <a:path w="981" h="768" extrusionOk="0">
                  <a:moveTo>
                    <a:pt x="531" y="1"/>
                  </a:moveTo>
                  <a:cubicBezTo>
                    <a:pt x="262" y="1"/>
                    <a:pt x="1" y="194"/>
                    <a:pt x="124" y="506"/>
                  </a:cubicBezTo>
                  <a:cubicBezTo>
                    <a:pt x="159" y="565"/>
                    <a:pt x="207" y="613"/>
                    <a:pt x="267" y="649"/>
                  </a:cubicBezTo>
                  <a:cubicBezTo>
                    <a:pt x="350" y="732"/>
                    <a:pt x="469" y="768"/>
                    <a:pt x="588" y="768"/>
                  </a:cubicBezTo>
                  <a:cubicBezTo>
                    <a:pt x="648" y="768"/>
                    <a:pt x="707" y="744"/>
                    <a:pt x="767" y="708"/>
                  </a:cubicBezTo>
                  <a:cubicBezTo>
                    <a:pt x="862" y="661"/>
                    <a:pt x="945" y="589"/>
                    <a:pt x="957" y="482"/>
                  </a:cubicBezTo>
                  <a:cubicBezTo>
                    <a:pt x="981" y="411"/>
                    <a:pt x="957" y="351"/>
                    <a:pt x="933" y="280"/>
                  </a:cubicBezTo>
                  <a:cubicBezTo>
                    <a:pt x="921" y="232"/>
                    <a:pt x="886" y="173"/>
                    <a:pt x="862" y="125"/>
                  </a:cubicBezTo>
                  <a:cubicBezTo>
                    <a:pt x="773" y="40"/>
                    <a:pt x="651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5480200" y="4800450"/>
              <a:ext cx="12750" cy="9975"/>
            </a:xfrm>
            <a:custGeom>
              <a:avLst/>
              <a:gdLst/>
              <a:ahLst/>
              <a:cxnLst/>
              <a:rect l="l" t="t" r="r" b="b"/>
              <a:pathLst>
                <a:path w="510" h="399" extrusionOk="0">
                  <a:moveTo>
                    <a:pt x="274" y="1"/>
                  </a:moveTo>
                  <a:cubicBezTo>
                    <a:pt x="134" y="1"/>
                    <a:pt x="0" y="106"/>
                    <a:pt x="58" y="261"/>
                  </a:cubicBezTo>
                  <a:cubicBezTo>
                    <a:pt x="81" y="297"/>
                    <a:pt x="105" y="321"/>
                    <a:pt x="141" y="333"/>
                  </a:cubicBezTo>
                  <a:cubicBezTo>
                    <a:pt x="170" y="362"/>
                    <a:pt x="215" y="399"/>
                    <a:pt x="275" y="399"/>
                  </a:cubicBezTo>
                  <a:cubicBezTo>
                    <a:pt x="289" y="399"/>
                    <a:pt x="304" y="397"/>
                    <a:pt x="319" y="392"/>
                  </a:cubicBezTo>
                  <a:cubicBezTo>
                    <a:pt x="343" y="392"/>
                    <a:pt x="379" y="380"/>
                    <a:pt x="403" y="368"/>
                  </a:cubicBezTo>
                  <a:cubicBezTo>
                    <a:pt x="450" y="333"/>
                    <a:pt x="486" y="309"/>
                    <a:pt x="510" y="249"/>
                  </a:cubicBezTo>
                  <a:cubicBezTo>
                    <a:pt x="510" y="202"/>
                    <a:pt x="510" y="178"/>
                    <a:pt x="498" y="142"/>
                  </a:cubicBezTo>
                  <a:cubicBezTo>
                    <a:pt x="474" y="118"/>
                    <a:pt x="462" y="83"/>
                    <a:pt x="450" y="71"/>
                  </a:cubicBezTo>
                  <a:cubicBezTo>
                    <a:pt x="402" y="22"/>
                    <a:pt x="33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5508500" y="4711275"/>
              <a:ext cx="12750" cy="10350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278" y="0"/>
                  </a:moveTo>
                  <a:cubicBezTo>
                    <a:pt x="141" y="0"/>
                    <a:pt x="0" y="107"/>
                    <a:pt x="57" y="268"/>
                  </a:cubicBezTo>
                  <a:cubicBezTo>
                    <a:pt x="80" y="304"/>
                    <a:pt x="104" y="328"/>
                    <a:pt x="140" y="352"/>
                  </a:cubicBezTo>
                  <a:cubicBezTo>
                    <a:pt x="172" y="373"/>
                    <a:pt x="223" y="413"/>
                    <a:pt x="292" y="413"/>
                  </a:cubicBezTo>
                  <a:cubicBezTo>
                    <a:pt x="301" y="413"/>
                    <a:pt x="310" y="413"/>
                    <a:pt x="319" y="411"/>
                  </a:cubicBezTo>
                  <a:cubicBezTo>
                    <a:pt x="342" y="411"/>
                    <a:pt x="378" y="387"/>
                    <a:pt x="402" y="376"/>
                  </a:cubicBezTo>
                  <a:cubicBezTo>
                    <a:pt x="450" y="352"/>
                    <a:pt x="497" y="316"/>
                    <a:pt x="509" y="256"/>
                  </a:cubicBezTo>
                  <a:cubicBezTo>
                    <a:pt x="509" y="209"/>
                    <a:pt x="509" y="185"/>
                    <a:pt x="497" y="149"/>
                  </a:cubicBezTo>
                  <a:cubicBezTo>
                    <a:pt x="473" y="125"/>
                    <a:pt x="461" y="90"/>
                    <a:pt x="450" y="78"/>
                  </a:cubicBezTo>
                  <a:cubicBezTo>
                    <a:pt x="407" y="24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5139775" y="475777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277" y="0"/>
                  </a:moveTo>
                  <a:cubicBezTo>
                    <a:pt x="138" y="0"/>
                    <a:pt x="0" y="114"/>
                    <a:pt x="66" y="278"/>
                  </a:cubicBezTo>
                  <a:cubicBezTo>
                    <a:pt x="78" y="301"/>
                    <a:pt x="101" y="337"/>
                    <a:pt x="137" y="349"/>
                  </a:cubicBezTo>
                  <a:cubicBezTo>
                    <a:pt x="180" y="370"/>
                    <a:pt x="232" y="410"/>
                    <a:pt x="293" y="410"/>
                  </a:cubicBezTo>
                  <a:cubicBezTo>
                    <a:pt x="300" y="410"/>
                    <a:pt x="308" y="410"/>
                    <a:pt x="316" y="409"/>
                  </a:cubicBezTo>
                  <a:cubicBezTo>
                    <a:pt x="340" y="409"/>
                    <a:pt x="375" y="397"/>
                    <a:pt x="399" y="373"/>
                  </a:cubicBezTo>
                  <a:cubicBezTo>
                    <a:pt x="447" y="349"/>
                    <a:pt x="494" y="313"/>
                    <a:pt x="506" y="254"/>
                  </a:cubicBezTo>
                  <a:cubicBezTo>
                    <a:pt x="506" y="218"/>
                    <a:pt x="506" y="182"/>
                    <a:pt x="494" y="159"/>
                  </a:cubicBezTo>
                  <a:cubicBezTo>
                    <a:pt x="482" y="123"/>
                    <a:pt x="459" y="99"/>
                    <a:pt x="447" y="75"/>
                  </a:cubicBezTo>
                  <a:cubicBezTo>
                    <a:pt x="402" y="23"/>
                    <a:pt x="33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5220875" y="4768750"/>
              <a:ext cx="30675" cy="27175"/>
            </a:xfrm>
            <a:custGeom>
              <a:avLst/>
              <a:gdLst/>
              <a:ahLst/>
              <a:cxnLst/>
              <a:rect l="l" t="t" r="r" b="b"/>
              <a:pathLst>
                <a:path w="1227" h="1087" extrusionOk="0">
                  <a:moveTo>
                    <a:pt x="521" y="1"/>
                  </a:moveTo>
                  <a:cubicBezTo>
                    <a:pt x="473" y="1"/>
                    <a:pt x="428" y="9"/>
                    <a:pt x="382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1" y="351"/>
                    <a:pt x="1" y="458"/>
                    <a:pt x="13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84" y="983"/>
                    <a:pt x="419" y="1087"/>
                    <a:pt x="644" y="1087"/>
                  </a:cubicBezTo>
                  <a:cubicBezTo>
                    <a:pt x="944" y="1087"/>
                    <a:pt x="1227" y="903"/>
                    <a:pt x="1179" y="529"/>
                  </a:cubicBezTo>
                  <a:cubicBezTo>
                    <a:pt x="1167" y="446"/>
                    <a:pt x="1108" y="351"/>
                    <a:pt x="1036" y="279"/>
                  </a:cubicBezTo>
                  <a:cubicBezTo>
                    <a:pt x="941" y="160"/>
                    <a:pt x="810" y="41"/>
                    <a:pt x="644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5021150" y="4805675"/>
              <a:ext cx="20825" cy="18275"/>
            </a:xfrm>
            <a:custGeom>
              <a:avLst/>
              <a:gdLst/>
              <a:ahLst/>
              <a:cxnLst/>
              <a:rect l="l" t="t" r="r" b="b"/>
              <a:pathLst>
                <a:path w="833" h="731" extrusionOk="0">
                  <a:moveTo>
                    <a:pt x="393" y="0"/>
                  </a:moveTo>
                  <a:cubicBezTo>
                    <a:pt x="350" y="0"/>
                    <a:pt x="306" y="11"/>
                    <a:pt x="262" y="29"/>
                  </a:cubicBezTo>
                  <a:cubicBezTo>
                    <a:pt x="179" y="40"/>
                    <a:pt x="72" y="100"/>
                    <a:pt x="24" y="183"/>
                  </a:cubicBezTo>
                  <a:cubicBezTo>
                    <a:pt x="1" y="243"/>
                    <a:pt x="1" y="326"/>
                    <a:pt x="12" y="374"/>
                  </a:cubicBezTo>
                  <a:cubicBezTo>
                    <a:pt x="12" y="445"/>
                    <a:pt x="24" y="481"/>
                    <a:pt x="60" y="529"/>
                  </a:cubicBezTo>
                  <a:cubicBezTo>
                    <a:pt x="132" y="661"/>
                    <a:pt x="289" y="731"/>
                    <a:pt x="440" y="731"/>
                  </a:cubicBezTo>
                  <a:cubicBezTo>
                    <a:pt x="641" y="731"/>
                    <a:pt x="832" y="608"/>
                    <a:pt x="798" y="350"/>
                  </a:cubicBezTo>
                  <a:cubicBezTo>
                    <a:pt x="786" y="290"/>
                    <a:pt x="763" y="231"/>
                    <a:pt x="715" y="183"/>
                  </a:cubicBezTo>
                  <a:cubicBezTo>
                    <a:pt x="643" y="100"/>
                    <a:pt x="548" y="29"/>
                    <a:pt x="441" y="5"/>
                  </a:cubicBezTo>
                  <a:cubicBezTo>
                    <a:pt x="425" y="2"/>
                    <a:pt x="409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5083350" y="5044250"/>
              <a:ext cx="20825" cy="18375"/>
            </a:xfrm>
            <a:custGeom>
              <a:avLst/>
              <a:gdLst/>
              <a:ahLst/>
              <a:cxnLst/>
              <a:rect l="l" t="t" r="r" b="b"/>
              <a:pathLst>
                <a:path w="833" h="735" extrusionOk="0">
                  <a:moveTo>
                    <a:pt x="386" y="0"/>
                  </a:moveTo>
                  <a:cubicBezTo>
                    <a:pt x="345" y="0"/>
                    <a:pt x="304" y="14"/>
                    <a:pt x="263" y="22"/>
                  </a:cubicBezTo>
                  <a:cubicBezTo>
                    <a:pt x="180" y="34"/>
                    <a:pt x="72" y="94"/>
                    <a:pt x="25" y="177"/>
                  </a:cubicBezTo>
                  <a:cubicBezTo>
                    <a:pt x="1" y="249"/>
                    <a:pt x="1" y="320"/>
                    <a:pt x="13" y="380"/>
                  </a:cubicBezTo>
                  <a:cubicBezTo>
                    <a:pt x="13" y="439"/>
                    <a:pt x="25" y="475"/>
                    <a:pt x="60" y="522"/>
                  </a:cubicBezTo>
                  <a:cubicBezTo>
                    <a:pt x="126" y="664"/>
                    <a:pt x="280" y="735"/>
                    <a:pt x="430" y="735"/>
                  </a:cubicBezTo>
                  <a:cubicBezTo>
                    <a:pt x="634" y="735"/>
                    <a:pt x="833" y="604"/>
                    <a:pt x="799" y="344"/>
                  </a:cubicBezTo>
                  <a:cubicBezTo>
                    <a:pt x="787" y="284"/>
                    <a:pt x="751" y="225"/>
                    <a:pt x="715" y="189"/>
                  </a:cubicBezTo>
                  <a:cubicBezTo>
                    <a:pt x="632" y="94"/>
                    <a:pt x="549" y="22"/>
                    <a:pt x="441" y="10"/>
                  </a:cubicBezTo>
                  <a:cubicBezTo>
                    <a:pt x="423" y="3"/>
                    <a:pt x="405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5012825" y="4914775"/>
              <a:ext cx="21100" cy="18250"/>
            </a:xfrm>
            <a:custGeom>
              <a:avLst/>
              <a:gdLst/>
              <a:ahLst/>
              <a:cxnLst/>
              <a:rect l="l" t="t" r="r" b="b"/>
              <a:pathLst>
                <a:path w="844" h="730" extrusionOk="0">
                  <a:moveTo>
                    <a:pt x="397" y="0"/>
                  </a:moveTo>
                  <a:cubicBezTo>
                    <a:pt x="356" y="0"/>
                    <a:pt x="315" y="14"/>
                    <a:pt x="274" y="22"/>
                  </a:cubicBezTo>
                  <a:cubicBezTo>
                    <a:pt x="179" y="34"/>
                    <a:pt x="84" y="94"/>
                    <a:pt x="36" y="177"/>
                  </a:cubicBezTo>
                  <a:cubicBezTo>
                    <a:pt x="0" y="248"/>
                    <a:pt x="0" y="320"/>
                    <a:pt x="24" y="379"/>
                  </a:cubicBezTo>
                  <a:cubicBezTo>
                    <a:pt x="24" y="439"/>
                    <a:pt x="36" y="475"/>
                    <a:pt x="60" y="522"/>
                  </a:cubicBezTo>
                  <a:cubicBezTo>
                    <a:pt x="131" y="659"/>
                    <a:pt x="289" y="729"/>
                    <a:pt x="442" y="729"/>
                  </a:cubicBezTo>
                  <a:cubicBezTo>
                    <a:pt x="647" y="729"/>
                    <a:pt x="844" y="603"/>
                    <a:pt x="810" y="344"/>
                  </a:cubicBezTo>
                  <a:cubicBezTo>
                    <a:pt x="798" y="284"/>
                    <a:pt x="762" y="225"/>
                    <a:pt x="715" y="189"/>
                  </a:cubicBezTo>
                  <a:cubicBezTo>
                    <a:pt x="643" y="94"/>
                    <a:pt x="560" y="22"/>
                    <a:pt x="453" y="10"/>
                  </a:cubicBezTo>
                  <a:cubicBezTo>
                    <a:pt x="434" y="3"/>
                    <a:pt x="416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5052100" y="4716675"/>
              <a:ext cx="30400" cy="27175"/>
            </a:xfrm>
            <a:custGeom>
              <a:avLst/>
              <a:gdLst/>
              <a:ahLst/>
              <a:cxnLst/>
              <a:rect l="l" t="t" r="r" b="b"/>
              <a:pathLst>
                <a:path w="1216" h="1087" extrusionOk="0">
                  <a:moveTo>
                    <a:pt x="515" y="0"/>
                  </a:moveTo>
                  <a:cubicBezTo>
                    <a:pt x="468" y="0"/>
                    <a:pt x="421" y="9"/>
                    <a:pt x="382" y="29"/>
                  </a:cubicBezTo>
                  <a:cubicBezTo>
                    <a:pt x="251" y="52"/>
                    <a:pt x="96" y="136"/>
                    <a:pt x="37" y="267"/>
                  </a:cubicBezTo>
                  <a:cubicBezTo>
                    <a:pt x="1" y="350"/>
                    <a:pt x="1" y="457"/>
                    <a:pt x="13" y="564"/>
                  </a:cubicBezTo>
                  <a:cubicBezTo>
                    <a:pt x="25" y="636"/>
                    <a:pt x="37" y="707"/>
                    <a:pt x="72" y="779"/>
                  </a:cubicBezTo>
                  <a:cubicBezTo>
                    <a:pt x="174" y="983"/>
                    <a:pt x="406" y="1086"/>
                    <a:pt x="630" y="1086"/>
                  </a:cubicBezTo>
                  <a:cubicBezTo>
                    <a:pt x="929" y="1086"/>
                    <a:pt x="1215" y="903"/>
                    <a:pt x="1168" y="529"/>
                  </a:cubicBezTo>
                  <a:cubicBezTo>
                    <a:pt x="1156" y="445"/>
                    <a:pt x="1096" y="350"/>
                    <a:pt x="1037" y="279"/>
                  </a:cubicBezTo>
                  <a:cubicBezTo>
                    <a:pt x="929" y="160"/>
                    <a:pt x="799" y="40"/>
                    <a:pt x="632" y="17"/>
                  </a:cubicBezTo>
                  <a:cubicBezTo>
                    <a:pt x="594" y="6"/>
                    <a:pt x="554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4856250" y="4914600"/>
              <a:ext cx="30500" cy="27625"/>
            </a:xfrm>
            <a:custGeom>
              <a:avLst/>
              <a:gdLst/>
              <a:ahLst/>
              <a:cxnLst/>
              <a:rect l="l" t="t" r="r" b="b"/>
              <a:pathLst>
                <a:path w="1220" h="1105" extrusionOk="0">
                  <a:moveTo>
                    <a:pt x="521" y="1"/>
                  </a:moveTo>
                  <a:cubicBezTo>
                    <a:pt x="473" y="1"/>
                    <a:pt x="427" y="10"/>
                    <a:pt x="381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0" y="351"/>
                    <a:pt x="0" y="458"/>
                    <a:pt x="12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75" y="995"/>
                    <a:pt x="408" y="1105"/>
                    <a:pt x="635" y="1105"/>
                  </a:cubicBezTo>
                  <a:cubicBezTo>
                    <a:pt x="934" y="1105"/>
                    <a:pt x="1220" y="915"/>
                    <a:pt x="1179" y="529"/>
                  </a:cubicBezTo>
                  <a:cubicBezTo>
                    <a:pt x="1167" y="446"/>
                    <a:pt x="1096" y="351"/>
                    <a:pt x="1036" y="279"/>
                  </a:cubicBezTo>
                  <a:cubicBezTo>
                    <a:pt x="941" y="160"/>
                    <a:pt x="798" y="41"/>
                    <a:pt x="643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5191400" y="4861900"/>
              <a:ext cx="18275" cy="16275"/>
            </a:xfrm>
            <a:custGeom>
              <a:avLst/>
              <a:gdLst/>
              <a:ahLst/>
              <a:cxnLst/>
              <a:rect l="l" t="t" r="r" b="b"/>
              <a:pathLst>
                <a:path w="731" h="651" extrusionOk="0">
                  <a:moveTo>
                    <a:pt x="343" y="1"/>
                  </a:moveTo>
                  <a:cubicBezTo>
                    <a:pt x="308" y="1"/>
                    <a:pt x="271" y="6"/>
                    <a:pt x="239" y="6"/>
                  </a:cubicBezTo>
                  <a:cubicBezTo>
                    <a:pt x="156" y="18"/>
                    <a:pt x="84" y="66"/>
                    <a:pt x="37" y="137"/>
                  </a:cubicBezTo>
                  <a:cubicBezTo>
                    <a:pt x="1" y="196"/>
                    <a:pt x="1" y="256"/>
                    <a:pt x="25" y="316"/>
                  </a:cubicBezTo>
                  <a:cubicBezTo>
                    <a:pt x="25" y="363"/>
                    <a:pt x="37" y="411"/>
                    <a:pt x="49" y="458"/>
                  </a:cubicBezTo>
                  <a:cubicBezTo>
                    <a:pt x="115" y="587"/>
                    <a:pt x="255" y="651"/>
                    <a:pt x="389" y="651"/>
                  </a:cubicBezTo>
                  <a:cubicBezTo>
                    <a:pt x="565" y="651"/>
                    <a:pt x="730" y="539"/>
                    <a:pt x="703" y="316"/>
                  </a:cubicBezTo>
                  <a:cubicBezTo>
                    <a:pt x="703" y="256"/>
                    <a:pt x="656" y="208"/>
                    <a:pt x="632" y="173"/>
                  </a:cubicBezTo>
                  <a:cubicBezTo>
                    <a:pt x="572" y="101"/>
                    <a:pt x="501" y="18"/>
                    <a:pt x="394" y="6"/>
                  </a:cubicBezTo>
                  <a:cubicBezTo>
                    <a:pt x="378" y="2"/>
                    <a:pt x="361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4902100" y="5080975"/>
              <a:ext cx="18075" cy="16300"/>
            </a:xfrm>
            <a:custGeom>
              <a:avLst/>
              <a:gdLst/>
              <a:ahLst/>
              <a:cxnLst/>
              <a:rect l="l" t="t" r="r" b="b"/>
              <a:pathLst>
                <a:path w="723" h="652" extrusionOk="0">
                  <a:moveTo>
                    <a:pt x="339" y="1"/>
                  </a:moveTo>
                  <a:cubicBezTo>
                    <a:pt x="307" y="1"/>
                    <a:pt x="270" y="6"/>
                    <a:pt x="238" y="6"/>
                  </a:cubicBezTo>
                  <a:cubicBezTo>
                    <a:pt x="143" y="30"/>
                    <a:pt x="71" y="65"/>
                    <a:pt x="24" y="149"/>
                  </a:cubicBezTo>
                  <a:cubicBezTo>
                    <a:pt x="0" y="208"/>
                    <a:pt x="0" y="268"/>
                    <a:pt x="12" y="327"/>
                  </a:cubicBezTo>
                  <a:cubicBezTo>
                    <a:pt x="12" y="363"/>
                    <a:pt x="24" y="411"/>
                    <a:pt x="48" y="458"/>
                  </a:cubicBezTo>
                  <a:cubicBezTo>
                    <a:pt x="110" y="588"/>
                    <a:pt x="248" y="652"/>
                    <a:pt x="382" y="652"/>
                  </a:cubicBezTo>
                  <a:cubicBezTo>
                    <a:pt x="556" y="652"/>
                    <a:pt x="723" y="543"/>
                    <a:pt x="703" y="327"/>
                  </a:cubicBezTo>
                  <a:cubicBezTo>
                    <a:pt x="703" y="268"/>
                    <a:pt x="655" y="220"/>
                    <a:pt x="619" y="173"/>
                  </a:cubicBezTo>
                  <a:cubicBezTo>
                    <a:pt x="560" y="101"/>
                    <a:pt x="488" y="30"/>
                    <a:pt x="381" y="6"/>
                  </a:cubicBezTo>
                  <a:cubicBezTo>
                    <a:pt x="369" y="2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5067300" y="4533750"/>
              <a:ext cx="17950" cy="16150"/>
            </a:xfrm>
            <a:custGeom>
              <a:avLst/>
              <a:gdLst/>
              <a:ahLst/>
              <a:cxnLst/>
              <a:rect l="l" t="t" r="r" b="b"/>
              <a:pathLst>
                <a:path w="718" h="646" extrusionOk="0">
                  <a:moveTo>
                    <a:pt x="339" y="1"/>
                  </a:moveTo>
                  <a:cubicBezTo>
                    <a:pt x="307" y="1"/>
                    <a:pt x="270" y="11"/>
                    <a:pt x="238" y="11"/>
                  </a:cubicBezTo>
                  <a:cubicBezTo>
                    <a:pt x="143" y="23"/>
                    <a:pt x="71" y="71"/>
                    <a:pt x="24" y="142"/>
                  </a:cubicBezTo>
                  <a:cubicBezTo>
                    <a:pt x="0" y="202"/>
                    <a:pt x="0" y="261"/>
                    <a:pt x="12" y="321"/>
                  </a:cubicBezTo>
                  <a:cubicBezTo>
                    <a:pt x="12" y="369"/>
                    <a:pt x="24" y="404"/>
                    <a:pt x="48" y="452"/>
                  </a:cubicBezTo>
                  <a:cubicBezTo>
                    <a:pt x="110" y="581"/>
                    <a:pt x="248" y="645"/>
                    <a:pt x="381" y="645"/>
                  </a:cubicBezTo>
                  <a:cubicBezTo>
                    <a:pt x="554" y="645"/>
                    <a:pt x="718" y="536"/>
                    <a:pt x="691" y="321"/>
                  </a:cubicBezTo>
                  <a:cubicBezTo>
                    <a:pt x="691" y="261"/>
                    <a:pt x="655" y="214"/>
                    <a:pt x="619" y="166"/>
                  </a:cubicBezTo>
                  <a:cubicBezTo>
                    <a:pt x="560" y="95"/>
                    <a:pt x="488" y="23"/>
                    <a:pt x="381" y="11"/>
                  </a:cubicBezTo>
                  <a:cubicBezTo>
                    <a:pt x="369" y="3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5336375" y="49570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84" y="0"/>
                  </a:moveTo>
                  <a:cubicBezTo>
                    <a:pt x="60" y="0"/>
                    <a:pt x="24" y="24"/>
                    <a:pt x="12" y="60"/>
                  </a:cubicBezTo>
                  <a:cubicBezTo>
                    <a:pt x="0" y="72"/>
                    <a:pt x="0" y="95"/>
                    <a:pt x="12" y="119"/>
                  </a:cubicBezTo>
                  <a:cubicBezTo>
                    <a:pt x="12" y="131"/>
                    <a:pt x="12" y="143"/>
                    <a:pt x="24" y="167"/>
                  </a:cubicBezTo>
                  <a:cubicBezTo>
                    <a:pt x="45" y="214"/>
                    <a:pt x="101" y="238"/>
                    <a:pt x="153" y="238"/>
                  </a:cubicBezTo>
                  <a:cubicBezTo>
                    <a:pt x="220" y="238"/>
                    <a:pt x="282" y="199"/>
                    <a:pt x="262" y="119"/>
                  </a:cubicBezTo>
                  <a:cubicBezTo>
                    <a:pt x="262" y="107"/>
                    <a:pt x="250" y="72"/>
                    <a:pt x="238" y="60"/>
                  </a:cubicBezTo>
                  <a:cubicBezTo>
                    <a:pt x="203" y="24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5366425" y="4581525"/>
              <a:ext cx="43950" cy="36275"/>
            </a:xfrm>
            <a:custGeom>
              <a:avLst/>
              <a:gdLst/>
              <a:ahLst/>
              <a:cxnLst/>
              <a:rect l="l" t="t" r="r" b="b"/>
              <a:pathLst>
                <a:path w="1758" h="1451" extrusionOk="0">
                  <a:moveTo>
                    <a:pt x="917" y="0"/>
                  </a:moveTo>
                  <a:cubicBezTo>
                    <a:pt x="792" y="0"/>
                    <a:pt x="668" y="32"/>
                    <a:pt x="560" y="101"/>
                  </a:cubicBezTo>
                  <a:cubicBezTo>
                    <a:pt x="25" y="446"/>
                    <a:pt x="1" y="1267"/>
                    <a:pt x="679" y="1434"/>
                  </a:cubicBezTo>
                  <a:cubicBezTo>
                    <a:pt x="723" y="1445"/>
                    <a:pt x="767" y="1450"/>
                    <a:pt x="810" y="1450"/>
                  </a:cubicBezTo>
                  <a:cubicBezTo>
                    <a:pt x="1053" y="1450"/>
                    <a:pt x="1290" y="1292"/>
                    <a:pt x="1441" y="1101"/>
                  </a:cubicBezTo>
                  <a:cubicBezTo>
                    <a:pt x="1513" y="1005"/>
                    <a:pt x="1572" y="922"/>
                    <a:pt x="1620" y="803"/>
                  </a:cubicBezTo>
                  <a:cubicBezTo>
                    <a:pt x="1757" y="345"/>
                    <a:pt x="1332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5283375" y="4473925"/>
              <a:ext cx="43975" cy="36225"/>
            </a:xfrm>
            <a:custGeom>
              <a:avLst/>
              <a:gdLst/>
              <a:ahLst/>
              <a:cxnLst/>
              <a:rect l="l" t="t" r="r" b="b"/>
              <a:pathLst>
                <a:path w="1759" h="1449" extrusionOk="0">
                  <a:moveTo>
                    <a:pt x="913" y="1"/>
                  </a:moveTo>
                  <a:cubicBezTo>
                    <a:pt x="793" y="1"/>
                    <a:pt x="674" y="30"/>
                    <a:pt x="572" y="95"/>
                  </a:cubicBezTo>
                  <a:cubicBezTo>
                    <a:pt x="37" y="452"/>
                    <a:pt x="1" y="1273"/>
                    <a:pt x="692" y="1428"/>
                  </a:cubicBezTo>
                  <a:cubicBezTo>
                    <a:pt x="738" y="1442"/>
                    <a:pt x="786" y="1449"/>
                    <a:pt x="833" y="1449"/>
                  </a:cubicBezTo>
                  <a:cubicBezTo>
                    <a:pt x="1064" y="1449"/>
                    <a:pt x="1294" y="1294"/>
                    <a:pt x="1442" y="1107"/>
                  </a:cubicBezTo>
                  <a:cubicBezTo>
                    <a:pt x="1513" y="1011"/>
                    <a:pt x="1584" y="928"/>
                    <a:pt x="1620" y="809"/>
                  </a:cubicBezTo>
                  <a:cubicBezTo>
                    <a:pt x="1759" y="348"/>
                    <a:pt x="1325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5267125" y="4841800"/>
              <a:ext cx="63175" cy="37825"/>
            </a:xfrm>
            <a:custGeom>
              <a:avLst/>
              <a:gdLst/>
              <a:ahLst/>
              <a:cxnLst/>
              <a:rect l="l" t="t" r="r" b="b"/>
              <a:pathLst>
                <a:path w="2527" h="1513" extrusionOk="0">
                  <a:moveTo>
                    <a:pt x="1161" y="1"/>
                  </a:moveTo>
                  <a:cubicBezTo>
                    <a:pt x="1068" y="1"/>
                    <a:pt x="976" y="15"/>
                    <a:pt x="889" y="48"/>
                  </a:cubicBezTo>
                  <a:cubicBezTo>
                    <a:pt x="1" y="368"/>
                    <a:pt x="361" y="1513"/>
                    <a:pt x="1244" y="1513"/>
                  </a:cubicBezTo>
                  <a:cubicBezTo>
                    <a:pt x="1249" y="1513"/>
                    <a:pt x="1254" y="1513"/>
                    <a:pt x="1258" y="1512"/>
                  </a:cubicBezTo>
                  <a:cubicBezTo>
                    <a:pt x="1496" y="1512"/>
                    <a:pt x="1734" y="1441"/>
                    <a:pt x="1901" y="1286"/>
                  </a:cubicBezTo>
                  <a:cubicBezTo>
                    <a:pt x="2527" y="744"/>
                    <a:pt x="1819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5084775" y="4838825"/>
              <a:ext cx="62750" cy="37825"/>
            </a:xfrm>
            <a:custGeom>
              <a:avLst/>
              <a:gdLst/>
              <a:ahLst/>
              <a:cxnLst/>
              <a:rect l="l" t="t" r="r" b="b"/>
              <a:pathLst>
                <a:path w="2510" h="1513" extrusionOk="0">
                  <a:moveTo>
                    <a:pt x="1148" y="0"/>
                  </a:moveTo>
                  <a:cubicBezTo>
                    <a:pt x="1054" y="0"/>
                    <a:pt x="961" y="15"/>
                    <a:pt x="873" y="48"/>
                  </a:cubicBezTo>
                  <a:cubicBezTo>
                    <a:pt x="1" y="378"/>
                    <a:pt x="353" y="1513"/>
                    <a:pt x="1227" y="1513"/>
                  </a:cubicBezTo>
                  <a:cubicBezTo>
                    <a:pt x="1235" y="1513"/>
                    <a:pt x="1245" y="1513"/>
                    <a:pt x="1254" y="1512"/>
                  </a:cubicBezTo>
                  <a:cubicBezTo>
                    <a:pt x="1492" y="1512"/>
                    <a:pt x="1730" y="1429"/>
                    <a:pt x="1885" y="1286"/>
                  </a:cubicBezTo>
                  <a:cubicBezTo>
                    <a:pt x="2510" y="734"/>
                    <a:pt x="1804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5101525" y="4631250"/>
              <a:ext cx="84250" cy="66675"/>
            </a:xfrm>
            <a:custGeom>
              <a:avLst/>
              <a:gdLst/>
              <a:ahLst/>
              <a:cxnLst/>
              <a:rect l="l" t="t" r="r" b="b"/>
              <a:pathLst>
                <a:path w="3370" h="2667" extrusionOk="0">
                  <a:moveTo>
                    <a:pt x="1607" y="1"/>
                  </a:moveTo>
                  <a:cubicBezTo>
                    <a:pt x="1446" y="1"/>
                    <a:pt x="1281" y="32"/>
                    <a:pt x="1119" y="100"/>
                  </a:cubicBezTo>
                  <a:cubicBezTo>
                    <a:pt x="0" y="576"/>
                    <a:pt x="405" y="2338"/>
                    <a:pt x="1453" y="2624"/>
                  </a:cubicBezTo>
                  <a:cubicBezTo>
                    <a:pt x="1556" y="2652"/>
                    <a:pt x="1661" y="2666"/>
                    <a:pt x="1765" y="2666"/>
                  </a:cubicBezTo>
                  <a:cubicBezTo>
                    <a:pt x="2228" y="2666"/>
                    <a:pt x="2677" y="2399"/>
                    <a:pt x="2882" y="1981"/>
                  </a:cubicBezTo>
                  <a:cubicBezTo>
                    <a:pt x="3369" y="1056"/>
                    <a:pt x="2547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4844050" y="4783675"/>
              <a:ext cx="84575" cy="66800"/>
            </a:xfrm>
            <a:custGeom>
              <a:avLst/>
              <a:gdLst/>
              <a:ahLst/>
              <a:cxnLst/>
              <a:rect l="l" t="t" r="r" b="b"/>
              <a:pathLst>
                <a:path w="3383" h="2672" extrusionOk="0">
                  <a:moveTo>
                    <a:pt x="1616" y="1"/>
                  </a:moveTo>
                  <a:cubicBezTo>
                    <a:pt x="1456" y="1"/>
                    <a:pt x="1292" y="31"/>
                    <a:pt x="1131" y="99"/>
                  </a:cubicBezTo>
                  <a:cubicBezTo>
                    <a:pt x="0" y="563"/>
                    <a:pt x="393" y="2349"/>
                    <a:pt x="1477" y="2635"/>
                  </a:cubicBezTo>
                  <a:cubicBezTo>
                    <a:pt x="1572" y="2660"/>
                    <a:pt x="1670" y="2672"/>
                    <a:pt x="1767" y="2672"/>
                  </a:cubicBezTo>
                  <a:cubicBezTo>
                    <a:pt x="2229" y="2672"/>
                    <a:pt x="2687" y="2405"/>
                    <a:pt x="2894" y="1992"/>
                  </a:cubicBezTo>
                  <a:cubicBezTo>
                    <a:pt x="3382" y="1066"/>
                    <a:pt x="2557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5384000" y="4937500"/>
              <a:ext cx="57875" cy="45525"/>
            </a:xfrm>
            <a:custGeom>
              <a:avLst/>
              <a:gdLst/>
              <a:ahLst/>
              <a:cxnLst/>
              <a:rect l="l" t="t" r="r" b="b"/>
              <a:pathLst>
                <a:path w="2315" h="1821" extrusionOk="0">
                  <a:moveTo>
                    <a:pt x="1100" y="1"/>
                  </a:moveTo>
                  <a:cubicBezTo>
                    <a:pt x="989" y="1"/>
                    <a:pt x="875" y="21"/>
                    <a:pt x="762" y="66"/>
                  </a:cubicBezTo>
                  <a:cubicBezTo>
                    <a:pt x="0" y="375"/>
                    <a:pt x="274" y="1602"/>
                    <a:pt x="1012" y="1792"/>
                  </a:cubicBezTo>
                  <a:cubicBezTo>
                    <a:pt x="1079" y="1812"/>
                    <a:pt x="1149" y="1821"/>
                    <a:pt x="1218" y="1821"/>
                  </a:cubicBezTo>
                  <a:cubicBezTo>
                    <a:pt x="1529" y="1821"/>
                    <a:pt x="1843" y="1634"/>
                    <a:pt x="1989" y="1352"/>
                  </a:cubicBezTo>
                  <a:cubicBezTo>
                    <a:pt x="2315" y="720"/>
                    <a:pt x="176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5262550" y="4942700"/>
              <a:ext cx="17875" cy="16700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77" y="1"/>
                  </a:moveTo>
                  <a:cubicBezTo>
                    <a:pt x="453" y="1"/>
                    <a:pt x="405" y="1"/>
                    <a:pt x="370" y="12"/>
                  </a:cubicBezTo>
                  <a:cubicBezTo>
                    <a:pt x="215" y="84"/>
                    <a:pt x="1" y="239"/>
                    <a:pt x="36" y="441"/>
                  </a:cubicBezTo>
                  <a:cubicBezTo>
                    <a:pt x="48" y="536"/>
                    <a:pt x="131" y="632"/>
                    <a:pt x="227" y="655"/>
                  </a:cubicBezTo>
                  <a:cubicBezTo>
                    <a:pt x="262" y="667"/>
                    <a:pt x="310" y="667"/>
                    <a:pt x="358" y="667"/>
                  </a:cubicBezTo>
                  <a:cubicBezTo>
                    <a:pt x="405" y="667"/>
                    <a:pt x="429" y="667"/>
                    <a:pt x="477" y="655"/>
                  </a:cubicBezTo>
                  <a:cubicBezTo>
                    <a:pt x="512" y="644"/>
                    <a:pt x="536" y="620"/>
                    <a:pt x="560" y="584"/>
                  </a:cubicBezTo>
                  <a:cubicBezTo>
                    <a:pt x="632" y="524"/>
                    <a:pt x="679" y="465"/>
                    <a:pt x="703" y="393"/>
                  </a:cubicBezTo>
                  <a:cubicBezTo>
                    <a:pt x="715" y="286"/>
                    <a:pt x="667" y="179"/>
                    <a:pt x="608" y="108"/>
                  </a:cubicBezTo>
                  <a:cubicBezTo>
                    <a:pt x="584" y="60"/>
                    <a:pt x="536" y="2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171475" y="4942700"/>
              <a:ext cx="29775" cy="27700"/>
            </a:xfrm>
            <a:custGeom>
              <a:avLst/>
              <a:gdLst/>
              <a:ahLst/>
              <a:cxnLst/>
              <a:rect l="l" t="t" r="r" b="b"/>
              <a:pathLst>
                <a:path w="1191" h="1108" extrusionOk="0">
                  <a:moveTo>
                    <a:pt x="548" y="1"/>
                  </a:moveTo>
                  <a:cubicBezTo>
                    <a:pt x="488" y="24"/>
                    <a:pt x="429" y="48"/>
                    <a:pt x="369" y="84"/>
                  </a:cubicBezTo>
                  <a:cubicBezTo>
                    <a:pt x="250" y="155"/>
                    <a:pt x="131" y="227"/>
                    <a:pt x="72" y="346"/>
                  </a:cubicBezTo>
                  <a:cubicBezTo>
                    <a:pt x="0" y="501"/>
                    <a:pt x="36" y="691"/>
                    <a:pt x="107" y="858"/>
                  </a:cubicBezTo>
                  <a:cubicBezTo>
                    <a:pt x="143" y="941"/>
                    <a:pt x="191" y="1048"/>
                    <a:pt x="286" y="1072"/>
                  </a:cubicBezTo>
                  <a:cubicBezTo>
                    <a:pt x="322" y="1108"/>
                    <a:pt x="381" y="1108"/>
                    <a:pt x="441" y="1108"/>
                  </a:cubicBezTo>
                  <a:cubicBezTo>
                    <a:pt x="762" y="1096"/>
                    <a:pt x="1143" y="894"/>
                    <a:pt x="1179" y="572"/>
                  </a:cubicBezTo>
                  <a:cubicBezTo>
                    <a:pt x="1191" y="393"/>
                    <a:pt x="1096" y="215"/>
                    <a:pt x="953" y="120"/>
                  </a:cubicBezTo>
                  <a:cubicBezTo>
                    <a:pt x="893" y="84"/>
                    <a:pt x="822" y="60"/>
                    <a:pt x="738" y="3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5355575" y="4656225"/>
              <a:ext cx="91250" cy="78900"/>
            </a:xfrm>
            <a:custGeom>
              <a:avLst/>
              <a:gdLst/>
              <a:ahLst/>
              <a:cxnLst/>
              <a:rect l="l" t="t" r="r" b="b"/>
              <a:pathLst>
                <a:path w="3650" h="3156" extrusionOk="0">
                  <a:moveTo>
                    <a:pt x="2258" y="0"/>
                  </a:moveTo>
                  <a:cubicBezTo>
                    <a:pt x="989" y="0"/>
                    <a:pt x="0" y="1887"/>
                    <a:pt x="1209" y="2863"/>
                  </a:cubicBezTo>
                  <a:cubicBezTo>
                    <a:pt x="1462" y="3061"/>
                    <a:pt x="1780" y="3156"/>
                    <a:pt x="2101" y="3156"/>
                  </a:cubicBezTo>
                  <a:cubicBezTo>
                    <a:pt x="2612" y="3156"/>
                    <a:pt x="3129" y="2916"/>
                    <a:pt x="3399" y="2470"/>
                  </a:cubicBezTo>
                  <a:cubicBezTo>
                    <a:pt x="3578" y="2173"/>
                    <a:pt x="3649" y="1804"/>
                    <a:pt x="3638" y="1446"/>
                  </a:cubicBezTo>
                  <a:cubicBezTo>
                    <a:pt x="3614" y="1030"/>
                    <a:pt x="3483" y="601"/>
                    <a:pt x="3161" y="339"/>
                  </a:cubicBezTo>
                  <a:cubicBezTo>
                    <a:pt x="2861" y="102"/>
                    <a:pt x="2552" y="0"/>
                    <a:pt x="2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3937030553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"/>
          <p:cNvSpPr/>
          <p:nvPr/>
        </p:nvSpPr>
        <p:spPr>
          <a:xfrm rot="-9665085">
            <a:off x="7343965" y="-3166803"/>
            <a:ext cx="11775570" cy="10229462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465" name="Google Shape;465;p28"/>
          <p:cNvSpPr/>
          <p:nvPr/>
        </p:nvSpPr>
        <p:spPr>
          <a:xfrm rot="-5400000">
            <a:off x="-2409718" y="3740015"/>
            <a:ext cx="3290854" cy="404044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466" name="Google Shape;466;p28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7" name="Google Shape;467;p28"/>
          <p:cNvSpPr txBox="1">
            <a:spLocks noGrp="1"/>
          </p:cNvSpPr>
          <p:nvPr>
            <p:ph type="body" idx="1"/>
          </p:nvPr>
        </p:nvSpPr>
        <p:spPr>
          <a:xfrm>
            <a:off x="1141160" y="1839320"/>
            <a:ext cx="12348000" cy="2048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1816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2400"/>
            </a:lvl1pPr>
            <a:lvl2pPr marL="1463040" lvl="1" indent="-508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194560" lvl="2" indent="-508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926080" lvl="3" indent="-508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657600" lvl="4" indent="-508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389120" lvl="5" indent="-508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120640" lvl="6" indent="-508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5852160" lvl="7" indent="-508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583680" lvl="8" indent="-508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32070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9"/>
          <p:cNvSpPr/>
          <p:nvPr/>
        </p:nvSpPr>
        <p:spPr>
          <a:xfrm rot="-9059619" flipH="1">
            <a:off x="5517209" y="4179299"/>
            <a:ext cx="11775762" cy="10229629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470" name="Google Shape;470;p29"/>
          <p:cNvSpPr/>
          <p:nvPr/>
        </p:nvSpPr>
        <p:spPr>
          <a:xfrm rot="2532264" flipH="1">
            <a:off x="-2944064" y="-2496539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471" name="Google Shape;471;p29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2" name="Google Shape;472;p29"/>
          <p:cNvSpPr txBox="1">
            <a:spLocks noGrp="1"/>
          </p:cNvSpPr>
          <p:nvPr>
            <p:ph type="body" idx="1"/>
          </p:nvPr>
        </p:nvSpPr>
        <p:spPr>
          <a:xfrm>
            <a:off x="1141160" y="1839320"/>
            <a:ext cx="6174240" cy="55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1816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2400"/>
            </a:lvl1pPr>
            <a:lvl2pPr marL="1463040" lvl="1" indent="-508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194560" lvl="2" indent="-508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926080" lvl="3" indent="-508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657600" lvl="4" indent="-508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389120" lvl="5" indent="-508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120640" lvl="6" indent="-508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5852160" lvl="7" indent="-508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583680" lvl="8" indent="-508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3" name="Google Shape;473;p29"/>
          <p:cNvSpPr txBox="1">
            <a:spLocks noGrp="1"/>
          </p:cNvSpPr>
          <p:nvPr>
            <p:ph type="body" idx="2"/>
          </p:nvPr>
        </p:nvSpPr>
        <p:spPr>
          <a:xfrm>
            <a:off x="7315200" y="1839320"/>
            <a:ext cx="6174240" cy="55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1816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2400"/>
            </a:lvl1pPr>
            <a:lvl2pPr marL="1463040" lvl="1" indent="-508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194560" lvl="2" indent="-508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926080" lvl="3" indent="-508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657600" lvl="4" indent="-508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389120" lvl="5" indent="-508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5120640" lvl="6" indent="-508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5852160" lvl="7" indent="-508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583680" lvl="8" indent="-508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7696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0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6" name="Google Shape;476;p30"/>
          <p:cNvSpPr txBox="1">
            <a:spLocks noGrp="1"/>
          </p:cNvSpPr>
          <p:nvPr>
            <p:ph type="subTitle" idx="1"/>
          </p:nvPr>
        </p:nvSpPr>
        <p:spPr>
          <a:xfrm>
            <a:off x="1482461" y="5140360"/>
            <a:ext cx="4807200" cy="79536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7" name="Google Shape;477;p30"/>
          <p:cNvSpPr txBox="1">
            <a:spLocks noGrp="1"/>
          </p:cNvSpPr>
          <p:nvPr>
            <p:ph type="subTitle" idx="2"/>
          </p:nvPr>
        </p:nvSpPr>
        <p:spPr>
          <a:xfrm>
            <a:off x="8314622" y="5140360"/>
            <a:ext cx="4807200" cy="79536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8" name="Google Shape;478;p30"/>
          <p:cNvSpPr txBox="1">
            <a:spLocks noGrp="1"/>
          </p:cNvSpPr>
          <p:nvPr>
            <p:ph type="subTitle" idx="3"/>
          </p:nvPr>
        </p:nvSpPr>
        <p:spPr>
          <a:xfrm>
            <a:off x="1482440" y="5851320"/>
            <a:ext cx="480720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79" name="Google Shape;479;p30"/>
          <p:cNvSpPr txBox="1">
            <a:spLocks noGrp="1"/>
          </p:cNvSpPr>
          <p:nvPr>
            <p:ph type="subTitle" idx="4"/>
          </p:nvPr>
        </p:nvSpPr>
        <p:spPr>
          <a:xfrm>
            <a:off x="8314602" y="5851320"/>
            <a:ext cx="480720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0" name="Google Shape;480;p30"/>
          <p:cNvSpPr/>
          <p:nvPr/>
        </p:nvSpPr>
        <p:spPr>
          <a:xfrm rot="2532264" flipH="1">
            <a:off x="11513096" y="6547102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  <p:extLst>
      <p:ext uri="{BB962C8B-B14F-4D97-AF65-F5344CB8AC3E}">
        <p14:creationId xmlns:p14="http://schemas.microsoft.com/office/powerpoint/2010/main" val="72149458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">
  <p:cSld name="Title and three columns 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1"/>
          <p:cNvSpPr txBox="1">
            <a:spLocks noGrp="1"/>
          </p:cNvSpPr>
          <p:nvPr>
            <p:ph type="title"/>
          </p:nvPr>
        </p:nvSpPr>
        <p:spPr>
          <a:xfrm>
            <a:off x="1141240" y="805320"/>
            <a:ext cx="1234752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3" name="Google Shape;483;p31"/>
          <p:cNvSpPr txBox="1">
            <a:spLocks noGrp="1"/>
          </p:cNvSpPr>
          <p:nvPr>
            <p:ph type="subTitle" idx="1"/>
          </p:nvPr>
        </p:nvSpPr>
        <p:spPr>
          <a:xfrm>
            <a:off x="2067539" y="2051600"/>
            <a:ext cx="590928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4" name="Google Shape;484;p31"/>
          <p:cNvSpPr txBox="1">
            <a:spLocks noGrp="1"/>
          </p:cNvSpPr>
          <p:nvPr>
            <p:ph type="subTitle" idx="2"/>
          </p:nvPr>
        </p:nvSpPr>
        <p:spPr>
          <a:xfrm>
            <a:off x="2067560" y="2693320"/>
            <a:ext cx="5909280" cy="97968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5" name="Google Shape;485;p31"/>
          <p:cNvSpPr txBox="1">
            <a:spLocks noGrp="1"/>
          </p:cNvSpPr>
          <p:nvPr>
            <p:ph type="subTitle" idx="3"/>
          </p:nvPr>
        </p:nvSpPr>
        <p:spPr>
          <a:xfrm>
            <a:off x="2067557" y="3733720"/>
            <a:ext cx="590928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6" name="Google Shape;486;p31"/>
          <p:cNvSpPr txBox="1">
            <a:spLocks noGrp="1"/>
          </p:cNvSpPr>
          <p:nvPr>
            <p:ph type="subTitle" idx="4"/>
          </p:nvPr>
        </p:nvSpPr>
        <p:spPr>
          <a:xfrm>
            <a:off x="2067600" y="4375440"/>
            <a:ext cx="5909280" cy="97968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7" name="Google Shape;487;p31"/>
          <p:cNvSpPr txBox="1">
            <a:spLocks noGrp="1"/>
          </p:cNvSpPr>
          <p:nvPr>
            <p:ph type="subTitle" idx="5"/>
          </p:nvPr>
        </p:nvSpPr>
        <p:spPr>
          <a:xfrm>
            <a:off x="2067520" y="5415840"/>
            <a:ext cx="590928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8" name="Google Shape;488;p31"/>
          <p:cNvSpPr txBox="1">
            <a:spLocks noGrp="1"/>
          </p:cNvSpPr>
          <p:nvPr>
            <p:ph type="subTitle" idx="6"/>
          </p:nvPr>
        </p:nvSpPr>
        <p:spPr>
          <a:xfrm>
            <a:off x="2067560" y="6057560"/>
            <a:ext cx="5909280" cy="97968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9" name="Google Shape;489;p31"/>
          <p:cNvSpPr/>
          <p:nvPr/>
        </p:nvSpPr>
        <p:spPr>
          <a:xfrm rot="10800000" flipH="1">
            <a:off x="8376920" y="2693301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490" name="Google Shape;490;p31"/>
          <p:cNvGrpSpPr/>
          <p:nvPr/>
        </p:nvGrpSpPr>
        <p:grpSpPr>
          <a:xfrm>
            <a:off x="12847201" y="411800"/>
            <a:ext cx="1926520" cy="1703360"/>
            <a:chOff x="257500" y="1669275"/>
            <a:chExt cx="1204075" cy="1064600"/>
          </a:xfrm>
        </p:grpSpPr>
        <p:sp>
          <p:nvSpPr>
            <p:cNvPr id="491" name="Google Shape;491;p31"/>
            <p:cNvSpPr/>
            <p:nvPr/>
          </p:nvSpPr>
          <p:spPr>
            <a:xfrm>
              <a:off x="1038388" y="2237292"/>
              <a:ext cx="48394" cy="60395"/>
            </a:xfrm>
            <a:custGeom>
              <a:avLst/>
              <a:gdLst/>
              <a:ahLst/>
              <a:cxnLst/>
              <a:rect l="l" t="t" r="r" b="b"/>
              <a:pathLst>
                <a:path w="1359" h="1696" extrusionOk="0">
                  <a:moveTo>
                    <a:pt x="455" y="0"/>
                  </a:moveTo>
                  <a:cubicBezTo>
                    <a:pt x="450" y="0"/>
                    <a:pt x="446" y="0"/>
                    <a:pt x="441" y="0"/>
                  </a:cubicBezTo>
                  <a:cubicBezTo>
                    <a:pt x="382" y="0"/>
                    <a:pt x="322" y="12"/>
                    <a:pt x="275" y="24"/>
                  </a:cubicBezTo>
                  <a:cubicBezTo>
                    <a:pt x="72" y="120"/>
                    <a:pt x="1" y="381"/>
                    <a:pt x="25" y="608"/>
                  </a:cubicBezTo>
                  <a:cubicBezTo>
                    <a:pt x="48" y="929"/>
                    <a:pt x="215" y="1263"/>
                    <a:pt x="453" y="1489"/>
                  </a:cubicBezTo>
                  <a:cubicBezTo>
                    <a:pt x="570" y="1596"/>
                    <a:pt x="735" y="1695"/>
                    <a:pt x="895" y="1695"/>
                  </a:cubicBezTo>
                  <a:cubicBezTo>
                    <a:pt x="931" y="1695"/>
                    <a:pt x="966" y="1690"/>
                    <a:pt x="1001" y="1679"/>
                  </a:cubicBezTo>
                  <a:cubicBezTo>
                    <a:pt x="1227" y="1620"/>
                    <a:pt x="1358" y="1370"/>
                    <a:pt x="1346" y="1132"/>
                  </a:cubicBezTo>
                  <a:cubicBezTo>
                    <a:pt x="1323" y="683"/>
                    <a:pt x="983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945553" y="2477197"/>
              <a:ext cx="80265" cy="80443"/>
            </a:xfrm>
            <a:custGeom>
              <a:avLst/>
              <a:gdLst/>
              <a:ahLst/>
              <a:cxnLst/>
              <a:rect l="l" t="t" r="r" b="b"/>
              <a:pathLst>
                <a:path w="2254" h="2259" extrusionOk="0">
                  <a:moveTo>
                    <a:pt x="960" y="0"/>
                  </a:moveTo>
                  <a:cubicBezTo>
                    <a:pt x="762" y="0"/>
                    <a:pt x="555" y="75"/>
                    <a:pt x="358" y="252"/>
                  </a:cubicBezTo>
                  <a:cubicBezTo>
                    <a:pt x="215" y="371"/>
                    <a:pt x="155" y="550"/>
                    <a:pt x="119" y="717"/>
                  </a:cubicBezTo>
                  <a:cubicBezTo>
                    <a:pt x="36" y="1014"/>
                    <a:pt x="0" y="1324"/>
                    <a:pt x="131" y="1610"/>
                  </a:cubicBezTo>
                  <a:cubicBezTo>
                    <a:pt x="191" y="1765"/>
                    <a:pt x="298" y="1884"/>
                    <a:pt x="417" y="1979"/>
                  </a:cubicBezTo>
                  <a:cubicBezTo>
                    <a:pt x="586" y="2137"/>
                    <a:pt x="812" y="2259"/>
                    <a:pt x="1044" y="2259"/>
                  </a:cubicBezTo>
                  <a:cubicBezTo>
                    <a:pt x="1073" y="2259"/>
                    <a:pt x="1102" y="2257"/>
                    <a:pt x="1131" y="2253"/>
                  </a:cubicBezTo>
                  <a:cubicBezTo>
                    <a:pt x="1310" y="2217"/>
                    <a:pt x="1453" y="2098"/>
                    <a:pt x="1608" y="1979"/>
                  </a:cubicBezTo>
                  <a:cubicBezTo>
                    <a:pt x="1703" y="1895"/>
                    <a:pt x="1810" y="1788"/>
                    <a:pt x="1882" y="1657"/>
                  </a:cubicBezTo>
                  <a:cubicBezTo>
                    <a:pt x="2254" y="960"/>
                    <a:pt x="1666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166013" y="2193670"/>
              <a:ext cx="51029" cy="51136"/>
            </a:xfrm>
            <a:custGeom>
              <a:avLst/>
              <a:gdLst/>
              <a:ahLst/>
              <a:cxnLst/>
              <a:rect l="l" t="t" r="r" b="b"/>
              <a:pathLst>
                <a:path w="1433" h="1436" extrusionOk="0">
                  <a:moveTo>
                    <a:pt x="609" y="0"/>
                  </a:moveTo>
                  <a:cubicBezTo>
                    <a:pt x="480" y="0"/>
                    <a:pt x="345" y="49"/>
                    <a:pt x="215" y="166"/>
                  </a:cubicBezTo>
                  <a:cubicBezTo>
                    <a:pt x="132" y="237"/>
                    <a:pt x="96" y="356"/>
                    <a:pt x="72" y="463"/>
                  </a:cubicBezTo>
                  <a:cubicBezTo>
                    <a:pt x="24" y="642"/>
                    <a:pt x="1" y="856"/>
                    <a:pt x="72" y="1035"/>
                  </a:cubicBezTo>
                  <a:cubicBezTo>
                    <a:pt x="120" y="1118"/>
                    <a:pt x="179" y="1190"/>
                    <a:pt x="251" y="1273"/>
                  </a:cubicBezTo>
                  <a:cubicBezTo>
                    <a:pt x="352" y="1354"/>
                    <a:pt x="488" y="1436"/>
                    <a:pt x="637" y="1436"/>
                  </a:cubicBezTo>
                  <a:cubicBezTo>
                    <a:pt x="663" y="1436"/>
                    <a:pt x="689" y="1433"/>
                    <a:pt x="715" y="1428"/>
                  </a:cubicBezTo>
                  <a:cubicBezTo>
                    <a:pt x="834" y="1416"/>
                    <a:pt x="917" y="1345"/>
                    <a:pt x="1013" y="1273"/>
                  </a:cubicBezTo>
                  <a:cubicBezTo>
                    <a:pt x="1084" y="1214"/>
                    <a:pt x="1144" y="1154"/>
                    <a:pt x="1191" y="1059"/>
                  </a:cubicBezTo>
                  <a:cubicBezTo>
                    <a:pt x="1432" y="605"/>
                    <a:pt x="1061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961221" y="1714535"/>
              <a:ext cx="50709" cy="51172"/>
            </a:xfrm>
            <a:custGeom>
              <a:avLst/>
              <a:gdLst/>
              <a:ahLst/>
              <a:cxnLst/>
              <a:rect l="l" t="t" r="r" b="b"/>
              <a:pathLst>
                <a:path w="1424" h="1437" extrusionOk="0">
                  <a:moveTo>
                    <a:pt x="609" y="1"/>
                  </a:moveTo>
                  <a:cubicBezTo>
                    <a:pt x="483" y="1"/>
                    <a:pt x="351" y="50"/>
                    <a:pt x="227" y="167"/>
                  </a:cubicBezTo>
                  <a:cubicBezTo>
                    <a:pt x="132" y="238"/>
                    <a:pt x="108" y="357"/>
                    <a:pt x="72" y="464"/>
                  </a:cubicBezTo>
                  <a:cubicBezTo>
                    <a:pt x="37" y="643"/>
                    <a:pt x="1" y="857"/>
                    <a:pt x="72" y="1036"/>
                  </a:cubicBezTo>
                  <a:cubicBezTo>
                    <a:pt x="120" y="1119"/>
                    <a:pt x="180" y="1191"/>
                    <a:pt x="251" y="1274"/>
                  </a:cubicBezTo>
                  <a:cubicBezTo>
                    <a:pt x="352" y="1355"/>
                    <a:pt x="489" y="1437"/>
                    <a:pt x="637" y="1437"/>
                  </a:cubicBezTo>
                  <a:cubicBezTo>
                    <a:pt x="663" y="1437"/>
                    <a:pt x="689" y="1434"/>
                    <a:pt x="715" y="1429"/>
                  </a:cubicBezTo>
                  <a:cubicBezTo>
                    <a:pt x="834" y="1417"/>
                    <a:pt x="930" y="1346"/>
                    <a:pt x="1013" y="1274"/>
                  </a:cubicBezTo>
                  <a:cubicBezTo>
                    <a:pt x="1084" y="1203"/>
                    <a:pt x="1144" y="1155"/>
                    <a:pt x="1192" y="1060"/>
                  </a:cubicBezTo>
                  <a:cubicBezTo>
                    <a:pt x="1423" y="606"/>
                    <a:pt x="1050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854392" y="2489839"/>
              <a:ext cx="34827" cy="35432"/>
            </a:xfrm>
            <a:custGeom>
              <a:avLst/>
              <a:gdLst/>
              <a:ahLst/>
              <a:cxnLst/>
              <a:rect l="l" t="t" r="r" b="b"/>
              <a:pathLst>
                <a:path w="978" h="995" extrusionOk="0">
                  <a:moveTo>
                    <a:pt x="412" y="0"/>
                  </a:moveTo>
                  <a:cubicBezTo>
                    <a:pt x="324" y="0"/>
                    <a:pt x="232" y="34"/>
                    <a:pt x="143" y="112"/>
                  </a:cubicBezTo>
                  <a:cubicBezTo>
                    <a:pt x="84" y="171"/>
                    <a:pt x="60" y="243"/>
                    <a:pt x="36" y="314"/>
                  </a:cubicBezTo>
                  <a:cubicBezTo>
                    <a:pt x="12" y="457"/>
                    <a:pt x="1" y="588"/>
                    <a:pt x="36" y="707"/>
                  </a:cubicBezTo>
                  <a:cubicBezTo>
                    <a:pt x="72" y="767"/>
                    <a:pt x="120" y="826"/>
                    <a:pt x="179" y="874"/>
                  </a:cubicBezTo>
                  <a:cubicBezTo>
                    <a:pt x="255" y="939"/>
                    <a:pt x="361" y="994"/>
                    <a:pt x="461" y="994"/>
                  </a:cubicBezTo>
                  <a:cubicBezTo>
                    <a:pt x="470" y="994"/>
                    <a:pt x="479" y="994"/>
                    <a:pt x="489" y="993"/>
                  </a:cubicBezTo>
                  <a:cubicBezTo>
                    <a:pt x="560" y="969"/>
                    <a:pt x="632" y="933"/>
                    <a:pt x="691" y="874"/>
                  </a:cubicBezTo>
                  <a:cubicBezTo>
                    <a:pt x="739" y="826"/>
                    <a:pt x="786" y="778"/>
                    <a:pt x="810" y="719"/>
                  </a:cubicBezTo>
                  <a:cubicBezTo>
                    <a:pt x="978" y="421"/>
                    <a:pt x="724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232996" y="2046778"/>
              <a:ext cx="35254" cy="35432"/>
            </a:xfrm>
            <a:custGeom>
              <a:avLst/>
              <a:gdLst/>
              <a:ahLst/>
              <a:cxnLst/>
              <a:rect l="l" t="t" r="r" b="b"/>
              <a:pathLst>
                <a:path w="990" h="995" extrusionOk="0">
                  <a:moveTo>
                    <a:pt x="414" y="0"/>
                  </a:moveTo>
                  <a:cubicBezTo>
                    <a:pt x="328" y="0"/>
                    <a:pt x="239" y="34"/>
                    <a:pt x="156" y="112"/>
                  </a:cubicBezTo>
                  <a:cubicBezTo>
                    <a:pt x="96" y="171"/>
                    <a:pt x="60" y="243"/>
                    <a:pt x="48" y="314"/>
                  </a:cubicBezTo>
                  <a:cubicBezTo>
                    <a:pt x="25" y="457"/>
                    <a:pt x="1" y="588"/>
                    <a:pt x="48" y="707"/>
                  </a:cubicBezTo>
                  <a:cubicBezTo>
                    <a:pt x="84" y="767"/>
                    <a:pt x="120" y="826"/>
                    <a:pt x="179" y="874"/>
                  </a:cubicBezTo>
                  <a:cubicBezTo>
                    <a:pt x="266" y="939"/>
                    <a:pt x="373" y="994"/>
                    <a:pt x="473" y="994"/>
                  </a:cubicBezTo>
                  <a:cubicBezTo>
                    <a:pt x="482" y="994"/>
                    <a:pt x="492" y="994"/>
                    <a:pt x="501" y="993"/>
                  </a:cubicBezTo>
                  <a:cubicBezTo>
                    <a:pt x="572" y="969"/>
                    <a:pt x="644" y="933"/>
                    <a:pt x="703" y="874"/>
                  </a:cubicBezTo>
                  <a:cubicBezTo>
                    <a:pt x="751" y="826"/>
                    <a:pt x="799" y="778"/>
                    <a:pt x="822" y="719"/>
                  </a:cubicBezTo>
                  <a:cubicBezTo>
                    <a:pt x="990" y="421"/>
                    <a:pt x="721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895949" y="2698443"/>
              <a:ext cx="35574" cy="35432"/>
            </a:xfrm>
            <a:custGeom>
              <a:avLst/>
              <a:gdLst/>
              <a:ahLst/>
              <a:cxnLst/>
              <a:rect l="l" t="t" r="r" b="b"/>
              <a:pathLst>
                <a:path w="999" h="995" extrusionOk="0">
                  <a:moveTo>
                    <a:pt x="424" y="0"/>
                  </a:moveTo>
                  <a:cubicBezTo>
                    <a:pt x="336" y="0"/>
                    <a:pt x="244" y="34"/>
                    <a:pt x="155" y="112"/>
                  </a:cubicBezTo>
                  <a:cubicBezTo>
                    <a:pt x="96" y="171"/>
                    <a:pt x="60" y="243"/>
                    <a:pt x="48" y="326"/>
                  </a:cubicBezTo>
                  <a:cubicBezTo>
                    <a:pt x="24" y="457"/>
                    <a:pt x="0" y="588"/>
                    <a:pt x="48" y="707"/>
                  </a:cubicBezTo>
                  <a:cubicBezTo>
                    <a:pt x="84" y="766"/>
                    <a:pt x="119" y="826"/>
                    <a:pt x="179" y="874"/>
                  </a:cubicBezTo>
                  <a:cubicBezTo>
                    <a:pt x="266" y="939"/>
                    <a:pt x="373" y="994"/>
                    <a:pt x="472" y="994"/>
                  </a:cubicBezTo>
                  <a:cubicBezTo>
                    <a:pt x="482" y="994"/>
                    <a:pt x="491" y="994"/>
                    <a:pt x="500" y="993"/>
                  </a:cubicBezTo>
                  <a:cubicBezTo>
                    <a:pt x="572" y="981"/>
                    <a:pt x="643" y="933"/>
                    <a:pt x="703" y="874"/>
                  </a:cubicBezTo>
                  <a:cubicBezTo>
                    <a:pt x="750" y="826"/>
                    <a:pt x="798" y="790"/>
                    <a:pt x="822" y="731"/>
                  </a:cubicBezTo>
                  <a:cubicBezTo>
                    <a:pt x="999" y="424"/>
                    <a:pt x="73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040952" y="2630321"/>
              <a:ext cx="19123" cy="19372"/>
            </a:xfrm>
            <a:custGeom>
              <a:avLst/>
              <a:gdLst/>
              <a:ahLst/>
              <a:cxnLst/>
              <a:rect l="l" t="t" r="r" b="b"/>
              <a:pathLst>
                <a:path w="537" h="544" extrusionOk="0">
                  <a:moveTo>
                    <a:pt x="226" y="1"/>
                  </a:moveTo>
                  <a:cubicBezTo>
                    <a:pt x="179" y="1"/>
                    <a:pt x="130" y="18"/>
                    <a:pt x="84" y="60"/>
                  </a:cubicBezTo>
                  <a:cubicBezTo>
                    <a:pt x="60" y="96"/>
                    <a:pt x="36" y="143"/>
                    <a:pt x="24" y="179"/>
                  </a:cubicBezTo>
                  <a:cubicBezTo>
                    <a:pt x="12" y="262"/>
                    <a:pt x="0" y="334"/>
                    <a:pt x="24" y="393"/>
                  </a:cubicBezTo>
                  <a:cubicBezTo>
                    <a:pt x="36" y="417"/>
                    <a:pt x="72" y="453"/>
                    <a:pt x="96" y="477"/>
                  </a:cubicBezTo>
                  <a:cubicBezTo>
                    <a:pt x="133" y="514"/>
                    <a:pt x="177" y="544"/>
                    <a:pt x="229" y="544"/>
                  </a:cubicBezTo>
                  <a:cubicBezTo>
                    <a:pt x="243" y="544"/>
                    <a:pt x="258" y="542"/>
                    <a:pt x="274" y="536"/>
                  </a:cubicBezTo>
                  <a:cubicBezTo>
                    <a:pt x="322" y="524"/>
                    <a:pt x="357" y="513"/>
                    <a:pt x="393" y="477"/>
                  </a:cubicBezTo>
                  <a:cubicBezTo>
                    <a:pt x="429" y="453"/>
                    <a:pt x="441" y="441"/>
                    <a:pt x="453" y="405"/>
                  </a:cubicBezTo>
                  <a:cubicBezTo>
                    <a:pt x="536" y="229"/>
                    <a:pt x="395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194430" y="2621846"/>
              <a:ext cx="19550" cy="19372"/>
            </a:xfrm>
            <a:custGeom>
              <a:avLst/>
              <a:gdLst/>
              <a:ahLst/>
              <a:cxnLst/>
              <a:rect l="l" t="t" r="r" b="b"/>
              <a:pathLst>
                <a:path w="549" h="544" extrusionOk="0">
                  <a:moveTo>
                    <a:pt x="234" y="1"/>
                  </a:moveTo>
                  <a:cubicBezTo>
                    <a:pt x="187" y="1"/>
                    <a:pt x="140" y="18"/>
                    <a:pt x="96" y="60"/>
                  </a:cubicBezTo>
                  <a:cubicBezTo>
                    <a:pt x="60" y="96"/>
                    <a:pt x="48" y="143"/>
                    <a:pt x="36" y="179"/>
                  </a:cubicBezTo>
                  <a:cubicBezTo>
                    <a:pt x="12" y="262"/>
                    <a:pt x="0" y="334"/>
                    <a:pt x="36" y="393"/>
                  </a:cubicBezTo>
                  <a:cubicBezTo>
                    <a:pt x="48" y="417"/>
                    <a:pt x="72" y="453"/>
                    <a:pt x="108" y="477"/>
                  </a:cubicBezTo>
                  <a:cubicBezTo>
                    <a:pt x="145" y="514"/>
                    <a:pt x="189" y="544"/>
                    <a:pt x="241" y="544"/>
                  </a:cubicBezTo>
                  <a:cubicBezTo>
                    <a:pt x="255" y="544"/>
                    <a:pt x="270" y="541"/>
                    <a:pt x="286" y="536"/>
                  </a:cubicBezTo>
                  <a:cubicBezTo>
                    <a:pt x="334" y="524"/>
                    <a:pt x="358" y="512"/>
                    <a:pt x="405" y="477"/>
                  </a:cubicBezTo>
                  <a:cubicBezTo>
                    <a:pt x="429" y="453"/>
                    <a:pt x="453" y="441"/>
                    <a:pt x="465" y="405"/>
                  </a:cubicBezTo>
                  <a:cubicBezTo>
                    <a:pt x="548" y="228"/>
                    <a:pt x="399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906560" y="2081996"/>
              <a:ext cx="19550" cy="19301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34" y="0"/>
                  </a:moveTo>
                  <a:cubicBezTo>
                    <a:pt x="187" y="0"/>
                    <a:pt x="140" y="19"/>
                    <a:pt x="95" y="63"/>
                  </a:cubicBezTo>
                  <a:cubicBezTo>
                    <a:pt x="60" y="87"/>
                    <a:pt x="48" y="135"/>
                    <a:pt x="36" y="182"/>
                  </a:cubicBezTo>
                  <a:cubicBezTo>
                    <a:pt x="24" y="254"/>
                    <a:pt x="0" y="325"/>
                    <a:pt x="36" y="385"/>
                  </a:cubicBezTo>
                  <a:cubicBezTo>
                    <a:pt x="48" y="421"/>
                    <a:pt x="83" y="444"/>
                    <a:pt x="107" y="480"/>
                  </a:cubicBezTo>
                  <a:cubicBezTo>
                    <a:pt x="148" y="511"/>
                    <a:pt x="199" y="542"/>
                    <a:pt x="258" y="542"/>
                  </a:cubicBezTo>
                  <a:cubicBezTo>
                    <a:pt x="267" y="542"/>
                    <a:pt x="276" y="541"/>
                    <a:pt x="286" y="540"/>
                  </a:cubicBezTo>
                  <a:cubicBezTo>
                    <a:pt x="333" y="516"/>
                    <a:pt x="357" y="504"/>
                    <a:pt x="405" y="480"/>
                  </a:cubicBezTo>
                  <a:cubicBezTo>
                    <a:pt x="441" y="444"/>
                    <a:pt x="452" y="432"/>
                    <a:pt x="464" y="397"/>
                  </a:cubicBezTo>
                  <a:cubicBezTo>
                    <a:pt x="548" y="239"/>
                    <a:pt x="399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908448" y="2214323"/>
              <a:ext cx="52382" cy="50887"/>
            </a:xfrm>
            <a:custGeom>
              <a:avLst/>
              <a:gdLst/>
              <a:ahLst/>
              <a:cxnLst/>
              <a:rect l="l" t="t" r="r" b="b"/>
              <a:pathLst>
                <a:path w="1471" h="1429" extrusionOk="0">
                  <a:moveTo>
                    <a:pt x="890" y="1"/>
                  </a:moveTo>
                  <a:cubicBezTo>
                    <a:pt x="776" y="1"/>
                    <a:pt x="688" y="54"/>
                    <a:pt x="590" y="98"/>
                  </a:cubicBezTo>
                  <a:cubicBezTo>
                    <a:pt x="519" y="134"/>
                    <a:pt x="423" y="181"/>
                    <a:pt x="364" y="253"/>
                  </a:cubicBezTo>
                  <a:cubicBezTo>
                    <a:pt x="0" y="657"/>
                    <a:pt x="279" y="1429"/>
                    <a:pt x="786" y="1429"/>
                  </a:cubicBezTo>
                  <a:cubicBezTo>
                    <a:pt x="877" y="1429"/>
                    <a:pt x="975" y="1404"/>
                    <a:pt x="1078" y="1348"/>
                  </a:cubicBezTo>
                  <a:cubicBezTo>
                    <a:pt x="1185" y="1288"/>
                    <a:pt x="1245" y="1193"/>
                    <a:pt x="1304" y="1086"/>
                  </a:cubicBezTo>
                  <a:cubicBezTo>
                    <a:pt x="1400" y="931"/>
                    <a:pt x="1471" y="729"/>
                    <a:pt x="1435" y="538"/>
                  </a:cubicBezTo>
                  <a:cubicBezTo>
                    <a:pt x="1423" y="431"/>
                    <a:pt x="1376" y="348"/>
                    <a:pt x="1316" y="276"/>
                  </a:cubicBezTo>
                  <a:cubicBezTo>
                    <a:pt x="1233" y="134"/>
                    <a:pt x="1078" y="3"/>
                    <a:pt x="923" y="3"/>
                  </a:cubicBezTo>
                  <a:cubicBezTo>
                    <a:pt x="912" y="1"/>
                    <a:pt x="901" y="1"/>
                    <a:pt x="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748310" y="1927769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25"/>
                    <a:pt x="396" y="60"/>
                  </a:cubicBezTo>
                  <a:cubicBezTo>
                    <a:pt x="336" y="84"/>
                    <a:pt x="301" y="120"/>
                    <a:pt x="253" y="168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58"/>
                    <a:pt x="836" y="787"/>
                    <a:pt x="872" y="727"/>
                  </a:cubicBezTo>
                  <a:cubicBezTo>
                    <a:pt x="932" y="608"/>
                    <a:pt x="979" y="489"/>
                    <a:pt x="967" y="358"/>
                  </a:cubicBezTo>
                  <a:cubicBezTo>
                    <a:pt x="955" y="299"/>
                    <a:pt x="920" y="227"/>
                    <a:pt x="896" y="180"/>
                  </a:cubicBezTo>
                  <a:cubicBezTo>
                    <a:pt x="836" y="84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418029" y="2163508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37"/>
                    <a:pt x="408" y="60"/>
                  </a:cubicBezTo>
                  <a:cubicBezTo>
                    <a:pt x="348" y="96"/>
                    <a:pt x="301" y="120"/>
                    <a:pt x="253" y="167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70"/>
                    <a:pt x="836" y="787"/>
                    <a:pt x="884" y="727"/>
                  </a:cubicBezTo>
                  <a:cubicBezTo>
                    <a:pt x="944" y="608"/>
                    <a:pt x="979" y="489"/>
                    <a:pt x="967" y="358"/>
                  </a:cubicBezTo>
                  <a:cubicBezTo>
                    <a:pt x="956" y="298"/>
                    <a:pt x="920" y="227"/>
                    <a:pt x="896" y="179"/>
                  </a:cubicBezTo>
                  <a:cubicBezTo>
                    <a:pt x="836" y="96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576137" y="1979510"/>
              <a:ext cx="34933" cy="33616"/>
            </a:xfrm>
            <a:custGeom>
              <a:avLst/>
              <a:gdLst/>
              <a:ahLst/>
              <a:cxnLst/>
              <a:rect l="l" t="t" r="r" b="b"/>
              <a:pathLst>
                <a:path w="981" h="944" extrusionOk="0">
                  <a:moveTo>
                    <a:pt x="623" y="0"/>
                  </a:moveTo>
                  <a:cubicBezTo>
                    <a:pt x="552" y="0"/>
                    <a:pt x="468" y="36"/>
                    <a:pt x="397" y="60"/>
                  </a:cubicBezTo>
                  <a:cubicBezTo>
                    <a:pt x="337" y="96"/>
                    <a:pt x="290" y="120"/>
                    <a:pt x="254" y="167"/>
                  </a:cubicBezTo>
                  <a:cubicBezTo>
                    <a:pt x="0" y="421"/>
                    <a:pt x="188" y="944"/>
                    <a:pt x="537" y="944"/>
                  </a:cubicBezTo>
                  <a:cubicBezTo>
                    <a:pt x="597" y="944"/>
                    <a:pt x="662" y="928"/>
                    <a:pt x="730" y="893"/>
                  </a:cubicBezTo>
                  <a:cubicBezTo>
                    <a:pt x="790" y="870"/>
                    <a:pt x="826" y="798"/>
                    <a:pt x="873" y="739"/>
                  </a:cubicBezTo>
                  <a:cubicBezTo>
                    <a:pt x="933" y="608"/>
                    <a:pt x="980" y="501"/>
                    <a:pt x="968" y="358"/>
                  </a:cubicBezTo>
                  <a:cubicBezTo>
                    <a:pt x="945" y="298"/>
                    <a:pt x="921" y="227"/>
                    <a:pt x="885" y="179"/>
                  </a:cubicBezTo>
                  <a:cubicBezTo>
                    <a:pt x="826" y="96"/>
                    <a:pt x="730" y="0"/>
                    <a:pt x="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888969" y="1923923"/>
              <a:ext cx="52810" cy="50851"/>
            </a:xfrm>
            <a:custGeom>
              <a:avLst/>
              <a:gdLst/>
              <a:ahLst/>
              <a:cxnLst/>
              <a:rect l="l" t="t" r="r" b="b"/>
              <a:pathLst>
                <a:path w="1483" h="1428" extrusionOk="0">
                  <a:moveTo>
                    <a:pt x="903" y="0"/>
                  </a:moveTo>
                  <a:cubicBezTo>
                    <a:pt x="797" y="0"/>
                    <a:pt x="699" y="54"/>
                    <a:pt x="601" y="97"/>
                  </a:cubicBezTo>
                  <a:cubicBezTo>
                    <a:pt x="530" y="133"/>
                    <a:pt x="434" y="180"/>
                    <a:pt x="375" y="252"/>
                  </a:cubicBezTo>
                  <a:cubicBezTo>
                    <a:pt x="1" y="646"/>
                    <a:pt x="288" y="1427"/>
                    <a:pt x="799" y="1427"/>
                  </a:cubicBezTo>
                  <a:cubicBezTo>
                    <a:pt x="890" y="1427"/>
                    <a:pt x="987" y="1403"/>
                    <a:pt x="1089" y="1347"/>
                  </a:cubicBezTo>
                  <a:cubicBezTo>
                    <a:pt x="1196" y="1276"/>
                    <a:pt x="1256" y="1192"/>
                    <a:pt x="1316" y="1085"/>
                  </a:cubicBezTo>
                  <a:cubicBezTo>
                    <a:pt x="1411" y="930"/>
                    <a:pt x="1482" y="728"/>
                    <a:pt x="1447" y="538"/>
                  </a:cubicBezTo>
                  <a:cubicBezTo>
                    <a:pt x="1435" y="430"/>
                    <a:pt x="1387" y="347"/>
                    <a:pt x="1327" y="276"/>
                  </a:cubicBezTo>
                  <a:cubicBezTo>
                    <a:pt x="1244" y="133"/>
                    <a:pt x="1089" y="2"/>
                    <a:pt x="935" y="2"/>
                  </a:cubicBezTo>
                  <a:cubicBezTo>
                    <a:pt x="924" y="1"/>
                    <a:pt x="914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469557" y="1739498"/>
              <a:ext cx="52489" cy="50709"/>
            </a:xfrm>
            <a:custGeom>
              <a:avLst/>
              <a:gdLst/>
              <a:ahLst/>
              <a:cxnLst/>
              <a:rect l="l" t="t" r="r" b="b"/>
              <a:pathLst>
                <a:path w="1474" h="1424" extrusionOk="0">
                  <a:moveTo>
                    <a:pt x="883" y="0"/>
                  </a:moveTo>
                  <a:cubicBezTo>
                    <a:pt x="778" y="0"/>
                    <a:pt x="690" y="53"/>
                    <a:pt x="592" y="97"/>
                  </a:cubicBezTo>
                  <a:cubicBezTo>
                    <a:pt x="521" y="133"/>
                    <a:pt x="425" y="180"/>
                    <a:pt x="366" y="252"/>
                  </a:cubicBezTo>
                  <a:cubicBezTo>
                    <a:pt x="1" y="647"/>
                    <a:pt x="284" y="1423"/>
                    <a:pt x="795" y="1423"/>
                  </a:cubicBezTo>
                  <a:cubicBezTo>
                    <a:pt x="884" y="1423"/>
                    <a:pt x="980" y="1400"/>
                    <a:pt x="1080" y="1347"/>
                  </a:cubicBezTo>
                  <a:cubicBezTo>
                    <a:pt x="1187" y="1287"/>
                    <a:pt x="1247" y="1192"/>
                    <a:pt x="1306" y="1085"/>
                  </a:cubicBezTo>
                  <a:cubicBezTo>
                    <a:pt x="1402" y="930"/>
                    <a:pt x="1473" y="728"/>
                    <a:pt x="1437" y="537"/>
                  </a:cubicBezTo>
                  <a:cubicBezTo>
                    <a:pt x="1425" y="430"/>
                    <a:pt x="1378" y="347"/>
                    <a:pt x="1318" y="275"/>
                  </a:cubicBezTo>
                  <a:cubicBezTo>
                    <a:pt x="1235" y="133"/>
                    <a:pt x="1080" y="2"/>
                    <a:pt x="913" y="2"/>
                  </a:cubicBezTo>
                  <a:cubicBezTo>
                    <a:pt x="903" y="1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764940" y="2222015"/>
              <a:ext cx="30981" cy="30090"/>
            </a:xfrm>
            <a:custGeom>
              <a:avLst/>
              <a:gdLst/>
              <a:ahLst/>
              <a:cxnLst/>
              <a:rect l="l" t="t" r="r" b="b"/>
              <a:pathLst>
                <a:path w="870" h="845" extrusionOk="0">
                  <a:moveTo>
                    <a:pt x="524" y="1"/>
                  </a:moveTo>
                  <a:cubicBezTo>
                    <a:pt x="453" y="1"/>
                    <a:pt x="393" y="13"/>
                    <a:pt x="334" y="60"/>
                  </a:cubicBezTo>
                  <a:lnTo>
                    <a:pt x="203" y="144"/>
                  </a:lnTo>
                  <a:cubicBezTo>
                    <a:pt x="0" y="387"/>
                    <a:pt x="177" y="845"/>
                    <a:pt x="468" y="845"/>
                  </a:cubicBezTo>
                  <a:cubicBezTo>
                    <a:pt x="519" y="845"/>
                    <a:pt x="574" y="831"/>
                    <a:pt x="631" y="799"/>
                  </a:cubicBezTo>
                  <a:cubicBezTo>
                    <a:pt x="691" y="775"/>
                    <a:pt x="739" y="715"/>
                    <a:pt x="762" y="656"/>
                  </a:cubicBezTo>
                  <a:cubicBezTo>
                    <a:pt x="822" y="549"/>
                    <a:pt x="869" y="441"/>
                    <a:pt x="846" y="322"/>
                  </a:cubicBezTo>
                  <a:cubicBezTo>
                    <a:pt x="822" y="263"/>
                    <a:pt x="810" y="203"/>
                    <a:pt x="762" y="156"/>
                  </a:cubicBezTo>
                  <a:cubicBezTo>
                    <a:pt x="703" y="84"/>
                    <a:pt x="631" y="13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257500" y="1905299"/>
              <a:ext cx="31764" cy="30375"/>
            </a:xfrm>
            <a:custGeom>
              <a:avLst/>
              <a:gdLst/>
              <a:ahLst/>
              <a:cxnLst/>
              <a:rect l="l" t="t" r="r" b="b"/>
              <a:pathLst>
                <a:path w="892" h="853" extrusionOk="0">
                  <a:moveTo>
                    <a:pt x="546" y="1"/>
                  </a:moveTo>
                  <a:cubicBezTo>
                    <a:pt x="475" y="1"/>
                    <a:pt x="415" y="25"/>
                    <a:pt x="356" y="60"/>
                  </a:cubicBezTo>
                  <a:lnTo>
                    <a:pt x="225" y="156"/>
                  </a:lnTo>
                  <a:cubicBezTo>
                    <a:pt x="1" y="400"/>
                    <a:pt x="177" y="853"/>
                    <a:pt x="486" y="853"/>
                  </a:cubicBezTo>
                  <a:cubicBezTo>
                    <a:pt x="538" y="853"/>
                    <a:pt x="595" y="840"/>
                    <a:pt x="653" y="811"/>
                  </a:cubicBezTo>
                  <a:cubicBezTo>
                    <a:pt x="713" y="775"/>
                    <a:pt x="761" y="715"/>
                    <a:pt x="784" y="656"/>
                  </a:cubicBezTo>
                  <a:cubicBezTo>
                    <a:pt x="844" y="560"/>
                    <a:pt x="892" y="453"/>
                    <a:pt x="856" y="334"/>
                  </a:cubicBezTo>
                  <a:cubicBezTo>
                    <a:pt x="844" y="275"/>
                    <a:pt x="832" y="215"/>
                    <a:pt x="784" y="168"/>
                  </a:cubicBezTo>
                  <a:cubicBezTo>
                    <a:pt x="725" y="96"/>
                    <a:pt x="653" y="25"/>
                    <a:pt x="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1196104" y="1838316"/>
              <a:ext cx="31444" cy="30090"/>
            </a:xfrm>
            <a:custGeom>
              <a:avLst/>
              <a:gdLst/>
              <a:ahLst/>
              <a:cxnLst/>
              <a:rect l="l" t="t" r="r" b="b"/>
              <a:pathLst>
                <a:path w="883" h="845" extrusionOk="0">
                  <a:moveTo>
                    <a:pt x="537" y="1"/>
                  </a:moveTo>
                  <a:cubicBezTo>
                    <a:pt x="453" y="1"/>
                    <a:pt x="406" y="13"/>
                    <a:pt x="334" y="60"/>
                  </a:cubicBezTo>
                  <a:lnTo>
                    <a:pt x="203" y="144"/>
                  </a:lnTo>
                  <a:cubicBezTo>
                    <a:pt x="1" y="387"/>
                    <a:pt x="177" y="845"/>
                    <a:pt x="476" y="845"/>
                  </a:cubicBezTo>
                  <a:cubicBezTo>
                    <a:pt x="529" y="845"/>
                    <a:pt x="585" y="831"/>
                    <a:pt x="644" y="798"/>
                  </a:cubicBezTo>
                  <a:cubicBezTo>
                    <a:pt x="703" y="775"/>
                    <a:pt x="739" y="715"/>
                    <a:pt x="775" y="656"/>
                  </a:cubicBezTo>
                  <a:cubicBezTo>
                    <a:pt x="834" y="548"/>
                    <a:pt x="882" y="441"/>
                    <a:pt x="846" y="322"/>
                  </a:cubicBezTo>
                  <a:cubicBezTo>
                    <a:pt x="834" y="263"/>
                    <a:pt x="823" y="203"/>
                    <a:pt x="775" y="155"/>
                  </a:cubicBezTo>
                  <a:cubicBezTo>
                    <a:pt x="715" y="84"/>
                    <a:pt x="644" y="13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719217" y="2498457"/>
              <a:ext cx="10968" cy="11466"/>
            </a:xfrm>
            <a:custGeom>
              <a:avLst/>
              <a:gdLst/>
              <a:ahLst/>
              <a:cxnLst/>
              <a:rect l="l" t="t" r="r" b="b"/>
              <a:pathLst>
                <a:path w="308" h="322" extrusionOk="0">
                  <a:moveTo>
                    <a:pt x="189" y="1"/>
                  </a:moveTo>
                  <a:cubicBezTo>
                    <a:pt x="165" y="1"/>
                    <a:pt x="141" y="13"/>
                    <a:pt x="118" y="13"/>
                  </a:cubicBezTo>
                  <a:cubicBezTo>
                    <a:pt x="106" y="25"/>
                    <a:pt x="82" y="25"/>
                    <a:pt x="70" y="48"/>
                  </a:cubicBezTo>
                  <a:cubicBezTo>
                    <a:pt x="0" y="148"/>
                    <a:pt x="55" y="321"/>
                    <a:pt x="165" y="321"/>
                  </a:cubicBezTo>
                  <a:cubicBezTo>
                    <a:pt x="187" y="321"/>
                    <a:pt x="211" y="314"/>
                    <a:pt x="237" y="298"/>
                  </a:cubicBezTo>
                  <a:cubicBezTo>
                    <a:pt x="248" y="286"/>
                    <a:pt x="260" y="275"/>
                    <a:pt x="284" y="239"/>
                  </a:cubicBezTo>
                  <a:cubicBezTo>
                    <a:pt x="296" y="191"/>
                    <a:pt x="308" y="167"/>
                    <a:pt x="308" y="120"/>
                  </a:cubicBezTo>
                  <a:cubicBezTo>
                    <a:pt x="308" y="108"/>
                    <a:pt x="296" y="72"/>
                    <a:pt x="284" y="60"/>
                  </a:cubicBezTo>
                  <a:cubicBezTo>
                    <a:pt x="260" y="36"/>
                    <a:pt x="22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1275727" y="2338959"/>
              <a:ext cx="69261" cy="58472"/>
            </a:xfrm>
            <a:custGeom>
              <a:avLst/>
              <a:gdLst/>
              <a:ahLst/>
              <a:cxnLst/>
              <a:rect l="l" t="t" r="r" b="b"/>
              <a:pathLst>
                <a:path w="1945" h="1642" extrusionOk="0">
                  <a:moveTo>
                    <a:pt x="864" y="1"/>
                  </a:moveTo>
                  <a:cubicBezTo>
                    <a:pt x="408" y="1"/>
                    <a:pt x="0" y="322"/>
                    <a:pt x="75" y="884"/>
                  </a:cubicBezTo>
                  <a:cubicBezTo>
                    <a:pt x="111" y="1205"/>
                    <a:pt x="408" y="1456"/>
                    <a:pt x="742" y="1575"/>
                  </a:cubicBezTo>
                  <a:cubicBezTo>
                    <a:pt x="834" y="1612"/>
                    <a:pt x="935" y="1642"/>
                    <a:pt x="1037" y="1642"/>
                  </a:cubicBezTo>
                  <a:cubicBezTo>
                    <a:pt x="1065" y="1642"/>
                    <a:pt x="1094" y="1639"/>
                    <a:pt x="1123" y="1634"/>
                  </a:cubicBezTo>
                  <a:cubicBezTo>
                    <a:pt x="1837" y="1598"/>
                    <a:pt x="1944" y="586"/>
                    <a:pt x="1456" y="193"/>
                  </a:cubicBezTo>
                  <a:cubicBezTo>
                    <a:pt x="1274" y="63"/>
                    <a:pt x="1065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1392634" y="2148516"/>
              <a:ext cx="68941" cy="58792"/>
            </a:xfrm>
            <a:custGeom>
              <a:avLst/>
              <a:gdLst/>
              <a:ahLst/>
              <a:cxnLst/>
              <a:rect l="l" t="t" r="r" b="b"/>
              <a:pathLst>
                <a:path w="1936" h="1651" extrusionOk="0">
                  <a:moveTo>
                    <a:pt x="857" y="0"/>
                  </a:moveTo>
                  <a:cubicBezTo>
                    <a:pt x="407" y="0"/>
                    <a:pt x="0" y="318"/>
                    <a:pt x="66" y="886"/>
                  </a:cubicBezTo>
                  <a:cubicBezTo>
                    <a:pt x="102" y="1208"/>
                    <a:pt x="399" y="1470"/>
                    <a:pt x="733" y="1589"/>
                  </a:cubicBezTo>
                  <a:cubicBezTo>
                    <a:pt x="836" y="1620"/>
                    <a:pt x="948" y="1650"/>
                    <a:pt x="1061" y="1650"/>
                  </a:cubicBezTo>
                  <a:cubicBezTo>
                    <a:pt x="1079" y="1650"/>
                    <a:pt x="1096" y="1650"/>
                    <a:pt x="1114" y="1648"/>
                  </a:cubicBezTo>
                  <a:cubicBezTo>
                    <a:pt x="1828" y="1601"/>
                    <a:pt x="1935" y="588"/>
                    <a:pt x="1447" y="196"/>
                  </a:cubicBezTo>
                  <a:cubicBezTo>
                    <a:pt x="1267" y="63"/>
                    <a:pt x="1058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712594" y="2064013"/>
              <a:ext cx="77915" cy="72644"/>
            </a:xfrm>
            <a:custGeom>
              <a:avLst/>
              <a:gdLst/>
              <a:ahLst/>
              <a:cxnLst/>
              <a:rect l="l" t="t" r="r" b="b"/>
              <a:pathLst>
                <a:path w="2188" h="2040" extrusionOk="0">
                  <a:moveTo>
                    <a:pt x="1059" y="0"/>
                  </a:moveTo>
                  <a:cubicBezTo>
                    <a:pt x="495" y="0"/>
                    <a:pt x="1" y="653"/>
                    <a:pt x="268" y="1342"/>
                  </a:cubicBezTo>
                  <a:cubicBezTo>
                    <a:pt x="375" y="1592"/>
                    <a:pt x="542" y="1818"/>
                    <a:pt x="780" y="1938"/>
                  </a:cubicBezTo>
                  <a:cubicBezTo>
                    <a:pt x="915" y="2008"/>
                    <a:pt x="1042" y="2039"/>
                    <a:pt x="1158" y="2039"/>
                  </a:cubicBezTo>
                  <a:cubicBezTo>
                    <a:pt x="1870" y="2039"/>
                    <a:pt x="2188" y="871"/>
                    <a:pt x="1697" y="318"/>
                  </a:cubicBezTo>
                  <a:cubicBezTo>
                    <a:pt x="1499" y="95"/>
                    <a:pt x="1274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622857" y="1669275"/>
              <a:ext cx="128374" cy="110533"/>
            </a:xfrm>
            <a:custGeom>
              <a:avLst/>
              <a:gdLst/>
              <a:ahLst/>
              <a:cxnLst/>
              <a:rect l="l" t="t" r="r" b="b"/>
              <a:pathLst>
                <a:path w="3605" h="3104" extrusionOk="0">
                  <a:moveTo>
                    <a:pt x="1797" y="1"/>
                  </a:moveTo>
                  <a:cubicBezTo>
                    <a:pt x="917" y="1"/>
                    <a:pt x="1" y="881"/>
                    <a:pt x="97" y="1807"/>
                  </a:cubicBezTo>
                  <a:cubicBezTo>
                    <a:pt x="157" y="2462"/>
                    <a:pt x="728" y="3021"/>
                    <a:pt x="1383" y="3093"/>
                  </a:cubicBezTo>
                  <a:cubicBezTo>
                    <a:pt x="1443" y="3100"/>
                    <a:pt x="1502" y="3103"/>
                    <a:pt x="1559" y="3103"/>
                  </a:cubicBezTo>
                  <a:cubicBezTo>
                    <a:pt x="2847" y="3103"/>
                    <a:pt x="3604" y="1381"/>
                    <a:pt x="2693" y="390"/>
                  </a:cubicBezTo>
                  <a:cubicBezTo>
                    <a:pt x="2432" y="117"/>
                    <a:pt x="2117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683963" y="2381762"/>
              <a:ext cx="29699" cy="26921"/>
            </a:xfrm>
            <a:custGeom>
              <a:avLst/>
              <a:gdLst/>
              <a:ahLst/>
              <a:cxnLst/>
              <a:rect l="l" t="t" r="r" b="b"/>
              <a:pathLst>
                <a:path w="834" h="756" extrusionOk="0">
                  <a:moveTo>
                    <a:pt x="342" y="0"/>
                  </a:moveTo>
                  <a:cubicBezTo>
                    <a:pt x="285" y="0"/>
                    <a:pt x="230" y="12"/>
                    <a:pt x="179" y="39"/>
                  </a:cubicBezTo>
                  <a:cubicBezTo>
                    <a:pt x="84" y="99"/>
                    <a:pt x="0" y="230"/>
                    <a:pt x="24" y="349"/>
                  </a:cubicBezTo>
                  <a:cubicBezTo>
                    <a:pt x="24" y="396"/>
                    <a:pt x="36" y="444"/>
                    <a:pt x="48" y="492"/>
                  </a:cubicBezTo>
                  <a:cubicBezTo>
                    <a:pt x="60" y="539"/>
                    <a:pt x="84" y="587"/>
                    <a:pt x="107" y="611"/>
                  </a:cubicBezTo>
                  <a:cubicBezTo>
                    <a:pt x="131" y="646"/>
                    <a:pt x="179" y="658"/>
                    <a:pt x="226" y="694"/>
                  </a:cubicBezTo>
                  <a:cubicBezTo>
                    <a:pt x="309" y="725"/>
                    <a:pt x="382" y="756"/>
                    <a:pt x="463" y="756"/>
                  </a:cubicBezTo>
                  <a:cubicBezTo>
                    <a:pt x="475" y="756"/>
                    <a:pt x="488" y="755"/>
                    <a:pt x="500" y="754"/>
                  </a:cubicBezTo>
                  <a:cubicBezTo>
                    <a:pt x="619" y="730"/>
                    <a:pt x="703" y="635"/>
                    <a:pt x="762" y="527"/>
                  </a:cubicBezTo>
                  <a:cubicBezTo>
                    <a:pt x="798" y="468"/>
                    <a:pt x="834" y="396"/>
                    <a:pt x="822" y="337"/>
                  </a:cubicBezTo>
                  <a:cubicBezTo>
                    <a:pt x="822" y="289"/>
                    <a:pt x="798" y="254"/>
                    <a:pt x="762" y="230"/>
                  </a:cubicBezTo>
                  <a:cubicBezTo>
                    <a:pt x="682" y="105"/>
                    <a:pt x="50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616127" y="2243631"/>
              <a:ext cx="46649" cy="45723"/>
            </a:xfrm>
            <a:custGeom>
              <a:avLst/>
              <a:gdLst/>
              <a:ahLst/>
              <a:cxnLst/>
              <a:rect l="l" t="t" r="r" b="b"/>
              <a:pathLst>
                <a:path w="1310" h="1284" extrusionOk="0">
                  <a:moveTo>
                    <a:pt x="676" y="0"/>
                  </a:moveTo>
                  <a:cubicBezTo>
                    <a:pt x="495" y="0"/>
                    <a:pt x="315" y="114"/>
                    <a:pt x="179" y="239"/>
                  </a:cubicBezTo>
                  <a:cubicBezTo>
                    <a:pt x="95" y="311"/>
                    <a:pt x="24" y="418"/>
                    <a:pt x="0" y="525"/>
                  </a:cubicBezTo>
                  <a:cubicBezTo>
                    <a:pt x="0" y="584"/>
                    <a:pt x="24" y="656"/>
                    <a:pt x="48" y="704"/>
                  </a:cubicBezTo>
                  <a:cubicBezTo>
                    <a:pt x="162" y="984"/>
                    <a:pt x="467" y="1283"/>
                    <a:pt x="780" y="1283"/>
                  </a:cubicBezTo>
                  <a:cubicBezTo>
                    <a:pt x="826" y="1283"/>
                    <a:pt x="872" y="1277"/>
                    <a:pt x="917" y="1263"/>
                  </a:cubicBezTo>
                  <a:cubicBezTo>
                    <a:pt x="1108" y="1204"/>
                    <a:pt x="1262" y="1037"/>
                    <a:pt x="1298" y="835"/>
                  </a:cubicBezTo>
                  <a:cubicBezTo>
                    <a:pt x="1310" y="739"/>
                    <a:pt x="1310" y="668"/>
                    <a:pt x="1298" y="584"/>
                  </a:cubicBezTo>
                  <a:cubicBezTo>
                    <a:pt x="1298" y="501"/>
                    <a:pt x="1286" y="430"/>
                    <a:pt x="1250" y="370"/>
                  </a:cubicBezTo>
                  <a:cubicBezTo>
                    <a:pt x="1227" y="311"/>
                    <a:pt x="1167" y="251"/>
                    <a:pt x="1108" y="203"/>
                  </a:cubicBezTo>
                  <a:cubicBezTo>
                    <a:pt x="988" y="120"/>
                    <a:pt x="857" y="13"/>
                    <a:pt x="703" y="1"/>
                  </a:cubicBezTo>
                  <a:cubicBezTo>
                    <a:pt x="694" y="1"/>
                    <a:pt x="685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517" name="Google Shape;517;p31"/>
          <p:cNvGrpSpPr/>
          <p:nvPr/>
        </p:nvGrpSpPr>
        <p:grpSpPr>
          <a:xfrm>
            <a:off x="11763362" y="1645839"/>
            <a:ext cx="4914792" cy="6177190"/>
            <a:chOff x="7352101" y="1028649"/>
            <a:chExt cx="3071745" cy="3860744"/>
          </a:xfrm>
        </p:grpSpPr>
        <p:pic>
          <p:nvPicPr>
            <p:cNvPr id="518" name="Google Shape;518;p31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2128240" flipH="1">
              <a:off x="7735444" y="2861747"/>
              <a:ext cx="1679809" cy="1697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31"/>
            <p:cNvPicPr preferRelativeResize="0"/>
            <p:nvPr/>
          </p:nvPicPr>
          <p:blipFill rotWithShape="1">
            <a:blip r:embed="rId3">
              <a:alphaModFix/>
            </a:blip>
            <a:srcRect l="34841" t="12748" r="28186" b="30313"/>
            <a:stretch/>
          </p:blipFill>
          <p:spPr>
            <a:xfrm rot="-4057390">
              <a:off x="7588311" y="1533188"/>
              <a:ext cx="2599324" cy="22517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0" name="Google Shape;520;p31"/>
          <p:cNvSpPr/>
          <p:nvPr/>
        </p:nvSpPr>
        <p:spPr>
          <a:xfrm rot="7115874">
            <a:off x="-1291659" y="5583306"/>
            <a:ext cx="3179573" cy="555822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</p:spTree>
    <p:extLst>
      <p:ext uri="{BB962C8B-B14F-4D97-AF65-F5344CB8AC3E}">
        <p14:creationId xmlns:p14="http://schemas.microsoft.com/office/powerpoint/2010/main" val="324005769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"/>
          <p:cNvSpPr/>
          <p:nvPr/>
        </p:nvSpPr>
        <p:spPr>
          <a:xfrm rot="7115874">
            <a:off x="7082142" y="5530546"/>
            <a:ext cx="3179573" cy="555822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523" name="Google Shape;523;p32"/>
          <p:cNvGrpSpPr/>
          <p:nvPr/>
        </p:nvGrpSpPr>
        <p:grpSpPr>
          <a:xfrm rot="6417097">
            <a:off x="12989133" y="3836612"/>
            <a:ext cx="1474662" cy="1331688"/>
            <a:chOff x="4844050" y="4473925"/>
            <a:chExt cx="690275" cy="623350"/>
          </a:xfrm>
        </p:grpSpPr>
        <p:sp>
          <p:nvSpPr>
            <p:cNvPr id="524" name="Google Shape;524;p32"/>
            <p:cNvSpPr/>
            <p:nvPr/>
          </p:nvSpPr>
          <p:spPr>
            <a:xfrm>
              <a:off x="5258375" y="4704950"/>
              <a:ext cx="39925" cy="25350"/>
            </a:xfrm>
            <a:custGeom>
              <a:avLst/>
              <a:gdLst/>
              <a:ahLst/>
              <a:cxnLst/>
              <a:rect l="l" t="t" r="r" b="b"/>
              <a:pathLst>
                <a:path w="1597" h="1014" extrusionOk="0">
                  <a:moveTo>
                    <a:pt x="836" y="0"/>
                  </a:moveTo>
                  <a:cubicBezTo>
                    <a:pt x="506" y="0"/>
                    <a:pt x="152" y="125"/>
                    <a:pt x="37" y="438"/>
                  </a:cubicBezTo>
                  <a:cubicBezTo>
                    <a:pt x="25" y="486"/>
                    <a:pt x="1" y="521"/>
                    <a:pt x="1" y="581"/>
                  </a:cubicBezTo>
                  <a:cubicBezTo>
                    <a:pt x="25" y="783"/>
                    <a:pt x="215" y="914"/>
                    <a:pt x="406" y="974"/>
                  </a:cubicBezTo>
                  <a:cubicBezTo>
                    <a:pt x="513" y="1001"/>
                    <a:pt x="623" y="1014"/>
                    <a:pt x="733" y="1014"/>
                  </a:cubicBezTo>
                  <a:cubicBezTo>
                    <a:pt x="915" y="1014"/>
                    <a:pt x="1095" y="977"/>
                    <a:pt x="1251" y="902"/>
                  </a:cubicBezTo>
                  <a:cubicBezTo>
                    <a:pt x="1418" y="819"/>
                    <a:pt x="1572" y="688"/>
                    <a:pt x="1584" y="509"/>
                  </a:cubicBezTo>
                  <a:cubicBezTo>
                    <a:pt x="1596" y="319"/>
                    <a:pt x="1430" y="128"/>
                    <a:pt x="1239" y="69"/>
                  </a:cubicBezTo>
                  <a:cubicBezTo>
                    <a:pt x="1125" y="25"/>
                    <a:pt x="983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5292325" y="4764525"/>
              <a:ext cx="54775" cy="34250"/>
            </a:xfrm>
            <a:custGeom>
              <a:avLst/>
              <a:gdLst/>
              <a:ahLst/>
              <a:cxnLst/>
              <a:rect l="l" t="t" r="r" b="b"/>
              <a:pathLst>
                <a:path w="2191" h="1370" extrusionOk="0">
                  <a:moveTo>
                    <a:pt x="1144" y="1"/>
                  </a:moveTo>
                  <a:cubicBezTo>
                    <a:pt x="686" y="1"/>
                    <a:pt x="205" y="172"/>
                    <a:pt x="48" y="603"/>
                  </a:cubicBezTo>
                  <a:cubicBezTo>
                    <a:pt x="12" y="662"/>
                    <a:pt x="0" y="734"/>
                    <a:pt x="12" y="793"/>
                  </a:cubicBezTo>
                  <a:cubicBezTo>
                    <a:pt x="36" y="1055"/>
                    <a:pt x="298" y="1234"/>
                    <a:pt x="548" y="1317"/>
                  </a:cubicBezTo>
                  <a:cubicBezTo>
                    <a:pt x="691" y="1352"/>
                    <a:pt x="837" y="1369"/>
                    <a:pt x="982" y="1369"/>
                  </a:cubicBezTo>
                  <a:cubicBezTo>
                    <a:pt x="1236" y="1369"/>
                    <a:pt x="1487" y="1316"/>
                    <a:pt x="1715" y="1210"/>
                  </a:cubicBezTo>
                  <a:cubicBezTo>
                    <a:pt x="1917" y="1103"/>
                    <a:pt x="2131" y="924"/>
                    <a:pt x="2155" y="686"/>
                  </a:cubicBezTo>
                  <a:cubicBezTo>
                    <a:pt x="2191" y="424"/>
                    <a:pt x="1965" y="162"/>
                    <a:pt x="1703" y="91"/>
                  </a:cubicBezTo>
                  <a:cubicBezTo>
                    <a:pt x="1540" y="33"/>
                    <a:pt x="1344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5373625" y="4796450"/>
              <a:ext cx="53850" cy="43000"/>
            </a:xfrm>
            <a:custGeom>
              <a:avLst/>
              <a:gdLst/>
              <a:ahLst/>
              <a:cxnLst/>
              <a:rect l="l" t="t" r="r" b="b"/>
              <a:pathLst>
                <a:path w="2154" h="1720" extrusionOk="0">
                  <a:moveTo>
                    <a:pt x="1148" y="1"/>
                  </a:moveTo>
                  <a:cubicBezTo>
                    <a:pt x="573" y="1"/>
                    <a:pt x="0" y="437"/>
                    <a:pt x="260" y="1112"/>
                  </a:cubicBezTo>
                  <a:cubicBezTo>
                    <a:pt x="320" y="1255"/>
                    <a:pt x="439" y="1362"/>
                    <a:pt x="570" y="1445"/>
                  </a:cubicBezTo>
                  <a:cubicBezTo>
                    <a:pt x="775" y="1593"/>
                    <a:pt x="1013" y="1720"/>
                    <a:pt x="1274" y="1720"/>
                  </a:cubicBezTo>
                  <a:cubicBezTo>
                    <a:pt x="1285" y="1720"/>
                    <a:pt x="1297" y="1720"/>
                    <a:pt x="1308" y="1719"/>
                  </a:cubicBezTo>
                  <a:cubicBezTo>
                    <a:pt x="1439" y="1707"/>
                    <a:pt x="1570" y="1660"/>
                    <a:pt x="1689" y="1600"/>
                  </a:cubicBezTo>
                  <a:cubicBezTo>
                    <a:pt x="1904" y="1493"/>
                    <a:pt x="2070" y="1326"/>
                    <a:pt x="2118" y="1088"/>
                  </a:cubicBezTo>
                  <a:cubicBezTo>
                    <a:pt x="2154" y="945"/>
                    <a:pt x="2106" y="779"/>
                    <a:pt x="2046" y="636"/>
                  </a:cubicBezTo>
                  <a:cubicBezTo>
                    <a:pt x="1999" y="517"/>
                    <a:pt x="1939" y="409"/>
                    <a:pt x="1868" y="302"/>
                  </a:cubicBezTo>
                  <a:cubicBezTo>
                    <a:pt x="1683" y="95"/>
                    <a:pt x="1415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5259650" y="4621825"/>
              <a:ext cx="34175" cy="27150"/>
            </a:xfrm>
            <a:custGeom>
              <a:avLst/>
              <a:gdLst/>
              <a:ahLst/>
              <a:cxnLst/>
              <a:rect l="l" t="t" r="r" b="b"/>
              <a:pathLst>
                <a:path w="1367" h="1086" extrusionOk="0">
                  <a:moveTo>
                    <a:pt x="736" y="1"/>
                  </a:moveTo>
                  <a:cubicBezTo>
                    <a:pt x="369" y="1"/>
                    <a:pt x="1" y="282"/>
                    <a:pt x="164" y="715"/>
                  </a:cubicBezTo>
                  <a:cubicBezTo>
                    <a:pt x="188" y="798"/>
                    <a:pt x="283" y="870"/>
                    <a:pt x="355" y="917"/>
                  </a:cubicBezTo>
                  <a:cubicBezTo>
                    <a:pt x="477" y="1007"/>
                    <a:pt x="631" y="1085"/>
                    <a:pt x="787" y="1085"/>
                  </a:cubicBezTo>
                  <a:cubicBezTo>
                    <a:pt x="798" y="1085"/>
                    <a:pt x="808" y="1085"/>
                    <a:pt x="819" y="1084"/>
                  </a:cubicBezTo>
                  <a:cubicBezTo>
                    <a:pt x="902" y="1084"/>
                    <a:pt x="974" y="1048"/>
                    <a:pt x="1069" y="1013"/>
                  </a:cubicBezTo>
                  <a:cubicBezTo>
                    <a:pt x="1200" y="953"/>
                    <a:pt x="1319" y="834"/>
                    <a:pt x="1355" y="691"/>
                  </a:cubicBezTo>
                  <a:cubicBezTo>
                    <a:pt x="1367" y="584"/>
                    <a:pt x="1343" y="501"/>
                    <a:pt x="1307" y="394"/>
                  </a:cubicBezTo>
                  <a:cubicBezTo>
                    <a:pt x="1283" y="322"/>
                    <a:pt x="1248" y="251"/>
                    <a:pt x="1188" y="191"/>
                  </a:cubicBezTo>
                  <a:cubicBezTo>
                    <a:pt x="1072" y="60"/>
                    <a:pt x="904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5499875" y="4617500"/>
              <a:ext cx="34450" cy="27000"/>
            </a:xfrm>
            <a:custGeom>
              <a:avLst/>
              <a:gdLst/>
              <a:ahLst/>
              <a:cxnLst/>
              <a:rect l="l" t="t" r="r" b="b"/>
              <a:pathLst>
                <a:path w="1378" h="1080" extrusionOk="0">
                  <a:moveTo>
                    <a:pt x="740" y="1"/>
                  </a:moveTo>
                  <a:cubicBezTo>
                    <a:pt x="369" y="1"/>
                    <a:pt x="0" y="277"/>
                    <a:pt x="163" y="709"/>
                  </a:cubicBezTo>
                  <a:cubicBezTo>
                    <a:pt x="199" y="793"/>
                    <a:pt x="283" y="864"/>
                    <a:pt x="366" y="912"/>
                  </a:cubicBezTo>
                  <a:cubicBezTo>
                    <a:pt x="488" y="1001"/>
                    <a:pt x="642" y="1080"/>
                    <a:pt x="788" y="1080"/>
                  </a:cubicBezTo>
                  <a:cubicBezTo>
                    <a:pt x="798" y="1080"/>
                    <a:pt x="808" y="1079"/>
                    <a:pt x="818" y="1079"/>
                  </a:cubicBezTo>
                  <a:cubicBezTo>
                    <a:pt x="914" y="1079"/>
                    <a:pt x="985" y="1043"/>
                    <a:pt x="1080" y="1007"/>
                  </a:cubicBezTo>
                  <a:cubicBezTo>
                    <a:pt x="1211" y="948"/>
                    <a:pt x="1330" y="828"/>
                    <a:pt x="1354" y="686"/>
                  </a:cubicBezTo>
                  <a:cubicBezTo>
                    <a:pt x="1378" y="590"/>
                    <a:pt x="1342" y="495"/>
                    <a:pt x="1318" y="388"/>
                  </a:cubicBezTo>
                  <a:cubicBezTo>
                    <a:pt x="1283" y="317"/>
                    <a:pt x="1259" y="245"/>
                    <a:pt x="1199" y="186"/>
                  </a:cubicBezTo>
                  <a:cubicBezTo>
                    <a:pt x="1080" y="58"/>
                    <a:pt x="910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4943200" y="4634300"/>
              <a:ext cx="34525" cy="26875"/>
            </a:xfrm>
            <a:custGeom>
              <a:avLst/>
              <a:gdLst/>
              <a:ahLst/>
              <a:cxnLst/>
              <a:rect l="l" t="t" r="r" b="b"/>
              <a:pathLst>
                <a:path w="1381" h="1075" extrusionOk="0">
                  <a:moveTo>
                    <a:pt x="753" y="0"/>
                  </a:moveTo>
                  <a:cubicBezTo>
                    <a:pt x="379" y="0"/>
                    <a:pt x="1" y="284"/>
                    <a:pt x="166" y="704"/>
                  </a:cubicBezTo>
                  <a:cubicBezTo>
                    <a:pt x="202" y="788"/>
                    <a:pt x="285" y="871"/>
                    <a:pt x="368" y="907"/>
                  </a:cubicBezTo>
                  <a:cubicBezTo>
                    <a:pt x="491" y="996"/>
                    <a:pt x="645" y="1074"/>
                    <a:pt x="791" y="1074"/>
                  </a:cubicBezTo>
                  <a:cubicBezTo>
                    <a:pt x="801" y="1074"/>
                    <a:pt x="811" y="1074"/>
                    <a:pt x="821" y="1073"/>
                  </a:cubicBezTo>
                  <a:cubicBezTo>
                    <a:pt x="916" y="1073"/>
                    <a:pt x="987" y="1049"/>
                    <a:pt x="1083" y="1002"/>
                  </a:cubicBezTo>
                  <a:cubicBezTo>
                    <a:pt x="1214" y="942"/>
                    <a:pt x="1333" y="823"/>
                    <a:pt x="1356" y="692"/>
                  </a:cubicBezTo>
                  <a:cubicBezTo>
                    <a:pt x="1380" y="585"/>
                    <a:pt x="1345" y="490"/>
                    <a:pt x="1321" y="395"/>
                  </a:cubicBezTo>
                  <a:cubicBezTo>
                    <a:pt x="1285" y="311"/>
                    <a:pt x="1261" y="240"/>
                    <a:pt x="1202" y="180"/>
                  </a:cubicBezTo>
                  <a:cubicBezTo>
                    <a:pt x="1085" y="56"/>
                    <a:pt x="9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5360050" y="4869525"/>
              <a:ext cx="24275" cy="19025"/>
            </a:xfrm>
            <a:custGeom>
              <a:avLst/>
              <a:gdLst/>
              <a:ahLst/>
              <a:cxnLst/>
              <a:rect l="l" t="t" r="r" b="b"/>
              <a:pathLst>
                <a:path w="971" h="761" extrusionOk="0">
                  <a:moveTo>
                    <a:pt x="527" y="1"/>
                  </a:moveTo>
                  <a:cubicBezTo>
                    <a:pt x="261" y="1"/>
                    <a:pt x="1" y="189"/>
                    <a:pt x="125" y="487"/>
                  </a:cubicBezTo>
                  <a:cubicBezTo>
                    <a:pt x="149" y="546"/>
                    <a:pt x="196" y="594"/>
                    <a:pt x="256" y="642"/>
                  </a:cubicBezTo>
                  <a:cubicBezTo>
                    <a:pt x="339" y="713"/>
                    <a:pt x="458" y="761"/>
                    <a:pt x="577" y="761"/>
                  </a:cubicBezTo>
                  <a:cubicBezTo>
                    <a:pt x="637" y="761"/>
                    <a:pt x="696" y="725"/>
                    <a:pt x="756" y="701"/>
                  </a:cubicBezTo>
                  <a:cubicBezTo>
                    <a:pt x="851" y="653"/>
                    <a:pt x="934" y="582"/>
                    <a:pt x="958" y="475"/>
                  </a:cubicBezTo>
                  <a:cubicBezTo>
                    <a:pt x="970" y="403"/>
                    <a:pt x="958" y="344"/>
                    <a:pt x="923" y="261"/>
                  </a:cubicBezTo>
                  <a:cubicBezTo>
                    <a:pt x="911" y="225"/>
                    <a:pt x="875" y="165"/>
                    <a:pt x="851" y="118"/>
                  </a:cubicBezTo>
                  <a:cubicBezTo>
                    <a:pt x="764" y="38"/>
                    <a:pt x="64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5190600" y="4558225"/>
              <a:ext cx="24050" cy="19275"/>
            </a:xfrm>
            <a:custGeom>
              <a:avLst/>
              <a:gdLst/>
              <a:ahLst/>
              <a:cxnLst/>
              <a:rect l="l" t="t" r="r" b="b"/>
              <a:pathLst>
                <a:path w="962" h="771" extrusionOk="0">
                  <a:moveTo>
                    <a:pt x="525" y="0"/>
                  </a:moveTo>
                  <a:cubicBezTo>
                    <a:pt x="262" y="0"/>
                    <a:pt x="1" y="200"/>
                    <a:pt x="116" y="497"/>
                  </a:cubicBezTo>
                  <a:cubicBezTo>
                    <a:pt x="140" y="556"/>
                    <a:pt x="188" y="604"/>
                    <a:pt x="247" y="652"/>
                  </a:cubicBezTo>
                  <a:cubicBezTo>
                    <a:pt x="331" y="723"/>
                    <a:pt x="450" y="771"/>
                    <a:pt x="569" y="771"/>
                  </a:cubicBezTo>
                  <a:cubicBezTo>
                    <a:pt x="628" y="771"/>
                    <a:pt x="688" y="735"/>
                    <a:pt x="747" y="711"/>
                  </a:cubicBezTo>
                  <a:cubicBezTo>
                    <a:pt x="843" y="663"/>
                    <a:pt x="926" y="592"/>
                    <a:pt x="950" y="485"/>
                  </a:cubicBezTo>
                  <a:cubicBezTo>
                    <a:pt x="962" y="413"/>
                    <a:pt x="950" y="354"/>
                    <a:pt x="914" y="282"/>
                  </a:cubicBezTo>
                  <a:cubicBezTo>
                    <a:pt x="902" y="235"/>
                    <a:pt x="866" y="175"/>
                    <a:pt x="843" y="128"/>
                  </a:cubicBezTo>
                  <a:cubicBezTo>
                    <a:pt x="758" y="40"/>
                    <a:pt x="641" y="0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5487475" y="4890775"/>
              <a:ext cx="24525" cy="19200"/>
            </a:xfrm>
            <a:custGeom>
              <a:avLst/>
              <a:gdLst/>
              <a:ahLst/>
              <a:cxnLst/>
              <a:rect l="l" t="t" r="r" b="b"/>
              <a:pathLst>
                <a:path w="981" h="768" extrusionOk="0">
                  <a:moveTo>
                    <a:pt x="531" y="1"/>
                  </a:moveTo>
                  <a:cubicBezTo>
                    <a:pt x="262" y="1"/>
                    <a:pt x="1" y="194"/>
                    <a:pt x="124" y="506"/>
                  </a:cubicBezTo>
                  <a:cubicBezTo>
                    <a:pt x="159" y="565"/>
                    <a:pt x="207" y="613"/>
                    <a:pt x="267" y="649"/>
                  </a:cubicBezTo>
                  <a:cubicBezTo>
                    <a:pt x="350" y="732"/>
                    <a:pt x="469" y="768"/>
                    <a:pt x="588" y="768"/>
                  </a:cubicBezTo>
                  <a:cubicBezTo>
                    <a:pt x="648" y="768"/>
                    <a:pt x="707" y="744"/>
                    <a:pt x="767" y="708"/>
                  </a:cubicBezTo>
                  <a:cubicBezTo>
                    <a:pt x="862" y="661"/>
                    <a:pt x="945" y="589"/>
                    <a:pt x="957" y="482"/>
                  </a:cubicBezTo>
                  <a:cubicBezTo>
                    <a:pt x="981" y="411"/>
                    <a:pt x="957" y="351"/>
                    <a:pt x="933" y="280"/>
                  </a:cubicBezTo>
                  <a:cubicBezTo>
                    <a:pt x="921" y="232"/>
                    <a:pt x="886" y="173"/>
                    <a:pt x="862" y="125"/>
                  </a:cubicBezTo>
                  <a:cubicBezTo>
                    <a:pt x="773" y="40"/>
                    <a:pt x="651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5480200" y="4800450"/>
              <a:ext cx="12750" cy="9975"/>
            </a:xfrm>
            <a:custGeom>
              <a:avLst/>
              <a:gdLst/>
              <a:ahLst/>
              <a:cxnLst/>
              <a:rect l="l" t="t" r="r" b="b"/>
              <a:pathLst>
                <a:path w="510" h="399" extrusionOk="0">
                  <a:moveTo>
                    <a:pt x="274" y="1"/>
                  </a:moveTo>
                  <a:cubicBezTo>
                    <a:pt x="134" y="1"/>
                    <a:pt x="0" y="106"/>
                    <a:pt x="58" y="261"/>
                  </a:cubicBezTo>
                  <a:cubicBezTo>
                    <a:pt x="81" y="297"/>
                    <a:pt x="105" y="321"/>
                    <a:pt x="141" y="333"/>
                  </a:cubicBezTo>
                  <a:cubicBezTo>
                    <a:pt x="170" y="362"/>
                    <a:pt x="215" y="399"/>
                    <a:pt x="275" y="399"/>
                  </a:cubicBezTo>
                  <a:cubicBezTo>
                    <a:pt x="289" y="399"/>
                    <a:pt x="304" y="397"/>
                    <a:pt x="319" y="392"/>
                  </a:cubicBezTo>
                  <a:cubicBezTo>
                    <a:pt x="343" y="392"/>
                    <a:pt x="379" y="380"/>
                    <a:pt x="403" y="368"/>
                  </a:cubicBezTo>
                  <a:cubicBezTo>
                    <a:pt x="450" y="333"/>
                    <a:pt x="486" y="309"/>
                    <a:pt x="510" y="249"/>
                  </a:cubicBezTo>
                  <a:cubicBezTo>
                    <a:pt x="510" y="202"/>
                    <a:pt x="510" y="178"/>
                    <a:pt x="498" y="142"/>
                  </a:cubicBezTo>
                  <a:cubicBezTo>
                    <a:pt x="474" y="118"/>
                    <a:pt x="462" y="83"/>
                    <a:pt x="450" y="71"/>
                  </a:cubicBezTo>
                  <a:cubicBezTo>
                    <a:pt x="402" y="22"/>
                    <a:pt x="33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5508500" y="4711275"/>
              <a:ext cx="12750" cy="10350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278" y="0"/>
                  </a:moveTo>
                  <a:cubicBezTo>
                    <a:pt x="141" y="0"/>
                    <a:pt x="0" y="107"/>
                    <a:pt x="57" y="268"/>
                  </a:cubicBezTo>
                  <a:cubicBezTo>
                    <a:pt x="80" y="304"/>
                    <a:pt x="104" y="328"/>
                    <a:pt x="140" y="352"/>
                  </a:cubicBezTo>
                  <a:cubicBezTo>
                    <a:pt x="172" y="373"/>
                    <a:pt x="223" y="413"/>
                    <a:pt x="292" y="413"/>
                  </a:cubicBezTo>
                  <a:cubicBezTo>
                    <a:pt x="301" y="413"/>
                    <a:pt x="310" y="413"/>
                    <a:pt x="319" y="411"/>
                  </a:cubicBezTo>
                  <a:cubicBezTo>
                    <a:pt x="342" y="411"/>
                    <a:pt x="378" y="387"/>
                    <a:pt x="402" y="376"/>
                  </a:cubicBezTo>
                  <a:cubicBezTo>
                    <a:pt x="450" y="352"/>
                    <a:pt x="497" y="316"/>
                    <a:pt x="509" y="256"/>
                  </a:cubicBezTo>
                  <a:cubicBezTo>
                    <a:pt x="509" y="209"/>
                    <a:pt x="509" y="185"/>
                    <a:pt x="497" y="149"/>
                  </a:cubicBezTo>
                  <a:cubicBezTo>
                    <a:pt x="473" y="125"/>
                    <a:pt x="461" y="90"/>
                    <a:pt x="450" y="78"/>
                  </a:cubicBezTo>
                  <a:cubicBezTo>
                    <a:pt x="407" y="24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5139775" y="475777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277" y="0"/>
                  </a:moveTo>
                  <a:cubicBezTo>
                    <a:pt x="138" y="0"/>
                    <a:pt x="0" y="114"/>
                    <a:pt x="66" y="278"/>
                  </a:cubicBezTo>
                  <a:cubicBezTo>
                    <a:pt x="78" y="301"/>
                    <a:pt x="101" y="337"/>
                    <a:pt x="137" y="349"/>
                  </a:cubicBezTo>
                  <a:cubicBezTo>
                    <a:pt x="180" y="370"/>
                    <a:pt x="232" y="410"/>
                    <a:pt x="293" y="410"/>
                  </a:cubicBezTo>
                  <a:cubicBezTo>
                    <a:pt x="300" y="410"/>
                    <a:pt x="308" y="410"/>
                    <a:pt x="316" y="409"/>
                  </a:cubicBezTo>
                  <a:cubicBezTo>
                    <a:pt x="340" y="409"/>
                    <a:pt x="375" y="397"/>
                    <a:pt x="399" y="373"/>
                  </a:cubicBezTo>
                  <a:cubicBezTo>
                    <a:pt x="447" y="349"/>
                    <a:pt x="494" y="313"/>
                    <a:pt x="506" y="254"/>
                  </a:cubicBezTo>
                  <a:cubicBezTo>
                    <a:pt x="506" y="218"/>
                    <a:pt x="506" y="182"/>
                    <a:pt x="494" y="159"/>
                  </a:cubicBezTo>
                  <a:cubicBezTo>
                    <a:pt x="482" y="123"/>
                    <a:pt x="459" y="99"/>
                    <a:pt x="447" y="75"/>
                  </a:cubicBezTo>
                  <a:cubicBezTo>
                    <a:pt x="402" y="23"/>
                    <a:pt x="33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5220875" y="4768750"/>
              <a:ext cx="30675" cy="27175"/>
            </a:xfrm>
            <a:custGeom>
              <a:avLst/>
              <a:gdLst/>
              <a:ahLst/>
              <a:cxnLst/>
              <a:rect l="l" t="t" r="r" b="b"/>
              <a:pathLst>
                <a:path w="1227" h="1087" extrusionOk="0">
                  <a:moveTo>
                    <a:pt x="521" y="1"/>
                  </a:moveTo>
                  <a:cubicBezTo>
                    <a:pt x="473" y="1"/>
                    <a:pt x="428" y="9"/>
                    <a:pt x="382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1" y="351"/>
                    <a:pt x="1" y="458"/>
                    <a:pt x="13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84" y="983"/>
                    <a:pt x="419" y="1087"/>
                    <a:pt x="644" y="1087"/>
                  </a:cubicBezTo>
                  <a:cubicBezTo>
                    <a:pt x="944" y="1087"/>
                    <a:pt x="1227" y="903"/>
                    <a:pt x="1179" y="529"/>
                  </a:cubicBezTo>
                  <a:cubicBezTo>
                    <a:pt x="1167" y="446"/>
                    <a:pt x="1108" y="351"/>
                    <a:pt x="1036" y="279"/>
                  </a:cubicBezTo>
                  <a:cubicBezTo>
                    <a:pt x="941" y="160"/>
                    <a:pt x="810" y="41"/>
                    <a:pt x="644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5021150" y="4805675"/>
              <a:ext cx="20825" cy="18275"/>
            </a:xfrm>
            <a:custGeom>
              <a:avLst/>
              <a:gdLst/>
              <a:ahLst/>
              <a:cxnLst/>
              <a:rect l="l" t="t" r="r" b="b"/>
              <a:pathLst>
                <a:path w="833" h="731" extrusionOk="0">
                  <a:moveTo>
                    <a:pt x="393" y="0"/>
                  </a:moveTo>
                  <a:cubicBezTo>
                    <a:pt x="350" y="0"/>
                    <a:pt x="306" y="11"/>
                    <a:pt x="262" y="29"/>
                  </a:cubicBezTo>
                  <a:cubicBezTo>
                    <a:pt x="179" y="40"/>
                    <a:pt x="72" y="100"/>
                    <a:pt x="24" y="183"/>
                  </a:cubicBezTo>
                  <a:cubicBezTo>
                    <a:pt x="1" y="243"/>
                    <a:pt x="1" y="326"/>
                    <a:pt x="12" y="374"/>
                  </a:cubicBezTo>
                  <a:cubicBezTo>
                    <a:pt x="12" y="445"/>
                    <a:pt x="24" y="481"/>
                    <a:pt x="60" y="529"/>
                  </a:cubicBezTo>
                  <a:cubicBezTo>
                    <a:pt x="132" y="661"/>
                    <a:pt x="289" y="731"/>
                    <a:pt x="440" y="731"/>
                  </a:cubicBezTo>
                  <a:cubicBezTo>
                    <a:pt x="641" y="731"/>
                    <a:pt x="832" y="608"/>
                    <a:pt x="798" y="350"/>
                  </a:cubicBezTo>
                  <a:cubicBezTo>
                    <a:pt x="786" y="290"/>
                    <a:pt x="763" y="231"/>
                    <a:pt x="715" y="183"/>
                  </a:cubicBezTo>
                  <a:cubicBezTo>
                    <a:pt x="643" y="100"/>
                    <a:pt x="548" y="29"/>
                    <a:pt x="441" y="5"/>
                  </a:cubicBezTo>
                  <a:cubicBezTo>
                    <a:pt x="425" y="2"/>
                    <a:pt x="409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5083350" y="5044250"/>
              <a:ext cx="20825" cy="18375"/>
            </a:xfrm>
            <a:custGeom>
              <a:avLst/>
              <a:gdLst/>
              <a:ahLst/>
              <a:cxnLst/>
              <a:rect l="l" t="t" r="r" b="b"/>
              <a:pathLst>
                <a:path w="833" h="735" extrusionOk="0">
                  <a:moveTo>
                    <a:pt x="386" y="0"/>
                  </a:moveTo>
                  <a:cubicBezTo>
                    <a:pt x="345" y="0"/>
                    <a:pt x="304" y="14"/>
                    <a:pt x="263" y="22"/>
                  </a:cubicBezTo>
                  <a:cubicBezTo>
                    <a:pt x="180" y="34"/>
                    <a:pt x="72" y="94"/>
                    <a:pt x="25" y="177"/>
                  </a:cubicBezTo>
                  <a:cubicBezTo>
                    <a:pt x="1" y="249"/>
                    <a:pt x="1" y="320"/>
                    <a:pt x="13" y="380"/>
                  </a:cubicBezTo>
                  <a:cubicBezTo>
                    <a:pt x="13" y="439"/>
                    <a:pt x="25" y="475"/>
                    <a:pt x="60" y="522"/>
                  </a:cubicBezTo>
                  <a:cubicBezTo>
                    <a:pt x="126" y="664"/>
                    <a:pt x="280" y="735"/>
                    <a:pt x="430" y="735"/>
                  </a:cubicBezTo>
                  <a:cubicBezTo>
                    <a:pt x="634" y="735"/>
                    <a:pt x="833" y="604"/>
                    <a:pt x="799" y="344"/>
                  </a:cubicBezTo>
                  <a:cubicBezTo>
                    <a:pt x="787" y="284"/>
                    <a:pt x="751" y="225"/>
                    <a:pt x="715" y="189"/>
                  </a:cubicBezTo>
                  <a:cubicBezTo>
                    <a:pt x="632" y="94"/>
                    <a:pt x="549" y="22"/>
                    <a:pt x="441" y="10"/>
                  </a:cubicBezTo>
                  <a:cubicBezTo>
                    <a:pt x="423" y="3"/>
                    <a:pt x="405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5012825" y="4914775"/>
              <a:ext cx="21100" cy="18250"/>
            </a:xfrm>
            <a:custGeom>
              <a:avLst/>
              <a:gdLst/>
              <a:ahLst/>
              <a:cxnLst/>
              <a:rect l="l" t="t" r="r" b="b"/>
              <a:pathLst>
                <a:path w="844" h="730" extrusionOk="0">
                  <a:moveTo>
                    <a:pt x="397" y="0"/>
                  </a:moveTo>
                  <a:cubicBezTo>
                    <a:pt x="356" y="0"/>
                    <a:pt x="315" y="14"/>
                    <a:pt x="274" y="22"/>
                  </a:cubicBezTo>
                  <a:cubicBezTo>
                    <a:pt x="179" y="34"/>
                    <a:pt x="84" y="94"/>
                    <a:pt x="36" y="177"/>
                  </a:cubicBezTo>
                  <a:cubicBezTo>
                    <a:pt x="0" y="248"/>
                    <a:pt x="0" y="320"/>
                    <a:pt x="24" y="379"/>
                  </a:cubicBezTo>
                  <a:cubicBezTo>
                    <a:pt x="24" y="439"/>
                    <a:pt x="36" y="475"/>
                    <a:pt x="60" y="522"/>
                  </a:cubicBezTo>
                  <a:cubicBezTo>
                    <a:pt x="131" y="659"/>
                    <a:pt x="289" y="729"/>
                    <a:pt x="442" y="729"/>
                  </a:cubicBezTo>
                  <a:cubicBezTo>
                    <a:pt x="647" y="729"/>
                    <a:pt x="844" y="603"/>
                    <a:pt x="810" y="344"/>
                  </a:cubicBezTo>
                  <a:cubicBezTo>
                    <a:pt x="798" y="284"/>
                    <a:pt x="762" y="225"/>
                    <a:pt x="715" y="189"/>
                  </a:cubicBezTo>
                  <a:cubicBezTo>
                    <a:pt x="643" y="94"/>
                    <a:pt x="560" y="22"/>
                    <a:pt x="453" y="10"/>
                  </a:cubicBezTo>
                  <a:cubicBezTo>
                    <a:pt x="434" y="3"/>
                    <a:pt x="416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5052100" y="4716675"/>
              <a:ext cx="30400" cy="27175"/>
            </a:xfrm>
            <a:custGeom>
              <a:avLst/>
              <a:gdLst/>
              <a:ahLst/>
              <a:cxnLst/>
              <a:rect l="l" t="t" r="r" b="b"/>
              <a:pathLst>
                <a:path w="1216" h="1087" extrusionOk="0">
                  <a:moveTo>
                    <a:pt x="515" y="0"/>
                  </a:moveTo>
                  <a:cubicBezTo>
                    <a:pt x="468" y="0"/>
                    <a:pt x="421" y="9"/>
                    <a:pt x="382" y="29"/>
                  </a:cubicBezTo>
                  <a:cubicBezTo>
                    <a:pt x="251" y="52"/>
                    <a:pt x="96" y="136"/>
                    <a:pt x="37" y="267"/>
                  </a:cubicBezTo>
                  <a:cubicBezTo>
                    <a:pt x="1" y="350"/>
                    <a:pt x="1" y="457"/>
                    <a:pt x="13" y="564"/>
                  </a:cubicBezTo>
                  <a:cubicBezTo>
                    <a:pt x="25" y="636"/>
                    <a:pt x="37" y="707"/>
                    <a:pt x="72" y="779"/>
                  </a:cubicBezTo>
                  <a:cubicBezTo>
                    <a:pt x="174" y="983"/>
                    <a:pt x="406" y="1086"/>
                    <a:pt x="630" y="1086"/>
                  </a:cubicBezTo>
                  <a:cubicBezTo>
                    <a:pt x="929" y="1086"/>
                    <a:pt x="1215" y="903"/>
                    <a:pt x="1168" y="529"/>
                  </a:cubicBezTo>
                  <a:cubicBezTo>
                    <a:pt x="1156" y="445"/>
                    <a:pt x="1096" y="350"/>
                    <a:pt x="1037" y="279"/>
                  </a:cubicBezTo>
                  <a:cubicBezTo>
                    <a:pt x="929" y="160"/>
                    <a:pt x="799" y="40"/>
                    <a:pt x="632" y="17"/>
                  </a:cubicBezTo>
                  <a:cubicBezTo>
                    <a:pt x="594" y="6"/>
                    <a:pt x="554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4856250" y="4914600"/>
              <a:ext cx="30500" cy="27625"/>
            </a:xfrm>
            <a:custGeom>
              <a:avLst/>
              <a:gdLst/>
              <a:ahLst/>
              <a:cxnLst/>
              <a:rect l="l" t="t" r="r" b="b"/>
              <a:pathLst>
                <a:path w="1220" h="1105" extrusionOk="0">
                  <a:moveTo>
                    <a:pt x="521" y="1"/>
                  </a:moveTo>
                  <a:cubicBezTo>
                    <a:pt x="473" y="1"/>
                    <a:pt x="427" y="10"/>
                    <a:pt x="381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0" y="351"/>
                    <a:pt x="0" y="458"/>
                    <a:pt x="12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75" y="995"/>
                    <a:pt x="408" y="1105"/>
                    <a:pt x="635" y="1105"/>
                  </a:cubicBezTo>
                  <a:cubicBezTo>
                    <a:pt x="934" y="1105"/>
                    <a:pt x="1220" y="915"/>
                    <a:pt x="1179" y="529"/>
                  </a:cubicBezTo>
                  <a:cubicBezTo>
                    <a:pt x="1167" y="446"/>
                    <a:pt x="1096" y="351"/>
                    <a:pt x="1036" y="279"/>
                  </a:cubicBezTo>
                  <a:cubicBezTo>
                    <a:pt x="941" y="160"/>
                    <a:pt x="798" y="41"/>
                    <a:pt x="643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5191400" y="4861900"/>
              <a:ext cx="18275" cy="16275"/>
            </a:xfrm>
            <a:custGeom>
              <a:avLst/>
              <a:gdLst/>
              <a:ahLst/>
              <a:cxnLst/>
              <a:rect l="l" t="t" r="r" b="b"/>
              <a:pathLst>
                <a:path w="731" h="651" extrusionOk="0">
                  <a:moveTo>
                    <a:pt x="343" y="1"/>
                  </a:moveTo>
                  <a:cubicBezTo>
                    <a:pt x="308" y="1"/>
                    <a:pt x="271" y="6"/>
                    <a:pt x="239" y="6"/>
                  </a:cubicBezTo>
                  <a:cubicBezTo>
                    <a:pt x="156" y="18"/>
                    <a:pt x="84" y="66"/>
                    <a:pt x="37" y="137"/>
                  </a:cubicBezTo>
                  <a:cubicBezTo>
                    <a:pt x="1" y="196"/>
                    <a:pt x="1" y="256"/>
                    <a:pt x="25" y="316"/>
                  </a:cubicBezTo>
                  <a:cubicBezTo>
                    <a:pt x="25" y="363"/>
                    <a:pt x="37" y="411"/>
                    <a:pt x="49" y="458"/>
                  </a:cubicBezTo>
                  <a:cubicBezTo>
                    <a:pt x="115" y="587"/>
                    <a:pt x="255" y="651"/>
                    <a:pt x="389" y="651"/>
                  </a:cubicBezTo>
                  <a:cubicBezTo>
                    <a:pt x="565" y="651"/>
                    <a:pt x="730" y="539"/>
                    <a:pt x="703" y="316"/>
                  </a:cubicBezTo>
                  <a:cubicBezTo>
                    <a:pt x="703" y="256"/>
                    <a:pt x="656" y="208"/>
                    <a:pt x="632" y="173"/>
                  </a:cubicBezTo>
                  <a:cubicBezTo>
                    <a:pt x="572" y="101"/>
                    <a:pt x="501" y="18"/>
                    <a:pt x="394" y="6"/>
                  </a:cubicBezTo>
                  <a:cubicBezTo>
                    <a:pt x="378" y="2"/>
                    <a:pt x="361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4902100" y="5080975"/>
              <a:ext cx="18075" cy="16300"/>
            </a:xfrm>
            <a:custGeom>
              <a:avLst/>
              <a:gdLst/>
              <a:ahLst/>
              <a:cxnLst/>
              <a:rect l="l" t="t" r="r" b="b"/>
              <a:pathLst>
                <a:path w="723" h="652" extrusionOk="0">
                  <a:moveTo>
                    <a:pt x="339" y="1"/>
                  </a:moveTo>
                  <a:cubicBezTo>
                    <a:pt x="307" y="1"/>
                    <a:pt x="270" y="6"/>
                    <a:pt x="238" y="6"/>
                  </a:cubicBezTo>
                  <a:cubicBezTo>
                    <a:pt x="143" y="30"/>
                    <a:pt x="71" y="65"/>
                    <a:pt x="24" y="149"/>
                  </a:cubicBezTo>
                  <a:cubicBezTo>
                    <a:pt x="0" y="208"/>
                    <a:pt x="0" y="268"/>
                    <a:pt x="12" y="327"/>
                  </a:cubicBezTo>
                  <a:cubicBezTo>
                    <a:pt x="12" y="363"/>
                    <a:pt x="24" y="411"/>
                    <a:pt x="48" y="458"/>
                  </a:cubicBezTo>
                  <a:cubicBezTo>
                    <a:pt x="110" y="588"/>
                    <a:pt x="248" y="652"/>
                    <a:pt x="382" y="652"/>
                  </a:cubicBezTo>
                  <a:cubicBezTo>
                    <a:pt x="556" y="652"/>
                    <a:pt x="723" y="543"/>
                    <a:pt x="703" y="327"/>
                  </a:cubicBezTo>
                  <a:cubicBezTo>
                    <a:pt x="703" y="268"/>
                    <a:pt x="655" y="220"/>
                    <a:pt x="619" y="173"/>
                  </a:cubicBezTo>
                  <a:cubicBezTo>
                    <a:pt x="560" y="101"/>
                    <a:pt x="488" y="30"/>
                    <a:pt x="381" y="6"/>
                  </a:cubicBezTo>
                  <a:cubicBezTo>
                    <a:pt x="369" y="2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4" name="Google Shape;544;p32"/>
            <p:cNvSpPr/>
            <p:nvPr/>
          </p:nvSpPr>
          <p:spPr>
            <a:xfrm>
              <a:off x="5067300" y="4533750"/>
              <a:ext cx="17950" cy="16150"/>
            </a:xfrm>
            <a:custGeom>
              <a:avLst/>
              <a:gdLst/>
              <a:ahLst/>
              <a:cxnLst/>
              <a:rect l="l" t="t" r="r" b="b"/>
              <a:pathLst>
                <a:path w="718" h="646" extrusionOk="0">
                  <a:moveTo>
                    <a:pt x="339" y="1"/>
                  </a:moveTo>
                  <a:cubicBezTo>
                    <a:pt x="307" y="1"/>
                    <a:pt x="270" y="11"/>
                    <a:pt x="238" y="11"/>
                  </a:cubicBezTo>
                  <a:cubicBezTo>
                    <a:pt x="143" y="23"/>
                    <a:pt x="71" y="71"/>
                    <a:pt x="24" y="142"/>
                  </a:cubicBezTo>
                  <a:cubicBezTo>
                    <a:pt x="0" y="202"/>
                    <a:pt x="0" y="261"/>
                    <a:pt x="12" y="321"/>
                  </a:cubicBezTo>
                  <a:cubicBezTo>
                    <a:pt x="12" y="369"/>
                    <a:pt x="24" y="404"/>
                    <a:pt x="48" y="452"/>
                  </a:cubicBezTo>
                  <a:cubicBezTo>
                    <a:pt x="110" y="581"/>
                    <a:pt x="248" y="645"/>
                    <a:pt x="381" y="645"/>
                  </a:cubicBezTo>
                  <a:cubicBezTo>
                    <a:pt x="554" y="645"/>
                    <a:pt x="718" y="536"/>
                    <a:pt x="691" y="321"/>
                  </a:cubicBezTo>
                  <a:cubicBezTo>
                    <a:pt x="691" y="261"/>
                    <a:pt x="655" y="214"/>
                    <a:pt x="619" y="166"/>
                  </a:cubicBezTo>
                  <a:cubicBezTo>
                    <a:pt x="560" y="95"/>
                    <a:pt x="488" y="23"/>
                    <a:pt x="381" y="11"/>
                  </a:cubicBezTo>
                  <a:cubicBezTo>
                    <a:pt x="369" y="3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5" name="Google Shape;545;p32"/>
            <p:cNvSpPr/>
            <p:nvPr/>
          </p:nvSpPr>
          <p:spPr>
            <a:xfrm>
              <a:off x="5336375" y="49570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84" y="0"/>
                  </a:moveTo>
                  <a:cubicBezTo>
                    <a:pt x="60" y="0"/>
                    <a:pt x="24" y="24"/>
                    <a:pt x="12" y="60"/>
                  </a:cubicBezTo>
                  <a:cubicBezTo>
                    <a:pt x="0" y="72"/>
                    <a:pt x="0" y="95"/>
                    <a:pt x="12" y="119"/>
                  </a:cubicBezTo>
                  <a:cubicBezTo>
                    <a:pt x="12" y="131"/>
                    <a:pt x="12" y="143"/>
                    <a:pt x="24" y="167"/>
                  </a:cubicBezTo>
                  <a:cubicBezTo>
                    <a:pt x="45" y="214"/>
                    <a:pt x="101" y="238"/>
                    <a:pt x="153" y="238"/>
                  </a:cubicBezTo>
                  <a:cubicBezTo>
                    <a:pt x="220" y="238"/>
                    <a:pt x="282" y="199"/>
                    <a:pt x="262" y="119"/>
                  </a:cubicBezTo>
                  <a:cubicBezTo>
                    <a:pt x="262" y="107"/>
                    <a:pt x="250" y="72"/>
                    <a:pt x="238" y="60"/>
                  </a:cubicBezTo>
                  <a:cubicBezTo>
                    <a:pt x="203" y="24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6" name="Google Shape;546;p32"/>
            <p:cNvSpPr/>
            <p:nvPr/>
          </p:nvSpPr>
          <p:spPr>
            <a:xfrm>
              <a:off x="5366425" y="4581525"/>
              <a:ext cx="43950" cy="36275"/>
            </a:xfrm>
            <a:custGeom>
              <a:avLst/>
              <a:gdLst/>
              <a:ahLst/>
              <a:cxnLst/>
              <a:rect l="l" t="t" r="r" b="b"/>
              <a:pathLst>
                <a:path w="1758" h="1451" extrusionOk="0">
                  <a:moveTo>
                    <a:pt x="917" y="0"/>
                  </a:moveTo>
                  <a:cubicBezTo>
                    <a:pt x="792" y="0"/>
                    <a:pt x="668" y="32"/>
                    <a:pt x="560" y="101"/>
                  </a:cubicBezTo>
                  <a:cubicBezTo>
                    <a:pt x="25" y="446"/>
                    <a:pt x="1" y="1267"/>
                    <a:pt x="679" y="1434"/>
                  </a:cubicBezTo>
                  <a:cubicBezTo>
                    <a:pt x="723" y="1445"/>
                    <a:pt x="767" y="1450"/>
                    <a:pt x="810" y="1450"/>
                  </a:cubicBezTo>
                  <a:cubicBezTo>
                    <a:pt x="1053" y="1450"/>
                    <a:pt x="1290" y="1292"/>
                    <a:pt x="1441" y="1101"/>
                  </a:cubicBezTo>
                  <a:cubicBezTo>
                    <a:pt x="1513" y="1005"/>
                    <a:pt x="1572" y="922"/>
                    <a:pt x="1620" y="803"/>
                  </a:cubicBezTo>
                  <a:cubicBezTo>
                    <a:pt x="1757" y="345"/>
                    <a:pt x="1332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5283375" y="4473925"/>
              <a:ext cx="43975" cy="36225"/>
            </a:xfrm>
            <a:custGeom>
              <a:avLst/>
              <a:gdLst/>
              <a:ahLst/>
              <a:cxnLst/>
              <a:rect l="l" t="t" r="r" b="b"/>
              <a:pathLst>
                <a:path w="1759" h="1449" extrusionOk="0">
                  <a:moveTo>
                    <a:pt x="913" y="1"/>
                  </a:moveTo>
                  <a:cubicBezTo>
                    <a:pt x="793" y="1"/>
                    <a:pt x="674" y="30"/>
                    <a:pt x="572" y="95"/>
                  </a:cubicBezTo>
                  <a:cubicBezTo>
                    <a:pt x="37" y="452"/>
                    <a:pt x="1" y="1273"/>
                    <a:pt x="692" y="1428"/>
                  </a:cubicBezTo>
                  <a:cubicBezTo>
                    <a:pt x="738" y="1442"/>
                    <a:pt x="786" y="1449"/>
                    <a:pt x="833" y="1449"/>
                  </a:cubicBezTo>
                  <a:cubicBezTo>
                    <a:pt x="1064" y="1449"/>
                    <a:pt x="1294" y="1294"/>
                    <a:pt x="1442" y="1107"/>
                  </a:cubicBezTo>
                  <a:cubicBezTo>
                    <a:pt x="1513" y="1011"/>
                    <a:pt x="1584" y="928"/>
                    <a:pt x="1620" y="809"/>
                  </a:cubicBezTo>
                  <a:cubicBezTo>
                    <a:pt x="1759" y="348"/>
                    <a:pt x="1325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5267125" y="4841800"/>
              <a:ext cx="63175" cy="37825"/>
            </a:xfrm>
            <a:custGeom>
              <a:avLst/>
              <a:gdLst/>
              <a:ahLst/>
              <a:cxnLst/>
              <a:rect l="l" t="t" r="r" b="b"/>
              <a:pathLst>
                <a:path w="2527" h="1513" extrusionOk="0">
                  <a:moveTo>
                    <a:pt x="1161" y="1"/>
                  </a:moveTo>
                  <a:cubicBezTo>
                    <a:pt x="1068" y="1"/>
                    <a:pt x="976" y="15"/>
                    <a:pt x="889" y="48"/>
                  </a:cubicBezTo>
                  <a:cubicBezTo>
                    <a:pt x="1" y="368"/>
                    <a:pt x="361" y="1513"/>
                    <a:pt x="1244" y="1513"/>
                  </a:cubicBezTo>
                  <a:cubicBezTo>
                    <a:pt x="1249" y="1513"/>
                    <a:pt x="1254" y="1513"/>
                    <a:pt x="1258" y="1512"/>
                  </a:cubicBezTo>
                  <a:cubicBezTo>
                    <a:pt x="1496" y="1512"/>
                    <a:pt x="1734" y="1441"/>
                    <a:pt x="1901" y="1286"/>
                  </a:cubicBezTo>
                  <a:cubicBezTo>
                    <a:pt x="2527" y="744"/>
                    <a:pt x="1819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5084775" y="4838825"/>
              <a:ext cx="62750" cy="37825"/>
            </a:xfrm>
            <a:custGeom>
              <a:avLst/>
              <a:gdLst/>
              <a:ahLst/>
              <a:cxnLst/>
              <a:rect l="l" t="t" r="r" b="b"/>
              <a:pathLst>
                <a:path w="2510" h="1513" extrusionOk="0">
                  <a:moveTo>
                    <a:pt x="1148" y="0"/>
                  </a:moveTo>
                  <a:cubicBezTo>
                    <a:pt x="1054" y="0"/>
                    <a:pt x="961" y="15"/>
                    <a:pt x="873" y="48"/>
                  </a:cubicBezTo>
                  <a:cubicBezTo>
                    <a:pt x="1" y="378"/>
                    <a:pt x="353" y="1513"/>
                    <a:pt x="1227" y="1513"/>
                  </a:cubicBezTo>
                  <a:cubicBezTo>
                    <a:pt x="1235" y="1513"/>
                    <a:pt x="1245" y="1513"/>
                    <a:pt x="1254" y="1512"/>
                  </a:cubicBezTo>
                  <a:cubicBezTo>
                    <a:pt x="1492" y="1512"/>
                    <a:pt x="1730" y="1429"/>
                    <a:pt x="1885" y="1286"/>
                  </a:cubicBezTo>
                  <a:cubicBezTo>
                    <a:pt x="2510" y="734"/>
                    <a:pt x="1804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5101525" y="4631250"/>
              <a:ext cx="84250" cy="66675"/>
            </a:xfrm>
            <a:custGeom>
              <a:avLst/>
              <a:gdLst/>
              <a:ahLst/>
              <a:cxnLst/>
              <a:rect l="l" t="t" r="r" b="b"/>
              <a:pathLst>
                <a:path w="3370" h="2667" extrusionOk="0">
                  <a:moveTo>
                    <a:pt x="1607" y="1"/>
                  </a:moveTo>
                  <a:cubicBezTo>
                    <a:pt x="1446" y="1"/>
                    <a:pt x="1281" y="32"/>
                    <a:pt x="1119" y="100"/>
                  </a:cubicBezTo>
                  <a:cubicBezTo>
                    <a:pt x="0" y="576"/>
                    <a:pt x="405" y="2338"/>
                    <a:pt x="1453" y="2624"/>
                  </a:cubicBezTo>
                  <a:cubicBezTo>
                    <a:pt x="1556" y="2652"/>
                    <a:pt x="1661" y="2666"/>
                    <a:pt x="1765" y="2666"/>
                  </a:cubicBezTo>
                  <a:cubicBezTo>
                    <a:pt x="2228" y="2666"/>
                    <a:pt x="2677" y="2399"/>
                    <a:pt x="2882" y="1981"/>
                  </a:cubicBezTo>
                  <a:cubicBezTo>
                    <a:pt x="3369" y="1056"/>
                    <a:pt x="2547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4844050" y="4783675"/>
              <a:ext cx="84575" cy="66800"/>
            </a:xfrm>
            <a:custGeom>
              <a:avLst/>
              <a:gdLst/>
              <a:ahLst/>
              <a:cxnLst/>
              <a:rect l="l" t="t" r="r" b="b"/>
              <a:pathLst>
                <a:path w="3383" h="2672" extrusionOk="0">
                  <a:moveTo>
                    <a:pt x="1616" y="1"/>
                  </a:moveTo>
                  <a:cubicBezTo>
                    <a:pt x="1456" y="1"/>
                    <a:pt x="1292" y="31"/>
                    <a:pt x="1131" y="99"/>
                  </a:cubicBezTo>
                  <a:cubicBezTo>
                    <a:pt x="0" y="563"/>
                    <a:pt x="393" y="2349"/>
                    <a:pt x="1477" y="2635"/>
                  </a:cubicBezTo>
                  <a:cubicBezTo>
                    <a:pt x="1572" y="2660"/>
                    <a:pt x="1670" y="2672"/>
                    <a:pt x="1767" y="2672"/>
                  </a:cubicBezTo>
                  <a:cubicBezTo>
                    <a:pt x="2229" y="2672"/>
                    <a:pt x="2687" y="2405"/>
                    <a:pt x="2894" y="1992"/>
                  </a:cubicBezTo>
                  <a:cubicBezTo>
                    <a:pt x="3382" y="1066"/>
                    <a:pt x="2557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5384000" y="4937500"/>
              <a:ext cx="57875" cy="45525"/>
            </a:xfrm>
            <a:custGeom>
              <a:avLst/>
              <a:gdLst/>
              <a:ahLst/>
              <a:cxnLst/>
              <a:rect l="l" t="t" r="r" b="b"/>
              <a:pathLst>
                <a:path w="2315" h="1821" extrusionOk="0">
                  <a:moveTo>
                    <a:pt x="1100" y="1"/>
                  </a:moveTo>
                  <a:cubicBezTo>
                    <a:pt x="989" y="1"/>
                    <a:pt x="875" y="21"/>
                    <a:pt x="762" y="66"/>
                  </a:cubicBezTo>
                  <a:cubicBezTo>
                    <a:pt x="0" y="375"/>
                    <a:pt x="274" y="1602"/>
                    <a:pt x="1012" y="1792"/>
                  </a:cubicBezTo>
                  <a:cubicBezTo>
                    <a:pt x="1079" y="1812"/>
                    <a:pt x="1149" y="1821"/>
                    <a:pt x="1218" y="1821"/>
                  </a:cubicBezTo>
                  <a:cubicBezTo>
                    <a:pt x="1529" y="1821"/>
                    <a:pt x="1843" y="1634"/>
                    <a:pt x="1989" y="1352"/>
                  </a:cubicBezTo>
                  <a:cubicBezTo>
                    <a:pt x="2315" y="720"/>
                    <a:pt x="176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5262550" y="4942700"/>
              <a:ext cx="17875" cy="16700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77" y="1"/>
                  </a:moveTo>
                  <a:cubicBezTo>
                    <a:pt x="453" y="1"/>
                    <a:pt x="405" y="1"/>
                    <a:pt x="370" y="12"/>
                  </a:cubicBezTo>
                  <a:cubicBezTo>
                    <a:pt x="215" y="84"/>
                    <a:pt x="1" y="239"/>
                    <a:pt x="36" y="441"/>
                  </a:cubicBezTo>
                  <a:cubicBezTo>
                    <a:pt x="48" y="536"/>
                    <a:pt x="131" y="632"/>
                    <a:pt x="227" y="655"/>
                  </a:cubicBezTo>
                  <a:cubicBezTo>
                    <a:pt x="262" y="667"/>
                    <a:pt x="310" y="667"/>
                    <a:pt x="358" y="667"/>
                  </a:cubicBezTo>
                  <a:cubicBezTo>
                    <a:pt x="405" y="667"/>
                    <a:pt x="429" y="667"/>
                    <a:pt x="477" y="655"/>
                  </a:cubicBezTo>
                  <a:cubicBezTo>
                    <a:pt x="512" y="644"/>
                    <a:pt x="536" y="620"/>
                    <a:pt x="560" y="584"/>
                  </a:cubicBezTo>
                  <a:cubicBezTo>
                    <a:pt x="632" y="524"/>
                    <a:pt x="679" y="465"/>
                    <a:pt x="703" y="393"/>
                  </a:cubicBezTo>
                  <a:cubicBezTo>
                    <a:pt x="715" y="286"/>
                    <a:pt x="667" y="179"/>
                    <a:pt x="608" y="108"/>
                  </a:cubicBezTo>
                  <a:cubicBezTo>
                    <a:pt x="584" y="60"/>
                    <a:pt x="536" y="2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5171475" y="4942700"/>
              <a:ext cx="29775" cy="27700"/>
            </a:xfrm>
            <a:custGeom>
              <a:avLst/>
              <a:gdLst/>
              <a:ahLst/>
              <a:cxnLst/>
              <a:rect l="l" t="t" r="r" b="b"/>
              <a:pathLst>
                <a:path w="1191" h="1108" extrusionOk="0">
                  <a:moveTo>
                    <a:pt x="548" y="1"/>
                  </a:moveTo>
                  <a:cubicBezTo>
                    <a:pt x="488" y="24"/>
                    <a:pt x="429" y="48"/>
                    <a:pt x="369" y="84"/>
                  </a:cubicBezTo>
                  <a:cubicBezTo>
                    <a:pt x="250" y="155"/>
                    <a:pt x="131" y="227"/>
                    <a:pt x="72" y="346"/>
                  </a:cubicBezTo>
                  <a:cubicBezTo>
                    <a:pt x="0" y="501"/>
                    <a:pt x="36" y="691"/>
                    <a:pt x="107" y="858"/>
                  </a:cubicBezTo>
                  <a:cubicBezTo>
                    <a:pt x="143" y="941"/>
                    <a:pt x="191" y="1048"/>
                    <a:pt x="286" y="1072"/>
                  </a:cubicBezTo>
                  <a:cubicBezTo>
                    <a:pt x="322" y="1108"/>
                    <a:pt x="381" y="1108"/>
                    <a:pt x="441" y="1108"/>
                  </a:cubicBezTo>
                  <a:cubicBezTo>
                    <a:pt x="762" y="1096"/>
                    <a:pt x="1143" y="894"/>
                    <a:pt x="1179" y="572"/>
                  </a:cubicBezTo>
                  <a:cubicBezTo>
                    <a:pt x="1191" y="393"/>
                    <a:pt x="1096" y="215"/>
                    <a:pt x="953" y="120"/>
                  </a:cubicBezTo>
                  <a:cubicBezTo>
                    <a:pt x="893" y="84"/>
                    <a:pt x="822" y="60"/>
                    <a:pt x="738" y="3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5355575" y="4656225"/>
              <a:ext cx="91250" cy="78900"/>
            </a:xfrm>
            <a:custGeom>
              <a:avLst/>
              <a:gdLst/>
              <a:ahLst/>
              <a:cxnLst/>
              <a:rect l="l" t="t" r="r" b="b"/>
              <a:pathLst>
                <a:path w="3650" h="3156" extrusionOk="0">
                  <a:moveTo>
                    <a:pt x="2258" y="0"/>
                  </a:moveTo>
                  <a:cubicBezTo>
                    <a:pt x="989" y="0"/>
                    <a:pt x="0" y="1887"/>
                    <a:pt x="1209" y="2863"/>
                  </a:cubicBezTo>
                  <a:cubicBezTo>
                    <a:pt x="1462" y="3061"/>
                    <a:pt x="1780" y="3156"/>
                    <a:pt x="2101" y="3156"/>
                  </a:cubicBezTo>
                  <a:cubicBezTo>
                    <a:pt x="2612" y="3156"/>
                    <a:pt x="3129" y="2916"/>
                    <a:pt x="3399" y="2470"/>
                  </a:cubicBezTo>
                  <a:cubicBezTo>
                    <a:pt x="3578" y="2173"/>
                    <a:pt x="3649" y="1804"/>
                    <a:pt x="3638" y="1446"/>
                  </a:cubicBezTo>
                  <a:cubicBezTo>
                    <a:pt x="3614" y="1030"/>
                    <a:pt x="3483" y="601"/>
                    <a:pt x="3161" y="339"/>
                  </a:cubicBezTo>
                  <a:cubicBezTo>
                    <a:pt x="2861" y="102"/>
                    <a:pt x="2552" y="0"/>
                    <a:pt x="2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sp>
        <p:nvSpPr>
          <p:cNvPr id="556" name="Google Shape;556;p32"/>
          <p:cNvSpPr txBox="1">
            <a:spLocks noGrp="1"/>
          </p:cNvSpPr>
          <p:nvPr>
            <p:ph type="title"/>
          </p:nvPr>
        </p:nvSpPr>
        <p:spPr>
          <a:xfrm>
            <a:off x="1141240" y="805320"/>
            <a:ext cx="1234752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7" name="Google Shape;557;p32"/>
          <p:cNvSpPr txBox="1">
            <a:spLocks noGrp="1"/>
          </p:cNvSpPr>
          <p:nvPr>
            <p:ph type="subTitle" idx="1"/>
          </p:nvPr>
        </p:nvSpPr>
        <p:spPr>
          <a:xfrm>
            <a:off x="1872760" y="3105200"/>
            <a:ext cx="3440160" cy="137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8" name="Google Shape;558;p32"/>
          <p:cNvSpPr txBox="1">
            <a:spLocks noGrp="1"/>
          </p:cNvSpPr>
          <p:nvPr>
            <p:ph type="subTitle" idx="2"/>
          </p:nvPr>
        </p:nvSpPr>
        <p:spPr>
          <a:xfrm>
            <a:off x="1872773" y="4430480"/>
            <a:ext cx="34401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9" name="Google Shape;559;p32"/>
          <p:cNvSpPr txBox="1">
            <a:spLocks noGrp="1"/>
          </p:cNvSpPr>
          <p:nvPr>
            <p:ph type="subTitle" idx="3"/>
          </p:nvPr>
        </p:nvSpPr>
        <p:spPr>
          <a:xfrm>
            <a:off x="5595160" y="3105200"/>
            <a:ext cx="3440160" cy="137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0" name="Google Shape;560;p32"/>
          <p:cNvSpPr txBox="1">
            <a:spLocks noGrp="1"/>
          </p:cNvSpPr>
          <p:nvPr>
            <p:ph type="subTitle" idx="4"/>
          </p:nvPr>
        </p:nvSpPr>
        <p:spPr>
          <a:xfrm>
            <a:off x="5595173" y="4430480"/>
            <a:ext cx="34401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1" name="Google Shape;561;p32"/>
          <p:cNvSpPr txBox="1">
            <a:spLocks noGrp="1"/>
          </p:cNvSpPr>
          <p:nvPr>
            <p:ph type="subTitle" idx="5"/>
          </p:nvPr>
        </p:nvSpPr>
        <p:spPr>
          <a:xfrm>
            <a:off x="9317560" y="3105200"/>
            <a:ext cx="3440160" cy="137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2" name="Google Shape;562;p32"/>
          <p:cNvSpPr txBox="1">
            <a:spLocks noGrp="1"/>
          </p:cNvSpPr>
          <p:nvPr>
            <p:ph type="subTitle" idx="6"/>
          </p:nvPr>
        </p:nvSpPr>
        <p:spPr>
          <a:xfrm>
            <a:off x="9317573" y="4430480"/>
            <a:ext cx="34401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49274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">
  <p:cSld name="Title and four columns 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3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5" name="Google Shape;565;p33"/>
          <p:cNvSpPr txBox="1">
            <a:spLocks noGrp="1"/>
          </p:cNvSpPr>
          <p:nvPr>
            <p:ph type="subTitle" idx="1"/>
          </p:nvPr>
        </p:nvSpPr>
        <p:spPr>
          <a:xfrm>
            <a:off x="2205221" y="2656960"/>
            <a:ext cx="433584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6" name="Google Shape;566;p33"/>
          <p:cNvSpPr txBox="1">
            <a:spLocks noGrp="1"/>
          </p:cNvSpPr>
          <p:nvPr>
            <p:ph type="subTitle" idx="2"/>
          </p:nvPr>
        </p:nvSpPr>
        <p:spPr>
          <a:xfrm>
            <a:off x="8089341" y="2656960"/>
            <a:ext cx="433584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7" name="Google Shape;567;p33"/>
          <p:cNvSpPr txBox="1">
            <a:spLocks noGrp="1"/>
          </p:cNvSpPr>
          <p:nvPr>
            <p:ph type="subTitle" idx="3"/>
          </p:nvPr>
        </p:nvSpPr>
        <p:spPr>
          <a:xfrm>
            <a:off x="2205240" y="5271365"/>
            <a:ext cx="433584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8" name="Google Shape;568;p33"/>
          <p:cNvSpPr txBox="1">
            <a:spLocks noGrp="1"/>
          </p:cNvSpPr>
          <p:nvPr>
            <p:ph type="subTitle" idx="4"/>
          </p:nvPr>
        </p:nvSpPr>
        <p:spPr>
          <a:xfrm>
            <a:off x="8089341" y="5271365"/>
            <a:ext cx="433584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9" name="Google Shape;569;p33"/>
          <p:cNvSpPr txBox="1">
            <a:spLocks noGrp="1"/>
          </p:cNvSpPr>
          <p:nvPr>
            <p:ph type="subTitle" idx="5"/>
          </p:nvPr>
        </p:nvSpPr>
        <p:spPr>
          <a:xfrm>
            <a:off x="2205240" y="3298680"/>
            <a:ext cx="433584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0" name="Google Shape;570;p33"/>
          <p:cNvSpPr txBox="1">
            <a:spLocks noGrp="1"/>
          </p:cNvSpPr>
          <p:nvPr>
            <p:ph type="subTitle" idx="6"/>
          </p:nvPr>
        </p:nvSpPr>
        <p:spPr>
          <a:xfrm>
            <a:off x="8089360" y="3298680"/>
            <a:ext cx="433584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1" name="Google Shape;571;p33"/>
          <p:cNvSpPr txBox="1">
            <a:spLocks noGrp="1"/>
          </p:cNvSpPr>
          <p:nvPr>
            <p:ph type="subTitle" idx="7"/>
          </p:nvPr>
        </p:nvSpPr>
        <p:spPr>
          <a:xfrm>
            <a:off x="2205240" y="5908560"/>
            <a:ext cx="433584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2" name="Google Shape;572;p33"/>
          <p:cNvSpPr txBox="1">
            <a:spLocks noGrp="1"/>
          </p:cNvSpPr>
          <p:nvPr>
            <p:ph type="subTitle" idx="8"/>
          </p:nvPr>
        </p:nvSpPr>
        <p:spPr>
          <a:xfrm>
            <a:off x="8089360" y="5908560"/>
            <a:ext cx="433584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3" name="Google Shape;573;p33"/>
          <p:cNvSpPr/>
          <p:nvPr/>
        </p:nvSpPr>
        <p:spPr>
          <a:xfrm rot="7115874">
            <a:off x="8608641" y="-3462054"/>
            <a:ext cx="3179573" cy="555822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574" name="Google Shape;574;p33"/>
          <p:cNvSpPr/>
          <p:nvPr/>
        </p:nvSpPr>
        <p:spPr>
          <a:xfrm rot="-9963821">
            <a:off x="-4603171" y="4305625"/>
            <a:ext cx="11775203" cy="10229144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575" name="Google Shape;575;p33"/>
          <p:cNvGrpSpPr/>
          <p:nvPr/>
        </p:nvGrpSpPr>
        <p:grpSpPr>
          <a:xfrm>
            <a:off x="11158158" y="1064917"/>
            <a:ext cx="5951390" cy="5944874"/>
            <a:chOff x="6973848" y="665573"/>
            <a:chExt cx="3719619" cy="3715546"/>
          </a:xfrm>
        </p:grpSpPr>
        <p:pic>
          <p:nvPicPr>
            <p:cNvPr id="576" name="Google Shape;576;p33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4833297">
              <a:off x="8028523" y="2552151"/>
              <a:ext cx="1679809" cy="1697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33"/>
            <p:cNvPicPr preferRelativeResize="0"/>
            <p:nvPr/>
          </p:nvPicPr>
          <p:blipFill rotWithShape="1">
            <a:blip r:embed="rId3">
              <a:alphaModFix/>
            </a:blip>
            <a:srcRect l="33270" t="11201" r="31930" b="28411"/>
            <a:stretch/>
          </p:blipFill>
          <p:spPr>
            <a:xfrm rot="-2543889">
              <a:off x="7502076" y="1223486"/>
              <a:ext cx="2663163" cy="25997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8" name="Google Shape;578;p33"/>
          <p:cNvGrpSpPr/>
          <p:nvPr/>
        </p:nvGrpSpPr>
        <p:grpSpPr>
          <a:xfrm>
            <a:off x="12840978" y="979726"/>
            <a:ext cx="1474648" cy="1331675"/>
            <a:chOff x="4844050" y="4473925"/>
            <a:chExt cx="690275" cy="623350"/>
          </a:xfrm>
        </p:grpSpPr>
        <p:sp>
          <p:nvSpPr>
            <p:cNvPr id="579" name="Google Shape;579;p33"/>
            <p:cNvSpPr/>
            <p:nvPr/>
          </p:nvSpPr>
          <p:spPr>
            <a:xfrm>
              <a:off x="5258375" y="4704950"/>
              <a:ext cx="39925" cy="25350"/>
            </a:xfrm>
            <a:custGeom>
              <a:avLst/>
              <a:gdLst/>
              <a:ahLst/>
              <a:cxnLst/>
              <a:rect l="l" t="t" r="r" b="b"/>
              <a:pathLst>
                <a:path w="1597" h="1014" extrusionOk="0">
                  <a:moveTo>
                    <a:pt x="836" y="0"/>
                  </a:moveTo>
                  <a:cubicBezTo>
                    <a:pt x="506" y="0"/>
                    <a:pt x="152" y="125"/>
                    <a:pt x="37" y="438"/>
                  </a:cubicBezTo>
                  <a:cubicBezTo>
                    <a:pt x="25" y="486"/>
                    <a:pt x="1" y="521"/>
                    <a:pt x="1" y="581"/>
                  </a:cubicBezTo>
                  <a:cubicBezTo>
                    <a:pt x="25" y="783"/>
                    <a:pt x="215" y="914"/>
                    <a:pt x="406" y="974"/>
                  </a:cubicBezTo>
                  <a:cubicBezTo>
                    <a:pt x="513" y="1001"/>
                    <a:pt x="623" y="1014"/>
                    <a:pt x="733" y="1014"/>
                  </a:cubicBezTo>
                  <a:cubicBezTo>
                    <a:pt x="915" y="1014"/>
                    <a:pt x="1095" y="977"/>
                    <a:pt x="1251" y="902"/>
                  </a:cubicBezTo>
                  <a:cubicBezTo>
                    <a:pt x="1418" y="819"/>
                    <a:pt x="1572" y="688"/>
                    <a:pt x="1584" y="509"/>
                  </a:cubicBezTo>
                  <a:cubicBezTo>
                    <a:pt x="1596" y="319"/>
                    <a:pt x="1430" y="128"/>
                    <a:pt x="1239" y="69"/>
                  </a:cubicBezTo>
                  <a:cubicBezTo>
                    <a:pt x="1125" y="25"/>
                    <a:pt x="983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292325" y="4764525"/>
              <a:ext cx="54775" cy="34250"/>
            </a:xfrm>
            <a:custGeom>
              <a:avLst/>
              <a:gdLst/>
              <a:ahLst/>
              <a:cxnLst/>
              <a:rect l="l" t="t" r="r" b="b"/>
              <a:pathLst>
                <a:path w="2191" h="1370" extrusionOk="0">
                  <a:moveTo>
                    <a:pt x="1144" y="1"/>
                  </a:moveTo>
                  <a:cubicBezTo>
                    <a:pt x="686" y="1"/>
                    <a:pt x="205" y="172"/>
                    <a:pt x="48" y="603"/>
                  </a:cubicBezTo>
                  <a:cubicBezTo>
                    <a:pt x="12" y="662"/>
                    <a:pt x="0" y="734"/>
                    <a:pt x="12" y="793"/>
                  </a:cubicBezTo>
                  <a:cubicBezTo>
                    <a:pt x="36" y="1055"/>
                    <a:pt x="298" y="1234"/>
                    <a:pt x="548" y="1317"/>
                  </a:cubicBezTo>
                  <a:cubicBezTo>
                    <a:pt x="691" y="1352"/>
                    <a:pt x="837" y="1369"/>
                    <a:pt x="982" y="1369"/>
                  </a:cubicBezTo>
                  <a:cubicBezTo>
                    <a:pt x="1236" y="1369"/>
                    <a:pt x="1487" y="1316"/>
                    <a:pt x="1715" y="1210"/>
                  </a:cubicBezTo>
                  <a:cubicBezTo>
                    <a:pt x="1917" y="1103"/>
                    <a:pt x="2131" y="924"/>
                    <a:pt x="2155" y="686"/>
                  </a:cubicBezTo>
                  <a:cubicBezTo>
                    <a:pt x="2191" y="424"/>
                    <a:pt x="1965" y="162"/>
                    <a:pt x="1703" y="91"/>
                  </a:cubicBezTo>
                  <a:cubicBezTo>
                    <a:pt x="1540" y="33"/>
                    <a:pt x="1344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5373625" y="4796450"/>
              <a:ext cx="53850" cy="43000"/>
            </a:xfrm>
            <a:custGeom>
              <a:avLst/>
              <a:gdLst/>
              <a:ahLst/>
              <a:cxnLst/>
              <a:rect l="l" t="t" r="r" b="b"/>
              <a:pathLst>
                <a:path w="2154" h="1720" extrusionOk="0">
                  <a:moveTo>
                    <a:pt x="1148" y="1"/>
                  </a:moveTo>
                  <a:cubicBezTo>
                    <a:pt x="573" y="1"/>
                    <a:pt x="0" y="437"/>
                    <a:pt x="260" y="1112"/>
                  </a:cubicBezTo>
                  <a:cubicBezTo>
                    <a:pt x="320" y="1255"/>
                    <a:pt x="439" y="1362"/>
                    <a:pt x="570" y="1445"/>
                  </a:cubicBezTo>
                  <a:cubicBezTo>
                    <a:pt x="775" y="1593"/>
                    <a:pt x="1013" y="1720"/>
                    <a:pt x="1274" y="1720"/>
                  </a:cubicBezTo>
                  <a:cubicBezTo>
                    <a:pt x="1285" y="1720"/>
                    <a:pt x="1297" y="1720"/>
                    <a:pt x="1308" y="1719"/>
                  </a:cubicBezTo>
                  <a:cubicBezTo>
                    <a:pt x="1439" y="1707"/>
                    <a:pt x="1570" y="1660"/>
                    <a:pt x="1689" y="1600"/>
                  </a:cubicBezTo>
                  <a:cubicBezTo>
                    <a:pt x="1904" y="1493"/>
                    <a:pt x="2070" y="1326"/>
                    <a:pt x="2118" y="1088"/>
                  </a:cubicBezTo>
                  <a:cubicBezTo>
                    <a:pt x="2154" y="945"/>
                    <a:pt x="2106" y="779"/>
                    <a:pt x="2046" y="636"/>
                  </a:cubicBezTo>
                  <a:cubicBezTo>
                    <a:pt x="1999" y="517"/>
                    <a:pt x="1939" y="409"/>
                    <a:pt x="1868" y="302"/>
                  </a:cubicBezTo>
                  <a:cubicBezTo>
                    <a:pt x="1683" y="95"/>
                    <a:pt x="1415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259650" y="4621825"/>
              <a:ext cx="34175" cy="27150"/>
            </a:xfrm>
            <a:custGeom>
              <a:avLst/>
              <a:gdLst/>
              <a:ahLst/>
              <a:cxnLst/>
              <a:rect l="l" t="t" r="r" b="b"/>
              <a:pathLst>
                <a:path w="1367" h="1086" extrusionOk="0">
                  <a:moveTo>
                    <a:pt x="736" y="1"/>
                  </a:moveTo>
                  <a:cubicBezTo>
                    <a:pt x="369" y="1"/>
                    <a:pt x="1" y="282"/>
                    <a:pt x="164" y="715"/>
                  </a:cubicBezTo>
                  <a:cubicBezTo>
                    <a:pt x="188" y="798"/>
                    <a:pt x="283" y="870"/>
                    <a:pt x="355" y="917"/>
                  </a:cubicBezTo>
                  <a:cubicBezTo>
                    <a:pt x="477" y="1007"/>
                    <a:pt x="631" y="1085"/>
                    <a:pt x="787" y="1085"/>
                  </a:cubicBezTo>
                  <a:cubicBezTo>
                    <a:pt x="798" y="1085"/>
                    <a:pt x="808" y="1085"/>
                    <a:pt x="819" y="1084"/>
                  </a:cubicBezTo>
                  <a:cubicBezTo>
                    <a:pt x="902" y="1084"/>
                    <a:pt x="974" y="1048"/>
                    <a:pt x="1069" y="1013"/>
                  </a:cubicBezTo>
                  <a:cubicBezTo>
                    <a:pt x="1200" y="953"/>
                    <a:pt x="1319" y="834"/>
                    <a:pt x="1355" y="691"/>
                  </a:cubicBezTo>
                  <a:cubicBezTo>
                    <a:pt x="1367" y="584"/>
                    <a:pt x="1343" y="501"/>
                    <a:pt x="1307" y="394"/>
                  </a:cubicBezTo>
                  <a:cubicBezTo>
                    <a:pt x="1283" y="322"/>
                    <a:pt x="1248" y="251"/>
                    <a:pt x="1188" y="191"/>
                  </a:cubicBezTo>
                  <a:cubicBezTo>
                    <a:pt x="1072" y="60"/>
                    <a:pt x="904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499875" y="4617500"/>
              <a:ext cx="34450" cy="27000"/>
            </a:xfrm>
            <a:custGeom>
              <a:avLst/>
              <a:gdLst/>
              <a:ahLst/>
              <a:cxnLst/>
              <a:rect l="l" t="t" r="r" b="b"/>
              <a:pathLst>
                <a:path w="1378" h="1080" extrusionOk="0">
                  <a:moveTo>
                    <a:pt x="740" y="1"/>
                  </a:moveTo>
                  <a:cubicBezTo>
                    <a:pt x="369" y="1"/>
                    <a:pt x="0" y="277"/>
                    <a:pt x="163" y="709"/>
                  </a:cubicBezTo>
                  <a:cubicBezTo>
                    <a:pt x="199" y="793"/>
                    <a:pt x="283" y="864"/>
                    <a:pt x="366" y="912"/>
                  </a:cubicBezTo>
                  <a:cubicBezTo>
                    <a:pt x="488" y="1001"/>
                    <a:pt x="642" y="1080"/>
                    <a:pt x="788" y="1080"/>
                  </a:cubicBezTo>
                  <a:cubicBezTo>
                    <a:pt x="798" y="1080"/>
                    <a:pt x="808" y="1079"/>
                    <a:pt x="818" y="1079"/>
                  </a:cubicBezTo>
                  <a:cubicBezTo>
                    <a:pt x="914" y="1079"/>
                    <a:pt x="985" y="1043"/>
                    <a:pt x="1080" y="1007"/>
                  </a:cubicBezTo>
                  <a:cubicBezTo>
                    <a:pt x="1211" y="948"/>
                    <a:pt x="1330" y="828"/>
                    <a:pt x="1354" y="686"/>
                  </a:cubicBezTo>
                  <a:cubicBezTo>
                    <a:pt x="1378" y="590"/>
                    <a:pt x="1342" y="495"/>
                    <a:pt x="1318" y="388"/>
                  </a:cubicBezTo>
                  <a:cubicBezTo>
                    <a:pt x="1283" y="317"/>
                    <a:pt x="1259" y="245"/>
                    <a:pt x="1199" y="186"/>
                  </a:cubicBezTo>
                  <a:cubicBezTo>
                    <a:pt x="1080" y="58"/>
                    <a:pt x="910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4943200" y="4634300"/>
              <a:ext cx="34525" cy="26875"/>
            </a:xfrm>
            <a:custGeom>
              <a:avLst/>
              <a:gdLst/>
              <a:ahLst/>
              <a:cxnLst/>
              <a:rect l="l" t="t" r="r" b="b"/>
              <a:pathLst>
                <a:path w="1381" h="1075" extrusionOk="0">
                  <a:moveTo>
                    <a:pt x="753" y="0"/>
                  </a:moveTo>
                  <a:cubicBezTo>
                    <a:pt x="379" y="0"/>
                    <a:pt x="1" y="284"/>
                    <a:pt x="166" y="704"/>
                  </a:cubicBezTo>
                  <a:cubicBezTo>
                    <a:pt x="202" y="788"/>
                    <a:pt x="285" y="871"/>
                    <a:pt x="368" y="907"/>
                  </a:cubicBezTo>
                  <a:cubicBezTo>
                    <a:pt x="491" y="996"/>
                    <a:pt x="645" y="1074"/>
                    <a:pt x="791" y="1074"/>
                  </a:cubicBezTo>
                  <a:cubicBezTo>
                    <a:pt x="801" y="1074"/>
                    <a:pt x="811" y="1074"/>
                    <a:pt x="821" y="1073"/>
                  </a:cubicBezTo>
                  <a:cubicBezTo>
                    <a:pt x="916" y="1073"/>
                    <a:pt x="987" y="1049"/>
                    <a:pt x="1083" y="1002"/>
                  </a:cubicBezTo>
                  <a:cubicBezTo>
                    <a:pt x="1214" y="942"/>
                    <a:pt x="1333" y="823"/>
                    <a:pt x="1356" y="692"/>
                  </a:cubicBezTo>
                  <a:cubicBezTo>
                    <a:pt x="1380" y="585"/>
                    <a:pt x="1345" y="490"/>
                    <a:pt x="1321" y="395"/>
                  </a:cubicBezTo>
                  <a:cubicBezTo>
                    <a:pt x="1285" y="311"/>
                    <a:pt x="1261" y="240"/>
                    <a:pt x="1202" y="180"/>
                  </a:cubicBezTo>
                  <a:cubicBezTo>
                    <a:pt x="1085" y="56"/>
                    <a:pt x="9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360050" y="4869525"/>
              <a:ext cx="24275" cy="19025"/>
            </a:xfrm>
            <a:custGeom>
              <a:avLst/>
              <a:gdLst/>
              <a:ahLst/>
              <a:cxnLst/>
              <a:rect l="l" t="t" r="r" b="b"/>
              <a:pathLst>
                <a:path w="971" h="761" extrusionOk="0">
                  <a:moveTo>
                    <a:pt x="527" y="1"/>
                  </a:moveTo>
                  <a:cubicBezTo>
                    <a:pt x="261" y="1"/>
                    <a:pt x="1" y="189"/>
                    <a:pt x="125" y="487"/>
                  </a:cubicBezTo>
                  <a:cubicBezTo>
                    <a:pt x="149" y="546"/>
                    <a:pt x="196" y="594"/>
                    <a:pt x="256" y="642"/>
                  </a:cubicBezTo>
                  <a:cubicBezTo>
                    <a:pt x="339" y="713"/>
                    <a:pt x="458" y="761"/>
                    <a:pt x="577" y="761"/>
                  </a:cubicBezTo>
                  <a:cubicBezTo>
                    <a:pt x="637" y="761"/>
                    <a:pt x="696" y="725"/>
                    <a:pt x="756" y="701"/>
                  </a:cubicBezTo>
                  <a:cubicBezTo>
                    <a:pt x="851" y="653"/>
                    <a:pt x="934" y="582"/>
                    <a:pt x="958" y="475"/>
                  </a:cubicBezTo>
                  <a:cubicBezTo>
                    <a:pt x="970" y="403"/>
                    <a:pt x="958" y="344"/>
                    <a:pt x="923" y="261"/>
                  </a:cubicBezTo>
                  <a:cubicBezTo>
                    <a:pt x="911" y="225"/>
                    <a:pt x="875" y="165"/>
                    <a:pt x="851" y="118"/>
                  </a:cubicBezTo>
                  <a:cubicBezTo>
                    <a:pt x="764" y="38"/>
                    <a:pt x="64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190600" y="4558225"/>
              <a:ext cx="24050" cy="19275"/>
            </a:xfrm>
            <a:custGeom>
              <a:avLst/>
              <a:gdLst/>
              <a:ahLst/>
              <a:cxnLst/>
              <a:rect l="l" t="t" r="r" b="b"/>
              <a:pathLst>
                <a:path w="962" h="771" extrusionOk="0">
                  <a:moveTo>
                    <a:pt x="525" y="0"/>
                  </a:moveTo>
                  <a:cubicBezTo>
                    <a:pt x="262" y="0"/>
                    <a:pt x="1" y="200"/>
                    <a:pt x="116" y="497"/>
                  </a:cubicBezTo>
                  <a:cubicBezTo>
                    <a:pt x="140" y="556"/>
                    <a:pt x="188" y="604"/>
                    <a:pt x="247" y="652"/>
                  </a:cubicBezTo>
                  <a:cubicBezTo>
                    <a:pt x="331" y="723"/>
                    <a:pt x="450" y="771"/>
                    <a:pt x="569" y="771"/>
                  </a:cubicBezTo>
                  <a:cubicBezTo>
                    <a:pt x="628" y="771"/>
                    <a:pt x="688" y="735"/>
                    <a:pt x="747" y="711"/>
                  </a:cubicBezTo>
                  <a:cubicBezTo>
                    <a:pt x="843" y="663"/>
                    <a:pt x="926" y="592"/>
                    <a:pt x="950" y="485"/>
                  </a:cubicBezTo>
                  <a:cubicBezTo>
                    <a:pt x="962" y="413"/>
                    <a:pt x="950" y="354"/>
                    <a:pt x="914" y="282"/>
                  </a:cubicBezTo>
                  <a:cubicBezTo>
                    <a:pt x="902" y="235"/>
                    <a:pt x="866" y="175"/>
                    <a:pt x="843" y="128"/>
                  </a:cubicBezTo>
                  <a:cubicBezTo>
                    <a:pt x="758" y="40"/>
                    <a:pt x="641" y="0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487475" y="4890775"/>
              <a:ext cx="24525" cy="19200"/>
            </a:xfrm>
            <a:custGeom>
              <a:avLst/>
              <a:gdLst/>
              <a:ahLst/>
              <a:cxnLst/>
              <a:rect l="l" t="t" r="r" b="b"/>
              <a:pathLst>
                <a:path w="981" h="768" extrusionOk="0">
                  <a:moveTo>
                    <a:pt x="531" y="1"/>
                  </a:moveTo>
                  <a:cubicBezTo>
                    <a:pt x="262" y="1"/>
                    <a:pt x="1" y="194"/>
                    <a:pt x="124" y="506"/>
                  </a:cubicBezTo>
                  <a:cubicBezTo>
                    <a:pt x="159" y="565"/>
                    <a:pt x="207" y="613"/>
                    <a:pt x="267" y="649"/>
                  </a:cubicBezTo>
                  <a:cubicBezTo>
                    <a:pt x="350" y="732"/>
                    <a:pt x="469" y="768"/>
                    <a:pt x="588" y="768"/>
                  </a:cubicBezTo>
                  <a:cubicBezTo>
                    <a:pt x="648" y="768"/>
                    <a:pt x="707" y="744"/>
                    <a:pt x="767" y="708"/>
                  </a:cubicBezTo>
                  <a:cubicBezTo>
                    <a:pt x="862" y="661"/>
                    <a:pt x="945" y="589"/>
                    <a:pt x="957" y="482"/>
                  </a:cubicBezTo>
                  <a:cubicBezTo>
                    <a:pt x="981" y="411"/>
                    <a:pt x="957" y="351"/>
                    <a:pt x="933" y="280"/>
                  </a:cubicBezTo>
                  <a:cubicBezTo>
                    <a:pt x="921" y="232"/>
                    <a:pt x="886" y="173"/>
                    <a:pt x="862" y="125"/>
                  </a:cubicBezTo>
                  <a:cubicBezTo>
                    <a:pt x="773" y="40"/>
                    <a:pt x="651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480200" y="4800450"/>
              <a:ext cx="12750" cy="9975"/>
            </a:xfrm>
            <a:custGeom>
              <a:avLst/>
              <a:gdLst/>
              <a:ahLst/>
              <a:cxnLst/>
              <a:rect l="l" t="t" r="r" b="b"/>
              <a:pathLst>
                <a:path w="510" h="399" extrusionOk="0">
                  <a:moveTo>
                    <a:pt x="274" y="1"/>
                  </a:moveTo>
                  <a:cubicBezTo>
                    <a:pt x="134" y="1"/>
                    <a:pt x="0" y="106"/>
                    <a:pt x="58" y="261"/>
                  </a:cubicBezTo>
                  <a:cubicBezTo>
                    <a:pt x="81" y="297"/>
                    <a:pt x="105" y="321"/>
                    <a:pt x="141" y="333"/>
                  </a:cubicBezTo>
                  <a:cubicBezTo>
                    <a:pt x="170" y="362"/>
                    <a:pt x="215" y="399"/>
                    <a:pt x="275" y="399"/>
                  </a:cubicBezTo>
                  <a:cubicBezTo>
                    <a:pt x="289" y="399"/>
                    <a:pt x="304" y="397"/>
                    <a:pt x="319" y="392"/>
                  </a:cubicBezTo>
                  <a:cubicBezTo>
                    <a:pt x="343" y="392"/>
                    <a:pt x="379" y="380"/>
                    <a:pt x="403" y="368"/>
                  </a:cubicBezTo>
                  <a:cubicBezTo>
                    <a:pt x="450" y="333"/>
                    <a:pt x="486" y="309"/>
                    <a:pt x="510" y="249"/>
                  </a:cubicBezTo>
                  <a:cubicBezTo>
                    <a:pt x="510" y="202"/>
                    <a:pt x="510" y="178"/>
                    <a:pt x="498" y="142"/>
                  </a:cubicBezTo>
                  <a:cubicBezTo>
                    <a:pt x="474" y="118"/>
                    <a:pt x="462" y="83"/>
                    <a:pt x="450" y="71"/>
                  </a:cubicBezTo>
                  <a:cubicBezTo>
                    <a:pt x="402" y="22"/>
                    <a:pt x="33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508500" y="4711275"/>
              <a:ext cx="12750" cy="10350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278" y="0"/>
                  </a:moveTo>
                  <a:cubicBezTo>
                    <a:pt x="141" y="0"/>
                    <a:pt x="0" y="107"/>
                    <a:pt x="57" y="268"/>
                  </a:cubicBezTo>
                  <a:cubicBezTo>
                    <a:pt x="80" y="304"/>
                    <a:pt x="104" y="328"/>
                    <a:pt x="140" y="352"/>
                  </a:cubicBezTo>
                  <a:cubicBezTo>
                    <a:pt x="172" y="373"/>
                    <a:pt x="223" y="413"/>
                    <a:pt x="292" y="413"/>
                  </a:cubicBezTo>
                  <a:cubicBezTo>
                    <a:pt x="301" y="413"/>
                    <a:pt x="310" y="413"/>
                    <a:pt x="319" y="411"/>
                  </a:cubicBezTo>
                  <a:cubicBezTo>
                    <a:pt x="342" y="411"/>
                    <a:pt x="378" y="387"/>
                    <a:pt x="402" y="376"/>
                  </a:cubicBezTo>
                  <a:cubicBezTo>
                    <a:pt x="450" y="352"/>
                    <a:pt x="497" y="316"/>
                    <a:pt x="509" y="256"/>
                  </a:cubicBezTo>
                  <a:cubicBezTo>
                    <a:pt x="509" y="209"/>
                    <a:pt x="509" y="185"/>
                    <a:pt x="497" y="149"/>
                  </a:cubicBezTo>
                  <a:cubicBezTo>
                    <a:pt x="473" y="125"/>
                    <a:pt x="461" y="90"/>
                    <a:pt x="450" y="78"/>
                  </a:cubicBezTo>
                  <a:cubicBezTo>
                    <a:pt x="407" y="24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139775" y="475777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277" y="0"/>
                  </a:moveTo>
                  <a:cubicBezTo>
                    <a:pt x="138" y="0"/>
                    <a:pt x="0" y="114"/>
                    <a:pt x="66" y="278"/>
                  </a:cubicBezTo>
                  <a:cubicBezTo>
                    <a:pt x="78" y="301"/>
                    <a:pt x="101" y="337"/>
                    <a:pt x="137" y="349"/>
                  </a:cubicBezTo>
                  <a:cubicBezTo>
                    <a:pt x="180" y="370"/>
                    <a:pt x="232" y="410"/>
                    <a:pt x="293" y="410"/>
                  </a:cubicBezTo>
                  <a:cubicBezTo>
                    <a:pt x="300" y="410"/>
                    <a:pt x="308" y="410"/>
                    <a:pt x="316" y="409"/>
                  </a:cubicBezTo>
                  <a:cubicBezTo>
                    <a:pt x="340" y="409"/>
                    <a:pt x="375" y="397"/>
                    <a:pt x="399" y="373"/>
                  </a:cubicBezTo>
                  <a:cubicBezTo>
                    <a:pt x="447" y="349"/>
                    <a:pt x="494" y="313"/>
                    <a:pt x="506" y="254"/>
                  </a:cubicBezTo>
                  <a:cubicBezTo>
                    <a:pt x="506" y="218"/>
                    <a:pt x="506" y="182"/>
                    <a:pt x="494" y="159"/>
                  </a:cubicBezTo>
                  <a:cubicBezTo>
                    <a:pt x="482" y="123"/>
                    <a:pt x="459" y="99"/>
                    <a:pt x="447" y="75"/>
                  </a:cubicBezTo>
                  <a:cubicBezTo>
                    <a:pt x="402" y="23"/>
                    <a:pt x="33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220875" y="4768750"/>
              <a:ext cx="30675" cy="27175"/>
            </a:xfrm>
            <a:custGeom>
              <a:avLst/>
              <a:gdLst/>
              <a:ahLst/>
              <a:cxnLst/>
              <a:rect l="l" t="t" r="r" b="b"/>
              <a:pathLst>
                <a:path w="1227" h="1087" extrusionOk="0">
                  <a:moveTo>
                    <a:pt x="521" y="1"/>
                  </a:moveTo>
                  <a:cubicBezTo>
                    <a:pt x="473" y="1"/>
                    <a:pt x="428" y="9"/>
                    <a:pt x="382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1" y="351"/>
                    <a:pt x="1" y="458"/>
                    <a:pt x="13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84" y="983"/>
                    <a:pt x="419" y="1087"/>
                    <a:pt x="644" y="1087"/>
                  </a:cubicBezTo>
                  <a:cubicBezTo>
                    <a:pt x="944" y="1087"/>
                    <a:pt x="1227" y="903"/>
                    <a:pt x="1179" y="529"/>
                  </a:cubicBezTo>
                  <a:cubicBezTo>
                    <a:pt x="1167" y="446"/>
                    <a:pt x="1108" y="351"/>
                    <a:pt x="1036" y="279"/>
                  </a:cubicBezTo>
                  <a:cubicBezTo>
                    <a:pt x="941" y="160"/>
                    <a:pt x="810" y="41"/>
                    <a:pt x="644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021150" y="4805675"/>
              <a:ext cx="20825" cy="18275"/>
            </a:xfrm>
            <a:custGeom>
              <a:avLst/>
              <a:gdLst/>
              <a:ahLst/>
              <a:cxnLst/>
              <a:rect l="l" t="t" r="r" b="b"/>
              <a:pathLst>
                <a:path w="833" h="731" extrusionOk="0">
                  <a:moveTo>
                    <a:pt x="393" y="0"/>
                  </a:moveTo>
                  <a:cubicBezTo>
                    <a:pt x="350" y="0"/>
                    <a:pt x="306" y="11"/>
                    <a:pt x="262" y="29"/>
                  </a:cubicBezTo>
                  <a:cubicBezTo>
                    <a:pt x="179" y="40"/>
                    <a:pt x="72" y="100"/>
                    <a:pt x="24" y="183"/>
                  </a:cubicBezTo>
                  <a:cubicBezTo>
                    <a:pt x="1" y="243"/>
                    <a:pt x="1" y="326"/>
                    <a:pt x="12" y="374"/>
                  </a:cubicBezTo>
                  <a:cubicBezTo>
                    <a:pt x="12" y="445"/>
                    <a:pt x="24" y="481"/>
                    <a:pt x="60" y="529"/>
                  </a:cubicBezTo>
                  <a:cubicBezTo>
                    <a:pt x="132" y="661"/>
                    <a:pt x="289" y="731"/>
                    <a:pt x="440" y="731"/>
                  </a:cubicBezTo>
                  <a:cubicBezTo>
                    <a:pt x="641" y="731"/>
                    <a:pt x="832" y="608"/>
                    <a:pt x="798" y="350"/>
                  </a:cubicBezTo>
                  <a:cubicBezTo>
                    <a:pt x="786" y="290"/>
                    <a:pt x="763" y="231"/>
                    <a:pt x="715" y="183"/>
                  </a:cubicBezTo>
                  <a:cubicBezTo>
                    <a:pt x="643" y="100"/>
                    <a:pt x="548" y="29"/>
                    <a:pt x="441" y="5"/>
                  </a:cubicBezTo>
                  <a:cubicBezTo>
                    <a:pt x="425" y="2"/>
                    <a:pt x="409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083350" y="5044250"/>
              <a:ext cx="20825" cy="18375"/>
            </a:xfrm>
            <a:custGeom>
              <a:avLst/>
              <a:gdLst/>
              <a:ahLst/>
              <a:cxnLst/>
              <a:rect l="l" t="t" r="r" b="b"/>
              <a:pathLst>
                <a:path w="833" h="735" extrusionOk="0">
                  <a:moveTo>
                    <a:pt x="386" y="0"/>
                  </a:moveTo>
                  <a:cubicBezTo>
                    <a:pt x="345" y="0"/>
                    <a:pt x="304" y="14"/>
                    <a:pt x="263" y="22"/>
                  </a:cubicBezTo>
                  <a:cubicBezTo>
                    <a:pt x="180" y="34"/>
                    <a:pt x="72" y="94"/>
                    <a:pt x="25" y="177"/>
                  </a:cubicBezTo>
                  <a:cubicBezTo>
                    <a:pt x="1" y="249"/>
                    <a:pt x="1" y="320"/>
                    <a:pt x="13" y="380"/>
                  </a:cubicBezTo>
                  <a:cubicBezTo>
                    <a:pt x="13" y="439"/>
                    <a:pt x="25" y="475"/>
                    <a:pt x="60" y="522"/>
                  </a:cubicBezTo>
                  <a:cubicBezTo>
                    <a:pt x="126" y="664"/>
                    <a:pt x="280" y="735"/>
                    <a:pt x="430" y="735"/>
                  </a:cubicBezTo>
                  <a:cubicBezTo>
                    <a:pt x="634" y="735"/>
                    <a:pt x="833" y="604"/>
                    <a:pt x="799" y="344"/>
                  </a:cubicBezTo>
                  <a:cubicBezTo>
                    <a:pt x="787" y="284"/>
                    <a:pt x="751" y="225"/>
                    <a:pt x="715" y="189"/>
                  </a:cubicBezTo>
                  <a:cubicBezTo>
                    <a:pt x="632" y="94"/>
                    <a:pt x="549" y="22"/>
                    <a:pt x="441" y="10"/>
                  </a:cubicBezTo>
                  <a:cubicBezTo>
                    <a:pt x="423" y="3"/>
                    <a:pt x="405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012825" y="4914775"/>
              <a:ext cx="21100" cy="18250"/>
            </a:xfrm>
            <a:custGeom>
              <a:avLst/>
              <a:gdLst/>
              <a:ahLst/>
              <a:cxnLst/>
              <a:rect l="l" t="t" r="r" b="b"/>
              <a:pathLst>
                <a:path w="844" h="730" extrusionOk="0">
                  <a:moveTo>
                    <a:pt x="397" y="0"/>
                  </a:moveTo>
                  <a:cubicBezTo>
                    <a:pt x="356" y="0"/>
                    <a:pt x="315" y="14"/>
                    <a:pt x="274" y="22"/>
                  </a:cubicBezTo>
                  <a:cubicBezTo>
                    <a:pt x="179" y="34"/>
                    <a:pt x="84" y="94"/>
                    <a:pt x="36" y="177"/>
                  </a:cubicBezTo>
                  <a:cubicBezTo>
                    <a:pt x="0" y="248"/>
                    <a:pt x="0" y="320"/>
                    <a:pt x="24" y="379"/>
                  </a:cubicBezTo>
                  <a:cubicBezTo>
                    <a:pt x="24" y="439"/>
                    <a:pt x="36" y="475"/>
                    <a:pt x="60" y="522"/>
                  </a:cubicBezTo>
                  <a:cubicBezTo>
                    <a:pt x="131" y="659"/>
                    <a:pt x="289" y="729"/>
                    <a:pt x="442" y="729"/>
                  </a:cubicBezTo>
                  <a:cubicBezTo>
                    <a:pt x="647" y="729"/>
                    <a:pt x="844" y="603"/>
                    <a:pt x="810" y="344"/>
                  </a:cubicBezTo>
                  <a:cubicBezTo>
                    <a:pt x="798" y="284"/>
                    <a:pt x="762" y="225"/>
                    <a:pt x="715" y="189"/>
                  </a:cubicBezTo>
                  <a:cubicBezTo>
                    <a:pt x="643" y="94"/>
                    <a:pt x="560" y="22"/>
                    <a:pt x="453" y="10"/>
                  </a:cubicBezTo>
                  <a:cubicBezTo>
                    <a:pt x="434" y="3"/>
                    <a:pt x="416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052100" y="4716675"/>
              <a:ext cx="30400" cy="27175"/>
            </a:xfrm>
            <a:custGeom>
              <a:avLst/>
              <a:gdLst/>
              <a:ahLst/>
              <a:cxnLst/>
              <a:rect l="l" t="t" r="r" b="b"/>
              <a:pathLst>
                <a:path w="1216" h="1087" extrusionOk="0">
                  <a:moveTo>
                    <a:pt x="515" y="0"/>
                  </a:moveTo>
                  <a:cubicBezTo>
                    <a:pt x="468" y="0"/>
                    <a:pt x="421" y="9"/>
                    <a:pt x="382" y="29"/>
                  </a:cubicBezTo>
                  <a:cubicBezTo>
                    <a:pt x="251" y="52"/>
                    <a:pt x="96" y="136"/>
                    <a:pt x="37" y="267"/>
                  </a:cubicBezTo>
                  <a:cubicBezTo>
                    <a:pt x="1" y="350"/>
                    <a:pt x="1" y="457"/>
                    <a:pt x="13" y="564"/>
                  </a:cubicBezTo>
                  <a:cubicBezTo>
                    <a:pt x="25" y="636"/>
                    <a:pt x="37" y="707"/>
                    <a:pt x="72" y="779"/>
                  </a:cubicBezTo>
                  <a:cubicBezTo>
                    <a:pt x="174" y="983"/>
                    <a:pt x="406" y="1086"/>
                    <a:pt x="630" y="1086"/>
                  </a:cubicBezTo>
                  <a:cubicBezTo>
                    <a:pt x="929" y="1086"/>
                    <a:pt x="1215" y="903"/>
                    <a:pt x="1168" y="529"/>
                  </a:cubicBezTo>
                  <a:cubicBezTo>
                    <a:pt x="1156" y="445"/>
                    <a:pt x="1096" y="350"/>
                    <a:pt x="1037" y="279"/>
                  </a:cubicBezTo>
                  <a:cubicBezTo>
                    <a:pt x="929" y="160"/>
                    <a:pt x="799" y="40"/>
                    <a:pt x="632" y="17"/>
                  </a:cubicBezTo>
                  <a:cubicBezTo>
                    <a:pt x="594" y="6"/>
                    <a:pt x="554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4856250" y="4914600"/>
              <a:ext cx="30500" cy="27625"/>
            </a:xfrm>
            <a:custGeom>
              <a:avLst/>
              <a:gdLst/>
              <a:ahLst/>
              <a:cxnLst/>
              <a:rect l="l" t="t" r="r" b="b"/>
              <a:pathLst>
                <a:path w="1220" h="1105" extrusionOk="0">
                  <a:moveTo>
                    <a:pt x="521" y="1"/>
                  </a:moveTo>
                  <a:cubicBezTo>
                    <a:pt x="473" y="1"/>
                    <a:pt x="427" y="10"/>
                    <a:pt x="381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0" y="351"/>
                    <a:pt x="0" y="458"/>
                    <a:pt x="12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75" y="995"/>
                    <a:pt x="408" y="1105"/>
                    <a:pt x="635" y="1105"/>
                  </a:cubicBezTo>
                  <a:cubicBezTo>
                    <a:pt x="934" y="1105"/>
                    <a:pt x="1220" y="915"/>
                    <a:pt x="1179" y="529"/>
                  </a:cubicBezTo>
                  <a:cubicBezTo>
                    <a:pt x="1167" y="446"/>
                    <a:pt x="1096" y="351"/>
                    <a:pt x="1036" y="279"/>
                  </a:cubicBezTo>
                  <a:cubicBezTo>
                    <a:pt x="941" y="160"/>
                    <a:pt x="798" y="41"/>
                    <a:pt x="643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191400" y="4861900"/>
              <a:ext cx="18275" cy="16275"/>
            </a:xfrm>
            <a:custGeom>
              <a:avLst/>
              <a:gdLst/>
              <a:ahLst/>
              <a:cxnLst/>
              <a:rect l="l" t="t" r="r" b="b"/>
              <a:pathLst>
                <a:path w="731" h="651" extrusionOk="0">
                  <a:moveTo>
                    <a:pt x="343" y="1"/>
                  </a:moveTo>
                  <a:cubicBezTo>
                    <a:pt x="308" y="1"/>
                    <a:pt x="271" y="6"/>
                    <a:pt x="239" y="6"/>
                  </a:cubicBezTo>
                  <a:cubicBezTo>
                    <a:pt x="156" y="18"/>
                    <a:pt x="84" y="66"/>
                    <a:pt x="37" y="137"/>
                  </a:cubicBezTo>
                  <a:cubicBezTo>
                    <a:pt x="1" y="196"/>
                    <a:pt x="1" y="256"/>
                    <a:pt x="25" y="316"/>
                  </a:cubicBezTo>
                  <a:cubicBezTo>
                    <a:pt x="25" y="363"/>
                    <a:pt x="37" y="411"/>
                    <a:pt x="49" y="458"/>
                  </a:cubicBezTo>
                  <a:cubicBezTo>
                    <a:pt x="115" y="587"/>
                    <a:pt x="255" y="651"/>
                    <a:pt x="389" y="651"/>
                  </a:cubicBezTo>
                  <a:cubicBezTo>
                    <a:pt x="565" y="651"/>
                    <a:pt x="730" y="539"/>
                    <a:pt x="703" y="316"/>
                  </a:cubicBezTo>
                  <a:cubicBezTo>
                    <a:pt x="703" y="256"/>
                    <a:pt x="656" y="208"/>
                    <a:pt x="632" y="173"/>
                  </a:cubicBezTo>
                  <a:cubicBezTo>
                    <a:pt x="572" y="101"/>
                    <a:pt x="501" y="18"/>
                    <a:pt x="394" y="6"/>
                  </a:cubicBezTo>
                  <a:cubicBezTo>
                    <a:pt x="378" y="2"/>
                    <a:pt x="361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4902100" y="5080975"/>
              <a:ext cx="18075" cy="16300"/>
            </a:xfrm>
            <a:custGeom>
              <a:avLst/>
              <a:gdLst/>
              <a:ahLst/>
              <a:cxnLst/>
              <a:rect l="l" t="t" r="r" b="b"/>
              <a:pathLst>
                <a:path w="723" h="652" extrusionOk="0">
                  <a:moveTo>
                    <a:pt x="339" y="1"/>
                  </a:moveTo>
                  <a:cubicBezTo>
                    <a:pt x="307" y="1"/>
                    <a:pt x="270" y="6"/>
                    <a:pt x="238" y="6"/>
                  </a:cubicBezTo>
                  <a:cubicBezTo>
                    <a:pt x="143" y="30"/>
                    <a:pt x="71" y="65"/>
                    <a:pt x="24" y="149"/>
                  </a:cubicBezTo>
                  <a:cubicBezTo>
                    <a:pt x="0" y="208"/>
                    <a:pt x="0" y="268"/>
                    <a:pt x="12" y="327"/>
                  </a:cubicBezTo>
                  <a:cubicBezTo>
                    <a:pt x="12" y="363"/>
                    <a:pt x="24" y="411"/>
                    <a:pt x="48" y="458"/>
                  </a:cubicBezTo>
                  <a:cubicBezTo>
                    <a:pt x="110" y="588"/>
                    <a:pt x="248" y="652"/>
                    <a:pt x="382" y="652"/>
                  </a:cubicBezTo>
                  <a:cubicBezTo>
                    <a:pt x="556" y="652"/>
                    <a:pt x="723" y="543"/>
                    <a:pt x="703" y="327"/>
                  </a:cubicBezTo>
                  <a:cubicBezTo>
                    <a:pt x="703" y="268"/>
                    <a:pt x="655" y="220"/>
                    <a:pt x="619" y="173"/>
                  </a:cubicBezTo>
                  <a:cubicBezTo>
                    <a:pt x="560" y="101"/>
                    <a:pt x="488" y="30"/>
                    <a:pt x="381" y="6"/>
                  </a:cubicBezTo>
                  <a:cubicBezTo>
                    <a:pt x="369" y="2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5067300" y="4533750"/>
              <a:ext cx="17950" cy="16150"/>
            </a:xfrm>
            <a:custGeom>
              <a:avLst/>
              <a:gdLst/>
              <a:ahLst/>
              <a:cxnLst/>
              <a:rect l="l" t="t" r="r" b="b"/>
              <a:pathLst>
                <a:path w="718" h="646" extrusionOk="0">
                  <a:moveTo>
                    <a:pt x="339" y="1"/>
                  </a:moveTo>
                  <a:cubicBezTo>
                    <a:pt x="307" y="1"/>
                    <a:pt x="270" y="11"/>
                    <a:pt x="238" y="11"/>
                  </a:cubicBezTo>
                  <a:cubicBezTo>
                    <a:pt x="143" y="23"/>
                    <a:pt x="71" y="71"/>
                    <a:pt x="24" y="142"/>
                  </a:cubicBezTo>
                  <a:cubicBezTo>
                    <a:pt x="0" y="202"/>
                    <a:pt x="0" y="261"/>
                    <a:pt x="12" y="321"/>
                  </a:cubicBezTo>
                  <a:cubicBezTo>
                    <a:pt x="12" y="369"/>
                    <a:pt x="24" y="404"/>
                    <a:pt x="48" y="452"/>
                  </a:cubicBezTo>
                  <a:cubicBezTo>
                    <a:pt x="110" y="581"/>
                    <a:pt x="248" y="645"/>
                    <a:pt x="381" y="645"/>
                  </a:cubicBezTo>
                  <a:cubicBezTo>
                    <a:pt x="554" y="645"/>
                    <a:pt x="718" y="536"/>
                    <a:pt x="691" y="321"/>
                  </a:cubicBezTo>
                  <a:cubicBezTo>
                    <a:pt x="691" y="261"/>
                    <a:pt x="655" y="214"/>
                    <a:pt x="619" y="166"/>
                  </a:cubicBezTo>
                  <a:cubicBezTo>
                    <a:pt x="560" y="95"/>
                    <a:pt x="488" y="23"/>
                    <a:pt x="381" y="11"/>
                  </a:cubicBezTo>
                  <a:cubicBezTo>
                    <a:pt x="369" y="3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5336375" y="49570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84" y="0"/>
                  </a:moveTo>
                  <a:cubicBezTo>
                    <a:pt x="60" y="0"/>
                    <a:pt x="24" y="24"/>
                    <a:pt x="12" y="60"/>
                  </a:cubicBezTo>
                  <a:cubicBezTo>
                    <a:pt x="0" y="72"/>
                    <a:pt x="0" y="95"/>
                    <a:pt x="12" y="119"/>
                  </a:cubicBezTo>
                  <a:cubicBezTo>
                    <a:pt x="12" y="131"/>
                    <a:pt x="12" y="143"/>
                    <a:pt x="24" y="167"/>
                  </a:cubicBezTo>
                  <a:cubicBezTo>
                    <a:pt x="45" y="214"/>
                    <a:pt x="101" y="238"/>
                    <a:pt x="153" y="238"/>
                  </a:cubicBezTo>
                  <a:cubicBezTo>
                    <a:pt x="220" y="238"/>
                    <a:pt x="282" y="199"/>
                    <a:pt x="262" y="119"/>
                  </a:cubicBezTo>
                  <a:cubicBezTo>
                    <a:pt x="262" y="107"/>
                    <a:pt x="250" y="72"/>
                    <a:pt x="238" y="60"/>
                  </a:cubicBezTo>
                  <a:cubicBezTo>
                    <a:pt x="203" y="24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5366425" y="4581525"/>
              <a:ext cx="43950" cy="36275"/>
            </a:xfrm>
            <a:custGeom>
              <a:avLst/>
              <a:gdLst/>
              <a:ahLst/>
              <a:cxnLst/>
              <a:rect l="l" t="t" r="r" b="b"/>
              <a:pathLst>
                <a:path w="1758" h="1451" extrusionOk="0">
                  <a:moveTo>
                    <a:pt x="917" y="0"/>
                  </a:moveTo>
                  <a:cubicBezTo>
                    <a:pt x="792" y="0"/>
                    <a:pt x="668" y="32"/>
                    <a:pt x="560" y="101"/>
                  </a:cubicBezTo>
                  <a:cubicBezTo>
                    <a:pt x="25" y="446"/>
                    <a:pt x="1" y="1267"/>
                    <a:pt x="679" y="1434"/>
                  </a:cubicBezTo>
                  <a:cubicBezTo>
                    <a:pt x="723" y="1445"/>
                    <a:pt x="767" y="1450"/>
                    <a:pt x="810" y="1450"/>
                  </a:cubicBezTo>
                  <a:cubicBezTo>
                    <a:pt x="1053" y="1450"/>
                    <a:pt x="1290" y="1292"/>
                    <a:pt x="1441" y="1101"/>
                  </a:cubicBezTo>
                  <a:cubicBezTo>
                    <a:pt x="1513" y="1005"/>
                    <a:pt x="1572" y="922"/>
                    <a:pt x="1620" y="803"/>
                  </a:cubicBezTo>
                  <a:cubicBezTo>
                    <a:pt x="1757" y="345"/>
                    <a:pt x="1332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5283375" y="4473925"/>
              <a:ext cx="43975" cy="36225"/>
            </a:xfrm>
            <a:custGeom>
              <a:avLst/>
              <a:gdLst/>
              <a:ahLst/>
              <a:cxnLst/>
              <a:rect l="l" t="t" r="r" b="b"/>
              <a:pathLst>
                <a:path w="1759" h="1449" extrusionOk="0">
                  <a:moveTo>
                    <a:pt x="913" y="1"/>
                  </a:moveTo>
                  <a:cubicBezTo>
                    <a:pt x="793" y="1"/>
                    <a:pt x="674" y="30"/>
                    <a:pt x="572" y="95"/>
                  </a:cubicBezTo>
                  <a:cubicBezTo>
                    <a:pt x="37" y="452"/>
                    <a:pt x="1" y="1273"/>
                    <a:pt x="692" y="1428"/>
                  </a:cubicBezTo>
                  <a:cubicBezTo>
                    <a:pt x="738" y="1442"/>
                    <a:pt x="786" y="1449"/>
                    <a:pt x="833" y="1449"/>
                  </a:cubicBezTo>
                  <a:cubicBezTo>
                    <a:pt x="1064" y="1449"/>
                    <a:pt x="1294" y="1294"/>
                    <a:pt x="1442" y="1107"/>
                  </a:cubicBezTo>
                  <a:cubicBezTo>
                    <a:pt x="1513" y="1011"/>
                    <a:pt x="1584" y="928"/>
                    <a:pt x="1620" y="809"/>
                  </a:cubicBezTo>
                  <a:cubicBezTo>
                    <a:pt x="1759" y="348"/>
                    <a:pt x="1325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267125" y="4841800"/>
              <a:ext cx="63175" cy="37825"/>
            </a:xfrm>
            <a:custGeom>
              <a:avLst/>
              <a:gdLst/>
              <a:ahLst/>
              <a:cxnLst/>
              <a:rect l="l" t="t" r="r" b="b"/>
              <a:pathLst>
                <a:path w="2527" h="1513" extrusionOk="0">
                  <a:moveTo>
                    <a:pt x="1161" y="1"/>
                  </a:moveTo>
                  <a:cubicBezTo>
                    <a:pt x="1068" y="1"/>
                    <a:pt x="976" y="15"/>
                    <a:pt x="889" y="48"/>
                  </a:cubicBezTo>
                  <a:cubicBezTo>
                    <a:pt x="1" y="368"/>
                    <a:pt x="361" y="1513"/>
                    <a:pt x="1244" y="1513"/>
                  </a:cubicBezTo>
                  <a:cubicBezTo>
                    <a:pt x="1249" y="1513"/>
                    <a:pt x="1254" y="1513"/>
                    <a:pt x="1258" y="1512"/>
                  </a:cubicBezTo>
                  <a:cubicBezTo>
                    <a:pt x="1496" y="1512"/>
                    <a:pt x="1734" y="1441"/>
                    <a:pt x="1901" y="1286"/>
                  </a:cubicBezTo>
                  <a:cubicBezTo>
                    <a:pt x="2527" y="744"/>
                    <a:pt x="1819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084775" y="4838825"/>
              <a:ext cx="62750" cy="37825"/>
            </a:xfrm>
            <a:custGeom>
              <a:avLst/>
              <a:gdLst/>
              <a:ahLst/>
              <a:cxnLst/>
              <a:rect l="l" t="t" r="r" b="b"/>
              <a:pathLst>
                <a:path w="2510" h="1513" extrusionOk="0">
                  <a:moveTo>
                    <a:pt x="1148" y="0"/>
                  </a:moveTo>
                  <a:cubicBezTo>
                    <a:pt x="1054" y="0"/>
                    <a:pt x="961" y="15"/>
                    <a:pt x="873" y="48"/>
                  </a:cubicBezTo>
                  <a:cubicBezTo>
                    <a:pt x="1" y="378"/>
                    <a:pt x="353" y="1513"/>
                    <a:pt x="1227" y="1513"/>
                  </a:cubicBezTo>
                  <a:cubicBezTo>
                    <a:pt x="1235" y="1513"/>
                    <a:pt x="1245" y="1513"/>
                    <a:pt x="1254" y="1512"/>
                  </a:cubicBezTo>
                  <a:cubicBezTo>
                    <a:pt x="1492" y="1512"/>
                    <a:pt x="1730" y="1429"/>
                    <a:pt x="1885" y="1286"/>
                  </a:cubicBezTo>
                  <a:cubicBezTo>
                    <a:pt x="2510" y="734"/>
                    <a:pt x="1804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5101525" y="4631250"/>
              <a:ext cx="84250" cy="66675"/>
            </a:xfrm>
            <a:custGeom>
              <a:avLst/>
              <a:gdLst/>
              <a:ahLst/>
              <a:cxnLst/>
              <a:rect l="l" t="t" r="r" b="b"/>
              <a:pathLst>
                <a:path w="3370" h="2667" extrusionOk="0">
                  <a:moveTo>
                    <a:pt x="1607" y="1"/>
                  </a:moveTo>
                  <a:cubicBezTo>
                    <a:pt x="1446" y="1"/>
                    <a:pt x="1281" y="32"/>
                    <a:pt x="1119" y="100"/>
                  </a:cubicBezTo>
                  <a:cubicBezTo>
                    <a:pt x="0" y="576"/>
                    <a:pt x="405" y="2338"/>
                    <a:pt x="1453" y="2624"/>
                  </a:cubicBezTo>
                  <a:cubicBezTo>
                    <a:pt x="1556" y="2652"/>
                    <a:pt x="1661" y="2666"/>
                    <a:pt x="1765" y="2666"/>
                  </a:cubicBezTo>
                  <a:cubicBezTo>
                    <a:pt x="2228" y="2666"/>
                    <a:pt x="2677" y="2399"/>
                    <a:pt x="2882" y="1981"/>
                  </a:cubicBezTo>
                  <a:cubicBezTo>
                    <a:pt x="3369" y="1056"/>
                    <a:pt x="2547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4844050" y="4783675"/>
              <a:ext cx="84575" cy="66800"/>
            </a:xfrm>
            <a:custGeom>
              <a:avLst/>
              <a:gdLst/>
              <a:ahLst/>
              <a:cxnLst/>
              <a:rect l="l" t="t" r="r" b="b"/>
              <a:pathLst>
                <a:path w="3383" h="2672" extrusionOk="0">
                  <a:moveTo>
                    <a:pt x="1616" y="1"/>
                  </a:moveTo>
                  <a:cubicBezTo>
                    <a:pt x="1456" y="1"/>
                    <a:pt x="1292" y="31"/>
                    <a:pt x="1131" y="99"/>
                  </a:cubicBezTo>
                  <a:cubicBezTo>
                    <a:pt x="0" y="563"/>
                    <a:pt x="393" y="2349"/>
                    <a:pt x="1477" y="2635"/>
                  </a:cubicBezTo>
                  <a:cubicBezTo>
                    <a:pt x="1572" y="2660"/>
                    <a:pt x="1670" y="2672"/>
                    <a:pt x="1767" y="2672"/>
                  </a:cubicBezTo>
                  <a:cubicBezTo>
                    <a:pt x="2229" y="2672"/>
                    <a:pt x="2687" y="2405"/>
                    <a:pt x="2894" y="1992"/>
                  </a:cubicBezTo>
                  <a:cubicBezTo>
                    <a:pt x="3382" y="1066"/>
                    <a:pt x="2557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5384000" y="4937500"/>
              <a:ext cx="57875" cy="45525"/>
            </a:xfrm>
            <a:custGeom>
              <a:avLst/>
              <a:gdLst/>
              <a:ahLst/>
              <a:cxnLst/>
              <a:rect l="l" t="t" r="r" b="b"/>
              <a:pathLst>
                <a:path w="2315" h="1821" extrusionOk="0">
                  <a:moveTo>
                    <a:pt x="1100" y="1"/>
                  </a:moveTo>
                  <a:cubicBezTo>
                    <a:pt x="989" y="1"/>
                    <a:pt x="875" y="21"/>
                    <a:pt x="762" y="66"/>
                  </a:cubicBezTo>
                  <a:cubicBezTo>
                    <a:pt x="0" y="375"/>
                    <a:pt x="274" y="1602"/>
                    <a:pt x="1012" y="1792"/>
                  </a:cubicBezTo>
                  <a:cubicBezTo>
                    <a:pt x="1079" y="1812"/>
                    <a:pt x="1149" y="1821"/>
                    <a:pt x="1218" y="1821"/>
                  </a:cubicBezTo>
                  <a:cubicBezTo>
                    <a:pt x="1529" y="1821"/>
                    <a:pt x="1843" y="1634"/>
                    <a:pt x="1989" y="1352"/>
                  </a:cubicBezTo>
                  <a:cubicBezTo>
                    <a:pt x="2315" y="720"/>
                    <a:pt x="176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5262550" y="4942700"/>
              <a:ext cx="17875" cy="16700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77" y="1"/>
                  </a:moveTo>
                  <a:cubicBezTo>
                    <a:pt x="453" y="1"/>
                    <a:pt x="405" y="1"/>
                    <a:pt x="370" y="12"/>
                  </a:cubicBezTo>
                  <a:cubicBezTo>
                    <a:pt x="215" y="84"/>
                    <a:pt x="1" y="239"/>
                    <a:pt x="36" y="441"/>
                  </a:cubicBezTo>
                  <a:cubicBezTo>
                    <a:pt x="48" y="536"/>
                    <a:pt x="131" y="632"/>
                    <a:pt x="227" y="655"/>
                  </a:cubicBezTo>
                  <a:cubicBezTo>
                    <a:pt x="262" y="667"/>
                    <a:pt x="310" y="667"/>
                    <a:pt x="358" y="667"/>
                  </a:cubicBezTo>
                  <a:cubicBezTo>
                    <a:pt x="405" y="667"/>
                    <a:pt x="429" y="667"/>
                    <a:pt x="477" y="655"/>
                  </a:cubicBezTo>
                  <a:cubicBezTo>
                    <a:pt x="512" y="644"/>
                    <a:pt x="536" y="620"/>
                    <a:pt x="560" y="584"/>
                  </a:cubicBezTo>
                  <a:cubicBezTo>
                    <a:pt x="632" y="524"/>
                    <a:pt x="679" y="465"/>
                    <a:pt x="703" y="393"/>
                  </a:cubicBezTo>
                  <a:cubicBezTo>
                    <a:pt x="715" y="286"/>
                    <a:pt x="667" y="179"/>
                    <a:pt x="608" y="108"/>
                  </a:cubicBezTo>
                  <a:cubicBezTo>
                    <a:pt x="584" y="60"/>
                    <a:pt x="536" y="2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5171475" y="4942700"/>
              <a:ext cx="29775" cy="27700"/>
            </a:xfrm>
            <a:custGeom>
              <a:avLst/>
              <a:gdLst/>
              <a:ahLst/>
              <a:cxnLst/>
              <a:rect l="l" t="t" r="r" b="b"/>
              <a:pathLst>
                <a:path w="1191" h="1108" extrusionOk="0">
                  <a:moveTo>
                    <a:pt x="548" y="1"/>
                  </a:moveTo>
                  <a:cubicBezTo>
                    <a:pt x="488" y="24"/>
                    <a:pt x="429" y="48"/>
                    <a:pt x="369" y="84"/>
                  </a:cubicBezTo>
                  <a:cubicBezTo>
                    <a:pt x="250" y="155"/>
                    <a:pt x="131" y="227"/>
                    <a:pt x="72" y="346"/>
                  </a:cubicBezTo>
                  <a:cubicBezTo>
                    <a:pt x="0" y="501"/>
                    <a:pt x="36" y="691"/>
                    <a:pt x="107" y="858"/>
                  </a:cubicBezTo>
                  <a:cubicBezTo>
                    <a:pt x="143" y="941"/>
                    <a:pt x="191" y="1048"/>
                    <a:pt x="286" y="1072"/>
                  </a:cubicBezTo>
                  <a:cubicBezTo>
                    <a:pt x="322" y="1108"/>
                    <a:pt x="381" y="1108"/>
                    <a:pt x="441" y="1108"/>
                  </a:cubicBezTo>
                  <a:cubicBezTo>
                    <a:pt x="762" y="1096"/>
                    <a:pt x="1143" y="894"/>
                    <a:pt x="1179" y="572"/>
                  </a:cubicBezTo>
                  <a:cubicBezTo>
                    <a:pt x="1191" y="393"/>
                    <a:pt x="1096" y="215"/>
                    <a:pt x="953" y="120"/>
                  </a:cubicBezTo>
                  <a:cubicBezTo>
                    <a:pt x="893" y="84"/>
                    <a:pt x="822" y="60"/>
                    <a:pt x="738" y="3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5355575" y="4656225"/>
              <a:ext cx="91250" cy="78900"/>
            </a:xfrm>
            <a:custGeom>
              <a:avLst/>
              <a:gdLst/>
              <a:ahLst/>
              <a:cxnLst/>
              <a:rect l="l" t="t" r="r" b="b"/>
              <a:pathLst>
                <a:path w="3650" h="3156" extrusionOk="0">
                  <a:moveTo>
                    <a:pt x="2258" y="0"/>
                  </a:moveTo>
                  <a:cubicBezTo>
                    <a:pt x="989" y="0"/>
                    <a:pt x="0" y="1887"/>
                    <a:pt x="1209" y="2863"/>
                  </a:cubicBezTo>
                  <a:cubicBezTo>
                    <a:pt x="1462" y="3061"/>
                    <a:pt x="1780" y="3156"/>
                    <a:pt x="2101" y="3156"/>
                  </a:cubicBezTo>
                  <a:cubicBezTo>
                    <a:pt x="2612" y="3156"/>
                    <a:pt x="3129" y="2916"/>
                    <a:pt x="3399" y="2470"/>
                  </a:cubicBezTo>
                  <a:cubicBezTo>
                    <a:pt x="3578" y="2173"/>
                    <a:pt x="3649" y="1804"/>
                    <a:pt x="3638" y="1446"/>
                  </a:cubicBezTo>
                  <a:cubicBezTo>
                    <a:pt x="3614" y="1030"/>
                    <a:pt x="3483" y="601"/>
                    <a:pt x="3161" y="339"/>
                  </a:cubicBezTo>
                  <a:cubicBezTo>
                    <a:pt x="2861" y="102"/>
                    <a:pt x="2552" y="0"/>
                    <a:pt x="2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22456156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4"/>
          <p:cNvSpPr/>
          <p:nvPr/>
        </p:nvSpPr>
        <p:spPr>
          <a:xfrm rot="-164870">
            <a:off x="7770572" y="-3959761"/>
            <a:ext cx="11775870" cy="10229723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613" name="Google Shape;613;p34"/>
          <p:cNvSpPr txBox="1">
            <a:spLocks noGrp="1"/>
          </p:cNvSpPr>
          <p:nvPr>
            <p:ph type="title"/>
          </p:nvPr>
        </p:nvSpPr>
        <p:spPr>
          <a:xfrm>
            <a:off x="1141160" y="805320"/>
            <a:ext cx="1234800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4" name="Google Shape;614;p34"/>
          <p:cNvSpPr txBox="1">
            <a:spLocks noGrp="1"/>
          </p:cNvSpPr>
          <p:nvPr>
            <p:ph type="subTitle" idx="1"/>
          </p:nvPr>
        </p:nvSpPr>
        <p:spPr>
          <a:xfrm>
            <a:off x="1141240" y="2778880"/>
            <a:ext cx="358560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5" name="Google Shape;615;p34"/>
          <p:cNvSpPr txBox="1">
            <a:spLocks noGrp="1"/>
          </p:cNvSpPr>
          <p:nvPr>
            <p:ph type="subTitle" idx="2"/>
          </p:nvPr>
        </p:nvSpPr>
        <p:spPr>
          <a:xfrm>
            <a:off x="5684235" y="2778880"/>
            <a:ext cx="346560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6" name="Google Shape;616;p34"/>
          <p:cNvSpPr txBox="1">
            <a:spLocks noGrp="1"/>
          </p:cNvSpPr>
          <p:nvPr>
            <p:ph type="subTitle" idx="3"/>
          </p:nvPr>
        </p:nvSpPr>
        <p:spPr>
          <a:xfrm>
            <a:off x="1141256" y="5289365"/>
            <a:ext cx="358560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7" name="Google Shape;617;p34"/>
          <p:cNvSpPr txBox="1">
            <a:spLocks noGrp="1"/>
          </p:cNvSpPr>
          <p:nvPr>
            <p:ph type="subTitle" idx="4"/>
          </p:nvPr>
        </p:nvSpPr>
        <p:spPr>
          <a:xfrm>
            <a:off x="5684235" y="5289365"/>
            <a:ext cx="346560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8" name="Google Shape;618;p34"/>
          <p:cNvSpPr txBox="1">
            <a:spLocks noGrp="1"/>
          </p:cNvSpPr>
          <p:nvPr>
            <p:ph type="subTitle" idx="5"/>
          </p:nvPr>
        </p:nvSpPr>
        <p:spPr>
          <a:xfrm>
            <a:off x="1141256" y="3420600"/>
            <a:ext cx="358560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19" name="Google Shape;619;p34"/>
          <p:cNvSpPr txBox="1">
            <a:spLocks noGrp="1"/>
          </p:cNvSpPr>
          <p:nvPr>
            <p:ph type="subTitle" idx="6"/>
          </p:nvPr>
        </p:nvSpPr>
        <p:spPr>
          <a:xfrm>
            <a:off x="5684251" y="3420600"/>
            <a:ext cx="346560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0" name="Google Shape;620;p34"/>
          <p:cNvSpPr txBox="1">
            <a:spLocks noGrp="1"/>
          </p:cNvSpPr>
          <p:nvPr>
            <p:ph type="subTitle" idx="7"/>
          </p:nvPr>
        </p:nvSpPr>
        <p:spPr>
          <a:xfrm>
            <a:off x="1141256" y="5926560"/>
            <a:ext cx="358560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1" name="Google Shape;621;p34"/>
          <p:cNvSpPr txBox="1">
            <a:spLocks noGrp="1"/>
          </p:cNvSpPr>
          <p:nvPr>
            <p:ph type="subTitle" idx="8"/>
          </p:nvPr>
        </p:nvSpPr>
        <p:spPr>
          <a:xfrm>
            <a:off x="5684251" y="5926560"/>
            <a:ext cx="346560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22" name="Google Shape;622;p34"/>
          <p:cNvPicPr preferRelativeResize="0"/>
          <p:nvPr/>
        </p:nvPicPr>
        <p:blipFill rotWithShape="1">
          <a:blip r:embed="rId2">
            <a:alphaModFix/>
          </a:blip>
          <a:srcRect l="34841" t="12748" r="28186" b="30313"/>
          <a:stretch/>
        </p:blipFill>
        <p:spPr>
          <a:xfrm rot="-4568417" flipH="1">
            <a:off x="12380338" y="2768521"/>
            <a:ext cx="4158915" cy="360279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34"/>
          <p:cNvSpPr/>
          <p:nvPr/>
        </p:nvSpPr>
        <p:spPr>
          <a:xfrm rot="-5400000">
            <a:off x="2018602" y="6779516"/>
            <a:ext cx="3290854" cy="404044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624" name="Google Shape;624;p34"/>
          <p:cNvGrpSpPr/>
          <p:nvPr/>
        </p:nvGrpSpPr>
        <p:grpSpPr>
          <a:xfrm rot="1940491">
            <a:off x="12751905" y="6068311"/>
            <a:ext cx="1474680" cy="1331702"/>
            <a:chOff x="4844050" y="4473925"/>
            <a:chExt cx="690275" cy="623350"/>
          </a:xfrm>
        </p:grpSpPr>
        <p:sp>
          <p:nvSpPr>
            <p:cNvPr id="625" name="Google Shape;625;p34"/>
            <p:cNvSpPr/>
            <p:nvPr/>
          </p:nvSpPr>
          <p:spPr>
            <a:xfrm>
              <a:off x="5258375" y="4704950"/>
              <a:ext cx="39925" cy="25350"/>
            </a:xfrm>
            <a:custGeom>
              <a:avLst/>
              <a:gdLst/>
              <a:ahLst/>
              <a:cxnLst/>
              <a:rect l="l" t="t" r="r" b="b"/>
              <a:pathLst>
                <a:path w="1597" h="1014" extrusionOk="0">
                  <a:moveTo>
                    <a:pt x="836" y="0"/>
                  </a:moveTo>
                  <a:cubicBezTo>
                    <a:pt x="506" y="0"/>
                    <a:pt x="152" y="125"/>
                    <a:pt x="37" y="438"/>
                  </a:cubicBezTo>
                  <a:cubicBezTo>
                    <a:pt x="25" y="486"/>
                    <a:pt x="1" y="521"/>
                    <a:pt x="1" y="581"/>
                  </a:cubicBezTo>
                  <a:cubicBezTo>
                    <a:pt x="25" y="783"/>
                    <a:pt x="215" y="914"/>
                    <a:pt x="406" y="974"/>
                  </a:cubicBezTo>
                  <a:cubicBezTo>
                    <a:pt x="513" y="1001"/>
                    <a:pt x="623" y="1014"/>
                    <a:pt x="733" y="1014"/>
                  </a:cubicBezTo>
                  <a:cubicBezTo>
                    <a:pt x="915" y="1014"/>
                    <a:pt x="1095" y="977"/>
                    <a:pt x="1251" y="902"/>
                  </a:cubicBezTo>
                  <a:cubicBezTo>
                    <a:pt x="1418" y="819"/>
                    <a:pt x="1572" y="688"/>
                    <a:pt x="1584" y="509"/>
                  </a:cubicBezTo>
                  <a:cubicBezTo>
                    <a:pt x="1596" y="319"/>
                    <a:pt x="1430" y="128"/>
                    <a:pt x="1239" y="69"/>
                  </a:cubicBezTo>
                  <a:cubicBezTo>
                    <a:pt x="1125" y="25"/>
                    <a:pt x="983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5292325" y="4764525"/>
              <a:ext cx="54775" cy="34250"/>
            </a:xfrm>
            <a:custGeom>
              <a:avLst/>
              <a:gdLst/>
              <a:ahLst/>
              <a:cxnLst/>
              <a:rect l="l" t="t" r="r" b="b"/>
              <a:pathLst>
                <a:path w="2191" h="1370" extrusionOk="0">
                  <a:moveTo>
                    <a:pt x="1144" y="1"/>
                  </a:moveTo>
                  <a:cubicBezTo>
                    <a:pt x="686" y="1"/>
                    <a:pt x="205" y="172"/>
                    <a:pt x="48" y="603"/>
                  </a:cubicBezTo>
                  <a:cubicBezTo>
                    <a:pt x="12" y="662"/>
                    <a:pt x="0" y="734"/>
                    <a:pt x="12" y="793"/>
                  </a:cubicBezTo>
                  <a:cubicBezTo>
                    <a:pt x="36" y="1055"/>
                    <a:pt x="298" y="1234"/>
                    <a:pt x="548" y="1317"/>
                  </a:cubicBezTo>
                  <a:cubicBezTo>
                    <a:pt x="691" y="1352"/>
                    <a:pt x="837" y="1369"/>
                    <a:pt x="982" y="1369"/>
                  </a:cubicBezTo>
                  <a:cubicBezTo>
                    <a:pt x="1236" y="1369"/>
                    <a:pt x="1487" y="1316"/>
                    <a:pt x="1715" y="1210"/>
                  </a:cubicBezTo>
                  <a:cubicBezTo>
                    <a:pt x="1917" y="1103"/>
                    <a:pt x="2131" y="924"/>
                    <a:pt x="2155" y="686"/>
                  </a:cubicBezTo>
                  <a:cubicBezTo>
                    <a:pt x="2191" y="424"/>
                    <a:pt x="1965" y="162"/>
                    <a:pt x="1703" y="91"/>
                  </a:cubicBezTo>
                  <a:cubicBezTo>
                    <a:pt x="1540" y="33"/>
                    <a:pt x="1344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5373625" y="4796450"/>
              <a:ext cx="53850" cy="43000"/>
            </a:xfrm>
            <a:custGeom>
              <a:avLst/>
              <a:gdLst/>
              <a:ahLst/>
              <a:cxnLst/>
              <a:rect l="l" t="t" r="r" b="b"/>
              <a:pathLst>
                <a:path w="2154" h="1720" extrusionOk="0">
                  <a:moveTo>
                    <a:pt x="1148" y="1"/>
                  </a:moveTo>
                  <a:cubicBezTo>
                    <a:pt x="573" y="1"/>
                    <a:pt x="0" y="437"/>
                    <a:pt x="260" y="1112"/>
                  </a:cubicBezTo>
                  <a:cubicBezTo>
                    <a:pt x="320" y="1255"/>
                    <a:pt x="439" y="1362"/>
                    <a:pt x="570" y="1445"/>
                  </a:cubicBezTo>
                  <a:cubicBezTo>
                    <a:pt x="775" y="1593"/>
                    <a:pt x="1013" y="1720"/>
                    <a:pt x="1274" y="1720"/>
                  </a:cubicBezTo>
                  <a:cubicBezTo>
                    <a:pt x="1285" y="1720"/>
                    <a:pt x="1297" y="1720"/>
                    <a:pt x="1308" y="1719"/>
                  </a:cubicBezTo>
                  <a:cubicBezTo>
                    <a:pt x="1439" y="1707"/>
                    <a:pt x="1570" y="1660"/>
                    <a:pt x="1689" y="1600"/>
                  </a:cubicBezTo>
                  <a:cubicBezTo>
                    <a:pt x="1904" y="1493"/>
                    <a:pt x="2070" y="1326"/>
                    <a:pt x="2118" y="1088"/>
                  </a:cubicBezTo>
                  <a:cubicBezTo>
                    <a:pt x="2154" y="945"/>
                    <a:pt x="2106" y="779"/>
                    <a:pt x="2046" y="636"/>
                  </a:cubicBezTo>
                  <a:cubicBezTo>
                    <a:pt x="1999" y="517"/>
                    <a:pt x="1939" y="409"/>
                    <a:pt x="1868" y="302"/>
                  </a:cubicBezTo>
                  <a:cubicBezTo>
                    <a:pt x="1683" y="95"/>
                    <a:pt x="1415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5259650" y="4621825"/>
              <a:ext cx="34175" cy="27150"/>
            </a:xfrm>
            <a:custGeom>
              <a:avLst/>
              <a:gdLst/>
              <a:ahLst/>
              <a:cxnLst/>
              <a:rect l="l" t="t" r="r" b="b"/>
              <a:pathLst>
                <a:path w="1367" h="1086" extrusionOk="0">
                  <a:moveTo>
                    <a:pt x="736" y="1"/>
                  </a:moveTo>
                  <a:cubicBezTo>
                    <a:pt x="369" y="1"/>
                    <a:pt x="1" y="282"/>
                    <a:pt x="164" y="715"/>
                  </a:cubicBezTo>
                  <a:cubicBezTo>
                    <a:pt x="188" y="798"/>
                    <a:pt x="283" y="870"/>
                    <a:pt x="355" y="917"/>
                  </a:cubicBezTo>
                  <a:cubicBezTo>
                    <a:pt x="477" y="1007"/>
                    <a:pt x="631" y="1085"/>
                    <a:pt x="787" y="1085"/>
                  </a:cubicBezTo>
                  <a:cubicBezTo>
                    <a:pt x="798" y="1085"/>
                    <a:pt x="808" y="1085"/>
                    <a:pt x="819" y="1084"/>
                  </a:cubicBezTo>
                  <a:cubicBezTo>
                    <a:pt x="902" y="1084"/>
                    <a:pt x="974" y="1048"/>
                    <a:pt x="1069" y="1013"/>
                  </a:cubicBezTo>
                  <a:cubicBezTo>
                    <a:pt x="1200" y="953"/>
                    <a:pt x="1319" y="834"/>
                    <a:pt x="1355" y="691"/>
                  </a:cubicBezTo>
                  <a:cubicBezTo>
                    <a:pt x="1367" y="584"/>
                    <a:pt x="1343" y="501"/>
                    <a:pt x="1307" y="394"/>
                  </a:cubicBezTo>
                  <a:cubicBezTo>
                    <a:pt x="1283" y="322"/>
                    <a:pt x="1248" y="251"/>
                    <a:pt x="1188" y="191"/>
                  </a:cubicBezTo>
                  <a:cubicBezTo>
                    <a:pt x="1072" y="60"/>
                    <a:pt x="904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5499875" y="4617500"/>
              <a:ext cx="34450" cy="27000"/>
            </a:xfrm>
            <a:custGeom>
              <a:avLst/>
              <a:gdLst/>
              <a:ahLst/>
              <a:cxnLst/>
              <a:rect l="l" t="t" r="r" b="b"/>
              <a:pathLst>
                <a:path w="1378" h="1080" extrusionOk="0">
                  <a:moveTo>
                    <a:pt x="740" y="1"/>
                  </a:moveTo>
                  <a:cubicBezTo>
                    <a:pt x="369" y="1"/>
                    <a:pt x="0" y="277"/>
                    <a:pt x="163" y="709"/>
                  </a:cubicBezTo>
                  <a:cubicBezTo>
                    <a:pt x="199" y="793"/>
                    <a:pt x="283" y="864"/>
                    <a:pt x="366" y="912"/>
                  </a:cubicBezTo>
                  <a:cubicBezTo>
                    <a:pt x="488" y="1001"/>
                    <a:pt x="642" y="1080"/>
                    <a:pt x="788" y="1080"/>
                  </a:cubicBezTo>
                  <a:cubicBezTo>
                    <a:pt x="798" y="1080"/>
                    <a:pt x="808" y="1079"/>
                    <a:pt x="818" y="1079"/>
                  </a:cubicBezTo>
                  <a:cubicBezTo>
                    <a:pt x="914" y="1079"/>
                    <a:pt x="985" y="1043"/>
                    <a:pt x="1080" y="1007"/>
                  </a:cubicBezTo>
                  <a:cubicBezTo>
                    <a:pt x="1211" y="948"/>
                    <a:pt x="1330" y="828"/>
                    <a:pt x="1354" y="686"/>
                  </a:cubicBezTo>
                  <a:cubicBezTo>
                    <a:pt x="1378" y="590"/>
                    <a:pt x="1342" y="495"/>
                    <a:pt x="1318" y="388"/>
                  </a:cubicBezTo>
                  <a:cubicBezTo>
                    <a:pt x="1283" y="317"/>
                    <a:pt x="1259" y="245"/>
                    <a:pt x="1199" y="186"/>
                  </a:cubicBezTo>
                  <a:cubicBezTo>
                    <a:pt x="1080" y="58"/>
                    <a:pt x="910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4943200" y="4634300"/>
              <a:ext cx="34525" cy="26875"/>
            </a:xfrm>
            <a:custGeom>
              <a:avLst/>
              <a:gdLst/>
              <a:ahLst/>
              <a:cxnLst/>
              <a:rect l="l" t="t" r="r" b="b"/>
              <a:pathLst>
                <a:path w="1381" h="1075" extrusionOk="0">
                  <a:moveTo>
                    <a:pt x="753" y="0"/>
                  </a:moveTo>
                  <a:cubicBezTo>
                    <a:pt x="379" y="0"/>
                    <a:pt x="1" y="284"/>
                    <a:pt x="166" y="704"/>
                  </a:cubicBezTo>
                  <a:cubicBezTo>
                    <a:pt x="202" y="788"/>
                    <a:pt x="285" y="871"/>
                    <a:pt x="368" y="907"/>
                  </a:cubicBezTo>
                  <a:cubicBezTo>
                    <a:pt x="491" y="996"/>
                    <a:pt x="645" y="1074"/>
                    <a:pt x="791" y="1074"/>
                  </a:cubicBezTo>
                  <a:cubicBezTo>
                    <a:pt x="801" y="1074"/>
                    <a:pt x="811" y="1074"/>
                    <a:pt x="821" y="1073"/>
                  </a:cubicBezTo>
                  <a:cubicBezTo>
                    <a:pt x="916" y="1073"/>
                    <a:pt x="987" y="1049"/>
                    <a:pt x="1083" y="1002"/>
                  </a:cubicBezTo>
                  <a:cubicBezTo>
                    <a:pt x="1214" y="942"/>
                    <a:pt x="1333" y="823"/>
                    <a:pt x="1356" y="692"/>
                  </a:cubicBezTo>
                  <a:cubicBezTo>
                    <a:pt x="1380" y="585"/>
                    <a:pt x="1345" y="490"/>
                    <a:pt x="1321" y="395"/>
                  </a:cubicBezTo>
                  <a:cubicBezTo>
                    <a:pt x="1285" y="311"/>
                    <a:pt x="1261" y="240"/>
                    <a:pt x="1202" y="180"/>
                  </a:cubicBezTo>
                  <a:cubicBezTo>
                    <a:pt x="1085" y="56"/>
                    <a:pt x="9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5360050" y="4869525"/>
              <a:ext cx="24275" cy="19025"/>
            </a:xfrm>
            <a:custGeom>
              <a:avLst/>
              <a:gdLst/>
              <a:ahLst/>
              <a:cxnLst/>
              <a:rect l="l" t="t" r="r" b="b"/>
              <a:pathLst>
                <a:path w="971" h="761" extrusionOk="0">
                  <a:moveTo>
                    <a:pt x="527" y="1"/>
                  </a:moveTo>
                  <a:cubicBezTo>
                    <a:pt x="261" y="1"/>
                    <a:pt x="1" y="189"/>
                    <a:pt x="125" y="487"/>
                  </a:cubicBezTo>
                  <a:cubicBezTo>
                    <a:pt x="149" y="546"/>
                    <a:pt x="196" y="594"/>
                    <a:pt x="256" y="642"/>
                  </a:cubicBezTo>
                  <a:cubicBezTo>
                    <a:pt x="339" y="713"/>
                    <a:pt x="458" y="761"/>
                    <a:pt x="577" y="761"/>
                  </a:cubicBezTo>
                  <a:cubicBezTo>
                    <a:pt x="637" y="761"/>
                    <a:pt x="696" y="725"/>
                    <a:pt x="756" y="701"/>
                  </a:cubicBezTo>
                  <a:cubicBezTo>
                    <a:pt x="851" y="653"/>
                    <a:pt x="934" y="582"/>
                    <a:pt x="958" y="475"/>
                  </a:cubicBezTo>
                  <a:cubicBezTo>
                    <a:pt x="970" y="403"/>
                    <a:pt x="958" y="344"/>
                    <a:pt x="923" y="261"/>
                  </a:cubicBezTo>
                  <a:cubicBezTo>
                    <a:pt x="911" y="225"/>
                    <a:pt x="875" y="165"/>
                    <a:pt x="851" y="118"/>
                  </a:cubicBezTo>
                  <a:cubicBezTo>
                    <a:pt x="764" y="38"/>
                    <a:pt x="64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5190600" y="4558225"/>
              <a:ext cx="24050" cy="19275"/>
            </a:xfrm>
            <a:custGeom>
              <a:avLst/>
              <a:gdLst/>
              <a:ahLst/>
              <a:cxnLst/>
              <a:rect l="l" t="t" r="r" b="b"/>
              <a:pathLst>
                <a:path w="962" h="771" extrusionOk="0">
                  <a:moveTo>
                    <a:pt x="525" y="0"/>
                  </a:moveTo>
                  <a:cubicBezTo>
                    <a:pt x="262" y="0"/>
                    <a:pt x="1" y="200"/>
                    <a:pt x="116" y="497"/>
                  </a:cubicBezTo>
                  <a:cubicBezTo>
                    <a:pt x="140" y="556"/>
                    <a:pt x="188" y="604"/>
                    <a:pt x="247" y="652"/>
                  </a:cubicBezTo>
                  <a:cubicBezTo>
                    <a:pt x="331" y="723"/>
                    <a:pt x="450" y="771"/>
                    <a:pt x="569" y="771"/>
                  </a:cubicBezTo>
                  <a:cubicBezTo>
                    <a:pt x="628" y="771"/>
                    <a:pt x="688" y="735"/>
                    <a:pt x="747" y="711"/>
                  </a:cubicBezTo>
                  <a:cubicBezTo>
                    <a:pt x="843" y="663"/>
                    <a:pt x="926" y="592"/>
                    <a:pt x="950" y="485"/>
                  </a:cubicBezTo>
                  <a:cubicBezTo>
                    <a:pt x="962" y="413"/>
                    <a:pt x="950" y="354"/>
                    <a:pt x="914" y="282"/>
                  </a:cubicBezTo>
                  <a:cubicBezTo>
                    <a:pt x="902" y="235"/>
                    <a:pt x="866" y="175"/>
                    <a:pt x="843" y="128"/>
                  </a:cubicBezTo>
                  <a:cubicBezTo>
                    <a:pt x="758" y="40"/>
                    <a:pt x="641" y="0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5487475" y="4890775"/>
              <a:ext cx="24525" cy="19200"/>
            </a:xfrm>
            <a:custGeom>
              <a:avLst/>
              <a:gdLst/>
              <a:ahLst/>
              <a:cxnLst/>
              <a:rect l="l" t="t" r="r" b="b"/>
              <a:pathLst>
                <a:path w="981" h="768" extrusionOk="0">
                  <a:moveTo>
                    <a:pt x="531" y="1"/>
                  </a:moveTo>
                  <a:cubicBezTo>
                    <a:pt x="262" y="1"/>
                    <a:pt x="1" y="194"/>
                    <a:pt x="124" y="506"/>
                  </a:cubicBezTo>
                  <a:cubicBezTo>
                    <a:pt x="159" y="565"/>
                    <a:pt x="207" y="613"/>
                    <a:pt x="267" y="649"/>
                  </a:cubicBezTo>
                  <a:cubicBezTo>
                    <a:pt x="350" y="732"/>
                    <a:pt x="469" y="768"/>
                    <a:pt x="588" y="768"/>
                  </a:cubicBezTo>
                  <a:cubicBezTo>
                    <a:pt x="648" y="768"/>
                    <a:pt x="707" y="744"/>
                    <a:pt x="767" y="708"/>
                  </a:cubicBezTo>
                  <a:cubicBezTo>
                    <a:pt x="862" y="661"/>
                    <a:pt x="945" y="589"/>
                    <a:pt x="957" y="482"/>
                  </a:cubicBezTo>
                  <a:cubicBezTo>
                    <a:pt x="981" y="411"/>
                    <a:pt x="957" y="351"/>
                    <a:pt x="933" y="280"/>
                  </a:cubicBezTo>
                  <a:cubicBezTo>
                    <a:pt x="921" y="232"/>
                    <a:pt x="886" y="173"/>
                    <a:pt x="862" y="125"/>
                  </a:cubicBezTo>
                  <a:cubicBezTo>
                    <a:pt x="773" y="40"/>
                    <a:pt x="651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5480200" y="4800450"/>
              <a:ext cx="12750" cy="9975"/>
            </a:xfrm>
            <a:custGeom>
              <a:avLst/>
              <a:gdLst/>
              <a:ahLst/>
              <a:cxnLst/>
              <a:rect l="l" t="t" r="r" b="b"/>
              <a:pathLst>
                <a:path w="510" h="399" extrusionOk="0">
                  <a:moveTo>
                    <a:pt x="274" y="1"/>
                  </a:moveTo>
                  <a:cubicBezTo>
                    <a:pt x="134" y="1"/>
                    <a:pt x="0" y="106"/>
                    <a:pt x="58" y="261"/>
                  </a:cubicBezTo>
                  <a:cubicBezTo>
                    <a:pt x="81" y="297"/>
                    <a:pt x="105" y="321"/>
                    <a:pt x="141" y="333"/>
                  </a:cubicBezTo>
                  <a:cubicBezTo>
                    <a:pt x="170" y="362"/>
                    <a:pt x="215" y="399"/>
                    <a:pt x="275" y="399"/>
                  </a:cubicBezTo>
                  <a:cubicBezTo>
                    <a:pt x="289" y="399"/>
                    <a:pt x="304" y="397"/>
                    <a:pt x="319" y="392"/>
                  </a:cubicBezTo>
                  <a:cubicBezTo>
                    <a:pt x="343" y="392"/>
                    <a:pt x="379" y="380"/>
                    <a:pt x="403" y="368"/>
                  </a:cubicBezTo>
                  <a:cubicBezTo>
                    <a:pt x="450" y="333"/>
                    <a:pt x="486" y="309"/>
                    <a:pt x="510" y="249"/>
                  </a:cubicBezTo>
                  <a:cubicBezTo>
                    <a:pt x="510" y="202"/>
                    <a:pt x="510" y="178"/>
                    <a:pt x="498" y="142"/>
                  </a:cubicBezTo>
                  <a:cubicBezTo>
                    <a:pt x="474" y="118"/>
                    <a:pt x="462" y="83"/>
                    <a:pt x="450" y="71"/>
                  </a:cubicBezTo>
                  <a:cubicBezTo>
                    <a:pt x="402" y="22"/>
                    <a:pt x="33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5508500" y="4711275"/>
              <a:ext cx="12750" cy="10350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278" y="0"/>
                  </a:moveTo>
                  <a:cubicBezTo>
                    <a:pt x="141" y="0"/>
                    <a:pt x="0" y="107"/>
                    <a:pt x="57" y="268"/>
                  </a:cubicBezTo>
                  <a:cubicBezTo>
                    <a:pt x="80" y="304"/>
                    <a:pt x="104" y="328"/>
                    <a:pt x="140" y="352"/>
                  </a:cubicBezTo>
                  <a:cubicBezTo>
                    <a:pt x="172" y="373"/>
                    <a:pt x="223" y="413"/>
                    <a:pt x="292" y="413"/>
                  </a:cubicBezTo>
                  <a:cubicBezTo>
                    <a:pt x="301" y="413"/>
                    <a:pt x="310" y="413"/>
                    <a:pt x="319" y="411"/>
                  </a:cubicBezTo>
                  <a:cubicBezTo>
                    <a:pt x="342" y="411"/>
                    <a:pt x="378" y="387"/>
                    <a:pt x="402" y="376"/>
                  </a:cubicBezTo>
                  <a:cubicBezTo>
                    <a:pt x="450" y="352"/>
                    <a:pt x="497" y="316"/>
                    <a:pt x="509" y="256"/>
                  </a:cubicBezTo>
                  <a:cubicBezTo>
                    <a:pt x="509" y="209"/>
                    <a:pt x="509" y="185"/>
                    <a:pt x="497" y="149"/>
                  </a:cubicBezTo>
                  <a:cubicBezTo>
                    <a:pt x="473" y="125"/>
                    <a:pt x="461" y="90"/>
                    <a:pt x="450" y="78"/>
                  </a:cubicBezTo>
                  <a:cubicBezTo>
                    <a:pt x="407" y="24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5139775" y="475777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277" y="0"/>
                  </a:moveTo>
                  <a:cubicBezTo>
                    <a:pt x="138" y="0"/>
                    <a:pt x="0" y="114"/>
                    <a:pt x="66" y="278"/>
                  </a:cubicBezTo>
                  <a:cubicBezTo>
                    <a:pt x="78" y="301"/>
                    <a:pt x="101" y="337"/>
                    <a:pt x="137" y="349"/>
                  </a:cubicBezTo>
                  <a:cubicBezTo>
                    <a:pt x="180" y="370"/>
                    <a:pt x="232" y="410"/>
                    <a:pt x="293" y="410"/>
                  </a:cubicBezTo>
                  <a:cubicBezTo>
                    <a:pt x="300" y="410"/>
                    <a:pt x="308" y="410"/>
                    <a:pt x="316" y="409"/>
                  </a:cubicBezTo>
                  <a:cubicBezTo>
                    <a:pt x="340" y="409"/>
                    <a:pt x="375" y="397"/>
                    <a:pt x="399" y="373"/>
                  </a:cubicBezTo>
                  <a:cubicBezTo>
                    <a:pt x="447" y="349"/>
                    <a:pt x="494" y="313"/>
                    <a:pt x="506" y="254"/>
                  </a:cubicBezTo>
                  <a:cubicBezTo>
                    <a:pt x="506" y="218"/>
                    <a:pt x="506" y="182"/>
                    <a:pt x="494" y="159"/>
                  </a:cubicBezTo>
                  <a:cubicBezTo>
                    <a:pt x="482" y="123"/>
                    <a:pt x="459" y="99"/>
                    <a:pt x="447" y="75"/>
                  </a:cubicBezTo>
                  <a:cubicBezTo>
                    <a:pt x="402" y="23"/>
                    <a:pt x="33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5220875" y="4768750"/>
              <a:ext cx="30675" cy="27175"/>
            </a:xfrm>
            <a:custGeom>
              <a:avLst/>
              <a:gdLst/>
              <a:ahLst/>
              <a:cxnLst/>
              <a:rect l="l" t="t" r="r" b="b"/>
              <a:pathLst>
                <a:path w="1227" h="1087" extrusionOk="0">
                  <a:moveTo>
                    <a:pt x="521" y="1"/>
                  </a:moveTo>
                  <a:cubicBezTo>
                    <a:pt x="473" y="1"/>
                    <a:pt x="428" y="9"/>
                    <a:pt x="382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1" y="351"/>
                    <a:pt x="1" y="458"/>
                    <a:pt x="13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84" y="983"/>
                    <a:pt x="419" y="1087"/>
                    <a:pt x="644" y="1087"/>
                  </a:cubicBezTo>
                  <a:cubicBezTo>
                    <a:pt x="944" y="1087"/>
                    <a:pt x="1227" y="903"/>
                    <a:pt x="1179" y="529"/>
                  </a:cubicBezTo>
                  <a:cubicBezTo>
                    <a:pt x="1167" y="446"/>
                    <a:pt x="1108" y="351"/>
                    <a:pt x="1036" y="279"/>
                  </a:cubicBezTo>
                  <a:cubicBezTo>
                    <a:pt x="941" y="160"/>
                    <a:pt x="810" y="41"/>
                    <a:pt x="644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5021150" y="4805675"/>
              <a:ext cx="20825" cy="18275"/>
            </a:xfrm>
            <a:custGeom>
              <a:avLst/>
              <a:gdLst/>
              <a:ahLst/>
              <a:cxnLst/>
              <a:rect l="l" t="t" r="r" b="b"/>
              <a:pathLst>
                <a:path w="833" h="731" extrusionOk="0">
                  <a:moveTo>
                    <a:pt x="393" y="0"/>
                  </a:moveTo>
                  <a:cubicBezTo>
                    <a:pt x="350" y="0"/>
                    <a:pt x="306" y="11"/>
                    <a:pt x="262" y="29"/>
                  </a:cubicBezTo>
                  <a:cubicBezTo>
                    <a:pt x="179" y="40"/>
                    <a:pt x="72" y="100"/>
                    <a:pt x="24" y="183"/>
                  </a:cubicBezTo>
                  <a:cubicBezTo>
                    <a:pt x="1" y="243"/>
                    <a:pt x="1" y="326"/>
                    <a:pt x="12" y="374"/>
                  </a:cubicBezTo>
                  <a:cubicBezTo>
                    <a:pt x="12" y="445"/>
                    <a:pt x="24" y="481"/>
                    <a:pt x="60" y="529"/>
                  </a:cubicBezTo>
                  <a:cubicBezTo>
                    <a:pt x="132" y="661"/>
                    <a:pt x="289" y="731"/>
                    <a:pt x="440" y="731"/>
                  </a:cubicBezTo>
                  <a:cubicBezTo>
                    <a:pt x="641" y="731"/>
                    <a:pt x="832" y="608"/>
                    <a:pt x="798" y="350"/>
                  </a:cubicBezTo>
                  <a:cubicBezTo>
                    <a:pt x="786" y="290"/>
                    <a:pt x="763" y="231"/>
                    <a:pt x="715" y="183"/>
                  </a:cubicBezTo>
                  <a:cubicBezTo>
                    <a:pt x="643" y="100"/>
                    <a:pt x="548" y="29"/>
                    <a:pt x="441" y="5"/>
                  </a:cubicBezTo>
                  <a:cubicBezTo>
                    <a:pt x="425" y="2"/>
                    <a:pt x="409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5083350" y="5044250"/>
              <a:ext cx="20825" cy="18375"/>
            </a:xfrm>
            <a:custGeom>
              <a:avLst/>
              <a:gdLst/>
              <a:ahLst/>
              <a:cxnLst/>
              <a:rect l="l" t="t" r="r" b="b"/>
              <a:pathLst>
                <a:path w="833" h="735" extrusionOk="0">
                  <a:moveTo>
                    <a:pt x="386" y="0"/>
                  </a:moveTo>
                  <a:cubicBezTo>
                    <a:pt x="345" y="0"/>
                    <a:pt x="304" y="14"/>
                    <a:pt x="263" y="22"/>
                  </a:cubicBezTo>
                  <a:cubicBezTo>
                    <a:pt x="180" y="34"/>
                    <a:pt x="72" y="94"/>
                    <a:pt x="25" y="177"/>
                  </a:cubicBezTo>
                  <a:cubicBezTo>
                    <a:pt x="1" y="249"/>
                    <a:pt x="1" y="320"/>
                    <a:pt x="13" y="380"/>
                  </a:cubicBezTo>
                  <a:cubicBezTo>
                    <a:pt x="13" y="439"/>
                    <a:pt x="25" y="475"/>
                    <a:pt x="60" y="522"/>
                  </a:cubicBezTo>
                  <a:cubicBezTo>
                    <a:pt x="126" y="664"/>
                    <a:pt x="280" y="735"/>
                    <a:pt x="430" y="735"/>
                  </a:cubicBezTo>
                  <a:cubicBezTo>
                    <a:pt x="634" y="735"/>
                    <a:pt x="833" y="604"/>
                    <a:pt x="799" y="344"/>
                  </a:cubicBezTo>
                  <a:cubicBezTo>
                    <a:pt x="787" y="284"/>
                    <a:pt x="751" y="225"/>
                    <a:pt x="715" y="189"/>
                  </a:cubicBezTo>
                  <a:cubicBezTo>
                    <a:pt x="632" y="94"/>
                    <a:pt x="549" y="22"/>
                    <a:pt x="441" y="10"/>
                  </a:cubicBezTo>
                  <a:cubicBezTo>
                    <a:pt x="423" y="3"/>
                    <a:pt x="405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012825" y="4914775"/>
              <a:ext cx="21100" cy="18250"/>
            </a:xfrm>
            <a:custGeom>
              <a:avLst/>
              <a:gdLst/>
              <a:ahLst/>
              <a:cxnLst/>
              <a:rect l="l" t="t" r="r" b="b"/>
              <a:pathLst>
                <a:path w="844" h="730" extrusionOk="0">
                  <a:moveTo>
                    <a:pt x="397" y="0"/>
                  </a:moveTo>
                  <a:cubicBezTo>
                    <a:pt x="356" y="0"/>
                    <a:pt x="315" y="14"/>
                    <a:pt x="274" y="22"/>
                  </a:cubicBezTo>
                  <a:cubicBezTo>
                    <a:pt x="179" y="34"/>
                    <a:pt x="84" y="94"/>
                    <a:pt x="36" y="177"/>
                  </a:cubicBezTo>
                  <a:cubicBezTo>
                    <a:pt x="0" y="248"/>
                    <a:pt x="0" y="320"/>
                    <a:pt x="24" y="379"/>
                  </a:cubicBezTo>
                  <a:cubicBezTo>
                    <a:pt x="24" y="439"/>
                    <a:pt x="36" y="475"/>
                    <a:pt x="60" y="522"/>
                  </a:cubicBezTo>
                  <a:cubicBezTo>
                    <a:pt x="131" y="659"/>
                    <a:pt x="289" y="729"/>
                    <a:pt x="442" y="729"/>
                  </a:cubicBezTo>
                  <a:cubicBezTo>
                    <a:pt x="647" y="729"/>
                    <a:pt x="844" y="603"/>
                    <a:pt x="810" y="344"/>
                  </a:cubicBezTo>
                  <a:cubicBezTo>
                    <a:pt x="798" y="284"/>
                    <a:pt x="762" y="225"/>
                    <a:pt x="715" y="189"/>
                  </a:cubicBezTo>
                  <a:cubicBezTo>
                    <a:pt x="643" y="94"/>
                    <a:pt x="560" y="22"/>
                    <a:pt x="453" y="10"/>
                  </a:cubicBezTo>
                  <a:cubicBezTo>
                    <a:pt x="434" y="3"/>
                    <a:pt x="416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052100" y="4716675"/>
              <a:ext cx="30400" cy="27175"/>
            </a:xfrm>
            <a:custGeom>
              <a:avLst/>
              <a:gdLst/>
              <a:ahLst/>
              <a:cxnLst/>
              <a:rect l="l" t="t" r="r" b="b"/>
              <a:pathLst>
                <a:path w="1216" h="1087" extrusionOk="0">
                  <a:moveTo>
                    <a:pt x="515" y="0"/>
                  </a:moveTo>
                  <a:cubicBezTo>
                    <a:pt x="468" y="0"/>
                    <a:pt x="421" y="9"/>
                    <a:pt x="382" y="29"/>
                  </a:cubicBezTo>
                  <a:cubicBezTo>
                    <a:pt x="251" y="52"/>
                    <a:pt x="96" y="136"/>
                    <a:pt x="37" y="267"/>
                  </a:cubicBezTo>
                  <a:cubicBezTo>
                    <a:pt x="1" y="350"/>
                    <a:pt x="1" y="457"/>
                    <a:pt x="13" y="564"/>
                  </a:cubicBezTo>
                  <a:cubicBezTo>
                    <a:pt x="25" y="636"/>
                    <a:pt x="37" y="707"/>
                    <a:pt x="72" y="779"/>
                  </a:cubicBezTo>
                  <a:cubicBezTo>
                    <a:pt x="174" y="983"/>
                    <a:pt x="406" y="1086"/>
                    <a:pt x="630" y="1086"/>
                  </a:cubicBezTo>
                  <a:cubicBezTo>
                    <a:pt x="929" y="1086"/>
                    <a:pt x="1215" y="903"/>
                    <a:pt x="1168" y="529"/>
                  </a:cubicBezTo>
                  <a:cubicBezTo>
                    <a:pt x="1156" y="445"/>
                    <a:pt x="1096" y="350"/>
                    <a:pt x="1037" y="279"/>
                  </a:cubicBezTo>
                  <a:cubicBezTo>
                    <a:pt x="929" y="160"/>
                    <a:pt x="799" y="40"/>
                    <a:pt x="632" y="17"/>
                  </a:cubicBezTo>
                  <a:cubicBezTo>
                    <a:pt x="594" y="6"/>
                    <a:pt x="554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4856250" y="4914600"/>
              <a:ext cx="30500" cy="27625"/>
            </a:xfrm>
            <a:custGeom>
              <a:avLst/>
              <a:gdLst/>
              <a:ahLst/>
              <a:cxnLst/>
              <a:rect l="l" t="t" r="r" b="b"/>
              <a:pathLst>
                <a:path w="1220" h="1105" extrusionOk="0">
                  <a:moveTo>
                    <a:pt x="521" y="1"/>
                  </a:moveTo>
                  <a:cubicBezTo>
                    <a:pt x="473" y="1"/>
                    <a:pt x="427" y="10"/>
                    <a:pt x="381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0" y="351"/>
                    <a:pt x="0" y="458"/>
                    <a:pt x="12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75" y="995"/>
                    <a:pt x="408" y="1105"/>
                    <a:pt x="635" y="1105"/>
                  </a:cubicBezTo>
                  <a:cubicBezTo>
                    <a:pt x="934" y="1105"/>
                    <a:pt x="1220" y="915"/>
                    <a:pt x="1179" y="529"/>
                  </a:cubicBezTo>
                  <a:cubicBezTo>
                    <a:pt x="1167" y="446"/>
                    <a:pt x="1096" y="351"/>
                    <a:pt x="1036" y="279"/>
                  </a:cubicBezTo>
                  <a:cubicBezTo>
                    <a:pt x="941" y="160"/>
                    <a:pt x="798" y="41"/>
                    <a:pt x="643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5191400" y="4861900"/>
              <a:ext cx="18275" cy="16275"/>
            </a:xfrm>
            <a:custGeom>
              <a:avLst/>
              <a:gdLst/>
              <a:ahLst/>
              <a:cxnLst/>
              <a:rect l="l" t="t" r="r" b="b"/>
              <a:pathLst>
                <a:path w="731" h="651" extrusionOk="0">
                  <a:moveTo>
                    <a:pt x="343" y="1"/>
                  </a:moveTo>
                  <a:cubicBezTo>
                    <a:pt x="308" y="1"/>
                    <a:pt x="271" y="6"/>
                    <a:pt x="239" y="6"/>
                  </a:cubicBezTo>
                  <a:cubicBezTo>
                    <a:pt x="156" y="18"/>
                    <a:pt x="84" y="66"/>
                    <a:pt x="37" y="137"/>
                  </a:cubicBezTo>
                  <a:cubicBezTo>
                    <a:pt x="1" y="196"/>
                    <a:pt x="1" y="256"/>
                    <a:pt x="25" y="316"/>
                  </a:cubicBezTo>
                  <a:cubicBezTo>
                    <a:pt x="25" y="363"/>
                    <a:pt x="37" y="411"/>
                    <a:pt x="49" y="458"/>
                  </a:cubicBezTo>
                  <a:cubicBezTo>
                    <a:pt x="115" y="587"/>
                    <a:pt x="255" y="651"/>
                    <a:pt x="389" y="651"/>
                  </a:cubicBezTo>
                  <a:cubicBezTo>
                    <a:pt x="565" y="651"/>
                    <a:pt x="730" y="539"/>
                    <a:pt x="703" y="316"/>
                  </a:cubicBezTo>
                  <a:cubicBezTo>
                    <a:pt x="703" y="256"/>
                    <a:pt x="656" y="208"/>
                    <a:pt x="632" y="173"/>
                  </a:cubicBezTo>
                  <a:cubicBezTo>
                    <a:pt x="572" y="101"/>
                    <a:pt x="501" y="18"/>
                    <a:pt x="394" y="6"/>
                  </a:cubicBezTo>
                  <a:cubicBezTo>
                    <a:pt x="378" y="2"/>
                    <a:pt x="361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4902100" y="5080975"/>
              <a:ext cx="18075" cy="16300"/>
            </a:xfrm>
            <a:custGeom>
              <a:avLst/>
              <a:gdLst/>
              <a:ahLst/>
              <a:cxnLst/>
              <a:rect l="l" t="t" r="r" b="b"/>
              <a:pathLst>
                <a:path w="723" h="652" extrusionOk="0">
                  <a:moveTo>
                    <a:pt x="339" y="1"/>
                  </a:moveTo>
                  <a:cubicBezTo>
                    <a:pt x="307" y="1"/>
                    <a:pt x="270" y="6"/>
                    <a:pt x="238" y="6"/>
                  </a:cubicBezTo>
                  <a:cubicBezTo>
                    <a:pt x="143" y="30"/>
                    <a:pt x="71" y="65"/>
                    <a:pt x="24" y="149"/>
                  </a:cubicBezTo>
                  <a:cubicBezTo>
                    <a:pt x="0" y="208"/>
                    <a:pt x="0" y="268"/>
                    <a:pt x="12" y="327"/>
                  </a:cubicBezTo>
                  <a:cubicBezTo>
                    <a:pt x="12" y="363"/>
                    <a:pt x="24" y="411"/>
                    <a:pt x="48" y="458"/>
                  </a:cubicBezTo>
                  <a:cubicBezTo>
                    <a:pt x="110" y="588"/>
                    <a:pt x="248" y="652"/>
                    <a:pt x="382" y="652"/>
                  </a:cubicBezTo>
                  <a:cubicBezTo>
                    <a:pt x="556" y="652"/>
                    <a:pt x="723" y="543"/>
                    <a:pt x="703" y="327"/>
                  </a:cubicBezTo>
                  <a:cubicBezTo>
                    <a:pt x="703" y="268"/>
                    <a:pt x="655" y="220"/>
                    <a:pt x="619" y="173"/>
                  </a:cubicBezTo>
                  <a:cubicBezTo>
                    <a:pt x="560" y="101"/>
                    <a:pt x="488" y="30"/>
                    <a:pt x="381" y="6"/>
                  </a:cubicBezTo>
                  <a:cubicBezTo>
                    <a:pt x="369" y="2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5067300" y="4533750"/>
              <a:ext cx="17950" cy="16150"/>
            </a:xfrm>
            <a:custGeom>
              <a:avLst/>
              <a:gdLst/>
              <a:ahLst/>
              <a:cxnLst/>
              <a:rect l="l" t="t" r="r" b="b"/>
              <a:pathLst>
                <a:path w="718" h="646" extrusionOk="0">
                  <a:moveTo>
                    <a:pt x="339" y="1"/>
                  </a:moveTo>
                  <a:cubicBezTo>
                    <a:pt x="307" y="1"/>
                    <a:pt x="270" y="11"/>
                    <a:pt x="238" y="11"/>
                  </a:cubicBezTo>
                  <a:cubicBezTo>
                    <a:pt x="143" y="23"/>
                    <a:pt x="71" y="71"/>
                    <a:pt x="24" y="142"/>
                  </a:cubicBezTo>
                  <a:cubicBezTo>
                    <a:pt x="0" y="202"/>
                    <a:pt x="0" y="261"/>
                    <a:pt x="12" y="321"/>
                  </a:cubicBezTo>
                  <a:cubicBezTo>
                    <a:pt x="12" y="369"/>
                    <a:pt x="24" y="404"/>
                    <a:pt x="48" y="452"/>
                  </a:cubicBezTo>
                  <a:cubicBezTo>
                    <a:pt x="110" y="581"/>
                    <a:pt x="248" y="645"/>
                    <a:pt x="381" y="645"/>
                  </a:cubicBezTo>
                  <a:cubicBezTo>
                    <a:pt x="554" y="645"/>
                    <a:pt x="718" y="536"/>
                    <a:pt x="691" y="321"/>
                  </a:cubicBezTo>
                  <a:cubicBezTo>
                    <a:pt x="691" y="261"/>
                    <a:pt x="655" y="214"/>
                    <a:pt x="619" y="166"/>
                  </a:cubicBezTo>
                  <a:cubicBezTo>
                    <a:pt x="560" y="95"/>
                    <a:pt x="488" y="23"/>
                    <a:pt x="381" y="11"/>
                  </a:cubicBezTo>
                  <a:cubicBezTo>
                    <a:pt x="369" y="3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5336375" y="49570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84" y="0"/>
                  </a:moveTo>
                  <a:cubicBezTo>
                    <a:pt x="60" y="0"/>
                    <a:pt x="24" y="24"/>
                    <a:pt x="12" y="60"/>
                  </a:cubicBezTo>
                  <a:cubicBezTo>
                    <a:pt x="0" y="72"/>
                    <a:pt x="0" y="95"/>
                    <a:pt x="12" y="119"/>
                  </a:cubicBezTo>
                  <a:cubicBezTo>
                    <a:pt x="12" y="131"/>
                    <a:pt x="12" y="143"/>
                    <a:pt x="24" y="167"/>
                  </a:cubicBezTo>
                  <a:cubicBezTo>
                    <a:pt x="45" y="214"/>
                    <a:pt x="101" y="238"/>
                    <a:pt x="153" y="238"/>
                  </a:cubicBezTo>
                  <a:cubicBezTo>
                    <a:pt x="220" y="238"/>
                    <a:pt x="282" y="199"/>
                    <a:pt x="262" y="119"/>
                  </a:cubicBezTo>
                  <a:cubicBezTo>
                    <a:pt x="262" y="107"/>
                    <a:pt x="250" y="72"/>
                    <a:pt x="238" y="60"/>
                  </a:cubicBezTo>
                  <a:cubicBezTo>
                    <a:pt x="203" y="24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5366425" y="4581525"/>
              <a:ext cx="43950" cy="36275"/>
            </a:xfrm>
            <a:custGeom>
              <a:avLst/>
              <a:gdLst/>
              <a:ahLst/>
              <a:cxnLst/>
              <a:rect l="l" t="t" r="r" b="b"/>
              <a:pathLst>
                <a:path w="1758" h="1451" extrusionOk="0">
                  <a:moveTo>
                    <a:pt x="917" y="0"/>
                  </a:moveTo>
                  <a:cubicBezTo>
                    <a:pt x="792" y="0"/>
                    <a:pt x="668" y="32"/>
                    <a:pt x="560" y="101"/>
                  </a:cubicBezTo>
                  <a:cubicBezTo>
                    <a:pt x="25" y="446"/>
                    <a:pt x="1" y="1267"/>
                    <a:pt x="679" y="1434"/>
                  </a:cubicBezTo>
                  <a:cubicBezTo>
                    <a:pt x="723" y="1445"/>
                    <a:pt x="767" y="1450"/>
                    <a:pt x="810" y="1450"/>
                  </a:cubicBezTo>
                  <a:cubicBezTo>
                    <a:pt x="1053" y="1450"/>
                    <a:pt x="1290" y="1292"/>
                    <a:pt x="1441" y="1101"/>
                  </a:cubicBezTo>
                  <a:cubicBezTo>
                    <a:pt x="1513" y="1005"/>
                    <a:pt x="1572" y="922"/>
                    <a:pt x="1620" y="803"/>
                  </a:cubicBezTo>
                  <a:cubicBezTo>
                    <a:pt x="1757" y="345"/>
                    <a:pt x="1332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5283375" y="4473925"/>
              <a:ext cx="43975" cy="36225"/>
            </a:xfrm>
            <a:custGeom>
              <a:avLst/>
              <a:gdLst/>
              <a:ahLst/>
              <a:cxnLst/>
              <a:rect l="l" t="t" r="r" b="b"/>
              <a:pathLst>
                <a:path w="1759" h="1449" extrusionOk="0">
                  <a:moveTo>
                    <a:pt x="913" y="1"/>
                  </a:moveTo>
                  <a:cubicBezTo>
                    <a:pt x="793" y="1"/>
                    <a:pt x="674" y="30"/>
                    <a:pt x="572" y="95"/>
                  </a:cubicBezTo>
                  <a:cubicBezTo>
                    <a:pt x="37" y="452"/>
                    <a:pt x="1" y="1273"/>
                    <a:pt x="692" y="1428"/>
                  </a:cubicBezTo>
                  <a:cubicBezTo>
                    <a:pt x="738" y="1442"/>
                    <a:pt x="786" y="1449"/>
                    <a:pt x="833" y="1449"/>
                  </a:cubicBezTo>
                  <a:cubicBezTo>
                    <a:pt x="1064" y="1449"/>
                    <a:pt x="1294" y="1294"/>
                    <a:pt x="1442" y="1107"/>
                  </a:cubicBezTo>
                  <a:cubicBezTo>
                    <a:pt x="1513" y="1011"/>
                    <a:pt x="1584" y="928"/>
                    <a:pt x="1620" y="809"/>
                  </a:cubicBezTo>
                  <a:cubicBezTo>
                    <a:pt x="1759" y="348"/>
                    <a:pt x="1325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5267125" y="4841800"/>
              <a:ext cx="63175" cy="37825"/>
            </a:xfrm>
            <a:custGeom>
              <a:avLst/>
              <a:gdLst/>
              <a:ahLst/>
              <a:cxnLst/>
              <a:rect l="l" t="t" r="r" b="b"/>
              <a:pathLst>
                <a:path w="2527" h="1513" extrusionOk="0">
                  <a:moveTo>
                    <a:pt x="1161" y="1"/>
                  </a:moveTo>
                  <a:cubicBezTo>
                    <a:pt x="1068" y="1"/>
                    <a:pt x="976" y="15"/>
                    <a:pt x="889" y="48"/>
                  </a:cubicBezTo>
                  <a:cubicBezTo>
                    <a:pt x="1" y="368"/>
                    <a:pt x="361" y="1513"/>
                    <a:pt x="1244" y="1513"/>
                  </a:cubicBezTo>
                  <a:cubicBezTo>
                    <a:pt x="1249" y="1513"/>
                    <a:pt x="1254" y="1513"/>
                    <a:pt x="1258" y="1512"/>
                  </a:cubicBezTo>
                  <a:cubicBezTo>
                    <a:pt x="1496" y="1512"/>
                    <a:pt x="1734" y="1441"/>
                    <a:pt x="1901" y="1286"/>
                  </a:cubicBezTo>
                  <a:cubicBezTo>
                    <a:pt x="2527" y="744"/>
                    <a:pt x="1819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5084775" y="4838825"/>
              <a:ext cx="62750" cy="37825"/>
            </a:xfrm>
            <a:custGeom>
              <a:avLst/>
              <a:gdLst/>
              <a:ahLst/>
              <a:cxnLst/>
              <a:rect l="l" t="t" r="r" b="b"/>
              <a:pathLst>
                <a:path w="2510" h="1513" extrusionOk="0">
                  <a:moveTo>
                    <a:pt x="1148" y="0"/>
                  </a:moveTo>
                  <a:cubicBezTo>
                    <a:pt x="1054" y="0"/>
                    <a:pt x="961" y="15"/>
                    <a:pt x="873" y="48"/>
                  </a:cubicBezTo>
                  <a:cubicBezTo>
                    <a:pt x="1" y="378"/>
                    <a:pt x="353" y="1513"/>
                    <a:pt x="1227" y="1513"/>
                  </a:cubicBezTo>
                  <a:cubicBezTo>
                    <a:pt x="1235" y="1513"/>
                    <a:pt x="1245" y="1513"/>
                    <a:pt x="1254" y="1512"/>
                  </a:cubicBezTo>
                  <a:cubicBezTo>
                    <a:pt x="1492" y="1512"/>
                    <a:pt x="1730" y="1429"/>
                    <a:pt x="1885" y="1286"/>
                  </a:cubicBezTo>
                  <a:cubicBezTo>
                    <a:pt x="2510" y="734"/>
                    <a:pt x="1804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5101525" y="4631250"/>
              <a:ext cx="84250" cy="66675"/>
            </a:xfrm>
            <a:custGeom>
              <a:avLst/>
              <a:gdLst/>
              <a:ahLst/>
              <a:cxnLst/>
              <a:rect l="l" t="t" r="r" b="b"/>
              <a:pathLst>
                <a:path w="3370" h="2667" extrusionOk="0">
                  <a:moveTo>
                    <a:pt x="1607" y="1"/>
                  </a:moveTo>
                  <a:cubicBezTo>
                    <a:pt x="1446" y="1"/>
                    <a:pt x="1281" y="32"/>
                    <a:pt x="1119" y="100"/>
                  </a:cubicBezTo>
                  <a:cubicBezTo>
                    <a:pt x="0" y="576"/>
                    <a:pt x="405" y="2338"/>
                    <a:pt x="1453" y="2624"/>
                  </a:cubicBezTo>
                  <a:cubicBezTo>
                    <a:pt x="1556" y="2652"/>
                    <a:pt x="1661" y="2666"/>
                    <a:pt x="1765" y="2666"/>
                  </a:cubicBezTo>
                  <a:cubicBezTo>
                    <a:pt x="2228" y="2666"/>
                    <a:pt x="2677" y="2399"/>
                    <a:pt x="2882" y="1981"/>
                  </a:cubicBezTo>
                  <a:cubicBezTo>
                    <a:pt x="3369" y="1056"/>
                    <a:pt x="2547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4844050" y="4783675"/>
              <a:ext cx="84575" cy="66800"/>
            </a:xfrm>
            <a:custGeom>
              <a:avLst/>
              <a:gdLst/>
              <a:ahLst/>
              <a:cxnLst/>
              <a:rect l="l" t="t" r="r" b="b"/>
              <a:pathLst>
                <a:path w="3383" h="2672" extrusionOk="0">
                  <a:moveTo>
                    <a:pt x="1616" y="1"/>
                  </a:moveTo>
                  <a:cubicBezTo>
                    <a:pt x="1456" y="1"/>
                    <a:pt x="1292" y="31"/>
                    <a:pt x="1131" y="99"/>
                  </a:cubicBezTo>
                  <a:cubicBezTo>
                    <a:pt x="0" y="563"/>
                    <a:pt x="393" y="2349"/>
                    <a:pt x="1477" y="2635"/>
                  </a:cubicBezTo>
                  <a:cubicBezTo>
                    <a:pt x="1572" y="2660"/>
                    <a:pt x="1670" y="2672"/>
                    <a:pt x="1767" y="2672"/>
                  </a:cubicBezTo>
                  <a:cubicBezTo>
                    <a:pt x="2229" y="2672"/>
                    <a:pt x="2687" y="2405"/>
                    <a:pt x="2894" y="1992"/>
                  </a:cubicBezTo>
                  <a:cubicBezTo>
                    <a:pt x="3382" y="1066"/>
                    <a:pt x="2557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5384000" y="4937500"/>
              <a:ext cx="57875" cy="45525"/>
            </a:xfrm>
            <a:custGeom>
              <a:avLst/>
              <a:gdLst/>
              <a:ahLst/>
              <a:cxnLst/>
              <a:rect l="l" t="t" r="r" b="b"/>
              <a:pathLst>
                <a:path w="2315" h="1821" extrusionOk="0">
                  <a:moveTo>
                    <a:pt x="1100" y="1"/>
                  </a:moveTo>
                  <a:cubicBezTo>
                    <a:pt x="989" y="1"/>
                    <a:pt x="875" y="21"/>
                    <a:pt x="762" y="66"/>
                  </a:cubicBezTo>
                  <a:cubicBezTo>
                    <a:pt x="0" y="375"/>
                    <a:pt x="274" y="1602"/>
                    <a:pt x="1012" y="1792"/>
                  </a:cubicBezTo>
                  <a:cubicBezTo>
                    <a:pt x="1079" y="1812"/>
                    <a:pt x="1149" y="1821"/>
                    <a:pt x="1218" y="1821"/>
                  </a:cubicBezTo>
                  <a:cubicBezTo>
                    <a:pt x="1529" y="1821"/>
                    <a:pt x="1843" y="1634"/>
                    <a:pt x="1989" y="1352"/>
                  </a:cubicBezTo>
                  <a:cubicBezTo>
                    <a:pt x="2315" y="720"/>
                    <a:pt x="176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5262550" y="4942700"/>
              <a:ext cx="17875" cy="16700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77" y="1"/>
                  </a:moveTo>
                  <a:cubicBezTo>
                    <a:pt x="453" y="1"/>
                    <a:pt x="405" y="1"/>
                    <a:pt x="370" y="12"/>
                  </a:cubicBezTo>
                  <a:cubicBezTo>
                    <a:pt x="215" y="84"/>
                    <a:pt x="1" y="239"/>
                    <a:pt x="36" y="441"/>
                  </a:cubicBezTo>
                  <a:cubicBezTo>
                    <a:pt x="48" y="536"/>
                    <a:pt x="131" y="632"/>
                    <a:pt x="227" y="655"/>
                  </a:cubicBezTo>
                  <a:cubicBezTo>
                    <a:pt x="262" y="667"/>
                    <a:pt x="310" y="667"/>
                    <a:pt x="358" y="667"/>
                  </a:cubicBezTo>
                  <a:cubicBezTo>
                    <a:pt x="405" y="667"/>
                    <a:pt x="429" y="667"/>
                    <a:pt x="477" y="655"/>
                  </a:cubicBezTo>
                  <a:cubicBezTo>
                    <a:pt x="512" y="644"/>
                    <a:pt x="536" y="620"/>
                    <a:pt x="560" y="584"/>
                  </a:cubicBezTo>
                  <a:cubicBezTo>
                    <a:pt x="632" y="524"/>
                    <a:pt x="679" y="465"/>
                    <a:pt x="703" y="393"/>
                  </a:cubicBezTo>
                  <a:cubicBezTo>
                    <a:pt x="715" y="286"/>
                    <a:pt x="667" y="179"/>
                    <a:pt x="608" y="108"/>
                  </a:cubicBezTo>
                  <a:cubicBezTo>
                    <a:pt x="584" y="60"/>
                    <a:pt x="536" y="2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5171475" y="4942700"/>
              <a:ext cx="29775" cy="27700"/>
            </a:xfrm>
            <a:custGeom>
              <a:avLst/>
              <a:gdLst/>
              <a:ahLst/>
              <a:cxnLst/>
              <a:rect l="l" t="t" r="r" b="b"/>
              <a:pathLst>
                <a:path w="1191" h="1108" extrusionOk="0">
                  <a:moveTo>
                    <a:pt x="548" y="1"/>
                  </a:moveTo>
                  <a:cubicBezTo>
                    <a:pt x="488" y="24"/>
                    <a:pt x="429" y="48"/>
                    <a:pt x="369" y="84"/>
                  </a:cubicBezTo>
                  <a:cubicBezTo>
                    <a:pt x="250" y="155"/>
                    <a:pt x="131" y="227"/>
                    <a:pt x="72" y="346"/>
                  </a:cubicBezTo>
                  <a:cubicBezTo>
                    <a:pt x="0" y="501"/>
                    <a:pt x="36" y="691"/>
                    <a:pt x="107" y="858"/>
                  </a:cubicBezTo>
                  <a:cubicBezTo>
                    <a:pt x="143" y="941"/>
                    <a:pt x="191" y="1048"/>
                    <a:pt x="286" y="1072"/>
                  </a:cubicBezTo>
                  <a:cubicBezTo>
                    <a:pt x="322" y="1108"/>
                    <a:pt x="381" y="1108"/>
                    <a:pt x="441" y="1108"/>
                  </a:cubicBezTo>
                  <a:cubicBezTo>
                    <a:pt x="762" y="1096"/>
                    <a:pt x="1143" y="894"/>
                    <a:pt x="1179" y="572"/>
                  </a:cubicBezTo>
                  <a:cubicBezTo>
                    <a:pt x="1191" y="393"/>
                    <a:pt x="1096" y="215"/>
                    <a:pt x="953" y="120"/>
                  </a:cubicBezTo>
                  <a:cubicBezTo>
                    <a:pt x="893" y="84"/>
                    <a:pt x="822" y="60"/>
                    <a:pt x="738" y="3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5355575" y="4656225"/>
              <a:ext cx="91250" cy="78900"/>
            </a:xfrm>
            <a:custGeom>
              <a:avLst/>
              <a:gdLst/>
              <a:ahLst/>
              <a:cxnLst/>
              <a:rect l="l" t="t" r="r" b="b"/>
              <a:pathLst>
                <a:path w="3650" h="3156" extrusionOk="0">
                  <a:moveTo>
                    <a:pt x="2258" y="0"/>
                  </a:moveTo>
                  <a:cubicBezTo>
                    <a:pt x="989" y="0"/>
                    <a:pt x="0" y="1887"/>
                    <a:pt x="1209" y="2863"/>
                  </a:cubicBezTo>
                  <a:cubicBezTo>
                    <a:pt x="1462" y="3061"/>
                    <a:pt x="1780" y="3156"/>
                    <a:pt x="2101" y="3156"/>
                  </a:cubicBezTo>
                  <a:cubicBezTo>
                    <a:pt x="2612" y="3156"/>
                    <a:pt x="3129" y="2916"/>
                    <a:pt x="3399" y="2470"/>
                  </a:cubicBezTo>
                  <a:cubicBezTo>
                    <a:pt x="3578" y="2173"/>
                    <a:pt x="3649" y="1804"/>
                    <a:pt x="3638" y="1446"/>
                  </a:cubicBezTo>
                  <a:cubicBezTo>
                    <a:pt x="3614" y="1030"/>
                    <a:pt x="3483" y="601"/>
                    <a:pt x="3161" y="339"/>
                  </a:cubicBezTo>
                  <a:cubicBezTo>
                    <a:pt x="2861" y="102"/>
                    <a:pt x="2552" y="0"/>
                    <a:pt x="2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372925062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5"/>
          <p:cNvSpPr/>
          <p:nvPr/>
        </p:nvSpPr>
        <p:spPr>
          <a:xfrm rot="-10092884" flipH="1">
            <a:off x="-4148763" y="-4145443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659" name="Google Shape;659;p35"/>
          <p:cNvSpPr/>
          <p:nvPr/>
        </p:nvSpPr>
        <p:spPr>
          <a:xfrm rot="2532264" flipH="1">
            <a:off x="7241136" y="6818182"/>
            <a:ext cx="5891546" cy="4902901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660" name="Google Shape;660;p35"/>
          <p:cNvGrpSpPr/>
          <p:nvPr/>
        </p:nvGrpSpPr>
        <p:grpSpPr>
          <a:xfrm>
            <a:off x="-3219141" y="258557"/>
            <a:ext cx="5951390" cy="5944874"/>
            <a:chOff x="-1454114" y="-1143802"/>
            <a:chExt cx="3719619" cy="3715546"/>
          </a:xfrm>
        </p:grpSpPr>
        <p:pic>
          <p:nvPicPr>
            <p:cNvPr id="661" name="Google Shape;661;p35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-4833297" flipH="1">
              <a:off x="-468979" y="742776"/>
              <a:ext cx="1679809" cy="1697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2" name="Google Shape;662;p35"/>
            <p:cNvPicPr preferRelativeResize="0"/>
            <p:nvPr/>
          </p:nvPicPr>
          <p:blipFill rotWithShape="1">
            <a:blip r:embed="rId3">
              <a:alphaModFix/>
            </a:blip>
            <a:srcRect l="33270" t="11201" r="31930" b="28411"/>
            <a:stretch/>
          </p:blipFill>
          <p:spPr>
            <a:xfrm rot="2543889" flipH="1">
              <a:off x="-925886" y="-585889"/>
              <a:ext cx="2663163" cy="25997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3" name="Google Shape;663;p35"/>
          <p:cNvGrpSpPr/>
          <p:nvPr/>
        </p:nvGrpSpPr>
        <p:grpSpPr>
          <a:xfrm rot="1940491">
            <a:off x="6701585" y="7056191"/>
            <a:ext cx="1474680" cy="1331702"/>
            <a:chOff x="4844050" y="4473925"/>
            <a:chExt cx="690275" cy="623350"/>
          </a:xfrm>
        </p:grpSpPr>
        <p:sp>
          <p:nvSpPr>
            <p:cNvPr id="664" name="Google Shape;664;p35"/>
            <p:cNvSpPr/>
            <p:nvPr/>
          </p:nvSpPr>
          <p:spPr>
            <a:xfrm>
              <a:off x="5258375" y="4704950"/>
              <a:ext cx="39925" cy="25350"/>
            </a:xfrm>
            <a:custGeom>
              <a:avLst/>
              <a:gdLst/>
              <a:ahLst/>
              <a:cxnLst/>
              <a:rect l="l" t="t" r="r" b="b"/>
              <a:pathLst>
                <a:path w="1597" h="1014" extrusionOk="0">
                  <a:moveTo>
                    <a:pt x="836" y="0"/>
                  </a:moveTo>
                  <a:cubicBezTo>
                    <a:pt x="506" y="0"/>
                    <a:pt x="152" y="125"/>
                    <a:pt x="37" y="438"/>
                  </a:cubicBezTo>
                  <a:cubicBezTo>
                    <a:pt x="25" y="486"/>
                    <a:pt x="1" y="521"/>
                    <a:pt x="1" y="581"/>
                  </a:cubicBezTo>
                  <a:cubicBezTo>
                    <a:pt x="25" y="783"/>
                    <a:pt x="215" y="914"/>
                    <a:pt x="406" y="974"/>
                  </a:cubicBezTo>
                  <a:cubicBezTo>
                    <a:pt x="513" y="1001"/>
                    <a:pt x="623" y="1014"/>
                    <a:pt x="733" y="1014"/>
                  </a:cubicBezTo>
                  <a:cubicBezTo>
                    <a:pt x="915" y="1014"/>
                    <a:pt x="1095" y="977"/>
                    <a:pt x="1251" y="902"/>
                  </a:cubicBezTo>
                  <a:cubicBezTo>
                    <a:pt x="1418" y="819"/>
                    <a:pt x="1572" y="688"/>
                    <a:pt x="1584" y="509"/>
                  </a:cubicBezTo>
                  <a:cubicBezTo>
                    <a:pt x="1596" y="319"/>
                    <a:pt x="1430" y="128"/>
                    <a:pt x="1239" y="69"/>
                  </a:cubicBezTo>
                  <a:cubicBezTo>
                    <a:pt x="1125" y="25"/>
                    <a:pt x="983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5292325" y="4764525"/>
              <a:ext cx="54775" cy="34250"/>
            </a:xfrm>
            <a:custGeom>
              <a:avLst/>
              <a:gdLst/>
              <a:ahLst/>
              <a:cxnLst/>
              <a:rect l="l" t="t" r="r" b="b"/>
              <a:pathLst>
                <a:path w="2191" h="1370" extrusionOk="0">
                  <a:moveTo>
                    <a:pt x="1144" y="1"/>
                  </a:moveTo>
                  <a:cubicBezTo>
                    <a:pt x="686" y="1"/>
                    <a:pt x="205" y="172"/>
                    <a:pt x="48" y="603"/>
                  </a:cubicBezTo>
                  <a:cubicBezTo>
                    <a:pt x="12" y="662"/>
                    <a:pt x="0" y="734"/>
                    <a:pt x="12" y="793"/>
                  </a:cubicBezTo>
                  <a:cubicBezTo>
                    <a:pt x="36" y="1055"/>
                    <a:pt x="298" y="1234"/>
                    <a:pt x="548" y="1317"/>
                  </a:cubicBezTo>
                  <a:cubicBezTo>
                    <a:pt x="691" y="1352"/>
                    <a:pt x="837" y="1369"/>
                    <a:pt x="982" y="1369"/>
                  </a:cubicBezTo>
                  <a:cubicBezTo>
                    <a:pt x="1236" y="1369"/>
                    <a:pt x="1487" y="1316"/>
                    <a:pt x="1715" y="1210"/>
                  </a:cubicBezTo>
                  <a:cubicBezTo>
                    <a:pt x="1917" y="1103"/>
                    <a:pt x="2131" y="924"/>
                    <a:pt x="2155" y="686"/>
                  </a:cubicBezTo>
                  <a:cubicBezTo>
                    <a:pt x="2191" y="424"/>
                    <a:pt x="1965" y="162"/>
                    <a:pt x="1703" y="91"/>
                  </a:cubicBezTo>
                  <a:cubicBezTo>
                    <a:pt x="1540" y="33"/>
                    <a:pt x="1344" y="1"/>
                    <a:pt x="1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5373625" y="4796450"/>
              <a:ext cx="53850" cy="43000"/>
            </a:xfrm>
            <a:custGeom>
              <a:avLst/>
              <a:gdLst/>
              <a:ahLst/>
              <a:cxnLst/>
              <a:rect l="l" t="t" r="r" b="b"/>
              <a:pathLst>
                <a:path w="2154" h="1720" extrusionOk="0">
                  <a:moveTo>
                    <a:pt x="1148" y="1"/>
                  </a:moveTo>
                  <a:cubicBezTo>
                    <a:pt x="573" y="1"/>
                    <a:pt x="0" y="437"/>
                    <a:pt x="260" y="1112"/>
                  </a:cubicBezTo>
                  <a:cubicBezTo>
                    <a:pt x="320" y="1255"/>
                    <a:pt x="439" y="1362"/>
                    <a:pt x="570" y="1445"/>
                  </a:cubicBezTo>
                  <a:cubicBezTo>
                    <a:pt x="775" y="1593"/>
                    <a:pt x="1013" y="1720"/>
                    <a:pt x="1274" y="1720"/>
                  </a:cubicBezTo>
                  <a:cubicBezTo>
                    <a:pt x="1285" y="1720"/>
                    <a:pt x="1297" y="1720"/>
                    <a:pt x="1308" y="1719"/>
                  </a:cubicBezTo>
                  <a:cubicBezTo>
                    <a:pt x="1439" y="1707"/>
                    <a:pt x="1570" y="1660"/>
                    <a:pt x="1689" y="1600"/>
                  </a:cubicBezTo>
                  <a:cubicBezTo>
                    <a:pt x="1904" y="1493"/>
                    <a:pt x="2070" y="1326"/>
                    <a:pt x="2118" y="1088"/>
                  </a:cubicBezTo>
                  <a:cubicBezTo>
                    <a:pt x="2154" y="945"/>
                    <a:pt x="2106" y="779"/>
                    <a:pt x="2046" y="636"/>
                  </a:cubicBezTo>
                  <a:cubicBezTo>
                    <a:pt x="1999" y="517"/>
                    <a:pt x="1939" y="409"/>
                    <a:pt x="1868" y="302"/>
                  </a:cubicBezTo>
                  <a:cubicBezTo>
                    <a:pt x="1683" y="95"/>
                    <a:pt x="1415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5259650" y="4621825"/>
              <a:ext cx="34175" cy="27150"/>
            </a:xfrm>
            <a:custGeom>
              <a:avLst/>
              <a:gdLst/>
              <a:ahLst/>
              <a:cxnLst/>
              <a:rect l="l" t="t" r="r" b="b"/>
              <a:pathLst>
                <a:path w="1367" h="1086" extrusionOk="0">
                  <a:moveTo>
                    <a:pt x="736" y="1"/>
                  </a:moveTo>
                  <a:cubicBezTo>
                    <a:pt x="369" y="1"/>
                    <a:pt x="1" y="282"/>
                    <a:pt x="164" y="715"/>
                  </a:cubicBezTo>
                  <a:cubicBezTo>
                    <a:pt x="188" y="798"/>
                    <a:pt x="283" y="870"/>
                    <a:pt x="355" y="917"/>
                  </a:cubicBezTo>
                  <a:cubicBezTo>
                    <a:pt x="477" y="1007"/>
                    <a:pt x="631" y="1085"/>
                    <a:pt x="787" y="1085"/>
                  </a:cubicBezTo>
                  <a:cubicBezTo>
                    <a:pt x="798" y="1085"/>
                    <a:pt x="808" y="1085"/>
                    <a:pt x="819" y="1084"/>
                  </a:cubicBezTo>
                  <a:cubicBezTo>
                    <a:pt x="902" y="1084"/>
                    <a:pt x="974" y="1048"/>
                    <a:pt x="1069" y="1013"/>
                  </a:cubicBezTo>
                  <a:cubicBezTo>
                    <a:pt x="1200" y="953"/>
                    <a:pt x="1319" y="834"/>
                    <a:pt x="1355" y="691"/>
                  </a:cubicBezTo>
                  <a:cubicBezTo>
                    <a:pt x="1367" y="584"/>
                    <a:pt x="1343" y="501"/>
                    <a:pt x="1307" y="394"/>
                  </a:cubicBezTo>
                  <a:cubicBezTo>
                    <a:pt x="1283" y="322"/>
                    <a:pt x="1248" y="251"/>
                    <a:pt x="1188" y="191"/>
                  </a:cubicBezTo>
                  <a:cubicBezTo>
                    <a:pt x="1072" y="60"/>
                    <a:pt x="904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5499875" y="4617500"/>
              <a:ext cx="34450" cy="27000"/>
            </a:xfrm>
            <a:custGeom>
              <a:avLst/>
              <a:gdLst/>
              <a:ahLst/>
              <a:cxnLst/>
              <a:rect l="l" t="t" r="r" b="b"/>
              <a:pathLst>
                <a:path w="1378" h="1080" extrusionOk="0">
                  <a:moveTo>
                    <a:pt x="740" y="1"/>
                  </a:moveTo>
                  <a:cubicBezTo>
                    <a:pt x="369" y="1"/>
                    <a:pt x="0" y="277"/>
                    <a:pt x="163" y="709"/>
                  </a:cubicBezTo>
                  <a:cubicBezTo>
                    <a:pt x="199" y="793"/>
                    <a:pt x="283" y="864"/>
                    <a:pt x="366" y="912"/>
                  </a:cubicBezTo>
                  <a:cubicBezTo>
                    <a:pt x="488" y="1001"/>
                    <a:pt x="642" y="1080"/>
                    <a:pt x="788" y="1080"/>
                  </a:cubicBezTo>
                  <a:cubicBezTo>
                    <a:pt x="798" y="1080"/>
                    <a:pt x="808" y="1079"/>
                    <a:pt x="818" y="1079"/>
                  </a:cubicBezTo>
                  <a:cubicBezTo>
                    <a:pt x="914" y="1079"/>
                    <a:pt x="985" y="1043"/>
                    <a:pt x="1080" y="1007"/>
                  </a:cubicBezTo>
                  <a:cubicBezTo>
                    <a:pt x="1211" y="948"/>
                    <a:pt x="1330" y="828"/>
                    <a:pt x="1354" y="686"/>
                  </a:cubicBezTo>
                  <a:cubicBezTo>
                    <a:pt x="1378" y="590"/>
                    <a:pt x="1342" y="495"/>
                    <a:pt x="1318" y="388"/>
                  </a:cubicBezTo>
                  <a:cubicBezTo>
                    <a:pt x="1283" y="317"/>
                    <a:pt x="1259" y="245"/>
                    <a:pt x="1199" y="186"/>
                  </a:cubicBezTo>
                  <a:cubicBezTo>
                    <a:pt x="1080" y="58"/>
                    <a:pt x="910" y="1"/>
                    <a:pt x="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4943200" y="4634300"/>
              <a:ext cx="34525" cy="26875"/>
            </a:xfrm>
            <a:custGeom>
              <a:avLst/>
              <a:gdLst/>
              <a:ahLst/>
              <a:cxnLst/>
              <a:rect l="l" t="t" r="r" b="b"/>
              <a:pathLst>
                <a:path w="1381" h="1075" extrusionOk="0">
                  <a:moveTo>
                    <a:pt x="753" y="0"/>
                  </a:moveTo>
                  <a:cubicBezTo>
                    <a:pt x="379" y="0"/>
                    <a:pt x="1" y="284"/>
                    <a:pt x="166" y="704"/>
                  </a:cubicBezTo>
                  <a:cubicBezTo>
                    <a:pt x="202" y="788"/>
                    <a:pt x="285" y="871"/>
                    <a:pt x="368" y="907"/>
                  </a:cubicBezTo>
                  <a:cubicBezTo>
                    <a:pt x="491" y="996"/>
                    <a:pt x="645" y="1074"/>
                    <a:pt x="791" y="1074"/>
                  </a:cubicBezTo>
                  <a:cubicBezTo>
                    <a:pt x="801" y="1074"/>
                    <a:pt x="811" y="1074"/>
                    <a:pt x="821" y="1073"/>
                  </a:cubicBezTo>
                  <a:cubicBezTo>
                    <a:pt x="916" y="1073"/>
                    <a:pt x="987" y="1049"/>
                    <a:pt x="1083" y="1002"/>
                  </a:cubicBezTo>
                  <a:cubicBezTo>
                    <a:pt x="1214" y="942"/>
                    <a:pt x="1333" y="823"/>
                    <a:pt x="1356" y="692"/>
                  </a:cubicBezTo>
                  <a:cubicBezTo>
                    <a:pt x="1380" y="585"/>
                    <a:pt x="1345" y="490"/>
                    <a:pt x="1321" y="395"/>
                  </a:cubicBezTo>
                  <a:cubicBezTo>
                    <a:pt x="1285" y="311"/>
                    <a:pt x="1261" y="240"/>
                    <a:pt x="1202" y="180"/>
                  </a:cubicBezTo>
                  <a:cubicBezTo>
                    <a:pt x="1085" y="56"/>
                    <a:pt x="919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5360050" y="4869525"/>
              <a:ext cx="24275" cy="19025"/>
            </a:xfrm>
            <a:custGeom>
              <a:avLst/>
              <a:gdLst/>
              <a:ahLst/>
              <a:cxnLst/>
              <a:rect l="l" t="t" r="r" b="b"/>
              <a:pathLst>
                <a:path w="971" h="761" extrusionOk="0">
                  <a:moveTo>
                    <a:pt x="527" y="1"/>
                  </a:moveTo>
                  <a:cubicBezTo>
                    <a:pt x="261" y="1"/>
                    <a:pt x="1" y="189"/>
                    <a:pt x="125" y="487"/>
                  </a:cubicBezTo>
                  <a:cubicBezTo>
                    <a:pt x="149" y="546"/>
                    <a:pt x="196" y="594"/>
                    <a:pt x="256" y="642"/>
                  </a:cubicBezTo>
                  <a:cubicBezTo>
                    <a:pt x="339" y="713"/>
                    <a:pt x="458" y="761"/>
                    <a:pt x="577" y="761"/>
                  </a:cubicBezTo>
                  <a:cubicBezTo>
                    <a:pt x="637" y="761"/>
                    <a:pt x="696" y="725"/>
                    <a:pt x="756" y="701"/>
                  </a:cubicBezTo>
                  <a:cubicBezTo>
                    <a:pt x="851" y="653"/>
                    <a:pt x="934" y="582"/>
                    <a:pt x="958" y="475"/>
                  </a:cubicBezTo>
                  <a:cubicBezTo>
                    <a:pt x="970" y="403"/>
                    <a:pt x="958" y="344"/>
                    <a:pt x="923" y="261"/>
                  </a:cubicBezTo>
                  <a:cubicBezTo>
                    <a:pt x="911" y="225"/>
                    <a:pt x="875" y="165"/>
                    <a:pt x="851" y="118"/>
                  </a:cubicBezTo>
                  <a:cubicBezTo>
                    <a:pt x="764" y="38"/>
                    <a:pt x="64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5190600" y="4558225"/>
              <a:ext cx="24050" cy="19275"/>
            </a:xfrm>
            <a:custGeom>
              <a:avLst/>
              <a:gdLst/>
              <a:ahLst/>
              <a:cxnLst/>
              <a:rect l="l" t="t" r="r" b="b"/>
              <a:pathLst>
                <a:path w="962" h="771" extrusionOk="0">
                  <a:moveTo>
                    <a:pt x="525" y="0"/>
                  </a:moveTo>
                  <a:cubicBezTo>
                    <a:pt x="262" y="0"/>
                    <a:pt x="1" y="200"/>
                    <a:pt x="116" y="497"/>
                  </a:cubicBezTo>
                  <a:cubicBezTo>
                    <a:pt x="140" y="556"/>
                    <a:pt x="188" y="604"/>
                    <a:pt x="247" y="652"/>
                  </a:cubicBezTo>
                  <a:cubicBezTo>
                    <a:pt x="331" y="723"/>
                    <a:pt x="450" y="771"/>
                    <a:pt x="569" y="771"/>
                  </a:cubicBezTo>
                  <a:cubicBezTo>
                    <a:pt x="628" y="771"/>
                    <a:pt x="688" y="735"/>
                    <a:pt x="747" y="711"/>
                  </a:cubicBezTo>
                  <a:cubicBezTo>
                    <a:pt x="843" y="663"/>
                    <a:pt x="926" y="592"/>
                    <a:pt x="950" y="485"/>
                  </a:cubicBezTo>
                  <a:cubicBezTo>
                    <a:pt x="962" y="413"/>
                    <a:pt x="950" y="354"/>
                    <a:pt x="914" y="282"/>
                  </a:cubicBezTo>
                  <a:cubicBezTo>
                    <a:pt x="902" y="235"/>
                    <a:pt x="866" y="175"/>
                    <a:pt x="843" y="128"/>
                  </a:cubicBezTo>
                  <a:cubicBezTo>
                    <a:pt x="758" y="40"/>
                    <a:pt x="641" y="0"/>
                    <a:pt x="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5487475" y="4890775"/>
              <a:ext cx="24525" cy="19200"/>
            </a:xfrm>
            <a:custGeom>
              <a:avLst/>
              <a:gdLst/>
              <a:ahLst/>
              <a:cxnLst/>
              <a:rect l="l" t="t" r="r" b="b"/>
              <a:pathLst>
                <a:path w="981" h="768" extrusionOk="0">
                  <a:moveTo>
                    <a:pt x="531" y="1"/>
                  </a:moveTo>
                  <a:cubicBezTo>
                    <a:pt x="262" y="1"/>
                    <a:pt x="1" y="194"/>
                    <a:pt x="124" y="506"/>
                  </a:cubicBezTo>
                  <a:cubicBezTo>
                    <a:pt x="159" y="565"/>
                    <a:pt x="207" y="613"/>
                    <a:pt x="267" y="649"/>
                  </a:cubicBezTo>
                  <a:cubicBezTo>
                    <a:pt x="350" y="732"/>
                    <a:pt x="469" y="768"/>
                    <a:pt x="588" y="768"/>
                  </a:cubicBezTo>
                  <a:cubicBezTo>
                    <a:pt x="648" y="768"/>
                    <a:pt x="707" y="744"/>
                    <a:pt x="767" y="708"/>
                  </a:cubicBezTo>
                  <a:cubicBezTo>
                    <a:pt x="862" y="661"/>
                    <a:pt x="945" y="589"/>
                    <a:pt x="957" y="482"/>
                  </a:cubicBezTo>
                  <a:cubicBezTo>
                    <a:pt x="981" y="411"/>
                    <a:pt x="957" y="351"/>
                    <a:pt x="933" y="280"/>
                  </a:cubicBezTo>
                  <a:cubicBezTo>
                    <a:pt x="921" y="232"/>
                    <a:pt x="886" y="173"/>
                    <a:pt x="862" y="125"/>
                  </a:cubicBezTo>
                  <a:cubicBezTo>
                    <a:pt x="773" y="40"/>
                    <a:pt x="651" y="1"/>
                    <a:pt x="5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5480200" y="4800450"/>
              <a:ext cx="12750" cy="9975"/>
            </a:xfrm>
            <a:custGeom>
              <a:avLst/>
              <a:gdLst/>
              <a:ahLst/>
              <a:cxnLst/>
              <a:rect l="l" t="t" r="r" b="b"/>
              <a:pathLst>
                <a:path w="510" h="399" extrusionOk="0">
                  <a:moveTo>
                    <a:pt x="274" y="1"/>
                  </a:moveTo>
                  <a:cubicBezTo>
                    <a:pt x="134" y="1"/>
                    <a:pt x="0" y="106"/>
                    <a:pt x="58" y="261"/>
                  </a:cubicBezTo>
                  <a:cubicBezTo>
                    <a:pt x="81" y="297"/>
                    <a:pt x="105" y="321"/>
                    <a:pt x="141" y="333"/>
                  </a:cubicBezTo>
                  <a:cubicBezTo>
                    <a:pt x="170" y="362"/>
                    <a:pt x="215" y="399"/>
                    <a:pt x="275" y="399"/>
                  </a:cubicBezTo>
                  <a:cubicBezTo>
                    <a:pt x="289" y="399"/>
                    <a:pt x="304" y="397"/>
                    <a:pt x="319" y="392"/>
                  </a:cubicBezTo>
                  <a:cubicBezTo>
                    <a:pt x="343" y="392"/>
                    <a:pt x="379" y="380"/>
                    <a:pt x="403" y="368"/>
                  </a:cubicBezTo>
                  <a:cubicBezTo>
                    <a:pt x="450" y="333"/>
                    <a:pt x="486" y="309"/>
                    <a:pt x="510" y="249"/>
                  </a:cubicBezTo>
                  <a:cubicBezTo>
                    <a:pt x="510" y="202"/>
                    <a:pt x="510" y="178"/>
                    <a:pt x="498" y="142"/>
                  </a:cubicBezTo>
                  <a:cubicBezTo>
                    <a:pt x="474" y="118"/>
                    <a:pt x="462" y="83"/>
                    <a:pt x="450" y="71"/>
                  </a:cubicBezTo>
                  <a:cubicBezTo>
                    <a:pt x="402" y="22"/>
                    <a:pt x="33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5508500" y="4711275"/>
              <a:ext cx="12750" cy="10350"/>
            </a:xfrm>
            <a:custGeom>
              <a:avLst/>
              <a:gdLst/>
              <a:ahLst/>
              <a:cxnLst/>
              <a:rect l="l" t="t" r="r" b="b"/>
              <a:pathLst>
                <a:path w="510" h="414" extrusionOk="0">
                  <a:moveTo>
                    <a:pt x="278" y="0"/>
                  </a:moveTo>
                  <a:cubicBezTo>
                    <a:pt x="141" y="0"/>
                    <a:pt x="0" y="107"/>
                    <a:pt x="57" y="268"/>
                  </a:cubicBezTo>
                  <a:cubicBezTo>
                    <a:pt x="80" y="304"/>
                    <a:pt x="104" y="328"/>
                    <a:pt x="140" y="352"/>
                  </a:cubicBezTo>
                  <a:cubicBezTo>
                    <a:pt x="172" y="373"/>
                    <a:pt x="223" y="413"/>
                    <a:pt x="292" y="413"/>
                  </a:cubicBezTo>
                  <a:cubicBezTo>
                    <a:pt x="301" y="413"/>
                    <a:pt x="310" y="413"/>
                    <a:pt x="319" y="411"/>
                  </a:cubicBezTo>
                  <a:cubicBezTo>
                    <a:pt x="342" y="411"/>
                    <a:pt x="378" y="387"/>
                    <a:pt x="402" y="376"/>
                  </a:cubicBezTo>
                  <a:cubicBezTo>
                    <a:pt x="450" y="352"/>
                    <a:pt x="497" y="316"/>
                    <a:pt x="509" y="256"/>
                  </a:cubicBezTo>
                  <a:cubicBezTo>
                    <a:pt x="509" y="209"/>
                    <a:pt x="509" y="185"/>
                    <a:pt x="497" y="149"/>
                  </a:cubicBezTo>
                  <a:cubicBezTo>
                    <a:pt x="473" y="125"/>
                    <a:pt x="461" y="90"/>
                    <a:pt x="450" y="78"/>
                  </a:cubicBezTo>
                  <a:cubicBezTo>
                    <a:pt x="407" y="24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5139775" y="4757775"/>
              <a:ext cx="12675" cy="10275"/>
            </a:xfrm>
            <a:custGeom>
              <a:avLst/>
              <a:gdLst/>
              <a:ahLst/>
              <a:cxnLst/>
              <a:rect l="l" t="t" r="r" b="b"/>
              <a:pathLst>
                <a:path w="507" h="411" extrusionOk="0">
                  <a:moveTo>
                    <a:pt x="277" y="0"/>
                  </a:moveTo>
                  <a:cubicBezTo>
                    <a:pt x="138" y="0"/>
                    <a:pt x="0" y="114"/>
                    <a:pt x="66" y="278"/>
                  </a:cubicBezTo>
                  <a:cubicBezTo>
                    <a:pt x="78" y="301"/>
                    <a:pt x="101" y="337"/>
                    <a:pt x="137" y="349"/>
                  </a:cubicBezTo>
                  <a:cubicBezTo>
                    <a:pt x="180" y="370"/>
                    <a:pt x="232" y="410"/>
                    <a:pt x="293" y="410"/>
                  </a:cubicBezTo>
                  <a:cubicBezTo>
                    <a:pt x="300" y="410"/>
                    <a:pt x="308" y="410"/>
                    <a:pt x="316" y="409"/>
                  </a:cubicBezTo>
                  <a:cubicBezTo>
                    <a:pt x="340" y="409"/>
                    <a:pt x="375" y="397"/>
                    <a:pt x="399" y="373"/>
                  </a:cubicBezTo>
                  <a:cubicBezTo>
                    <a:pt x="447" y="349"/>
                    <a:pt x="494" y="313"/>
                    <a:pt x="506" y="254"/>
                  </a:cubicBezTo>
                  <a:cubicBezTo>
                    <a:pt x="506" y="218"/>
                    <a:pt x="506" y="182"/>
                    <a:pt x="494" y="159"/>
                  </a:cubicBezTo>
                  <a:cubicBezTo>
                    <a:pt x="482" y="123"/>
                    <a:pt x="459" y="99"/>
                    <a:pt x="447" y="75"/>
                  </a:cubicBezTo>
                  <a:cubicBezTo>
                    <a:pt x="402" y="23"/>
                    <a:pt x="339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5220875" y="4768750"/>
              <a:ext cx="30675" cy="27175"/>
            </a:xfrm>
            <a:custGeom>
              <a:avLst/>
              <a:gdLst/>
              <a:ahLst/>
              <a:cxnLst/>
              <a:rect l="l" t="t" r="r" b="b"/>
              <a:pathLst>
                <a:path w="1227" h="1087" extrusionOk="0">
                  <a:moveTo>
                    <a:pt x="521" y="1"/>
                  </a:moveTo>
                  <a:cubicBezTo>
                    <a:pt x="473" y="1"/>
                    <a:pt x="428" y="9"/>
                    <a:pt x="382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1" y="351"/>
                    <a:pt x="1" y="458"/>
                    <a:pt x="13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84" y="983"/>
                    <a:pt x="419" y="1087"/>
                    <a:pt x="644" y="1087"/>
                  </a:cubicBezTo>
                  <a:cubicBezTo>
                    <a:pt x="944" y="1087"/>
                    <a:pt x="1227" y="903"/>
                    <a:pt x="1179" y="529"/>
                  </a:cubicBezTo>
                  <a:cubicBezTo>
                    <a:pt x="1167" y="446"/>
                    <a:pt x="1108" y="351"/>
                    <a:pt x="1036" y="279"/>
                  </a:cubicBezTo>
                  <a:cubicBezTo>
                    <a:pt x="941" y="160"/>
                    <a:pt x="810" y="41"/>
                    <a:pt x="644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5021150" y="4805675"/>
              <a:ext cx="20825" cy="18275"/>
            </a:xfrm>
            <a:custGeom>
              <a:avLst/>
              <a:gdLst/>
              <a:ahLst/>
              <a:cxnLst/>
              <a:rect l="l" t="t" r="r" b="b"/>
              <a:pathLst>
                <a:path w="833" h="731" extrusionOk="0">
                  <a:moveTo>
                    <a:pt x="393" y="0"/>
                  </a:moveTo>
                  <a:cubicBezTo>
                    <a:pt x="350" y="0"/>
                    <a:pt x="306" y="11"/>
                    <a:pt x="262" y="29"/>
                  </a:cubicBezTo>
                  <a:cubicBezTo>
                    <a:pt x="179" y="40"/>
                    <a:pt x="72" y="100"/>
                    <a:pt x="24" y="183"/>
                  </a:cubicBezTo>
                  <a:cubicBezTo>
                    <a:pt x="1" y="243"/>
                    <a:pt x="1" y="326"/>
                    <a:pt x="12" y="374"/>
                  </a:cubicBezTo>
                  <a:cubicBezTo>
                    <a:pt x="12" y="445"/>
                    <a:pt x="24" y="481"/>
                    <a:pt x="60" y="529"/>
                  </a:cubicBezTo>
                  <a:cubicBezTo>
                    <a:pt x="132" y="661"/>
                    <a:pt x="289" y="731"/>
                    <a:pt x="440" y="731"/>
                  </a:cubicBezTo>
                  <a:cubicBezTo>
                    <a:pt x="641" y="731"/>
                    <a:pt x="832" y="608"/>
                    <a:pt x="798" y="350"/>
                  </a:cubicBezTo>
                  <a:cubicBezTo>
                    <a:pt x="786" y="290"/>
                    <a:pt x="763" y="231"/>
                    <a:pt x="715" y="183"/>
                  </a:cubicBezTo>
                  <a:cubicBezTo>
                    <a:pt x="643" y="100"/>
                    <a:pt x="548" y="29"/>
                    <a:pt x="441" y="5"/>
                  </a:cubicBezTo>
                  <a:cubicBezTo>
                    <a:pt x="425" y="2"/>
                    <a:pt x="409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5083350" y="5044250"/>
              <a:ext cx="20825" cy="18375"/>
            </a:xfrm>
            <a:custGeom>
              <a:avLst/>
              <a:gdLst/>
              <a:ahLst/>
              <a:cxnLst/>
              <a:rect l="l" t="t" r="r" b="b"/>
              <a:pathLst>
                <a:path w="833" h="735" extrusionOk="0">
                  <a:moveTo>
                    <a:pt x="386" y="0"/>
                  </a:moveTo>
                  <a:cubicBezTo>
                    <a:pt x="345" y="0"/>
                    <a:pt x="304" y="14"/>
                    <a:pt x="263" y="22"/>
                  </a:cubicBezTo>
                  <a:cubicBezTo>
                    <a:pt x="180" y="34"/>
                    <a:pt x="72" y="94"/>
                    <a:pt x="25" y="177"/>
                  </a:cubicBezTo>
                  <a:cubicBezTo>
                    <a:pt x="1" y="249"/>
                    <a:pt x="1" y="320"/>
                    <a:pt x="13" y="380"/>
                  </a:cubicBezTo>
                  <a:cubicBezTo>
                    <a:pt x="13" y="439"/>
                    <a:pt x="25" y="475"/>
                    <a:pt x="60" y="522"/>
                  </a:cubicBezTo>
                  <a:cubicBezTo>
                    <a:pt x="126" y="664"/>
                    <a:pt x="280" y="735"/>
                    <a:pt x="430" y="735"/>
                  </a:cubicBezTo>
                  <a:cubicBezTo>
                    <a:pt x="634" y="735"/>
                    <a:pt x="833" y="604"/>
                    <a:pt x="799" y="344"/>
                  </a:cubicBezTo>
                  <a:cubicBezTo>
                    <a:pt x="787" y="284"/>
                    <a:pt x="751" y="225"/>
                    <a:pt x="715" y="189"/>
                  </a:cubicBezTo>
                  <a:cubicBezTo>
                    <a:pt x="632" y="94"/>
                    <a:pt x="549" y="22"/>
                    <a:pt x="441" y="10"/>
                  </a:cubicBezTo>
                  <a:cubicBezTo>
                    <a:pt x="423" y="3"/>
                    <a:pt x="405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5012825" y="4914775"/>
              <a:ext cx="21100" cy="18250"/>
            </a:xfrm>
            <a:custGeom>
              <a:avLst/>
              <a:gdLst/>
              <a:ahLst/>
              <a:cxnLst/>
              <a:rect l="l" t="t" r="r" b="b"/>
              <a:pathLst>
                <a:path w="844" h="730" extrusionOk="0">
                  <a:moveTo>
                    <a:pt x="397" y="0"/>
                  </a:moveTo>
                  <a:cubicBezTo>
                    <a:pt x="356" y="0"/>
                    <a:pt x="315" y="14"/>
                    <a:pt x="274" y="22"/>
                  </a:cubicBezTo>
                  <a:cubicBezTo>
                    <a:pt x="179" y="34"/>
                    <a:pt x="84" y="94"/>
                    <a:pt x="36" y="177"/>
                  </a:cubicBezTo>
                  <a:cubicBezTo>
                    <a:pt x="0" y="248"/>
                    <a:pt x="0" y="320"/>
                    <a:pt x="24" y="379"/>
                  </a:cubicBezTo>
                  <a:cubicBezTo>
                    <a:pt x="24" y="439"/>
                    <a:pt x="36" y="475"/>
                    <a:pt x="60" y="522"/>
                  </a:cubicBezTo>
                  <a:cubicBezTo>
                    <a:pt x="131" y="659"/>
                    <a:pt x="289" y="729"/>
                    <a:pt x="442" y="729"/>
                  </a:cubicBezTo>
                  <a:cubicBezTo>
                    <a:pt x="647" y="729"/>
                    <a:pt x="844" y="603"/>
                    <a:pt x="810" y="344"/>
                  </a:cubicBezTo>
                  <a:cubicBezTo>
                    <a:pt x="798" y="284"/>
                    <a:pt x="762" y="225"/>
                    <a:pt x="715" y="189"/>
                  </a:cubicBezTo>
                  <a:cubicBezTo>
                    <a:pt x="643" y="94"/>
                    <a:pt x="560" y="22"/>
                    <a:pt x="453" y="10"/>
                  </a:cubicBezTo>
                  <a:cubicBezTo>
                    <a:pt x="434" y="3"/>
                    <a:pt x="416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5052100" y="4716675"/>
              <a:ext cx="30400" cy="27175"/>
            </a:xfrm>
            <a:custGeom>
              <a:avLst/>
              <a:gdLst/>
              <a:ahLst/>
              <a:cxnLst/>
              <a:rect l="l" t="t" r="r" b="b"/>
              <a:pathLst>
                <a:path w="1216" h="1087" extrusionOk="0">
                  <a:moveTo>
                    <a:pt x="515" y="0"/>
                  </a:moveTo>
                  <a:cubicBezTo>
                    <a:pt x="468" y="0"/>
                    <a:pt x="421" y="9"/>
                    <a:pt x="382" y="29"/>
                  </a:cubicBezTo>
                  <a:cubicBezTo>
                    <a:pt x="251" y="52"/>
                    <a:pt x="96" y="136"/>
                    <a:pt x="37" y="267"/>
                  </a:cubicBezTo>
                  <a:cubicBezTo>
                    <a:pt x="1" y="350"/>
                    <a:pt x="1" y="457"/>
                    <a:pt x="13" y="564"/>
                  </a:cubicBezTo>
                  <a:cubicBezTo>
                    <a:pt x="25" y="636"/>
                    <a:pt x="37" y="707"/>
                    <a:pt x="72" y="779"/>
                  </a:cubicBezTo>
                  <a:cubicBezTo>
                    <a:pt x="174" y="983"/>
                    <a:pt x="406" y="1086"/>
                    <a:pt x="630" y="1086"/>
                  </a:cubicBezTo>
                  <a:cubicBezTo>
                    <a:pt x="929" y="1086"/>
                    <a:pt x="1215" y="903"/>
                    <a:pt x="1168" y="529"/>
                  </a:cubicBezTo>
                  <a:cubicBezTo>
                    <a:pt x="1156" y="445"/>
                    <a:pt x="1096" y="350"/>
                    <a:pt x="1037" y="279"/>
                  </a:cubicBezTo>
                  <a:cubicBezTo>
                    <a:pt x="929" y="160"/>
                    <a:pt x="799" y="40"/>
                    <a:pt x="632" y="17"/>
                  </a:cubicBezTo>
                  <a:cubicBezTo>
                    <a:pt x="594" y="6"/>
                    <a:pt x="554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4856250" y="4914600"/>
              <a:ext cx="30500" cy="27625"/>
            </a:xfrm>
            <a:custGeom>
              <a:avLst/>
              <a:gdLst/>
              <a:ahLst/>
              <a:cxnLst/>
              <a:rect l="l" t="t" r="r" b="b"/>
              <a:pathLst>
                <a:path w="1220" h="1105" extrusionOk="0">
                  <a:moveTo>
                    <a:pt x="521" y="1"/>
                  </a:moveTo>
                  <a:cubicBezTo>
                    <a:pt x="473" y="1"/>
                    <a:pt x="427" y="10"/>
                    <a:pt x="381" y="29"/>
                  </a:cubicBezTo>
                  <a:cubicBezTo>
                    <a:pt x="251" y="53"/>
                    <a:pt x="108" y="136"/>
                    <a:pt x="48" y="267"/>
                  </a:cubicBezTo>
                  <a:cubicBezTo>
                    <a:pt x="0" y="351"/>
                    <a:pt x="0" y="458"/>
                    <a:pt x="12" y="565"/>
                  </a:cubicBezTo>
                  <a:cubicBezTo>
                    <a:pt x="24" y="636"/>
                    <a:pt x="48" y="708"/>
                    <a:pt x="72" y="779"/>
                  </a:cubicBezTo>
                  <a:cubicBezTo>
                    <a:pt x="175" y="995"/>
                    <a:pt x="408" y="1105"/>
                    <a:pt x="635" y="1105"/>
                  </a:cubicBezTo>
                  <a:cubicBezTo>
                    <a:pt x="934" y="1105"/>
                    <a:pt x="1220" y="915"/>
                    <a:pt x="1179" y="529"/>
                  </a:cubicBezTo>
                  <a:cubicBezTo>
                    <a:pt x="1167" y="446"/>
                    <a:pt x="1096" y="351"/>
                    <a:pt x="1036" y="279"/>
                  </a:cubicBezTo>
                  <a:cubicBezTo>
                    <a:pt x="941" y="160"/>
                    <a:pt x="798" y="41"/>
                    <a:pt x="643" y="17"/>
                  </a:cubicBezTo>
                  <a:cubicBezTo>
                    <a:pt x="601" y="7"/>
                    <a:pt x="560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191400" y="4861900"/>
              <a:ext cx="18275" cy="16275"/>
            </a:xfrm>
            <a:custGeom>
              <a:avLst/>
              <a:gdLst/>
              <a:ahLst/>
              <a:cxnLst/>
              <a:rect l="l" t="t" r="r" b="b"/>
              <a:pathLst>
                <a:path w="731" h="651" extrusionOk="0">
                  <a:moveTo>
                    <a:pt x="343" y="1"/>
                  </a:moveTo>
                  <a:cubicBezTo>
                    <a:pt x="308" y="1"/>
                    <a:pt x="271" y="6"/>
                    <a:pt x="239" y="6"/>
                  </a:cubicBezTo>
                  <a:cubicBezTo>
                    <a:pt x="156" y="18"/>
                    <a:pt x="84" y="66"/>
                    <a:pt x="37" y="137"/>
                  </a:cubicBezTo>
                  <a:cubicBezTo>
                    <a:pt x="1" y="196"/>
                    <a:pt x="1" y="256"/>
                    <a:pt x="25" y="316"/>
                  </a:cubicBezTo>
                  <a:cubicBezTo>
                    <a:pt x="25" y="363"/>
                    <a:pt x="37" y="411"/>
                    <a:pt x="49" y="458"/>
                  </a:cubicBezTo>
                  <a:cubicBezTo>
                    <a:pt x="115" y="587"/>
                    <a:pt x="255" y="651"/>
                    <a:pt x="389" y="651"/>
                  </a:cubicBezTo>
                  <a:cubicBezTo>
                    <a:pt x="565" y="651"/>
                    <a:pt x="730" y="539"/>
                    <a:pt x="703" y="316"/>
                  </a:cubicBezTo>
                  <a:cubicBezTo>
                    <a:pt x="703" y="256"/>
                    <a:pt x="656" y="208"/>
                    <a:pt x="632" y="173"/>
                  </a:cubicBezTo>
                  <a:cubicBezTo>
                    <a:pt x="572" y="101"/>
                    <a:pt x="501" y="18"/>
                    <a:pt x="394" y="6"/>
                  </a:cubicBezTo>
                  <a:cubicBezTo>
                    <a:pt x="378" y="2"/>
                    <a:pt x="361" y="1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4902100" y="5080975"/>
              <a:ext cx="18075" cy="16300"/>
            </a:xfrm>
            <a:custGeom>
              <a:avLst/>
              <a:gdLst/>
              <a:ahLst/>
              <a:cxnLst/>
              <a:rect l="l" t="t" r="r" b="b"/>
              <a:pathLst>
                <a:path w="723" h="652" extrusionOk="0">
                  <a:moveTo>
                    <a:pt x="339" y="1"/>
                  </a:moveTo>
                  <a:cubicBezTo>
                    <a:pt x="307" y="1"/>
                    <a:pt x="270" y="6"/>
                    <a:pt x="238" y="6"/>
                  </a:cubicBezTo>
                  <a:cubicBezTo>
                    <a:pt x="143" y="30"/>
                    <a:pt x="71" y="65"/>
                    <a:pt x="24" y="149"/>
                  </a:cubicBezTo>
                  <a:cubicBezTo>
                    <a:pt x="0" y="208"/>
                    <a:pt x="0" y="268"/>
                    <a:pt x="12" y="327"/>
                  </a:cubicBezTo>
                  <a:cubicBezTo>
                    <a:pt x="12" y="363"/>
                    <a:pt x="24" y="411"/>
                    <a:pt x="48" y="458"/>
                  </a:cubicBezTo>
                  <a:cubicBezTo>
                    <a:pt x="110" y="588"/>
                    <a:pt x="248" y="652"/>
                    <a:pt x="382" y="652"/>
                  </a:cubicBezTo>
                  <a:cubicBezTo>
                    <a:pt x="556" y="652"/>
                    <a:pt x="723" y="543"/>
                    <a:pt x="703" y="327"/>
                  </a:cubicBezTo>
                  <a:cubicBezTo>
                    <a:pt x="703" y="268"/>
                    <a:pt x="655" y="220"/>
                    <a:pt x="619" y="173"/>
                  </a:cubicBezTo>
                  <a:cubicBezTo>
                    <a:pt x="560" y="101"/>
                    <a:pt x="488" y="30"/>
                    <a:pt x="381" y="6"/>
                  </a:cubicBezTo>
                  <a:cubicBezTo>
                    <a:pt x="369" y="2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5067300" y="4533750"/>
              <a:ext cx="17950" cy="16150"/>
            </a:xfrm>
            <a:custGeom>
              <a:avLst/>
              <a:gdLst/>
              <a:ahLst/>
              <a:cxnLst/>
              <a:rect l="l" t="t" r="r" b="b"/>
              <a:pathLst>
                <a:path w="718" h="646" extrusionOk="0">
                  <a:moveTo>
                    <a:pt x="339" y="1"/>
                  </a:moveTo>
                  <a:cubicBezTo>
                    <a:pt x="307" y="1"/>
                    <a:pt x="270" y="11"/>
                    <a:pt x="238" y="11"/>
                  </a:cubicBezTo>
                  <a:cubicBezTo>
                    <a:pt x="143" y="23"/>
                    <a:pt x="71" y="71"/>
                    <a:pt x="24" y="142"/>
                  </a:cubicBezTo>
                  <a:cubicBezTo>
                    <a:pt x="0" y="202"/>
                    <a:pt x="0" y="261"/>
                    <a:pt x="12" y="321"/>
                  </a:cubicBezTo>
                  <a:cubicBezTo>
                    <a:pt x="12" y="369"/>
                    <a:pt x="24" y="404"/>
                    <a:pt x="48" y="452"/>
                  </a:cubicBezTo>
                  <a:cubicBezTo>
                    <a:pt x="110" y="581"/>
                    <a:pt x="248" y="645"/>
                    <a:pt x="381" y="645"/>
                  </a:cubicBezTo>
                  <a:cubicBezTo>
                    <a:pt x="554" y="645"/>
                    <a:pt x="718" y="536"/>
                    <a:pt x="691" y="321"/>
                  </a:cubicBezTo>
                  <a:cubicBezTo>
                    <a:pt x="691" y="261"/>
                    <a:pt x="655" y="214"/>
                    <a:pt x="619" y="166"/>
                  </a:cubicBezTo>
                  <a:cubicBezTo>
                    <a:pt x="560" y="95"/>
                    <a:pt x="488" y="23"/>
                    <a:pt x="381" y="11"/>
                  </a:cubicBezTo>
                  <a:cubicBezTo>
                    <a:pt x="369" y="3"/>
                    <a:pt x="355" y="1"/>
                    <a:pt x="3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5336375" y="4957000"/>
              <a:ext cx="7075" cy="5975"/>
            </a:xfrm>
            <a:custGeom>
              <a:avLst/>
              <a:gdLst/>
              <a:ahLst/>
              <a:cxnLst/>
              <a:rect l="l" t="t" r="r" b="b"/>
              <a:pathLst>
                <a:path w="283" h="239" extrusionOk="0">
                  <a:moveTo>
                    <a:pt x="84" y="0"/>
                  </a:moveTo>
                  <a:cubicBezTo>
                    <a:pt x="60" y="0"/>
                    <a:pt x="24" y="24"/>
                    <a:pt x="12" y="60"/>
                  </a:cubicBezTo>
                  <a:cubicBezTo>
                    <a:pt x="0" y="72"/>
                    <a:pt x="0" y="95"/>
                    <a:pt x="12" y="119"/>
                  </a:cubicBezTo>
                  <a:cubicBezTo>
                    <a:pt x="12" y="131"/>
                    <a:pt x="12" y="143"/>
                    <a:pt x="24" y="167"/>
                  </a:cubicBezTo>
                  <a:cubicBezTo>
                    <a:pt x="45" y="214"/>
                    <a:pt x="101" y="238"/>
                    <a:pt x="153" y="238"/>
                  </a:cubicBezTo>
                  <a:cubicBezTo>
                    <a:pt x="220" y="238"/>
                    <a:pt x="282" y="199"/>
                    <a:pt x="262" y="119"/>
                  </a:cubicBezTo>
                  <a:cubicBezTo>
                    <a:pt x="262" y="107"/>
                    <a:pt x="250" y="72"/>
                    <a:pt x="238" y="60"/>
                  </a:cubicBezTo>
                  <a:cubicBezTo>
                    <a:pt x="203" y="24"/>
                    <a:pt x="179" y="0"/>
                    <a:pt x="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5366425" y="4581525"/>
              <a:ext cx="43950" cy="36275"/>
            </a:xfrm>
            <a:custGeom>
              <a:avLst/>
              <a:gdLst/>
              <a:ahLst/>
              <a:cxnLst/>
              <a:rect l="l" t="t" r="r" b="b"/>
              <a:pathLst>
                <a:path w="1758" h="1451" extrusionOk="0">
                  <a:moveTo>
                    <a:pt x="917" y="0"/>
                  </a:moveTo>
                  <a:cubicBezTo>
                    <a:pt x="792" y="0"/>
                    <a:pt x="668" y="32"/>
                    <a:pt x="560" y="101"/>
                  </a:cubicBezTo>
                  <a:cubicBezTo>
                    <a:pt x="25" y="446"/>
                    <a:pt x="1" y="1267"/>
                    <a:pt x="679" y="1434"/>
                  </a:cubicBezTo>
                  <a:cubicBezTo>
                    <a:pt x="723" y="1445"/>
                    <a:pt x="767" y="1450"/>
                    <a:pt x="810" y="1450"/>
                  </a:cubicBezTo>
                  <a:cubicBezTo>
                    <a:pt x="1053" y="1450"/>
                    <a:pt x="1290" y="1292"/>
                    <a:pt x="1441" y="1101"/>
                  </a:cubicBezTo>
                  <a:cubicBezTo>
                    <a:pt x="1513" y="1005"/>
                    <a:pt x="1572" y="922"/>
                    <a:pt x="1620" y="803"/>
                  </a:cubicBezTo>
                  <a:cubicBezTo>
                    <a:pt x="1757" y="345"/>
                    <a:pt x="1332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5283375" y="4473925"/>
              <a:ext cx="43975" cy="36225"/>
            </a:xfrm>
            <a:custGeom>
              <a:avLst/>
              <a:gdLst/>
              <a:ahLst/>
              <a:cxnLst/>
              <a:rect l="l" t="t" r="r" b="b"/>
              <a:pathLst>
                <a:path w="1759" h="1449" extrusionOk="0">
                  <a:moveTo>
                    <a:pt x="913" y="1"/>
                  </a:moveTo>
                  <a:cubicBezTo>
                    <a:pt x="793" y="1"/>
                    <a:pt x="674" y="30"/>
                    <a:pt x="572" y="95"/>
                  </a:cubicBezTo>
                  <a:cubicBezTo>
                    <a:pt x="37" y="452"/>
                    <a:pt x="1" y="1273"/>
                    <a:pt x="692" y="1428"/>
                  </a:cubicBezTo>
                  <a:cubicBezTo>
                    <a:pt x="738" y="1442"/>
                    <a:pt x="786" y="1449"/>
                    <a:pt x="833" y="1449"/>
                  </a:cubicBezTo>
                  <a:cubicBezTo>
                    <a:pt x="1064" y="1449"/>
                    <a:pt x="1294" y="1294"/>
                    <a:pt x="1442" y="1107"/>
                  </a:cubicBezTo>
                  <a:cubicBezTo>
                    <a:pt x="1513" y="1011"/>
                    <a:pt x="1584" y="928"/>
                    <a:pt x="1620" y="809"/>
                  </a:cubicBezTo>
                  <a:cubicBezTo>
                    <a:pt x="1759" y="348"/>
                    <a:pt x="1325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5267125" y="4841800"/>
              <a:ext cx="63175" cy="37825"/>
            </a:xfrm>
            <a:custGeom>
              <a:avLst/>
              <a:gdLst/>
              <a:ahLst/>
              <a:cxnLst/>
              <a:rect l="l" t="t" r="r" b="b"/>
              <a:pathLst>
                <a:path w="2527" h="1513" extrusionOk="0">
                  <a:moveTo>
                    <a:pt x="1161" y="1"/>
                  </a:moveTo>
                  <a:cubicBezTo>
                    <a:pt x="1068" y="1"/>
                    <a:pt x="976" y="15"/>
                    <a:pt x="889" y="48"/>
                  </a:cubicBezTo>
                  <a:cubicBezTo>
                    <a:pt x="1" y="368"/>
                    <a:pt x="361" y="1513"/>
                    <a:pt x="1244" y="1513"/>
                  </a:cubicBezTo>
                  <a:cubicBezTo>
                    <a:pt x="1249" y="1513"/>
                    <a:pt x="1254" y="1513"/>
                    <a:pt x="1258" y="1512"/>
                  </a:cubicBezTo>
                  <a:cubicBezTo>
                    <a:pt x="1496" y="1512"/>
                    <a:pt x="1734" y="1441"/>
                    <a:pt x="1901" y="1286"/>
                  </a:cubicBezTo>
                  <a:cubicBezTo>
                    <a:pt x="2527" y="744"/>
                    <a:pt x="1819" y="1"/>
                    <a:pt x="1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5084775" y="4838825"/>
              <a:ext cx="62750" cy="37825"/>
            </a:xfrm>
            <a:custGeom>
              <a:avLst/>
              <a:gdLst/>
              <a:ahLst/>
              <a:cxnLst/>
              <a:rect l="l" t="t" r="r" b="b"/>
              <a:pathLst>
                <a:path w="2510" h="1513" extrusionOk="0">
                  <a:moveTo>
                    <a:pt x="1148" y="0"/>
                  </a:moveTo>
                  <a:cubicBezTo>
                    <a:pt x="1054" y="0"/>
                    <a:pt x="961" y="15"/>
                    <a:pt x="873" y="48"/>
                  </a:cubicBezTo>
                  <a:cubicBezTo>
                    <a:pt x="1" y="378"/>
                    <a:pt x="353" y="1513"/>
                    <a:pt x="1227" y="1513"/>
                  </a:cubicBezTo>
                  <a:cubicBezTo>
                    <a:pt x="1235" y="1513"/>
                    <a:pt x="1245" y="1513"/>
                    <a:pt x="1254" y="1512"/>
                  </a:cubicBezTo>
                  <a:cubicBezTo>
                    <a:pt x="1492" y="1512"/>
                    <a:pt x="1730" y="1429"/>
                    <a:pt x="1885" y="1286"/>
                  </a:cubicBezTo>
                  <a:cubicBezTo>
                    <a:pt x="2510" y="734"/>
                    <a:pt x="1804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5101525" y="4631250"/>
              <a:ext cx="84250" cy="66675"/>
            </a:xfrm>
            <a:custGeom>
              <a:avLst/>
              <a:gdLst/>
              <a:ahLst/>
              <a:cxnLst/>
              <a:rect l="l" t="t" r="r" b="b"/>
              <a:pathLst>
                <a:path w="3370" h="2667" extrusionOk="0">
                  <a:moveTo>
                    <a:pt x="1607" y="1"/>
                  </a:moveTo>
                  <a:cubicBezTo>
                    <a:pt x="1446" y="1"/>
                    <a:pt x="1281" y="32"/>
                    <a:pt x="1119" y="100"/>
                  </a:cubicBezTo>
                  <a:cubicBezTo>
                    <a:pt x="0" y="576"/>
                    <a:pt x="405" y="2338"/>
                    <a:pt x="1453" y="2624"/>
                  </a:cubicBezTo>
                  <a:cubicBezTo>
                    <a:pt x="1556" y="2652"/>
                    <a:pt x="1661" y="2666"/>
                    <a:pt x="1765" y="2666"/>
                  </a:cubicBezTo>
                  <a:cubicBezTo>
                    <a:pt x="2228" y="2666"/>
                    <a:pt x="2677" y="2399"/>
                    <a:pt x="2882" y="1981"/>
                  </a:cubicBezTo>
                  <a:cubicBezTo>
                    <a:pt x="3369" y="1056"/>
                    <a:pt x="2547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4844050" y="4783675"/>
              <a:ext cx="84575" cy="66800"/>
            </a:xfrm>
            <a:custGeom>
              <a:avLst/>
              <a:gdLst/>
              <a:ahLst/>
              <a:cxnLst/>
              <a:rect l="l" t="t" r="r" b="b"/>
              <a:pathLst>
                <a:path w="3383" h="2672" extrusionOk="0">
                  <a:moveTo>
                    <a:pt x="1616" y="1"/>
                  </a:moveTo>
                  <a:cubicBezTo>
                    <a:pt x="1456" y="1"/>
                    <a:pt x="1292" y="31"/>
                    <a:pt x="1131" y="99"/>
                  </a:cubicBezTo>
                  <a:cubicBezTo>
                    <a:pt x="0" y="563"/>
                    <a:pt x="393" y="2349"/>
                    <a:pt x="1477" y="2635"/>
                  </a:cubicBezTo>
                  <a:cubicBezTo>
                    <a:pt x="1572" y="2660"/>
                    <a:pt x="1670" y="2672"/>
                    <a:pt x="1767" y="2672"/>
                  </a:cubicBezTo>
                  <a:cubicBezTo>
                    <a:pt x="2229" y="2672"/>
                    <a:pt x="2687" y="2405"/>
                    <a:pt x="2894" y="1992"/>
                  </a:cubicBezTo>
                  <a:cubicBezTo>
                    <a:pt x="3382" y="1066"/>
                    <a:pt x="2557" y="1"/>
                    <a:pt x="1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5384000" y="4937500"/>
              <a:ext cx="57875" cy="45525"/>
            </a:xfrm>
            <a:custGeom>
              <a:avLst/>
              <a:gdLst/>
              <a:ahLst/>
              <a:cxnLst/>
              <a:rect l="l" t="t" r="r" b="b"/>
              <a:pathLst>
                <a:path w="2315" h="1821" extrusionOk="0">
                  <a:moveTo>
                    <a:pt x="1100" y="1"/>
                  </a:moveTo>
                  <a:cubicBezTo>
                    <a:pt x="989" y="1"/>
                    <a:pt x="875" y="21"/>
                    <a:pt x="762" y="66"/>
                  </a:cubicBezTo>
                  <a:cubicBezTo>
                    <a:pt x="0" y="375"/>
                    <a:pt x="274" y="1602"/>
                    <a:pt x="1012" y="1792"/>
                  </a:cubicBezTo>
                  <a:cubicBezTo>
                    <a:pt x="1079" y="1812"/>
                    <a:pt x="1149" y="1821"/>
                    <a:pt x="1218" y="1821"/>
                  </a:cubicBezTo>
                  <a:cubicBezTo>
                    <a:pt x="1529" y="1821"/>
                    <a:pt x="1843" y="1634"/>
                    <a:pt x="1989" y="1352"/>
                  </a:cubicBezTo>
                  <a:cubicBezTo>
                    <a:pt x="2315" y="720"/>
                    <a:pt x="1760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262550" y="4942700"/>
              <a:ext cx="17875" cy="16700"/>
            </a:xfrm>
            <a:custGeom>
              <a:avLst/>
              <a:gdLst/>
              <a:ahLst/>
              <a:cxnLst/>
              <a:rect l="l" t="t" r="r" b="b"/>
              <a:pathLst>
                <a:path w="715" h="668" extrusionOk="0">
                  <a:moveTo>
                    <a:pt x="477" y="1"/>
                  </a:moveTo>
                  <a:cubicBezTo>
                    <a:pt x="453" y="1"/>
                    <a:pt x="405" y="1"/>
                    <a:pt x="370" y="12"/>
                  </a:cubicBezTo>
                  <a:cubicBezTo>
                    <a:pt x="215" y="84"/>
                    <a:pt x="1" y="239"/>
                    <a:pt x="36" y="441"/>
                  </a:cubicBezTo>
                  <a:cubicBezTo>
                    <a:pt x="48" y="536"/>
                    <a:pt x="131" y="632"/>
                    <a:pt x="227" y="655"/>
                  </a:cubicBezTo>
                  <a:cubicBezTo>
                    <a:pt x="262" y="667"/>
                    <a:pt x="310" y="667"/>
                    <a:pt x="358" y="667"/>
                  </a:cubicBezTo>
                  <a:cubicBezTo>
                    <a:pt x="405" y="667"/>
                    <a:pt x="429" y="667"/>
                    <a:pt x="477" y="655"/>
                  </a:cubicBezTo>
                  <a:cubicBezTo>
                    <a:pt x="512" y="644"/>
                    <a:pt x="536" y="620"/>
                    <a:pt x="560" y="584"/>
                  </a:cubicBezTo>
                  <a:cubicBezTo>
                    <a:pt x="632" y="524"/>
                    <a:pt x="679" y="465"/>
                    <a:pt x="703" y="393"/>
                  </a:cubicBezTo>
                  <a:cubicBezTo>
                    <a:pt x="715" y="286"/>
                    <a:pt x="667" y="179"/>
                    <a:pt x="608" y="108"/>
                  </a:cubicBezTo>
                  <a:cubicBezTo>
                    <a:pt x="584" y="60"/>
                    <a:pt x="536" y="24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171475" y="4942700"/>
              <a:ext cx="29775" cy="27700"/>
            </a:xfrm>
            <a:custGeom>
              <a:avLst/>
              <a:gdLst/>
              <a:ahLst/>
              <a:cxnLst/>
              <a:rect l="l" t="t" r="r" b="b"/>
              <a:pathLst>
                <a:path w="1191" h="1108" extrusionOk="0">
                  <a:moveTo>
                    <a:pt x="548" y="1"/>
                  </a:moveTo>
                  <a:cubicBezTo>
                    <a:pt x="488" y="24"/>
                    <a:pt x="429" y="48"/>
                    <a:pt x="369" y="84"/>
                  </a:cubicBezTo>
                  <a:cubicBezTo>
                    <a:pt x="250" y="155"/>
                    <a:pt x="131" y="227"/>
                    <a:pt x="72" y="346"/>
                  </a:cubicBezTo>
                  <a:cubicBezTo>
                    <a:pt x="0" y="501"/>
                    <a:pt x="36" y="691"/>
                    <a:pt x="107" y="858"/>
                  </a:cubicBezTo>
                  <a:cubicBezTo>
                    <a:pt x="143" y="941"/>
                    <a:pt x="191" y="1048"/>
                    <a:pt x="286" y="1072"/>
                  </a:cubicBezTo>
                  <a:cubicBezTo>
                    <a:pt x="322" y="1108"/>
                    <a:pt x="381" y="1108"/>
                    <a:pt x="441" y="1108"/>
                  </a:cubicBezTo>
                  <a:cubicBezTo>
                    <a:pt x="762" y="1096"/>
                    <a:pt x="1143" y="894"/>
                    <a:pt x="1179" y="572"/>
                  </a:cubicBezTo>
                  <a:cubicBezTo>
                    <a:pt x="1191" y="393"/>
                    <a:pt x="1096" y="215"/>
                    <a:pt x="953" y="120"/>
                  </a:cubicBezTo>
                  <a:cubicBezTo>
                    <a:pt x="893" y="84"/>
                    <a:pt x="822" y="60"/>
                    <a:pt x="738" y="36"/>
                  </a:cubicBezTo>
                  <a:cubicBezTo>
                    <a:pt x="679" y="24"/>
                    <a:pt x="619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5355575" y="4656225"/>
              <a:ext cx="91250" cy="78900"/>
            </a:xfrm>
            <a:custGeom>
              <a:avLst/>
              <a:gdLst/>
              <a:ahLst/>
              <a:cxnLst/>
              <a:rect l="l" t="t" r="r" b="b"/>
              <a:pathLst>
                <a:path w="3650" h="3156" extrusionOk="0">
                  <a:moveTo>
                    <a:pt x="2258" y="0"/>
                  </a:moveTo>
                  <a:cubicBezTo>
                    <a:pt x="989" y="0"/>
                    <a:pt x="0" y="1887"/>
                    <a:pt x="1209" y="2863"/>
                  </a:cubicBezTo>
                  <a:cubicBezTo>
                    <a:pt x="1462" y="3061"/>
                    <a:pt x="1780" y="3156"/>
                    <a:pt x="2101" y="3156"/>
                  </a:cubicBezTo>
                  <a:cubicBezTo>
                    <a:pt x="2612" y="3156"/>
                    <a:pt x="3129" y="2916"/>
                    <a:pt x="3399" y="2470"/>
                  </a:cubicBezTo>
                  <a:cubicBezTo>
                    <a:pt x="3578" y="2173"/>
                    <a:pt x="3649" y="1804"/>
                    <a:pt x="3638" y="1446"/>
                  </a:cubicBezTo>
                  <a:cubicBezTo>
                    <a:pt x="3614" y="1030"/>
                    <a:pt x="3483" y="601"/>
                    <a:pt x="3161" y="339"/>
                  </a:cubicBezTo>
                  <a:cubicBezTo>
                    <a:pt x="2861" y="102"/>
                    <a:pt x="2552" y="0"/>
                    <a:pt x="2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sp>
        <p:nvSpPr>
          <p:cNvPr id="696" name="Google Shape;696;p35"/>
          <p:cNvSpPr txBox="1">
            <a:spLocks noGrp="1"/>
          </p:cNvSpPr>
          <p:nvPr>
            <p:ph type="title"/>
          </p:nvPr>
        </p:nvSpPr>
        <p:spPr>
          <a:xfrm>
            <a:off x="1141240" y="805320"/>
            <a:ext cx="12347520" cy="916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44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7" name="Google Shape;697;p35"/>
          <p:cNvSpPr txBox="1">
            <a:spLocks noGrp="1"/>
          </p:cNvSpPr>
          <p:nvPr>
            <p:ph type="subTitle" idx="1"/>
          </p:nvPr>
        </p:nvSpPr>
        <p:spPr>
          <a:xfrm>
            <a:off x="1559037" y="2658360"/>
            <a:ext cx="344016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8" name="Google Shape;698;p35"/>
          <p:cNvSpPr txBox="1">
            <a:spLocks noGrp="1"/>
          </p:cNvSpPr>
          <p:nvPr>
            <p:ph type="subTitle" idx="2"/>
          </p:nvPr>
        </p:nvSpPr>
        <p:spPr>
          <a:xfrm>
            <a:off x="1559053" y="3300080"/>
            <a:ext cx="34401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9" name="Google Shape;699;p35"/>
          <p:cNvSpPr txBox="1">
            <a:spLocks noGrp="1"/>
          </p:cNvSpPr>
          <p:nvPr>
            <p:ph type="subTitle" idx="3"/>
          </p:nvPr>
        </p:nvSpPr>
        <p:spPr>
          <a:xfrm>
            <a:off x="5594917" y="2658360"/>
            <a:ext cx="344016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0" name="Google Shape;700;p35"/>
          <p:cNvSpPr txBox="1">
            <a:spLocks noGrp="1"/>
          </p:cNvSpPr>
          <p:nvPr>
            <p:ph type="subTitle" idx="4"/>
          </p:nvPr>
        </p:nvSpPr>
        <p:spPr>
          <a:xfrm>
            <a:off x="5594933" y="3300080"/>
            <a:ext cx="34401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5"/>
          </p:nvPr>
        </p:nvSpPr>
        <p:spPr>
          <a:xfrm>
            <a:off x="9630797" y="2658360"/>
            <a:ext cx="344016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2" name="Google Shape;702;p35"/>
          <p:cNvSpPr txBox="1">
            <a:spLocks noGrp="1"/>
          </p:cNvSpPr>
          <p:nvPr>
            <p:ph type="subTitle" idx="6"/>
          </p:nvPr>
        </p:nvSpPr>
        <p:spPr>
          <a:xfrm>
            <a:off x="9630813" y="3300080"/>
            <a:ext cx="34401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3" name="Google Shape;703;p35"/>
          <p:cNvSpPr txBox="1">
            <a:spLocks noGrp="1"/>
          </p:cNvSpPr>
          <p:nvPr>
            <p:ph type="subTitle" idx="7"/>
          </p:nvPr>
        </p:nvSpPr>
        <p:spPr>
          <a:xfrm>
            <a:off x="1559237" y="4625680"/>
            <a:ext cx="344016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4" name="Google Shape;704;p35"/>
          <p:cNvSpPr txBox="1">
            <a:spLocks noGrp="1"/>
          </p:cNvSpPr>
          <p:nvPr>
            <p:ph type="subTitle" idx="8"/>
          </p:nvPr>
        </p:nvSpPr>
        <p:spPr>
          <a:xfrm>
            <a:off x="1559253" y="5267400"/>
            <a:ext cx="34401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5" name="Google Shape;705;p35"/>
          <p:cNvSpPr txBox="1">
            <a:spLocks noGrp="1"/>
          </p:cNvSpPr>
          <p:nvPr>
            <p:ph type="subTitle" idx="9"/>
          </p:nvPr>
        </p:nvSpPr>
        <p:spPr>
          <a:xfrm>
            <a:off x="5595117" y="4625680"/>
            <a:ext cx="344016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6" name="Google Shape;706;p35"/>
          <p:cNvSpPr txBox="1">
            <a:spLocks noGrp="1"/>
          </p:cNvSpPr>
          <p:nvPr>
            <p:ph type="subTitle" idx="13"/>
          </p:nvPr>
        </p:nvSpPr>
        <p:spPr>
          <a:xfrm>
            <a:off x="5595133" y="5267400"/>
            <a:ext cx="34401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7" name="Google Shape;707;p35"/>
          <p:cNvSpPr txBox="1">
            <a:spLocks noGrp="1"/>
          </p:cNvSpPr>
          <p:nvPr>
            <p:ph type="subTitle" idx="14"/>
          </p:nvPr>
        </p:nvSpPr>
        <p:spPr>
          <a:xfrm>
            <a:off x="9630997" y="4625680"/>
            <a:ext cx="3440160" cy="72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Montserrat Black"/>
              <a:buNone/>
              <a:defRPr sz="384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8" name="Google Shape;708;p35"/>
          <p:cNvSpPr txBox="1">
            <a:spLocks noGrp="1"/>
          </p:cNvSpPr>
          <p:nvPr>
            <p:ph type="subTitle" idx="15"/>
          </p:nvPr>
        </p:nvSpPr>
        <p:spPr>
          <a:xfrm>
            <a:off x="9631013" y="5267400"/>
            <a:ext cx="3440160" cy="91632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525867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6"/>
          <p:cNvSpPr txBox="1">
            <a:spLocks noGrp="1"/>
          </p:cNvSpPr>
          <p:nvPr>
            <p:ph type="title"/>
          </p:nvPr>
        </p:nvSpPr>
        <p:spPr>
          <a:xfrm>
            <a:off x="3700741" y="921701"/>
            <a:ext cx="7215840" cy="1688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52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1" name="Google Shape;711;p36"/>
          <p:cNvSpPr txBox="1">
            <a:spLocks noGrp="1"/>
          </p:cNvSpPr>
          <p:nvPr>
            <p:ph type="subTitle" idx="1"/>
          </p:nvPr>
        </p:nvSpPr>
        <p:spPr>
          <a:xfrm>
            <a:off x="3687661" y="2755701"/>
            <a:ext cx="7215840" cy="1417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2" name="Google Shape;712;p36"/>
          <p:cNvSpPr txBox="1"/>
          <p:nvPr/>
        </p:nvSpPr>
        <p:spPr>
          <a:xfrm>
            <a:off x="3700760" y="5410280"/>
            <a:ext cx="7044480" cy="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20" b="1">
                <a:solidFill>
                  <a:schemeClr val="dk2"/>
                </a:solidFill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92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This presentation template was created by </a:t>
            </a:r>
            <a:r>
              <a:rPr lang="en" sz="1920" b="1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92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lang="en" sz="1920" b="1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92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and infographics &amp; images by </a:t>
            </a:r>
            <a:r>
              <a:rPr lang="en" sz="1920" b="1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92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endParaRPr sz="192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713" name="Google Shape;713;p36"/>
          <p:cNvSpPr/>
          <p:nvPr/>
        </p:nvSpPr>
        <p:spPr>
          <a:xfrm rot="170449">
            <a:off x="8621082" y="-3785055"/>
            <a:ext cx="11775971" cy="10229813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714" name="Google Shape;714;p36"/>
          <p:cNvSpPr/>
          <p:nvPr/>
        </p:nvSpPr>
        <p:spPr>
          <a:xfrm rot="-5400000">
            <a:off x="-764678" y="3280295"/>
            <a:ext cx="3290854" cy="404044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715" name="Google Shape;715;p36"/>
          <p:cNvGrpSpPr/>
          <p:nvPr/>
        </p:nvGrpSpPr>
        <p:grpSpPr>
          <a:xfrm rot="4505798">
            <a:off x="11166732" y="4197303"/>
            <a:ext cx="4290008" cy="5767110"/>
            <a:chOff x="7205131" y="218969"/>
            <a:chExt cx="2681147" cy="3604298"/>
          </a:xfrm>
        </p:grpSpPr>
        <p:pic>
          <p:nvPicPr>
            <p:cNvPr id="716" name="Google Shape;716;p36"/>
            <p:cNvPicPr preferRelativeResize="0"/>
            <p:nvPr/>
          </p:nvPicPr>
          <p:blipFill rotWithShape="1">
            <a:blip r:embed="rId5">
              <a:alphaModFix/>
            </a:blip>
            <a:srcRect l="39486" t="29228" r="35708" b="26202"/>
            <a:stretch/>
          </p:blipFill>
          <p:spPr>
            <a:xfrm rot="4858466">
              <a:off x="7730774" y="2011689"/>
              <a:ext cx="1679808" cy="1697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" name="Google Shape;717;p36"/>
            <p:cNvPicPr preferRelativeResize="0"/>
            <p:nvPr/>
          </p:nvPicPr>
          <p:blipFill rotWithShape="1">
            <a:blip r:embed="rId6">
              <a:alphaModFix/>
            </a:blip>
            <a:srcRect l="34841" t="12748" r="28186" b="30313"/>
            <a:stretch/>
          </p:blipFill>
          <p:spPr>
            <a:xfrm rot="4780528" flipH="1">
              <a:off x="7246044" y="573496"/>
              <a:ext cx="2599321" cy="22517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8" name="Google Shape;718;p36"/>
          <p:cNvGrpSpPr/>
          <p:nvPr/>
        </p:nvGrpSpPr>
        <p:grpSpPr>
          <a:xfrm rot="1055330" flipH="1">
            <a:off x="9369045" y="-2813911"/>
            <a:ext cx="6826291" cy="6420725"/>
            <a:chOff x="-926640" y="-1173306"/>
            <a:chExt cx="4266207" cy="4012741"/>
          </a:xfrm>
        </p:grpSpPr>
        <p:pic>
          <p:nvPicPr>
            <p:cNvPr id="719" name="Google Shape;719;p36"/>
            <p:cNvPicPr preferRelativeResize="0"/>
            <p:nvPr/>
          </p:nvPicPr>
          <p:blipFill rotWithShape="1">
            <a:blip r:embed="rId5">
              <a:alphaModFix/>
            </a:blip>
            <a:srcRect l="39486" t="29228" r="35708" b="26202"/>
            <a:stretch/>
          </p:blipFill>
          <p:spPr>
            <a:xfrm rot="-3902811">
              <a:off x="1375669" y="100127"/>
              <a:ext cx="1679806" cy="1697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36"/>
            <p:cNvPicPr preferRelativeResize="0"/>
            <p:nvPr/>
          </p:nvPicPr>
          <p:blipFill rotWithShape="1">
            <a:blip r:embed="rId7">
              <a:alphaModFix/>
            </a:blip>
            <a:srcRect l="31148" t="5377" r="27103" b="12769"/>
            <a:stretch/>
          </p:blipFill>
          <p:spPr>
            <a:xfrm rot="8492342">
              <a:off x="-293251" y="-656414"/>
              <a:ext cx="2701254" cy="29789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1" name="Google Shape;721;p36"/>
          <p:cNvGrpSpPr/>
          <p:nvPr/>
        </p:nvGrpSpPr>
        <p:grpSpPr>
          <a:xfrm rot="2252208">
            <a:off x="-1739048" y="1368256"/>
            <a:ext cx="5239571" cy="4556886"/>
            <a:chOff x="2928088" y="3567589"/>
            <a:chExt cx="3274576" cy="2847918"/>
          </a:xfrm>
        </p:grpSpPr>
        <p:pic>
          <p:nvPicPr>
            <p:cNvPr id="722" name="Google Shape;722;p36"/>
            <p:cNvPicPr preferRelativeResize="0"/>
            <p:nvPr/>
          </p:nvPicPr>
          <p:blipFill rotWithShape="1">
            <a:blip r:embed="rId5">
              <a:alphaModFix/>
            </a:blip>
            <a:srcRect l="39486" t="29228" r="35708" b="26202"/>
            <a:stretch/>
          </p:blipFill>
          <p:spPr>
            <a:xfrm rot="-5436219">
              <a:off x="4505057" y="4068830"/>
              <a:ext cx="1679805" cy="1697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3" name="Google Shape;723;p36"/>
            <p:cNvPicPr preferRelativeResize="0"/>
            <p:nvPr/>
          </p:nvPicPr>
          <p:blipFill rotWithShape="1">
            <a:blip r:embed="rId8">
              <a:alphaModFix/>
            </a:blip>
            <a:srcRect l="33270" t="11201" r="31930" b="28411"/>
            <a:stretch/>
          </p:blipFill>
          <p:spPr>
            <a:xfrm rot="337043">
              <a:off x="3048930" y="3691688"/>
              <a:ext cx="2663162" cy="259971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74510077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7"/>
          <p:cNvSpPr/>
          <p:nvPr/>
        </p:nvSpPr>
        <p:spPr>
          <a:xfrm rot="10800000">
            <a:off x="-6741000" y="230400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726" name="Google Shape;726;p37"/>
          <p:cNvSpPr/>
          <p:nvPr/>
        </p:nvSpPr>
        <p:spPr>
          <a:xfrm rot="-5400000">
            <a:off x="12152042" y="280575"/>
            <a:ext cx="3290854" cy="4040446"/>
          </a:xfrm>
          <a:custGeom>
            <a:avLst/>
            <a:gdLst/>
            <a:ahLst/>
            <a:cxnLst/>
            <a:rect l="l" t="t" r="r" b="b"/>
            <a:pathLst>
              <a:path w="32584" h="40006" extrusionOk="0">
                <a:moveTo>
                  <a:pt x="14288" y="1"/>
                </a:moveTo>
                <a:cubicBezTo>
                  <a:pt x="12842" y="1"/>
                  <a:pt x="11398" y="512"/>
                  <a:pt x="10006" y="1754"/>
                </a:cubicBezTo>
                <a:cubicBezTo>
                  <a:pt x="8027" y="3523"/>
                  <a:pt x="6791" y="5919"/>
                  <a:pt x="5269" y="8088"/>
                </a:cubicBezTo>
                <a:cubicBezTo>
                  <a:pt x="3938" y="9990"/>
                  <a:pt x="2302" y="11740"/>
                  <a:pt x="1408" y="13889"/>
                </a:cubicBezTo>
                <a:cubicBezTo>
                  <a:pt x="1" y="17218"/>
                  <a:pt x="495" y="21003"/>
                  <a:pt x="1427" y="24465"/>
                </a:cubicBezTo>
                <a:cubicBezTo>
                  <a:pt x="2302" y="27755"/>
                  <a:pt x="3615" y="31065"/>
                  <a:pt x="6011" y="33481"/>
                </a:cubicBezTo>
                <a:cubicBezTo>
                  <a:pt x="7932" y="35440"/>
                  <a:pt x="10462" y="36695"/>
                  <a:pt x="12973" y="37760"/>
                </a:cubicBezTo>
                <a:cubicBezTo>
                  <a:pt x="15849" y="38993"/>
                  <a:pt x="18891" y="40006"/>
                  <a:pt x="22008" y="40006"/>
                </a:cubicBezTo>
                <a:cubicBezTo>
                  <a:pt x="22065" y="40006"/>
                  <a:pt x="22122" y="40005"/>
                  <a:pt x="22179" y="40005"/>
                </a:cubicBezTo>
                <a:cubicBezTo>
                  <a:pt x="25374" y="39948"/>
                  <a:pt x="28665" y="38692"/>
                  <a:pt x="30529" y="36124"/>
                </a:cubicBezTo>
                <a:cubicBezTo>
                  <a:pt x="32583" y="33290"/>
                  <a:pt x="32564" y="29486"/>
                  <a:pt x="32336" y="25986"/>
                </a:cubicBezTo>
                <a:cubicBezTo>
                  <a:pt x="31918" y="19881"/>
                  <a:pt x="30947" y="13319"/>
                  <a:pt x="26820" y="8811"/>
                </a:cubicBezTo>
                <a:cubicBezTo>
                  <a:pt x="23775" y="5488"/>
                  <a:pt x="19021" y="1"/>
                  <a:pt x="142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grpSp>
        <p:nvGrpSpPr>
          <p:cNvPr id="727" name="Google Shape;727;p37"/>
          <p:cNvGrpSpPr/>
          <p:nvPr/>
        </p:nvGrpSpPr>
        <p:grpSpPr>
          <a:xfrm rot="10488116">
            <a:off x="2185685" y="3955429"/>
            <a:ext cx="6826016" cy="6420466"/>
            <a:chOff x="-926640" y="-1173306"/>
            <a:chExt cx="4266207" cy="4012741"/>
          </a:xfrm>
        </p:grpSpPr>
        <p:pic>
          <p:nvPicPr>
            <p:cNvPr id="728" name="Google Shape;728;p37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-3902811">
              <a:off x="1375669" y="100127"/>
              <a:ext cx="1679806" cy="16978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9" name="Google Shape;729;p37"/>
            <p:cNvPicPr preferRelativeResize="0"/>
            <p:nvPr/>
          </p:nvPicPr>
          <p:blipFill rotWithShape="1">
            <a:blip r:embed="rId3">
              <a:alphaModFix/>
            </a:blip>
            <a:srcRect l="31148" t="5377" r="27103" b="12769"/>
            <a:stretch/>
          </p:blipFill>
          <p:spPr>
            <a:xfrm rot="8492342">
              <a:off x="-293251" y="-656414"/>
              <a:ext cx="2701254" cy="29789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0" name="Google Shape;730;p37"/>
          <p:cNvPicPr preferRelativeResize="0"/>
          <p:nvPr/>
        </p:nvPicPr>
        <p:blipFill rotWithShape="1">
          <a:blip r:embed="rId4">
            <a:alphaModFix/>
          </a:blip>
          <a:srcRect l="34841" t="12748" r="28186" b="30313"/>
          <a:stretch/>
        </p:blipFill>
        <p:spPr>
          <a:xfrm rot="9286326" flipH="1">
            <a:off x="-121343" y="-1405138"/>
            <a:ext cx="4159080" cy="36029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1" name="Google Shape;731;p37"/>
          <p:cNvGrpSpPr/>
          <p:nvPr/>
        </p:nvGrpSpPr>
        <p:grpSpPr>
          <a:xfrm rot="-2087101">
            <a:off x="11177798" y="1836471"/>
            <a:ext cx="5239333" cy="4556677"/>
            <a:chOff x="2928088" y="3567589"/>
            <a:chExt cx="3274576" cy="2847918"/>
          </a:xfrm>
        </p:grpSpPr>
        <p:pic>
          <p:nvPicPr>
            <p:cNvPr id="732" name="Google Shape;732;p37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-5436219">
              <a:off x="4505057" y="4068830"/>
              <a:ext cx="1679805" cy="1697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3" name="Google Shape;733;p37"/>
            <p:cNvPicPr preferRelativeResize="0"/>
            <p:nvPr/>
          </p:nvPicPr>
          <p:blipFill rotWithShape="1">
            <a:blip r:embed="rId5">
              <a:alphaModFix/>
            </a:blip>
            <a:srcRect l="33270" t="11201" r="31930" b="28411"/>
            <a:stretch/>
          </p:blipFill>
          <p:spPr>
            <a:xfrm rot="337043">
              <a:off x="3048930" y="3691688"/>
              <a:ext cx="2663162" cy="25997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4" name="Google Shape;734;p37"/>
          <p:cNvGrpSpPr/>
          <p:nvPr/>
        </p:nvGrpSpPr>
        <p:grpSpPr>
          <a:xfrm rot="-4227477">
            <a:off x="12471949" y="6234104"/>
            <a:ext cx="1926528" cy="1703366"/>
            <a:chOff x="257500" y="1669275"/>
            <a:chExt cx="1204075" cy="1064600"/>
          </a:xfrm>
        </p:grpSpPr>
        <p:sp>
          <p:nvSpPr>
            <p:cNvPr id="735" name="Google Shape;735;p37"/>
            <p:cNvSpPr/>
            <p:nvPr/>
          </p:nvSpPr>
          <p:spPr>
            <a:xfrm>
              <a:off x="1038388" y="2237292"/>
              <a:ext cx="48394" cy="60395"/>
            </a:xfrm>
            <a:custGeom>
              <a:avLst/>
              <a:gdLst/>
              <a:ahLst/>
              <a:cxnLst/>
              <a:rect l="l" t="t" r="r" b="b"/>
              <a:pathLst>
                <a:path w="1359" h="1696" extrusionOk="0">
                  <a:moveTo>
                    <a:pt x="455" y="0"/>
                  </a:moveTo>
                  <a:cubicBezTo>
                    <a:pt x="450" y="0"/>
                    <a:pt x="446" y="0"/>
                    <a:pt x="441" y="0"/>
                  </a:cubicBezTo>
                  <a:cubicBezTo>
                    <a:pt x="382" y="0"/>
                    <a:pt x="322" y="12"/>
                    <a:pt x="275" y="24"/>
                  </a:cubicBezTo>
                  <a:cubicBezTo>
                    <a:pt x="72" y="120"/>
                    <a:pt x="1" y="381"/>
                    <a:pt x="25" y="608"/>
                  </a:cubicBezTo>
                  <a:cubicBezTo>
                    <a:pt x="48" y="929"/>
                    <a:pt x="215" y="1263"/>
                    <a:pt x="453" y="1489"/>
                  </a:cubicBezTo>
                  <a:cubicBezTo>
                    <a:pt x="570" y="1596"/>
                    <a:pt x="735" y="1695"/>
                    <a:pt x="895" y="1695"/>
                  </a:cubicBezTo>
                  <a:cubicBezTo>
                    <a:pt x="931" y="1695"/>
                    <a:pt x="966" y="1690"/>
                    <a:pt x="1001" y="1679"/>
                  </a:cubicBezTo>
                  <a:cubicBezTo>
                    <a:pt x="1227" y="1620"/>
                    <a:pt x="1358" y="1370"/>
                    <a:pt x="1346" y="1132"/>
                  </a:cubicBezTo>
                  <a:cubicBezTo>
                    <a:pt x="1323" y="683"/>
                    <a:pt x="983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945553" y="2477197"/>
              <a:ext cx="80265" cy="80443"/>
            </a:xfrm>
            <a:custGeom>
              <a:avLst/>
              <a:gdLst/>
              <a:ahLst/>
              <a:cxnLst/>
              <a:rect l="l" t="t" r="r" b="b"/>
              <a:pathLst>
                <a:path w="2254" h="2259" extrusionOk="0">
                  <a:moveTo>
                    <a:pt x="960" y="0"/>
                  </a:moveTo>
                  <a:cubicBezTo>
                    <a:pt x="762" y="0"/>
                    <a:pt x="555" y="75"/>
                    <a:pt x="358" y="252"/>
                  </a:cubicBezTo>
                  <a:cubicBezTo>
                    <a:pt x="215" y="371"/>
                    <a:pt x="155" y="550"/>
                    <a:pt x="119" y="717"/>
                  </a:cubicBezTo>
                  <a:cubicBezTo>
                    <a:pt x="36" y="1014"/>
                    <a:pt x="0" y="1324"/>
                    <a:pt x="131" y="1610"/>
                  </a:cubicBezTo>
                  <a:cubicBezTo>
                    <a:pt x="191" y="1765"/>
                    <a:pt x="298" y="1884"/>
                    <a:pt x="417" y="1979"/>
                  </a:cubicBezTo>
                  <a:cubicBezTo>
                    <a:pt x="586" y="2137"/>
                    <a:pt x="812" y="2259"/>
                    <a:pt x="1044" y="2259"/>
                  </a:cubicBezTo>
                  <a:cubicBezTo>
                    <a:pt x="1073" y="2259"/>
                    <a:pt x="1102" y="2257"/>
                    <a:pt x="1131" y="2253"/>
                  </a:cubicBezTo>
                  <a:cubicBezTo>
                    <a:pt x="1310" y="2217"/>
                    <a:pt x="1453" y="2098"/>
                    <a:pt x="1608" y="1979"/>
                  </a:cubicBezTo>
                  <a:cubicBezTo>
                    <a:pt x="1703" y="1895"/>
                    <a:pt x="1810" y="1788"/>
                    <a:pt x="1882" y="1657"/>
                  </a:cubicBezTo>
                  <a:cubicBezTo>
                    <a:pt x="2254" y="960"/>
                    <a:pt x="1666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1166013" y="2193670"/>
              <a:ext cx="51029" cy="51136"/>
            </a:xfrm>
            <a:custGeom>
              <a:avLst/>
              <a:gdLst/>
              <a:ahLst/>
              <a:cxnLst/>
              <a:rect l="l" t="t" r="r" b="b"/>
              <a:pathLst>
                <a:path w="1433" h="1436" extrusionOk="0">
                  <a:moveTo>
                    <a:pt x="609" y="0"/>
                  </a:moveTo>
                  <a:cubicBezTo>
                    <a:pt x="480" y="0"/>
                    <a:pt x="345" y="49"/>
                    <a:pt x="215" y="166"/>
                  </a:cubicBezTo>
                  <a:cubicBezTo>
                    <a:pt x="132" y="237"/>
                    <a:pt x="96" y="356"/>
                    <a:pt x="72" y="463"/>
                  </a:cubicBezTo>
                  <a:cubicBezTo>
                    <a:pt x="24" y="642"/>
                    <a:pt x="1" y="856"/>
                    <a:pt x="72" y="1035"/>
                  </a:cubicBezTo>
                  <a:cubicBezTo>
                    <a:pt x="120" y="1118"/>
                    <a:pt x="179" y="1190"/>
                    <a:pt x="251" y="1273"/>
                  </a:cubicBezTo>
                  <a:cubicBezTo>
                    <a:pt x="352" y="1354"/>
                    <a:pt x="488" y="1436"/>
                    <a:pt x="637" y="1436"/>
                  </a:cubicBezTo>
                  <a:cubicBezTo>
                    <a:pt x="663" y="1436"/>
                    <a:pt x="689" y="1433"/>
                    <a:pt x="715" y="1428"/>
                  </a:cubicBezTo>
                  <a:cubicBezTo>
                    <a:pt x="834" y="1416"/>
                    <a:pt x="917" y="1345"/>
                    <a:pt x="1013" y="1273"/>
                  </a:cubicBezTo>
                  <a:cubicBezTo>
                    <a:pt x="1084" y="1214"/>
                    <a:pt x="1144" y="1154"/>
                    <a:pt x="1191" y="1059"/>
                  </a:cubicBezTo>
                  <a:cubicBezTo>
                    <a:pt x="1432" y="605"/>
                    <a:pt x="1061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961221" y="1714535"/>
              <a:ext cx="50709" cy="51172"/>
            </a:xfrm>
            <a:custGeom>
              <a:avLst/>
              <a:gdLst/>
              <a:ahLst/>
              <a:cxnLst/>
              <a:rect l="l" t="t" r="r" b="b"/>
              <a:pathLst>
                <a:path w="1424" h="1437" extrusionOk="0">
                  <a:moveTo>
                    <a:pt x="609" y="1"/>
                  </a:moveTo>
                  <a:cubicBezTo>
                    <a:pt x="483" y="1"/>
                    <a:pt x="351" y="50"/>
                    <a:pt x="227" y="167"/>
                  </a:cubicBezTo>
                  <a:cubicBezTo>
                    <a:pt x="132" y="238"/>
                    <a:pt x="108" y="357"/>
                    <a:pt x="72" y="464"/>
                  </a:cubicBezTo>
                  <a:cubicBezTo>
                    <a:pt x="37" y="643"/>
                    <a:pt x="1" y="857"/>
                    <a:pt x="72" y="1036"/>
                  </a:cubicBezTo>
                  <a:cubicBezTo>
                    <a:pt x="120" y="1119"/>
                    <a:pt x="180" y="1191"/>
                    <a:pt x="251" y="1274"/>
                  </a:cubicBezTo>
                  <a:cubicBezTo>
                    <a:pt x="352" y="1355"/>
                    <a:pt x="489" y="1437"/>
                    <a:pt x="637" y="1437"/>
                  </a:cubicBezTo>
                  <a:cubicBezTo>
                    <a:pt x="663" y="1437"/>
                    <a:pt x="689" y="1434"/>
                    <a:pt x="715" y="1429"/>
                  </a:cubicBezTo>
                  <a:cubicBezTo>
                    <a:pt x="834" y="1417"/>
                    <a:pt x="930" y="1346"/>
                    <a:pt x="1013" y="1274"/>
                  </a:cubicBezTo>
                  <a:cubicBezTo>
                    <a:pt x="1084" y="1203"/>
                    <a:pt x="1144" y="1155"/>
                    <a:pt x="1192" y="1060"/>
                  </a:cubicBezTo>
                  <a:cubicBezTo>
                    <a:pt x="1423" y="606"/>
                    <a:pt x="1050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854392" y="2489839"/>
              <a:ext cx="34827" cy="35432"/>
            </a:xfrm>
            <a:custGeom>
              <a:avLst/>
              <a:gdLst/>
              <a:ahLst/>
              <a:cxnLst/>
              <a:rect l="l" t="t" r="r" b="b"/>
              <a:pathLst>
                <a:path w="978" h="995" extrusionOk="0">
                  <a:moveTo>
                    <a:pt x="412" y="0"/>
                  </a:moveTo>
                  <a:cubicBezTo>
                    <a:pt x="324" y="0"/>
                    <a:pt x="232" y="34"/>
                    <a:pt x="143" y="112"/>
                  </a:cubicBezTo>
                  <a:cubicBezTo>
                    <a:pt x="84" y="171"/>
                    <a:pt x="60" y="243"/>
                    <a:pt x="36" y="314"/>
                  </a:cubicBezTo>
                  <a:cubicBezTo>
                    <a:pt x="12" y="457"/>
                    <a:pt x="1" y="588"/>
                    <a:pt x="36" y="707"/>
                  </a:cubicBezTo>
                  <a:cubicBezTo>
                    <a:pt x="72" y="767"/>
                    <a:pt x="120" y="826"/>
                    <a:pt x="179" y="874"/>
                  </a:cubicBezTo>
                  <a:cubicBezTo>
                    <a:pt x="255" y="939"/>
                    <a:pt x="361" y="994"/>
                    <a:pt x="461" y="994"/>
                  </a:cubicBezTo>
                  <a:cubicBezTo>
                    <a:pt x="470" y="994"/>
                    <a:pt x="479" y="994"/>
                    <a:pt x="489" y="993"/>
                  </a:cubicBezTo>
                  <a:cubicBezTo>
                    <a:pt x="560" y="969"/>
                    <a:pt x="632" y="933"/>
                    <a:pt x="691" y="874"/>
                  </a:cubicBezTo>
                  <a:cubicBezTo>
                    <a:pt x="739" y="826"/>
                    <a:pt x="786" y="778"/>
                    <a:pt x="810" y="719"/>
                  </a:cubicBezTo>
                  <a:cubicBezTo>
                    <a:pt x="978" y="421"/>
                    <a:pt x="724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1232996" y="2046778"/>
              <a:ext cx="35254" cy="35432"/>
            </a:xfrm>
            <a:custGeom>
              <a:avLst/>
              <a:gdLst/>
              <a:ahLst/>
              <a:cxnLst/>
              <a:rect l="l" t="t" r="r" b="b"/>
              <a:pathLst>
                <a:path w="990" h="995" extrusionOk="0">
                  <a:moveTo>
                    <a:pt x="414" y="0"/>
                  </a:moveTo>
                  <a:cubicBezTo>
                    <a:pt x="328" y="0"/>
                    <a:pt x="239" y="34"/>
                    <a:pt x="156" y="112"/>
                  </a:cubicBezTo>
                  <a:cubicBezTo>
                    <a:pt x="96" y="171"/>
                    <a:pt x="60" y="243"/>
                    <a:pt x="48" y="314"/>
                  </a:cubicBezTo>
                  <a:cubicBezTo>
                    <a:pt x="25" y="457"/>
                    <a:pt x="1" y="588"/>
                    <a:pt x="48" y="707"/>
                  </a:cubicBezTo>
                  <a:cubicBezTo>
                    <a:pt x="84" y="767"/>
                    <a:pt x="120" y="826"/>
                    <a:pt x="179" y="874"/>
                  </a:cubicBezTo>
                  <a:cubicBezTo>
                    <a:pt x="266" y="939"/>
                    <a:pt x="373" y="994"/>
                    <a:pt x="473" y="994"/>
                  </a:cubicBezTo>
                  <a:cubicBezTo>
                    <a:pt x="482" y="994"/>
                    <a:pt x="492" y="994"/>
                    <a:pt x="501" y="993"/>
                  </a:cubicBezTo>
                  <a:cubicBezTo>
                    <a:pt x="572" y="969"/>
                    <a:pt x="644" y="933"/>
                    <a:pt x="703" y="874"/>
                  </a:cubicBezTo>
                  <a:cubicBezTo>
                    <a:pt x="751" y="826"/>
                    <a:pt x="799" y="778"/>
                    <a:pt x="822" y="719"/>
                  </a:cubicBezTo>
                  <a:cubicBezTo>
                    <a:pt x="990" y="421"/>
                    <a:pt x="721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895949" y="2698443"/>
              <a:ext cx="35574" cy="35432"/>
            </a:xfrm>
            <a:custGeom>
              <a:avLst/>
              <a:gdLst/>
              <a:ahLst/>
              <a:cxnLst/>
              <a:rect l="l" t="t" r="r" b="b"/>
              <a:pathLst>
                <a:path w="999" h="995" extrusionOk="0">
                  <a:moveTo>
                    <a:pt x="424" y="0"/>
                  </a:moveTo>
                  <a:cubicBezTo>
                    <a:pt x="336" y="0"/>
                    <a:pt x="244" y="34"/>
                    <a:pt x="155" y="112"/>
                  </a:cubicBezTo>
                  <a:cubicBezTo>
                    <a:pt x="96" y="171"/>
                    <a:pt x="60" y="243"/>
                    <a:pt x="48" y="326"/>
                  </a:cubicBezTo>
                  <a:cubicBezTo>
                    <a:pt x="24" y="457"/>
                    <a:pt x="0" y="588"/>
                    <a:pt x="48" y="707"/>
                  </a:cubicBezTo>
                  <a:cubicBezTo>
                    <a:pt x="84" y="766"/>
                    <a:pt x="119" y="826"/>
                    <a:pt x="179" y="874"/>
                  </a:cubicBezTo>
                  <a:cubicBezTo>
                    <a:pt x="266" y="939"/>
                    <a:pt x="373" y="994"/>
                    <a:pt x="472" y="994"/>
                  </a:cubicBezTo>
                  <a:cubicBezTo>
                    <a:pt x="482" y="994"/>
                    <a:pt x="491" y="994"/>
                    <a:pt x="500" y="993"/>
                  </a:cubicBezTo>
                  <a:cubicBezTo>
                    <a:pt x="572" y="981"/>
                    <a:pt x="643" y="933"/>
                    <a:pt x="703" y="874"/>
                  </a:cubicBezTo>
                  <a:cubicBezTo>
                    <a:pt x="750" y="826"/>
                    <a:pt x="798" y="790"/>
                    <a:pt x="822" y="731"/>
                  </a:cubicBezTo>
                  <a:cubicBezTo>
                    <a:pt x="999" y="424"/>
                    <a:pt x="73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1040952" y="2630321"/>
              <a:ext cx="19123" cy="19372"/>
            </a:xfrm>
            <a:custGeom>
              <a:avLst/>
              <a:gdLst/>
              <a:ahLst/>
              <a:cxnLst/>
              <a:rect l="l" t="t" r="r" b="b"/>
              <a:pathLst>
                <a:path w="537" h="544" extrusionOk="0">
                  <a:moveTo>
                    <a:pt x="226" y="1"/>
                  </a:moveTo>
                  <a:cubicBezTo>
                    <a:pt x="179" y="1"/>
                    <a:pt x="130" y="18"/>
                    <a:pt x="84" y="60"/>
                  </a:cubicBezTo>
                  <a:cubicBezTo>
                    <a:pt x="60" y="96"/>
                    <a:pt x="36" y="143"/>
                    <a:pt x="24" y="179"/>
                  </a:cubicBezTo>
                  <a:cubicBezTo>
                    <a:pt x="12" y="262"/>
                    <a:pt x="0" y="334"/>
                    <a:pt x="24" y="393"/>
                  </a:cubicBezTo>
                  <a:cubicBezTo>
                    <a:pt x="36" y="417"/>
                    <a:pt x="72" y="453"/>
                    <a:pt x="96" y="477"/>
                  </a:cubicBezTo>
                  <a:cubicBezTo>
                    <a:pt x="133" y="514"/>
                    <a:pt x="177" y="544"/>
                    <a:pt x="229" y="544"/>
                  </a:cubicBezTo>
                  <a:cubicBezTo>
                    <a:pt x="243" y="544"/>
                    <a:pt x="258" y="542"/>
                    <a:pt x="274" y="536"/>
                  </a:cubicBezTo>
                  <a:cubicBezTo>
                    <a:pt x="322" y="524"/>
                    <a:pt x="357" y="513"/>
                    <a:pt x="393" y="477"/>
                  </a:cubicBezTo>
                  <a:cubicBezTo>
                    <a:pt x="429" y="453"/>
                    <a:pt x="441" y="441"/>
                    <a:pt x="453" y="405"/>
                  </a:cubicBezTo>
                  <a:cubicBezTo>
                    <a:pt x="536" y="229"/>
                    <a:pt x="395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1194430" y="2621846"/>
              <a:ext cx="19550" cy="19372"/>
            </a:xfrm>
            <a:custGeom>
              <a:avLst/>
              <a:gdLst/>
              <a:ahLst/>
              <a:cxnLst/>
              <a:rect l="l" t="t" r="r" b="b"/>
              <a:pathLst>
                <a:path w="549" h="544" extrusionOk="0">
                  <a:moveTo>
                    <a:pt x="234" y="1"/>
                  </a:moveTo>
                  <a:cubicBezTo>
                    <a:pt x="187" y="1"/>
                    <a:pt x="140" y="18"/>
                    <a:pt x="96" y="60"/>
                  </a:cubicBezTo>
                  <a:cubicBezTo>
                    <a:pt x="60" y="96"/>
                    <a:pt x="48" y="143"/>
                    <a:pt x="36" y="179"/>
                  </a:cubicBezTo>
                  <a:cubicBezTo>
                    <a:pt x="12" y="262"/>
                    <a:pt x="0" y="334"/>
                    <a:pt x="36" y="393"/>
                  </a:cubicBezTo>
                  <a:cubicBezTo>
                    <a:pt x="48" y="417"/>
                    <a:pt x="72" y="453"/>
                    <a:pt x="108" y="477"/>
                  </a:cubicBezTo>
                  <a:cubicBezTo>
                    <a:pt x="145" y="514"/>
                    <a:pt x="189" y="544"/>
                    <a:pt x="241" y="544"/>
                  </a:cubicBezTo>
                  <a:cubicBezTo>
                    <a:pt x="255" y="544"/>
                    <a:pt x="270" y="541"/>
                    <a:pt x="286" y="536"/>
                  </a:cubicBezTo>
                  <a:cubicBezTo>
                    <a:pt x="334" y="524"/>
                    <a:pt x="358" y="512"/>
                    <a:pt x="405" y="477"/>
                  </a:cubicBezTo>
                  <a:cubicBezTo>
                    <a:pt x="429" y="453"/>
                    <a:pt x="453" y="441"/>
                    <a:pt x="465" y="405"/>
                  </a:cubicBezTo>
                  <a:cubicBezTo>
                    <a:pt x="548" y="228"/>
                    <a:pt x="399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906560" y="2081996"/>
              <a:ext cx="19550" cy="19301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34" y="0"/>
                  </a:moveTo>
                  <a:cubicBezTo>
                    <a:pt x="187" y="0"/>
                    <a:pt x="140" y="19"/>
                    <a:pt x="95" y="63"/>
                  </a:cubicBezTo>
                  <a:cubicBezTo>
                    <a:pt x="60" y="87"/>
                    <a:pt x="48" y="135"/>
                    <a:pt x="36" y="182"/>
                  </a:cubicBezTo>
                  <a:cubicBezTo>
                    <a:pt x="24" y="254"/>
                    <a:pt x="0" y="325"/>
                    <a:pt x="36" y="385"/>
                  </a:cubicBezTo>
                  <a:cubicBezTo>
                    <a:pt x="48" y="421"/>
                    <a:pt x="83" y="444"/>
                    <a:pt x="107" y="480"/>
                  </a:cubicBezTo>
                  <a:cubicBezTo>
                    <a:pt x="148" y="511"/>
                    <a:pt x="199" y="542"/>
                    <a:pt x="258" y="542"/>
                  </a:cubicBezTo>
                  <a:cubicBezTo>
                    <a:pt x="267" y="542"/>
                    <a:pt x="276" y="541"/>
                    <a:pt x="286" y="540"/>
                  </a:cubicBezTo>
                  <a:cubicBezTo>
                    <a:pt x="333" y="516"/>
                    <a:pt x="357" y="504"/>
                    <a:pt x="405" y="480"/>
                  </a:cubicBezTo>
                  <a:cubicBezTo>
                    <a:pt x="441" y="444"/>
                    <a:pt x="452" y="432"/>
                    <a:pt x="464" y="397"/>
                  </a:cubicBezTo>
                  <a:cubicBezTo>
                    <a:pt x="548" y="239"/>
                    <a:pt x="399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908448" y="2214323"/>
              <a:ext cx="52382" cy="50887"/>
            </a:xfrm>
            <a:custGeom>
              <a:avLst/>
              <a:gdLst/>
              <a:ahLst/>
              <a:cxnLst/>
              <a:rect l="l" t="t" r="r" b="b"/>
              <a:pathLst>
                <a:path w="1471" h="1429" extrusionOk="0">
                  <a:moveTo>
                    <a:pt x="890" y="1"/>
                  </a:moveTo>
                  <a:cubicBezTo>
                    <a:pt x="776" y="1"/>
                    <a:pt x="688" y="54"/>
                    <a:pt x="590" y="98"/>
                  </a:cubicBezTo>
                  <a:cubicBezTo>
                    <a:pt x="519" y="134"/>
                    <a:pt x="423" y="181"/>
                    <a:pt x="364" y="253"/>
                  </a:cubicBezTo>
                  <a:cubicBezTo>
                    <a:pt x="0" y="657"/>
                    <a:pt x="279" y="1429"/>
                    <a:pt x="786" y="1429"/>
                  </a:cubicBezTo>
                  <a:cubicBezTo>
                    <a:pt x="877" y="1429"/>
                    <a:pt x="975" y="1404"/>
                    <a:pt x="1078" y="1348"/>
                  </a:cubicBezTo>
                  <a:cubicBezTo>
                    <a:pt x="1185" y="1288"/>
                    <a:pt x="1245" y="1193"/>
                    <a:pt x="1304" y="1086"/>
                  </a:cubicBezTo>
                  <a:cubicBezTo>
                    <a:pt x="1400" y="931"/>
                    <a:pt x="1471" y="729"/>
                    <a:pt x="1435" y="538"/>
                  </a:cubicBezTo>
                  <a:cubicBezTo>
                    <a:pt x="1423" y="431"/>
                    <a:pt x="1376" y="348"/>
                    <a:pt x="1316" y="276"/>
                  </a:cubicBezTo>
                  <a:cubicBezTo>
                    <a:pt x="1233" y="134"/>
                    <a:pt x="1078" y="3"/>
                    <a:pt x="923" y="3"/>
                  </a:cubicBezTo>
                  <a:cubicBezTo>
                    <a:pt x="912" y="1"/>
                    <a:pt x="901" y="1"/>
                    <a:pt x="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748310" y="1927769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25"/>
                    <a:pt x="396" y="60"/>
                  </a:cubicBezTo>
                  <a:cubicBezTo>
                    <a:pt x="336" y="84"/>
                    <a:pt x="301" y="120"/>
                    <a:pt x="253" y="168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58"/>
                    <a:pt x="836" y="787"/>
                    <a:pt x="872" y="727"/>
                  </a:cubicBezTo>
                  <a:cubicBezTo>
                    <a:pt x="932" y="608"/>
                    <a:pt x="979" y="489"/>
                    <a:pt x="967" y="358"/>
                  </a:cubicBezTo>
                  <a:cubicBezTo>
                    <a:pt x="955" y="299"/>
                    <a:pt x="920" y="227"/>
                    <a:pt x="896" y="180"/>
                  </a:cubicBezTo>
                  <a:cubicBezTo>
                    <a:pt x="836" y="84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418029" y="2163508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37"/>
                    <a:pt x="408" y="60"/>
                  </a:cubicBezTo>
                  <a:cubicBezTo>
                    <a:pt x="348" y="96"/>
                    <a:pt x="301" y="120"/>
                    <a:pt x="253" y="167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70"/>
                    <a:pt x="836" y="787"/>
                    <a:pt x="884" y="727"/>
                  </a:cubicBezTo>
                  <a:cubicBezTo>
                    <a:pt x="944" y="608"/>
                    <a:pt x="979" y="489"/>
                    <a:pt x="967" y="358"/>
                  </a:cubicBezTo>
                  <a:cubicBezTo>
                    <a:pt x="956" y="298"/>
                    <a:pt x="920" y="227"/>
                    <a:pt x="896" y="179"/>
                  </a:cubicBezTo>
                  <a:cubicBezTo>
                    <a:pt x="836" y="96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576137" y="1979510"/>
              <a:ext cx="34933" cy="33616"/>
            </a:xfrm>
            <a:custGeom>
              <a:avLst/>
              <a:gdLst/>
              <a:ahLst/>
              <a:cxnLst/>
              <a:rect l="l" t="t" r="r" b="b"/>
              <a:pathLst>
                <a:path w="981" h="944" extrusionOk="0">
                  <a:moveTo>
                    <a:pt x="623" y="0"/>
                  </a:moveTo>
                  <a:cubicBezTo>
                    <a:pt x="552" y="0"/>
                    <a:pt x="468" y="36"/>
                    <a:pt x="397" y="60"/>
                  </a:cubicBezTo>
                  <a:cubicBezTo>
                    <a:pt x="337" y="96"/>
                    <a:pt x="290" y="120"/>
                    <a:pt x="254" y="167"/>
                  </a:cubicBezTo>
                  <a:cubicBezTo>
                    <a:pt x="0" y="421"/>
                    <a:pt x="188" y="944"/>
                    <a:pt x="537" y="944"/>
                  </a:cubicBezTo>
                  <a:cubicBezTo>
                    <a:pt x="597" y="944"/>
                    <a:pt x="662" y="928"/>
                    <a:pt x="730" y="893"/>
                  </a:cubicBezTo>
                  <a:cubicBezTo>
                    <a:pt x="790" y="870"/>
                    <a:pt x="826" y="798"/>
                    <a:pt x="873" y="739"/>
                  </a:cubicBezTo>
                  <a:cubicBezTo>
                    <a:pt x="933" y="608"/>
                    <a:pt x="980" y="501"/>
                    <a:pt x="968" y="358"/>
                  </a:cubicBezTo>
                  <a:cubicBezTo>
                    <a:pt x="945" y="298"/>
                    <a:pt x="921" y="227"/>
                    <a:pt x="885" y="179"/>
                  </a:cubicBezTo>
                  <a:cubicBezTo>
                    <a:pt x="826" y="96"/>
                    <a:pt x="730" y="0"/>
                    <a:pt x="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888969" y="1923923"/>
              <a:ext cx="52810" cy="50851"/>
            </a:xfrm>
            <a:custGeom>
              <a:avLst/>
              <a:gdLst/>
              <a:ahLst/>
              <a:cxnLst/>
              <a:rect l="l" t="t" r="r" b="b"/>
              <a:pathLst>
                <a:path w="1483" h="1428" extrusionOk="0">
                  <a:moveTo>
                    <a:pt x="903" y="0"/>
                  </a:moveTo>
                  <a:cubicBezTo>
                    <a:pt x="797" y="0"/>
                    <a:pt x="699" y="54"/>
                    <a:pt x="601" y="97"/>
                  </a:cubicBezTo>
                  <a:cubicBezTo>
                    <a:pt x="530" y="133"/>
                    <a:pt x="434" y="180"/>
                    <a:pt x="375" y="252"/>
                  </a:cubicBezTo>
                  <a:cubicBezTo>
                    <a:pt x="1" y="646"/>
                    <a:pt x="288" y="1427"/>
                    <a:pt x="799" y="1427"/>
                  </a:cubicBezTo>
                  <a:cubicBezTo>
                    <a:pt x="890" y="1427"/>
                    <a:pt x="987" y="1403"/>
                    <a:pt x="1089" y="1347"/>
                  </a:cubicBezTo>
                  <a:cubicBezTo>
                    <a:pt x="1196" y="1276"/>
                    <a:pt x="1256" y="1192"/>
                    <a:pt x="1316" y="1085"/>
                  </a:cubicBezTo>
                  <a:cubicBezTo>
                    <a:pt x="1411" y="930"/>
                    <a:pt x="1482" y="728"/>
                    <a:pt x="1447" y="538"/>
                  </a:cubicBezTo>
                  <a:cubicBezTo>
                    <a:pt x="1435" y="430"/>
                    <a:pt x="1387" y="347"/>
                    <a:pt x="1327" y="276"/>
                  </a:cubicBezTo>
                  <a:cubicBezTo>
                    <a:pt x="1244" y="133"/>
                    <a:pt x="1089" y="2"/>
                    <a:pt x="935" y="2"/>
                  </a:cubicBezTo>
                  <a:cubicBezTo>
                    <a:pt x="924" y="1"/>
                    <a:pt x="914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469557" y="1739498"/>
              <a:ext cx="52489" cy="50709"/>
            </a:xfrm>
            <a:custGeom>
              <a:avLst/>
              <a:gdLst/>
              <a:ahLst/>
              <a:cxnLst/>
              <a:rect l="l" t="t" r="r" b="b"/>
              <a:pathLst>
                <a:path w="1474" h="1424" extrusionOk="0">
                  <a:moveTo>
                    <a:pt x="883" y="0"/>
                  </a:moveTo>
                  <a:cubicBezTo>
                    <a:pt x="778" y="0"/>
                    <a:pt x="690" y="53"/>
                    <a:pt x="592" y="97"/>
                  </a:cubicBezTo>
                  <a:cubicBezTo>
                    <a:pt x="521" y="133"/>
                    <a:pt x="425" y="180"/>
                    <a:pt x="366" y="252"/>
                  </a:cubicBezTo>
                  <a:cubicBezTo>
                    <a:pt x="1" y="647"/>
                    <a:pt x="284" y="1423"/>
                    <a:pt x="795" y="1423"/>
                  </a:cubicBezTo>
                  <a:cubicBezTo>
                    <a:pt x="884" y="1423"/>
                    <a:pt x="980" y="1400"/>
                    <a:pt x="1080" y="1347"/>
                  </a:cubicBezTo>
                  <a:cubicBezTo>
                    <a:pt x="1187" y="1287"/>
                    <a:pt x="1247" y="1192"/>
                    <a:pt x="1306" y="1085"/>
                  </a:cubicBezTo>
                  <a:cubicBezTo>
                    <a:pt x="1402" y="930"/>
                    <a:pt x="1473" y="728"/>
                    <a:pt x="1437" y="537"/>
                  </a:cubicBezTo>
                  <a:cubicBezTo>
                    <a:pt x="1425" y="430"/>
                    <a:pt x="1378" y="347"/>
                    <a:pt x="1318" y="275"/>
                  </a:cubicBezTo>
                  <a:cubicBezTo>
                    <a:pt x="1235" y="133"/>
                    <a:pt x="1080" y="2"/>
                    <a:pt x="913" y="2"/>
                  </a:cubicBezTo>
                  <a:cubicBezTo>
                    <a:pt x="903" y="1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764940" y="2222015"/>
              <a:ext cx="30981" cy="30090"/>
            </a:xfrm>
            <a:custGeom>
              <a:avLst/>
              <a:gdLst/>
              <a:ahLst/>
              <a:cxnLst/>
              <a:rect l="l" t="t" r="r" b="b"/>
              <a:pathLst>
                <a:path w="870" h="845" extrusionOk="0">
                  <a:moveTo>
                    <a:pt x="524" y="1"/>
                  </a:moveTo>
                  <a:cubicBezTo>
                    <a:pt x="453" y="1"/>
                    <a:pt x="393" y="13"/>
                    <a:pt x="334" y="60"/>
                  </a:cubicBezTo>
                  <a:lnTo>
                    <a:pt x="203" y="144"/>
                  </a:lnTo>
                  <a:cubicBezTo>
                    <a:pt x="0" y="387"/>
                    <a:pt x="177" y="845"/>
                    <a:pt x="468" y="845"/>
                  </a:cubicBezTo>
                  <a:cubicBezTo>
                    <a:pt x="519" y="845"/>
                    <a:pt x="574" y="831"/>
                    <a:pt x="631" y="799"/>
                  </a:cubicBezTo>
                  <a:cubicBezTo>
                    <a:pt x="691" y="775"/>
                    <a:pt x="739" y="715"/>
                    <a:pt x="762" y="656"/>
                  </a:cubicBezTo>
                  <a:cubicBezTo>
                    <a:pt x="822" y="549"/>
                    <a:pt x="869" y="441"/>
                    <a:pt x="846" y="322"/>
                  </a:cubicBezTo>
                  <a:cubicBezTo>
                    <a:pt x="822" y="263"/>
                    <a:pt x="810" y="203"/>
                    <a:pt x="762" y="156"/>
                  </a:cubicBezTo>
                  <a:cubicBezTo>
                    <a:pt x="703" y="84"/>
                    <a:pt x="631" y="13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257500" y="1905299"/>
              <a:ext cx="31764" cy="30375"/>
            </a:xfrm>
            <a:custGeom>
              <a:avLst/>
              <a:gdLst/>
              <a:ahLst/>
              <a:cxnLst/>
              <a:rect l="l" t="t" r="r" b="b"/>
              <a:pathLst>
                <a:path w="892" h="853" extrusionOk="0">
                  <a:moveTo>
                    <a:pt x="546" y="1"/>
                  </a:moveTo>
                  <a:cubicBezTo>
                    <a:pt x="475" y="1"/>
                    <a:pt x="415" y="25"/>
                    <a:pt x="356" y="60"/>
                  </a:cubicBezTo>
                  <a:lnTo>
                    <a:pt x="225" y="156"/>
                  </a:lnTo>
                  <a:cubicBezTo>
                    <a:pt x="1" y="400"/>
                    <a:pt x="177" y="853"/>
                    <a:pt x="486" y="853"/>
                  </a:cubicBezTo>
                  <a:cubicBezTo>
                    <a:pt x="538" y="853"/>
                    <a:pt x="595" y="840"/>
                    <a:pt x="653" y="811"/>
                  </a:cubicBezTo>
                  <a:cubicBezTo>
                    <a:pt x="713" y="775"/>
                    <a:pt x="761" y="715"/>
                    <a:pt x="784" y="656"/>
                  </a:cubicBezTo>
                  <a:cubicBezTo>
                    <a:pt x="844" y="560"/>
                    <a:pt x="892" y="453"/>
                    <a:pt x="856" y="334"/>
                  </a:cubicBezTo>
                  <a:cubicBezTo>
                    <a:pt x="844" y="275"/>
                    <a:pt x="832" y="215"/>
                    <a:pt x="784" y="168"/>
                  </a:cubicBezTo>
                  <a:cubicBezTo>
                    <a:pt x="725" y="96"/>
                    <a:pt x="653" y="25"/>
                    <a:pt x="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1196104" y="1838316"/>
              <a:ext cx="31444" cy="30090"/>
            </a:xfrm>
            <a:custGeom>
              <a:avLst/>
              <a:gdLst/>
              <a:ahLst/>
              <a:cxnLst/>
              <a:rect l="l" t="t" r="r" b="b"/>
              <a:pathLst>
                <a:path w="883" h="845" extrusionOk="0">
                  <a:moveTo>
                    <a:pt x="537" y="1"/>
                  </a:moveTo>
                  <a:cubicBezTo>
                    <a:pt x="453" y="1"/>
                    <a:pt x="406" y="13"/>
                    <a:pt x="334" y="60"/>
                  </a:cubicBezTo>
                  <a:lnTo>
                    <a:pt x="203" y="144"/>
                  </a:lnTo>
                  <a:cubicBezTo>
                    <a:pt x="1" y="387"/>
                    <a:pt x="177" y="845"/>
                    <a:pt x="476" y="845"/>
                  </a:cubicBezTo>
                  <a:cubicBezTo>
                    <a:pt x="529" y="845"/>
                    <a:pt x="585" y="831"/>
                    <a:pt x="644" y="798"/>
                  </a:cubicBezTo>
                  <a:cubicBezTo>
                    <a:pt x="703" y="775"/>
                    <a:pt x="739" y="715"/>
                    <a:pt x="775" y="656"/>
                  </a:cubicBezTo>
                  <a:cubicBezTo>
                    <a:pt x="834" y="548"/>
                    <a:pt x="882" y="441"/>
                    <a:pt x="846" y="322"/>
                  </a:cubicBezTo>
                  <a:cubicBezTo>
                    <a:pt x="834" y="263"/>
                    <a:pt x="823" y="203"/>
                    <a:pt x="775" y="155"/>
                  </a:cubicBezTo>
                  <a:cubicBezTo>
                    <a:pt x="715" y="84"/>
                    <a:pt x="644" y="13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54" name="Google Shape;754;p37"/>
            <p:cNvSpPr/>
            <p:nvPr/>
          </p:nvSpPr>
          <p:spPr>
            <a:xfrm>
              <a:off x="719217" y="2498457"/>
              <a:ext cx="10968" cy="11466"/>
            </a:xfrm>
            <a:custGeom>
              <a:avLst/>
              <a:gdLst/>
              <a:ahLst/>
              <a:cxnLst/>
              <a:rect l="l" t="t" r="r" b="b"/>
              <a:pathLst>
                <a:path w="308" h="322" extrusionOk="0">
                  <a:moveTo>
                    <a:pt x="189" y="1"/>
                  </a:moveTo>
                  <a:cubicBezTo>
                    <a:pt x="165" y="1"/>
                    <a:pt x="141" y="13"/>
                    <a:pt x="118" y="13"/>
                  </a:cubicBezTo>
                  <a:cubicBezTo>
                    <a:pt x="106" y="25"/>
                    <a:pt x="82" y="25"/>
                    <a:pt x="70" y="48"/>
                  </a:cubicBezTo>
                  <a:cubicBezTo>
                    <a:pt x="0" y="148"/>
                    <a:pt x="55" y="321"/>
                    <a:pt x="165" y="321"/>
                  </a:cubicBezTo>
                  <a:cubicBezTo>
                    <a:pt x="187" y="321"/>
                    <a:pt x="211" y="314"/>
                    <a:pt x="237" y="298"/>
                  </a:cubicBezTo>
                  <a:cubicBezTo>
                    <a:pt x="248" y="286"/>
                    <a:pt x="260" y="275"/>
                    <a:pt x="284" y="239"/>
                  </a:cubicBezTo>
                  <a:cubicBezTo>
                    <a:pt x="296" y="191"/>
                    <a:pt x="308" y="167"/>
                    <a:pt x="308" y="120"/>
                  </a:cubicBezTo>
                  <a:cubicBezTo>
                    <a:pt x="308" y="108"/>
                    <a:pt x="296" y="72"/>
                    <a:pt x="284" y="60"/>
                  </a:cubicBezTo>
                  <a:cubicBezTo>
                    <a:pt x="260" y="36"/>
                    <a:pt x="22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55" name="Google Shape;755;p37"/>
            <p:cNvSpPr/>
            <p:nvPr/>
          </p:nvSpPr>
          <p:spPr>
            <a:xfrm>
              <a:off x="1275727" y="2338959"/>
              <a:ext cx="69261" cy="58472"/>
            </a:xfrm>
            <a:custGeom>
              <a:avLst/>
              <a:gdLst/>
              <a:ahLst/>
              <a:cxnLst/>
              <a:rect l="l" t="t" r="r" b="b"/>
              <a:pathLst>
                <a:path w="1945" h="1642" extrusionOk="0">
                  <a:moveTo>
                    <a:pt x="864" y="1"/>
                  </a:moveTo>
                  <a:cubicBezTo>
                    <a:pt x="408" y="1"/>
                    <a:pt x="0" y="322"/>
                    <a:pt x="75" y="884"/>
                  </a:cubicBezTo>
                  <a:cubicBezTo>
                    <a:pt x="111" y="1205"/>
                    <a:pt x="408" y="1456"/>
                    <a:pt x="742" y="1575"/>
                  </a:cubicBezTo>
                  <a:cubicBezTo>
                    <a:pt x="834" y="1612"/>
                    <a:pt x="935" y="1642"/>
                    <a:pt x="1037" y="1642"/>
                  </a:cubicBezTo>
                  <a:cubicBezTo>
                    <a:pt x="1065" y="1642"/>
                    <a:pt x="1094" y="1639"/>
                    <a:pt x="1123" y="1634"/>
                  </a:cubicBezTo>
                  <a:cubicBezTo>
                    <a:pt x="1837" y="1598"/>
                    <a:pt x="1944" y="586"/>
                    <a:pt x="1456" y="193"/>
                  </a:cubicBezTo>
                  <a:cubicBezTo>
                    <a:pt x="1274" y="63"/>
                    <a:pt x="1065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1392634" y="2148516"/>
              <a:ext cx="68941" cy="58792"/>
            </a:xfrm>
            <a:custGeom>
              <a:avLst/>
              <a:gdLst/>
              <a:ahLst/>
              <a:cxnLst/>
              <a:rect l="l" t="t" r="r" b="b"/>
              <a:pathLst>
                <a:path w="1936" h="1651" extrusionOk="0">
                  <a:moveTo>
                    <a:pt x="857" y="0"/>
                  </a:moveTo>
                  <a:cubicBezTo>
                    <a:pt x="407" y="0"/>
                    <a:pt x="0" y="318"/>
                    <a:pt x="66" y="886"/>
                  </a:cubicBezTo>
                  <a:cubicBezTo>
                    <a:pt x="102" y="1208"/>
                    <a:pt x="399" y="1470"/>
                    <a:pt x="733" y="1589"/>
                  </a:cubicBezTo>
                  <a:cubicBezTo>
                    <a:pt x="836" y="1620"/>
                    <a:pt x="948" y="1650"/>
                    <a:pt x="1061" y="1650"/>
                  </a:cubicBezTo>
                  <a:cubicBezTo>
                    <a:pt x="1079" y="1650"/>
                    <a:pt x="1096" y="1650"/>
                    <a:pt x="1114" y="1648"/>
                  </a:cubicBezTo>
                  <a:cubicBezTo>
                    <a:pt x="1828" y="1601"/>
                    <a:pt x="1935" y="588"/>
                    <a:pt x="1447" y="196"/>
                  </a:cubicBezTo>
                  <a:cubicBezTo>
                    <a:pt x="1267" y="63"/>
                    <a:pt x="1058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712594" y="2064013"/>
              <a:ext cx="77915" cy="72644"/>
            </a:xfrm>
            <a:custGeom>
              <a:avLst/>
              <a:gdLst/>
              <a:ahLst/>
              <a:cxnLst/>
              <a:rect l="l" t="t" r="r" b="b"/>
              <a:pathLst>
                <a:path w="2188" h="2040" extrusionOk="0">
                  <a:moveTo>
                    <a:pt x="1059" y="0"/>
                  </a:moveTo>
                  <a:cubicBezTo>
                    <a:pt x="495" y="0"/>
                    <a:pt x="1" y="653"/>
                    <a:pt x="268" y="1342"/>
                  </a:cubicBezTo>
                  <a:cubicBezTo>
                    <a:pt x="375" y="1592"/>
                    <a:pt x="542" y="1818"/>
                    <a:pt x="780" y="1938"/>
                  </a:cubicBezTo>
                  <a:cubicBezTo>
                    <a:pt x="915" y="2008"/>
                    <a:pt x="1042" y="2039"/>
                    <a:pt x="1158" y="2039"/>
                  </a:cubicBezTo>
                  <a:cubicBezTo>
                    <a:pt x="1870" y="2039"/>
                    <a:pt x="2188" y="871"/>
                    <a:pt x="1697" y="318"/>
                  </a:cubicBezTo>
                  <a:cubicBezTo>
                    <a:pt x="1499" y="95"/>
                    <a:pt x="1274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622857" y="1669275"/>
              <a:ext cx="128374" cy="110533"/>
            </a:xfrm>
            <a:custGeom>
              <a:avLst/>
              <a:gdLst/>
              <a:ahLst/>
              <a:cxnLst/>
              <a:rect l="l" t="t" r="r" b="b"/>
              <a:pathLst>
                <a:path w="3605" h="3104" extrusionOk="0">
                  <a:moveTo>
                    <a:pt x="1797" y="1"/>
                  </a:moveTo>
                  <a:cubicBezTo>
                    <a:pt x="917" y="1"/>
                    <a:pt x="1" y="881"/>
                    <a:pt x="97" y="1807"/>
                  </a:cubicBezTo>
                  <a:cubicBezTo>
                    <a:pt x="157" y="2462"/>
                    <a:pt x="728" y="3021"/>
                    <a:pt x="1383" y="3093"/>
                  </a:cubicBezTo>
                  <a:cubicBezTo>
                    <a:pt x="1443" y="3100"/>
                    <a:pt x="1502" y="3103"/>
                    <a:pt x="1559" y="3103"/>
                  </a:cubicBezTo>
                  <a:cubicBezTo>
                    <a:pt x="2847" y="3103"/>
                    <a:pt x="3604" y="1381"/>
                    <a:pt x="2693" y="390"/>
                  </a:cubicBezTo>
                  <a:cubicBezTo>
                    <a:pt x="2432" y="117"/>
                    <a:pt x="2117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683963" y="2381762"/>
              <a:ext cx="29699" cy="26921"/>
            </a:xfrm>
            <a:custGeom>
              <a:avLst/>
              <a:gdLst/>
              <a:ahLst/>
              <a:cxnLst/>
              <a:rect l="l" t="t" r="r" b="b"/>
              <a:pathLst>
                <a:path w="834" h="756" extrusionOk="0">
                  <a:moveTo>
                    <a:pt x="342" y="0"/>
                  </a:moveTo>
                  <a:cubicBezTo>
                    <a:pt x="285" y="0"/>
                    <a:pt x="230" y="12"/>
                    <a:pt x="179" y="39"/>
                  </a:cubicBezTo>
                  <a:cubicBezTo>
                    <a:pt x="84" y="99"/>
                    <a:pt x="0" y="230"/>
                    <a:pt x="24" y="349"/>
                  </a:cubicBezTo>
                  <a:cubicBezTo>
                    <a:pt x="24" y="396"/>
                    <a:pt x="36" y="444"/>
                    <a:pt x="48" y="492"/>
                  </a:cubicBezTo>
                  <a:cubicBezTo>
                    <a:pt x="60" y="539"/>
                    <a:pt x="84" y="587"/>
                    <a:pt x="107" y="611"/>
                  </a:cubicBezTo>
                  <a:cubicBezTo>
                    <a:pt x="131" y="646"/>
                    <a:pt x="179" y="658"/>
                    <a:pt x="226" y="694"/>
                  </a:cubicBezTo>
                  <a:cubicBezTo>
                    <a:pt x="309" y="725"/>
                    <a:pt x="382" y="756"/>
                    <a:pt x="463" y="756"/>
                  </a:cubicBezTo>
                  <a:cubicBezTo>
                    <a:pt x="475" y="756"/>
                    <a:pt x="488" y="755"/>
                    <a:pt x="500" y="754"/>
                  </a:cubicBezTo>
                  <a:cubicBezTo>
                    <a:pt x="619" y="730"/>
                    <a:pt x="703" y="635"/>
                    <a:pt x="762" y="527"/>
                  </a:cubicBezTo>
                  <a:cubicBezTo>
                    <a:pt x="798" y="468"/>
                    <a:pt x="834" y="396"/>
                    <a:pt x="822" y="337"/>
                  </a:cubicBezTo>
                  <a:cubicBezTo>
                    <a:pt x="822" y="289"/>
                    <a:pt x="798" y="254"/>
                    <a:pt x="762" y="230"/>
                  </a:cubicBezTo>
                  <a:cubicBezTo>
                    <a:pt x="682" y="105"/>
                    <a:pt x="50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616127" y="2243631"/>
              <a:ext cx="46649" cy="45723"/>
            </a:xfrm>
            <a:custGeom>
              <a:avLst/>
              <a:gdLst/>
              <a:ahLst/>
              <a:cxnLst/>
              <a:rect l="l" t="t" r="r" b="b"/>
              <a:pathLst>
                <a:path w="1310" h="1284" extrusionOk="0">
                  <a:moveTo>
                    <a:pt x="676" y="0"/>
                  </a:moveTo>
                  <a:cubicBezTo>
                    <a:pt x="495" y="0"/>
                    <a:pt x="315" y="114"/>
                    <a:pt x="179" y="239"/>
                  </a:cubicBezTo>
                  <a:cubicBezTo>
                    <a:pt x="95" y="311"/>
                    <a:pt x="24" y="418"/>
                    <a:pt x="0" y="525"/>
                  </a:cubicBezTo>
                  <a:cubicBezTo>
                    <a:pt x="0" y="584"/>
                    <a:pt x="24" y="656"/>
                    <a:pt x="48" y="704"/>
                  </a:cubicBezTo>
                  <a:cubicBezTo>
                    <a:pt x="162" y="984"/>
                    <a:pt x="467" y="1283"/>
                    <a:pt x="780" y="1283"/>
                  </a:cubicBezTo>
                  <a:cubicBezTo>
                    <a:pt x="826" y="1283"/>
                    <a:pt x="872" y="1277"/>
                    <a:pt x="917" y="1263"/>
                  </a:cubicBezTo>
                  <a:cubicBezTo>
                    <a:pt x="1108" y="1204"/>
                    <a:pt x="1262" y="1037"/>
                    <a:pt x="1298" y="835"/>
                  </a:cubicBezTo>
                  <a:cubicBezTo>
                    <a:pt x="1310" y="739"/>
                    <a:pt x="1310" y="668"/>
                    <a:pt x="1298" y="584"/>
                  </a:cubicBezTo>
                  <a:cubicBezTo>
                    <a:pt x="1298" y="501"/>
                    <a:pt x="1286" y="430"/>
                    <a:pt x="1250" y="370"/>
                  </a:cubicBezTo>
                  <a:cubicBezTo>
                    <a:pt x="1227" y="311"/>
                    <a:pt x="1167" y="251"/>
                    <a:pt x="1108" y="203"/>
                  </a:cubicBezTo>
                  <a:cubicBezTo>
                    <a:pt x="988" y="120"/>
                    <a:pt x="857" y="13"/>
                    <a:pt x="703" y="1"/>
                  </a:cubicBezTo>
                  <a:cubicBezTo>
                    <a:pt x="694" y="1"/>
                    <a:pt x="685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62593890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8"/>
          <p:cNvSpPr/>
          <p:nvPr/>
        </p:nvSpPr>
        <p:spPr>
          <a:xfrm rot="10800000" flipH="1">
            <a:off x="7727840" y="1332880"/>
            <a:ext cx="11775613" cy="10229501"/>
          </a:xfrm>
          <a:custGeom>
            <a:avLst/>
            <a:gdLst/>
            <a:ahLst/>
            <a:cxnLst/>
            <a:rect l="l" t="t" r="r" b="b"/>
            <a:pathLst>
              <a:path w="207551" h="180300" extrusionOk="0">
                <a:moveTo>
                  <a:pt x="12659" y="1"/>
                </a:moveTo>
                <a:cubicBezTo>
                  <a:pt x="6726" y="1"/>
                  <a:pt x="2007" y="5938"/>
                  <a:pt x="1453" y="11819"/>
                </a:cubicBezTo>
                <a:cubicBezTo>
                  <a:pt x="1" y="27249"/>
                  <a:pt x="15074" y="48621"/>
                  <a:pt x="24968" y="59598"/>
                </a:cubicBezTo>
                <a:cubicBezTo>
                  <a:pt x="28159" y="63111"/>
                  <a:pt x="31612" y="66409"/>
                  <a:pt x="34338" y="70266"/>
                </a:cubicBezTo>
                <a:cubicBezTo>
                  <a:pt x="44637" y="84816"/>
                  <a:pt x="43375" y="105521"/>
                  <a:pt x="55281" y="118844"/>
                </a:cubicBezTo>
                <a:cubicBezTo>
                  <a:pt x="59711" y="123797"/>
                  <a:pt x="65616" y="127261"/>
                  <a:pt x="71748" y="129940"/>
                </a:cubicBezTo>
                <a:cubicBezTo>
                  <a:pt x="94334" y="139811"/>
                  <a:pt x="121349" y="140108"/>
                  <a:pt x="141042" y="154789"/>
                </a:cubicBezTo>
                <a:cubicBezTo>
                  <a:pt x="146031" y="158491"/>
                  <a:pt x="150424" y="163052"/>
                  <a:pt x="155961" y="165933"/>
                </a:cubicBezTo>
                <a:cubicBezTo>
                  <a:pt x="161711" y="168909"/>
                  <a:pt x="168355" y="169862"/>
                  <a:pt x="174332" y="172386"/>
                </a:cubicBezTo>
                <a:cubicBezTo>
                  <a:pt x="179547" y="174613"/>
                  <a:pt x="184214" y="178006"/>
                  <a:pt x="189655" y="179577"/>
                </a:cubicBezTo>
                <a:cubicBezTo>
                  <a:pt x="191265" y="180047"/>
                  <a:pt x="193000" y="180300"/>
                  <a:pt x="194722" y="180300"/>
                </a:cubicBezTo>
                <a:cubicBezTo>
                  <a:pt x="198809" y="180300"/>
                  <a:pt x="202825" y="178875"/>
                  <a:pt x="204919" y="175541"/>
                </a:cubicBezTo>
                <a:cubicBezTo>
                  <a:pt x="207550" y="171374"/>
                  <a:pt x="206157" y="165754"/>
                  <a:pt x="203181" y="161825"/>
                </a:cubicBezTo>
                <a:cubicBezTo>
                  <a:pt x="200204" y="157896"/>
                  <a:pt x="195918" y="155146"/>
                  <a:pt x="192072" y="152015"/>
                </a:cubicBezTo>
                <a:cubicBezTo>
                  <a:pt x="185667" y="146788"/>
                  <a:pt x="180380" y="140358"/>
                  <a:pt x="174022" y="135084"/>
                </a:cubicBezTo>
                <a:cubicBezTo>
                  <a:pt x="162033" y="125095"/>
                  <a:pt x="146674" y="119487"/>
                  <a:pt x="134982" y="109140"/>
                </a:cubicBezTo>
                <a:cubicBezTo>
                  <a:pt x="129374" y="104151"/>
                  <a:pt x="124719" y="98139"/>
                  <a:pt x="121325" y="91507"/>
                </a:cubicBezTo>
                <a:cubicBezTo>
                  <a:pt x="118575" y="86102"/>
                  <a:pt x="116682" y="80339"/>
                  <a:pt x="114027" y="74874"/>
                </a:cubicBezTo>
                <a:cubicBezTo>
                  <a:pt x="109645" y="65813"/>
                  <a:pt x="103192" y="57705"/>
                  <a:pt x="95310" y="51300"/>
                </a:cubicBezTo>
                <a:cubicBezTo>
                  <a:pt x="90595" y="47478"/>
                  <a:pt x="85261" y="44156"/>
                  <a:pt x="81809" y="39215"/>
                </a:cubicBezTo>
                <a:cubicBezTo>
                  <a:pt x="77451" y="33000"/>
                  <a:pt x="76606" y="25023"/>
                  <a:pt x="73046" y="18308"/>
                </a:cubicBezTo>
                <a:cubicBezTo>
                  <a:pt x="68509" y="9711"/>
                  <a:pt x="59282" y="3675"/>
                  <a:pt x="49435" y="2830"/>
                </a:cubicBezTo>
                <a:cubicBezTo>
                  <a:pt x="48457" y="2747"/>
                  <a:pt x="47475" y="2712"/>
                  <a:pt x="46490" y="2712"/>
                </a:cubicBezTo>
                <a:cubicBezTo>
                  <a:pt x="40940" y="2712"/>
                  <a:pt x="35301" y="3823"/>
                  <a:pt x="29818" y="3823"/>
                </a:cubicBezTo>
                <a:cubicBezTo>
                  <a:pt x="26998" y="3823"/>
                  <a:pt x="24219" y="3529"/>
                  <a:pt x="21515" y="2639"/>
                </a:cubicBezTo>
                <a:cubicBezTo>
                  <a:pt x="18765" y="1722"/>
                  <a:pt x="16146" y="198"/>
                  <a:pt x="13240" y="20"/>
                </a:cubicBezTo>
                <a:cubicBezTo>
                  <a:pt x="13045" y="7"/>
                  <a:pt x="12851" y="1"/>
                  <a:pt x="126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763" name="Google Shape;763;p38"/>
          <p:cNvSpPr/>
          <p:nvPr/>
        </p:nvSpPr>
        <p:spPr>
          <a:xfrm rot="-9046086" flipH="1">
            <a:off x="-721318" y="-2177106"/>
            <a:ext cx="5891602" cy="4902947"/>
          </a:xfrm>
          <a:custGeom>
            <a:avLst/>
            <a:gdLst/>
            <a:ahLst/>
            <a:cxnLst/>
            <a:rect l="l" t="t" r="r" b="b"/>
            <a:pathLst>
              <a:path w="77434" h="64440" extrusionOk="0">
                <a:moveTo>
                  <a:pt x="13727" y="0"/>
                </a:moveTo>
                <a:cubicBezTo>
                  <a:pt x="12253" y="0"/>
                  <a:pt x="10788" y="217"/>
                  <a:pt x="9358" y="710"/>
                </a:cubicBezTo>
                <a:cubicBezTo>
                  <a:pt x="3576" y="2708"/>
                  <a:pt x="0" y="9194"/>
                  <a:pt x="514" y="15280"/>
                </a:cubicBezTo>
                <a:cubicBezTo>
                  <a:pt x="1046" y="21386"/>
                  <a:pt x="5136" y="26845"/>
                  <a:pt x="10405" y="29926"/>
                </a:cubicBezTo>
                <a:cubicBezTo>
                  <a:pt x="14836" y="32513"/>
                  <a:pt x="20162" y="33730"/>
                  <a:pt x="23814" y="37306"/>
                </a:cubicBezTo>
                <a:cubicBezTo>
                  <a:pt x="27162" y="40578"/>
                  <a:pt x="28569" y="45314"/>
                  <a:pt x="30757" y="49480"/>
                </a:cubicBezTo>
                <a:cubicBezTo>
                  <a:pt x="34200" y="56004"/>
                  <a:pt x="40001" y="61501"/>
                  <a:pt x="47115" y="63593"/>
                </a:cubicBezTo>
                <a:cubicBezTo>
                  <a:pt x="49054" y="64167"/>
                  <a:pt x="51016" y="64439"/>
                  <a:pt x="52955" y="64439"/>
                </a:cubicBezTo>
                <a:cubicBezTo>
                  <a:pt x="62252" y="64439"/>
                  <a:pt x="71005" y="58183"/>
                  <a:pt x="74105" y="49023"/>
                </a:cubicBezTo>
                <a:cubicBezTo>
                  <a:pt x="77434" y="39227"/>
                  <a:pt x="74619" y="20758"/>
                  <a:pt x="65070" y="15166"/>
                </a:cubicBezTo>
                <a:cubicBezTo>
                  <a:pt x="58128" y="11134"/>
                  <a:pt x="49207" y="13816"/>
                  <a:pt x="41389" y="11933"/>
                </a:cubicBezTo>
                <a:cubicBezTo>
                  <a:pt x="35721" y="10544"/>
                  <a:pt x="31004" y="6873"/>
                  <a:pt x="25964" y="3944"/>
                </a:cubicBezTo>
                <a:cubicBezTo>
                  <a:pt x="22229" y="1774"/>
                  <a:pt x="17942" y="0"/>
                  <a:pt x="137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6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764" name="Google Shape;764;p38"/>
          <p:cNvGrpSpPr/>
          <p:nvPr/>
        </p:nvGrpSpPr>
        <p:grpSpPr>
          <a:xfrm rot="9699447" flipH="1">
            <a:off x="5273675" y="4653149"/>
            <a:ext cx="6531758" cy="5979046"/>
            <a:chOff x="320186" y="-1715500"/>
            <a:chExt cx="4082315" cy="3736872"/>
          </a:xfrm>
        </p:grpSpPr>
        <p:pic>
          <p:nvPicPr>
            <p:cNvPr id="765" name="Google Shape;765;p38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-205656">
              <a:off x="374412" y="-443898"/>
              <a:ext cx="1849600" cy="1869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6" name="Google Shape;766;p38"/>
            <p:cNvPicPr preferRelativeResize="0"/>
            <p:nvPr/>
          </p:nvPicPr>
          <p:blipFill rotWithShape="1">
            <a:blip r:embed="rId3">
              <a:alphaModFix/>
            </a:blip>
            <a:srcRect l="33270" t="11201" r="31930" b="28411"/>
            <a:stretch/>
          </p:blipFill>
          <p:spPr>
            <a:xfrm rot="9152879">
              <a:off x="1112027" y="-1221265"/>
              <a:ext cx="2815473" cy="27484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7" name="Google Shape;767;p38"/>
          <p:cNvGrpSpPr/>
          <p:nvPr/>
        </p:nvGrpSpPr>
        <p:grpSpPr>
          <a:xfrm rot="10800000">
            <a:off x="-2005948" y="201149"/>
            <a:ext cx="4289835" cy="5766877"/>
            <a:chOff x="7205131" y="218969"/>
            <a:chExt cx="2681147" cy="3604298"/>
          </a:xfrm>
        </p:grpSpPr>
        <p:pic>
          <p:nvPicPr>
            <p:cNvPr id="768" name="Google Shape;768;p38"/>
            <p:cNvPicPr preferRelativeResize="0"/>
            <p:nvPr/>
          </p:nvPicPr>
          <p:blipFill rotWithShape="1">
            <a:blip r:embed="rId2">
              <a:alphaModFix/>
            </a:blip>
            <a:srcRect l="39486" t="29228" r="35708" b="26202"/>
            <a:stretch/>
          </p:blipFill>
          <p:spPr>
            <a:xfrm rot="4858466">
              <a:off x="7730774" y="2011689"/>
              <a:ext cx="1679808" cy="1697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9" name="Google Shape;769;p38"/>
            <p:cNvPicPr preferRelativeResize="0"/>
            <p:nvPr/>
          </p:nvPicPr>
          <p:blipFill rotWithShape="1">
            <a:blip r:embed="rId4">
              <a:alphaModFix/>
            </a:blip>
            <a:srcRect l="34841" t="12748" r="28186" b="30313"/>
            <a:stretch/>
          </p:blipFill>
          <p:spPr>
            <a:xfrm rot="4780528" flipH="1">
              <a:off x="7246044" y="573496"/>
              <a:ext cx="2599321" cy="22517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0" name="Google Shape;770;p38"/>
          <p:cNvPicPr preferRelativeResize="0"/>
          <p:nvPr/>
        </p:nvPicPr>
        <p:blipFill rotWithShape="1">
          <a:blip r:embed="rId5">
            <a:alphaModFix/>
          </a:blip>
          <a:srcRect l="31148" t="5377" r="27103" b="12769"/>
          <a:stretch/>
        </p:blipFill>
        <p:spPr>
          <a:xfrm rot="8745463">
            <a:off x="8391947" y="-2108848"/>
            <a:ext cx="4322059" cy="47663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1" name="Google Shape;771;p38"/>
          <p:cNvGrpSpPr/>
          <p:nvPr/>
        </p:nvGrpSpPr>
        <p:grpSpPr>
          <a:xfrm rot="-4227477">
            <a:off x="384109" y="5069744"/>
            <a:ext cx="1926528" cy="1703366"/>
            <a:chOff x="257500" y="1669275"/>
            <a:chExt cx="1204075" cy="1064600"/>
          </a:xfrm>
        </p:grpSpPr>
        <p:sp>
          <p:nvSpPr>
            <p:cNvPr id="772" name="Google Shape;772;p38"/>
            <p:cNvSpPr/>
            <p:nvPr/>
          </p:nvSpPr>
          <p:spPr>
            <a:xfrm>
              <a:off x="1038388" y="2237292"/>
              <a:ext cx="48394" cy="60395"/>
            </a:xfrm>
            <a:custGeom>
              <a:avLst/>
              <a:gdLst/>
              <a:ahLst/>
              <a:cxnLst/>
              <a:rect l="l" t="t" r="r" b="b"/>
              <a:pathLst>
                <a:path w="1359" h="1696" extrusionOk="0">
                  <a:moveTo>
                    <a:pt x="455" y="0"/>
                  </a:moveTo>
                  <a:cubicBezTo>
                    <a:pt x="450" y="0"/>
                    <a:pt x="446" y="0"/>
                    <a:pt x="441" y="0"/>
                  </a:cubicBezTo>
                  <a:cubicBezTo>
                    <a:pt x="382" y="0"/>
                    <a:pt x="322" y="12"/>
                    <a:pt x="275" y="24"/>
                  </a:cubicBezTo>
                  <a:cubicBezTo>
                    <a:pt x="72" y="120"/>
                    <a:pt x="1" y="381"/>
                    <a:pt x="25" y="608"/>
                  </a:cubicBezTo>
                  <a:cubicBezTo>
                    <a:pt x="48" y="929"/>
                    <a:pt x="215" y="1263"/>
                    <a:pt x="453" y="1489"/>
                  </a:cubicBezTo>
                  <a:cubicBezTo>
                    <a:pt x="570" y="1596"/>
                    <a:pt x="735" y="1695"/>
                    <a:pt x="895" y="1695"/>
                  </a:cubicBezTo>
                  <a:cubicBezTo>
                    <a:pt x="931" y="1695"/>
                    <a:pt x="966" y="1690"/>
                    <a:pt x="1001" y="1679"/>
                  </a:cubicBezTo>
                  <a:cubicBezTo>
                    <a:pt x="1227" y="1620"/>
                    <a:pt x="1358" y="1370"/>
                    <a:pt x="1346" y="1132"/>
                  </a:cubicBezTo>
                  <a:cubicBezTo>
                    <a:pt x="1323" y="683"/>
                    <a:pt x="983" y="0"/>
                    <a:pt x="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945553" y="2477197"/>
              <a:ext cx="80265" cy="80443"/>
            </a:xfrm>
            <a:custGeom>
              <a:avLst/>
              <a:gdLst/>
              <a:ahLst/>
              <a:cxnLst/>
              <a:rect l="l" t="t" r="r" b="b"/>
              <a:pathLst>
                <a:path w="2254" h="2259" extrusionOk="0">
                  <a:moveTo>
                    <a:pt x="960" y="0"/>
                  </a:moveTo>
                  <a:cubicBezTo>
                    <a:pt x="762" y="0"/>
                    <a:pt x="555" y="75"/>
                    <a:pt x="358" y="252"/>
                  </a:cubicBezTo>
                  <a:cubicBezTo>
                    <a:pt x="215" y="371"/>
                    <a:pt x="155" y="550"/>
                    <a:pt x="119" y="717"/>
                  </a:cubicBezTo>
                  <a:cubicBezTo>
                    <a:pt x="36" y="1014"/>
                    <a:pt x="0" y="1324"/>
                    <a:pt x="131" y="1610"/>
                  </a:cubicBezTo>
                  <a:cubicBezTo>
                    <a:pt x="191" y="1765"/>
                    <a:pt x="298" y="1884"/>
                    <a:pt x="417" y="1979"/>
                  </a:cubicBezTo>
                  <a:cubicBezTo>
                    <a:pt x="586" y="2137"/>
                    <a:pt x="812" y="2259"/>
                    <a:pt x="1044" y="2259"/>
                  </a:cubicBezTo>
                  <a:cubicBezTo>
                    <a:pt x="1073" y="2259"/>
                    <a:pt x="1102" y="2257"/>
                    <a:pt x="1131" y="2253"/>
                  </a:cubicBezTo>
                  <a:cubicBezTo>
                    <a:pt x="1310" y="2217"/>
                    <a:pt x="1453" y="2098"/>
                    <a:pt x="1608" y="1979"/>
                  </a:cubicBezTo>
                  <a:cubicBezTo>
                    <a:pt x="1703" y="1895"/>
                    <a:pt x="1810" y="1788"/>
                    <a:pt x="1882" y="1657"/>
                  </a:cubicBezTo>
                  <a:cubicBezTo>
                    <a:pt x="2254" y="960"/>
                    <a:pt x="1666" y="0"/>
                    <a:pt x="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1166013" y="2193670"/>
              <a:ext cx="51029" cy="51136"/>
            </a:xfrm>
            <a:custGeom>
              <a:avLst/>
              <a:gdLst/>
              <a:ahLst/>
              <a:cxnLst/>
              <a:rect l="l" t="t" r="r" b="b"/>
              <a:pathLst>
                <a:path w="1433" h="1436" extrusionOk="0">
                  <a:moveTo>
                    <a:pt x="609" y="0"/>
                  </a:moveTo>
                  <a:cubicBezTo>
                    <a:pt x="480" y="0"/>
                    <a:pt x="345" y="49"/>
                    <a:pt x="215" y="166"/>
                  </a:cubicBezTo>
                  <a:cubicBezTo>
                    <a:pt x="132" y="237"/>
                    <a:pt x="96" y="356"/>
                    <a:pt x="72" y="463"/>
                  </a:cubicBezTo>
                  <a:cubicBezTo>
                    <a:pt x="24" y="642"/>
                    <a:pt x="1" y="856"/>
                    <a:pt x="72" y="1035"/>
                  </a:cubicBezTo>
                  <a:cubicBezTo>
                    <a:pt x="120" y="1118"/>
                    <a:pt x="179" y="1190"/>
                    <a:pt x="251" y="1273"/>
                  </a:cubicBezTo>
                  <a:cubicBezTo>
                    <a:pt x="352" y="1354"/>
                    <a:pt x="488" y="1436"/>
                    <a:pt x="637" y="1436"/>
                  </a:cubicBezTo>
                  <a:cubicBezTo>
                    <a:pt x="663" y="1436"/>
                    <a:pt x="689" y="1433"/>
                    <a:pt x="715" y="1428"/>
                  </a:cubicBezTo>
                  <a:cubicBezTo>
                    <a:pt x="834" y="1416"/>
                    <a:pt x="917" y="1345"/>
                    <a:pt x="1013" y="1273"/>
                  </a:cubicBezTo>
                  <a:cubicBezTo>
                    <a:pt x="1084" y="1214"/>
                    <a:pt x="1144" y="1154"/>
                    <a:pt x="1191" y="1059"/>
                  </a:cubicBezTo>
                  <a:cubicBezTo>
                    <a:pt x="1432" y="605"/>
                    <a:pt x="1061" y="0"/>
                    <a:pt x="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961221" y="1714535"/>
              <a:ext cx="50709" cy="51172"/>
            </a:xfrm>
            <a:custGeom>
              <a:avLst/>
              <a:gdLst/>
              <a:ahLst/>
              <a:cxnLst/>
              <a:rect l="l" t="t" r="r" b="b"/>
              <a:pathLst>
                <a:path w="1424" h="1437" extrusionOk="0">
                  <a:moveTo>
                    <a:pt x="609" y="1"/>
                  </a:moveTo>
                  <a:cubicBezTo>
                    <a:pt x="483" y="1"/>
                    <a:pt x="351" y="50"/>
                    <a:pt x="227" y="167"/>
                  </a:cubicBezTo>
                  <a:cubicBezTo>
                    <a:pt x="132" y="238"/>
                    <a:pt x="108" y="357"/>
                    <a:pt x="72" y="464"/>
                  </a:cubicBezTo>
                  <a:cubicBezTo>
                    <a:pt x="37" y="643"/>
                    <a:pt x="1" y="857"/>
                    <a:pt x="72" y="1036"/>
                  </a:cubicBezTo>
                  <a:cubicBezTo>
                    <a:pt x="120" y="1119"/>
                    <a:pt x="180" y="1191"/>
                    <a:pt x="251" y="1274"/>
                  </a:cubicBezTo>
                  <a:cubicBezTo>
                    <a:pt x="352" y="1355"/>
                    <a:pt x="489" y="1437"/>
                    <a:pt x="637" y="1437"/>
                  </a:cubicBezTo>
                  <a:cubicBezTo>
                    <a:pt x="663" y="1437"/>
                    <a:pt x="689" y="1434"/>
                    <a:pt x="715" y="1429"/>
                  </a:cubicBezTo>
                  <a:cubicBezTo>
                    <a:pt x="834" y="1417"/>
                    <a:pt x="930" y="1346"/>
                    <a:pt x="1013" y="1274"/>
                  </a:cubicBezTo>
                  <a:cubicBezTo>
                    <a:pt x="1084" y="1203"/>
                    <a:pt x="1144" y="1155"/>
                    <a:pt x="1192" y="1060"/>
                  </a:cubicBezTo>
                  <a:cubicBezTo>
                    <a:pt x="1423" y="606"/>
                    <a:pt x="1050" y="1"/>
                    <a:pt x="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854392" y="2489839"/>
              <a:ext cx="34827" cy="35432"/>
            </a:xfrm>
            <a:custGeom>
              <a:avLst/>
              <a:gdLst/>
              <a:ahLst/>
              <a:cxnLst/>
              <a:rect l="l" t="t" r="r" b="b"/>
              <a:pathLst>
                <a:path w="978" h="995" extrusionOk="0">
                  <a:moveTo>
                    <a:pt x="412" y="0"/>
                  </a:moveTo>
                  <a:cubicBezTo>
                    <a:pt x="324" y="0"/>
                    <a:pt x="232" y="34"/>
                    <a:pt x="143" y="112"/>
                  </a:cubicBezTo>
                  <a:cubicBezTo>
                    <a:pt x="84" y="171"/>
                    <a:pt x="60" y="243"/>
                    <a:pt x="36" y="314"/>
                  </a:cubicBezTo>
                  <a:cubicBezTo>
                    <a:pt x="12" y="457"/>
                    <a:pt x="1" y="588"/>
                    <a:pt x="36" y="707"/>
                  </a:cubicBezTo>
                  <a:cubicBezTo>
                    <a:pt x="72" y="767"/>
                    <a:pt x="120" y="826"/>
                    <a:pt x="179" y="874"/>
                  </a:cubicBezTo>
                  <a:cubicBezTo>
                    <a:pt x="255" y="939"/>
                    <a:pt x="361" y="994"/>
                    <a:pt x="461" y="994"/>
                  </a:cubicBezTo>
                  <a:cubicBezTo>
                    <a:pt x="470" y="994"/>
                    <a:pt x="479" y="994"/>
                    <a:pt x="489" y="993"/>
                  </a:cubicBezTo>
                  <a:cubicBezTo>
                    <a:pt x="560" y="969"/>
                    <a:pt x="632" y="933"/>
                    <a:pt x="691" y="874"/>
                  </a:cubicBezTo>
                  <a:cubicBezTo>
                    <a:pt x="739" y="826"/>
                    <a:pt x="786" y="778"/>
                    <a:pt x="810" y="719"/>
                  </a:cubicBezTo>
                  <a:cubicBezTo>
                    <a:pt x="978" y="421"/>
                    <a:pt x="724" y="0"/>
                    <a:pt x="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1232996" y="2046778"/>
              <a:ext cx="35254" cy="35432"/>
            </a:xfrm>
            <a:custGeom>
              <a:avLst/>
              <a:gdLst/>
              <a:ahLst/>
              <a:cxnLst/>
              <a:rect l="l" t="t" r="r" b="b"/>
              <a:pathLst>
                <a:path w="990" h="995" extrusionOk="0">
                  <a:moveTo>
                    <a:pt x="414" y="0"/>
                  </a:moveTo>
                  <a:cubicBezTo>
                    <a:pt x="328" y="0"/>
                    <a:pt x="239" y="34"/>
                    <a:pt x="156" y="112"/>
                  </a:cubicBezTo>
                  <a:cubicBezTo>
                    <a:pt x="96" y="171"/>
                    <a:pt x="60" y="243"/>
                    <a:pt x="48" y="314"/>
                  </a:cubicBezTo>
                  <a:cubicBezTo>
                    <a:pt x="25" y="457"/>
                    <a:pt x="1" y="588"/>
                    <a:pt x="48" y="707"/>
                  </a:cubicBezTo>
                  <a:cubicBezTo>
                    <a:pt x="84" y="767"/>
                    <a:pt x="120" y="826"/>
                    <a:pt x="179" y="874"/>
                  </a:cubicBezTo>
                  <a:cubicBezTo>
                    <a:pt x="266" y="939"/>
                    <a:pt x="373" y="994"/>
                    <a:pt x="473" y="994"/>
                  </a:cubicBezTo>
                  <a:cubicBezTo>
                    <a:pt x="482" y="994"/>
                    <a:pt x="492" y="994"/>
                    <a:pt x="501" y="993"/>
                  </a:cubicBezTo>
                  <a:cubicBezTo>
                    <a:pt x="572" y="969"/>
                    <a:pt x="644" y="933"/>
                    <a:pt x="703" y="874"/>
                  </a:cubicBezTo>
                  <a:cubicBezTo>
                    <a:pt x="751" y="826"/>
                    <a:pt x="799" y="778"/>
                    <a:pt x="822" y="719"/>
                  </a:cubicBezTo>
                  <a:cubicBezTo>
                    <a:pt x="990" y="421"/>
                    <a:pt x="721" y="0"/>
                    <a:pt x="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895949" y="2698443"/>
              <a:ext cx="35574" cy="35432"/>
            </a:xfrm>
            <a:custGeom>
              <a:avLst/>
              <a:gdLst/>
              <a:ahLst/>
              <a:cxnLst/>
              <a:rect l="l" t="t" r="r" b="b"/>
              <a:pathLst>
                <a:path w="999" h="995" extrusionOk="0">
                  <a:moveTo>
                    <a:pt x="424" y="0"/>
                  </a:moveTo>
                  <a:cubicBezTo>
                    <a:pt x="336" y="0"/>
                    <a:pt x="244" y="34"/>
                    <a:pt x="155" y="112"/>
                  </a:cubicBezTo>
                  <a:cubicBezTo>
                    <a:pt x="96" y="171"/>
                    <a:pt x="60" y="243"/>
                    <a:pt x="48" y="326"/>
                  </a:cubicBezTo>
                  <a:cubicBezTo>
                    <a:pt x="24" y="457"/>
                    <a:pt x="0" y="588"/>
                    <a:pt x="48" y="707"/>
                  </a:cubicBezTo>
                  <a:cubicBezTo>
                    <a:pt x="84" y="766"/>
                    <a:pt x="119" y="826"/>
                    <a:pt x="179" y="874"/>
                  </a:cubicBezTo>
                  <a:cubicBezTo>
                    <a:pt x="266" y="939"/>
                    <a:pt x="373" y="994"/>
                    <a:pt x="472" y="994"/>
                  </a:cubicBezTo>
                  <a:cubicBezTo>
                    <a:pt x="482" y="994"/>
                    <a:pt x="491" y="994"/>
                    <a:pt x="500" y="993"/>
                  </a:cubicBezTo>
                  <a:cubicBezTo>
                    <a:pt x="572" y="981"/>
                    <a:pt x="643" y="933"/>
                    <a:pt x="703" y="874"/>
                  </a:cubicBezTo>
                  <a:cubicBezTo>
                    <a:pt x="750" y="826"/>
                    <a:pt x="798" y="790"/>
                    <a:pt x="822" y="731"/>
                  </a:cubicBezTo>
                  <a:cubicBezTo>
                    <a:pt x="999" y="424"/>
                    <a:pt x="739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1040952" y="2630321"/>
              <a:ext cx="19123" cy="19372"/>
            </a:xfrm>
            <a:custGeom>
              <a:avLst/>
              <a:gdLst/>
              <a:ahLst/>
              <a:cxnLst/>
              <a:rect l="l" t="t" r="r" b="b"/>
              <a:pathLst>
                <a:path w="537" h="544" extrusionOk="0">
                  <a:moveTo>
                    <a:pt x="226" y="1"/>
                  </a:moveTo>
                  <a:cubicBezTo>
                    <a:pt x="179" y="1"/>
                    <a:pt x="130" y="18"/>
                    <a:pt x="84" y="60"/>
                  </a:cubicBezTo>
                  <a:cubicBezTo>
                    <a:pt x="60" y="96"/>
                    <a:pt x="36" y="143"/>
                    <a:pt x="24" y="179"/>
                  </a:cubicBezTo>
                  <a:cubicBezTo>
                    <a:pt x="12" y="262"/>
                    <a:pt x="0" y="334"/>
                    <a:pt x="24" y="393"/>
                  </a:cubicBezTo>
                  <a:cubicBezTo>
                    <a:pt x="36" y="417"/>
                    <a:pt x="72" y="453"/>
                    <a:pt x="96" y="477"/>
                  </a:cubicBezTo>
                  <a:cubicBezTo>
                    <a:pt x="133" y="514"/>
                    <a:pt x="177" y="544"/>
                    <a:pt x="229" y="544"/>
                  </a:cubicBezTo>
                  <a:cubicBezTo>
                    <a:pt x="243" y="544"/>
                    <a:pt x="258" y="542"/>
                    <a:pt x="274" y="536"/>
                  </a:cubicBezTo>
                  <a:cubicBezTo>
                    <a:pt x="322" y="524"/>
                    <a:pt x="357" y="513"/>
                    <a:pt x="393" y="477"/>
                  </a:cubicBezTo>
                  <a:cubicBezTo>
                    <a:pt x="429" y="453"/>
                    <a:pt x="441" y="441"/>
                    <a:pt x="453" y="405"/>
                  </a:cubicBezTo>
                  <a:cubicBezTo>
                    <a:pt x="536" y="229"/>
                    <a:pt x="395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1194430" y="2621846"/>
              <a:ext cx="19550" cy="19372"/>
            </a:xfrm>
            <a:custGeom>
              <a:avLst/>
              <a:gdLst/>
              <a:ahLst/>
              <a:cxnLst/>
              <a:rect l="l" t="t" r="r" b="b"/>
              <a:pathLst>
                <a:path w="549" h="544" extrusionOk="0">
                  <a:moveTo>
                    <a:pt x="234" y="1"/>
                  </a:moveTo>
                  <a:cubicBezTo>
                    <a:pt x="187" y="1"/>
                    <a:pt x="140" y="18"/>
                    <a:pt x="96" y="60"/>
                  </a:cubicBezTo>
                  <a:cubicBezTo>
                    <a:pt x="60" y="96"/>
                    <a:pt x="48" y="143"/>
                    <a:pt x="36" y="179"/>
                  </a:cubicBezTo>
                  <a:cubicBezTo>
                    <a:pt x="12" y="262"/>
                    <a:pt x="0" y="334"/>
                    <a:pt x="36" y="393"/>
                  </a:cubicBezTo>
                  <a:cubicBezTo>
                    <a:pt x="48" y="417"/>
                    <a:pt x="72" y="453"/>
                    <a:pt x="108" y="477"/>
                  </a:cubicBezTo>
                  <a:cubicBezTo>
                    <a:pt x="145" y="514"/>
                    <a:pt x="189" y="544"/>
                    <a:pt x="241" y="544"/>
                  </a:cubicBezTo>
                  <a:cubicBezTo>
                    <a:pt x="255" y="544"/>
                    <a:pt x="270" y="541"/>
                    <a:pt x="286" y="536"/>
                  </a:cubicBezTo>
                  <a:cubicBezTo>
                    <a:pt x="334" y="524"/>
                    <a:pt x="358" y="512"/>
                    <a:pt x="405" y="477"/>
                  </a:cubicBezTo>
                  <a:cubicBezTo>
                    <a:pt x="429" y="453"/>
                    <a:pt x="453" y="441"/>
                    <a:pt x="465" y="405"/>
                  </a:cubicBezTo>
                  <a:cubicBezTo>
                    <a:pt x="548" y="228"/>
                    <a:pt x="399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906560" y="2081996"/>
              <a:ext cx="19550" cy="19301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34" y="0"/>
                  </a:moveTo>
                  <a:cubicBezTo>
                    <a:pt x="187" y="0"/>
                    <a:pt x="140" y="19"/>
                    <a:pt x="95" y="63"/>
                  </a:cubicBezTo>
                  <a:cubicBezTo>
                    <a:pt x="60" y="87"/>
                    <a:pt x="48" y="135"/>
                    <a:pt x="36" y="182"/>
                  </a:cubicBezTo>
                  <a:cubicBezTo>
                    <a:pt x="24" y="254"/>
                    <a:pt x="0" y="325"/>
                    <a:pt x="36" y="385"/>
                  </a:cubicBezTo>
                  <a:cubicBezTo>
                    <a:pt x="48" y="421"/>
                    <a:pt x="83" y="444"/>
                    <a:pt x="107" y="480"/>
                  </a:cubicBezTo>
                  <a:cubicBezTo>
                    <a:pt x="148" y="511"/>
                    <a:pt x="199" y="542"/>
                    <a:pt x="258" y="542"/>
                  </a:cubicBezTo>
                  <a:cubicBezTo>
                    <a:pt x="267" y="542"/>
                    <a:pt x="276" y="541"/>
                    <a:pt x="286" y="540"/>
                  </a:cubicBezTo>
                  <a:cubicBezTo>
                    <a:pt x="333" y="516"/>
                    <a:pt x="357" y="504"/>
                    <a:pt x="405" y="480"/>
                  </a:cubicBezTo>
                  <a:cubicBezTo>
                    <a:pt x="441" y="444"/>
                    <a:pt x="452" y="432"/>
                    <a:pt x="464" y="397"/>
                  </a:cubicBezTo>
                  <a:cubicBezTo>
                    <a:pt x="548" y="239"/>
                    <a:pt x="399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908448" y="2214323"/>
              <a:ext cx="52382" cy="50887"/>
            </a:xfrm>
            <a:custGeom>
              <a:avLst/>
              <a:gdLst/>
              <a:ahLst/>
              <a:cxnLst/>
              <a:rect l="l" t="t" r="r" b="b"/>
              <a:pathLst>
                <a:path w="1471" h="1429" extrusionOk="0">
                  <a:moveTo>
                    <a:pt x="890" y="1"/>
                  </a:moveTo>
                  <a:cubicBezTo>
                    <a:pt x="776" y="1"/>
                    <a:pt x="688" y="54"/>
                    <a:pt x="590" y="98"/>
                  </a:cubicBezTo>
                  <a:cubicBezTo>
                    <a:pt x="519" y="134"/>
                    <a:pt x="423" y="181"/>
                    <a:pt x="364" y="253"/>
                  </a:cubicBezTo>
                  <a:cubicBezTo>
                    <a:pt x="0" y="657"/>
                    <a:pt x="279" y="1429"/>
                    <a:pt x="786" y="1429"/>
                  </a:cubicBezTo>
                  <a:cubicBezTo>
                    <a:pt x="877" y="1429"/>
                    <a:pt x="975" y="1404"/>
                    <a:pt x="1078" y="1348"/>
                  </a:cubicBezTo>
                  <a:cubicBezTo>
                    <a:pt x="1185" y="1288"/>
                    <a:pt x="1245" y="1193"/>
                    <a:pt x="1304" y="1086"/>
                  </a:cubicBezTo>
                  <a:cubicBezTo>
                    <a:pt x="1400" y="931"/>
                    <a:pt x="1471" y="729"/>
                    <a:pt x="1435" y="538"/>
                  </a:cubicBezTo>
                  <a:cubicBezTo>
                    <a:pt x="1423" y="431"/>
                    <a:pt x="1376" y="348"/>
                    <a:pt x="1316" y="276"/>
                  </a:cubicBezTo>
                  <a:cubicBezTo>
                    <a:pt x="1233" y="134"/>
                    <a:pt x="1078" y="3"/>
                    <a:pt x="923" y="3"/>
                  </a:cubicBezTo>
                  <a:cubicBezTo>
                    <a:pt x="912" y="1"/>
                    <a:pt x="901" y="1"/>
                    <a:pt x="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748310" y="1927769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25"/>
                    <a:pt x="396" y="60"/>
                  </a:cubicBezTo>
                  <a:cubicBezTo>
                    <a:pt x="336" y="84"/>
                    <a:pt x="301" y="120"/>
                    <a:pt x="253" y="168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58"/>
                    <a:pt x="836" y="787"/>
                    <a:pt x="872" y="727"/>
                  </a:cubicBezTo>
                  <a:cubicBezTo>
                    <a:pt x="932" y="608"/>
                    <a:pt x="979" y="489"/>
                    <a:pt x="967" y="358"/>
                  </a:cubicBezTo>
                  <a:cubicBezTo>
                    <a:pt x="955" y="299"/>
                    <a:pt x="920" y="227"/>
                    <a:pt x="896" y="180"/>
                  </a:cubicBezTo>
                  <a:cubicBezTo>
                    <a:pt x="836" y="84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418029" y="2163508"/>
              <a:ext cx="34898" cy="33794"/>
            </a:xfrm>
            <a:custGeom>
              <a:avLst/>
              <a:gdLst/>
              <a:ahLst/>
              <a:cxnLst/>
              <a:rect l="l" t="t" r="r" b="b"/>
              <a:pathLst>
                <a:path w="980" h="949" extrusionOk="0">
                  <a:moveTo>
                    <a:pt x="622" y="1"/>
                  </a:moveTo>
                  <a:cubicBezTo>
                    <a:pt x="551" y="1"/>
                    <a:pt x="479" y="37"/>
                    <a:pt x="408" y="60"/>
                  </a:cubicBezTo>
                  <a:cubicBezTo>
                    <a:pt x="348" y="96"/>
                    <a:pt x="301" y="120"/>
                    <a:pt x="253" y="167"/>
                  </a:cubicBezTo>
                  <a:cubicBezTo>
                    <a:pt x="1" y="430"/>
                    <a:pt x="185" y="949"/>
                    <a:pt x="529" y="949"/>
                  </a:cubicBezTo>
                  <a:cubicBezTo>
                    <a:pt x="591" y="949"/>
                    <a:pt x="658" y="932"/>
                    <a:pt x="729" y="894"/>
                  </a:cubicBezTo>
                  <a:cubicBezTo>
                    <a:pt x="789" y="870"/>
                    <a:pt x="836" y="787"/>
                    <a:pt x="884" y="727"/>
                  </a:cubicBezTo>
                  <a:cubicBezTo>
                    <a:pt x="944" y="608"/>
                    <a:pt x="979" y="489"/>
                    <a:pt x="967" y="358"/>
                  </a:cubicBezTo>
                  <a:cubicBezTo>
                    <a:pt x="956" y="298"/>
                    <a:pt x="920" y="227"/>
                    <a:pt x="896" y="179"/>
                  </a:cubicBezTo>
                  <a:cubicBezTo>
                    <a:pt x="836" y="96"/>
                    <a:pt x="729" y="1"/>
                    <a:pt x="6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576137" y="1979510"/>
              <a:ext cx="34933" cy="33616"/>
            </a:xfrm>
            <a:custGeom>
              <a:avLst/>
              <a:gdLst/>
              <a:ahLst/>
              <a:cxnLst/>
              <a:rect l="l" t="t" r="r" b="b"/>
              <a:pathLst>
                <a:path w="981" h="944" extrusionOk="0">
                  <a:moveTo>
                    <a:pt x="623" y="0"/>
                  </a:moveTo>
                  <a:cubicBezTo>
                    <a:pt x="552" y="0"/>
                    <a:pt x="468" y="36"/>
                    <a:pt x="397" y="60"/>
                  </a:cubicBezTo>
                  <a:cubicBezTo>
                    <a:pt x="337" y="96"/>
                    <a:pt x="290" y="120"/>
                    <a:pt x="254" y="167"/>
                  </a:cubicBezTo>
                  <a:cubicBezTo>
                    <a:pt x="0" y="421"/>
                    <a:pt x="188" y="944"/>
                    <a:pt x="537" y="944"/>
                  </a:cubicBezTo>
                  <a:cubicBezTo>
                    <a:pt x="597" y="944"/>
                    <a:pt x="662" y="928"/>
                    <a:pt x="730" y="893"/>
                  </a:cubicBezTo>
                  <a:cubicBezTo>
                    <a:pt x="790" y="870"/>
                    <a:pt x="826" y="798"/>
                    <a:pt x="873" y="739"/>
                  </a:cubicBezTo>
                  <a:cubicBezTo>
                    <a:pt x="933" y="608"/>
                    <a:pt x="980" y="501"/>
                    <a:pt x="968" y="358"/>
                  </a:cubicBezTo>
                  <a:cubicBezTo>
                    <a:pt x="945" y="298"/>
                    <a:pt x="921" y="227"/>
                    <a:pt x="885" y="179"/>
                  </a:cubicBezTo>
                  <a:cubicBezTo>
                    <a:pt x="826" y="96"/>
                    <a:pt x="730" y="0"/>
                    <a:pt x="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888969" y="1923923"/>
              <a:ext cx="52810" cy="50851"/>
            </a:xfrm>
            <a:custGeom>
              <a:avLst/>
              <a:gdLst/>
              <a:ahLst/>
              <a:cxnLst/>
              <a:rect l="l" t="t" r="r" b="b"/>
              <a:pathLst>
                <a:path w="1483" h="1428" extrusionOk="0">
                  <a:moveTo>
                    <a:pt x="903" y="0"/>
                  </a:moveTo>
                  <a:cubicBezTo>
                    <a:pt x="797" y="0"/>
                    <a:pt x="699" y="54"/>
                    <a:pt x="601" y="97"/>
                  </a:cubicBezTo>
                  <a:cubicBezTo>
                    <a:pt x="530" y="133"/>
                    <a:pt x="434" y="180"/>
                    <a:pt x="375" y="252"/>
                  </a:cubicBezTo>
                  <a:cubicBezTo>
                    <a:pt x="1" y="646"/>
                    <a:pt x="288" y="1427"/>
                    <a:pt x="799" y="1427"/>
                  </a:cubicBezTo>
                  <a:cubicBezTo>
                    <a:pt x="890" y="1427"/>
                    <a:pt x="987" y="1403"/>
                    <a:pt x="1089" y="1347"/>
                  </a:cubicBezTo>
                  <a:cubicBezTo>
                    <a:pt x="1196" y="1276"/>
                    <a:pt x="1256" y="1192"/>
                    <a:pt x="1316" y="1085"/>
                  </a:cubicBezTo>
                  <a:cubicBezTo>
                    <a:pt x="1411" y="930"/>
                    <a:pt x="1482" y="728"/>
                    <a:pt x="1447" y="538"/>
                  </a:cubicBezTo>
                  <a:cubicBezTo>
                    <a:pt x="1435" y="430"/>
                    <a:pt x="1387" y="347"/>
                    <a:pt x="1327" y="276"/>
                  </a:cubicBezTo>
                  <a:cubicBezTo>
                    <a:pt x="1244" y="133"/>
                    <a:pt x="1089" y="2"/>
                    <a:pt x="935" y="2"/>
                  </a:cubicBezTo>
                  <a:cubicBezTo>
                    <a:pt x="924" y="1"/>
                    <a:pt x="914" y="0"/>
                    <a:pt x="9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469557" y="1739498"/>
              <a:ext cx="52489" cy="50709"/>
            </a:xfrm>
            <a:custGeom>
              <a:avLst/>
              <a:gdLst/>
              <a:ahLst/>
              <a:cxnLst/>
              <a:rect l="l" t="t" r="r" b="b"/>
              <a:pathLst>
                <a:path w="1474" h="1424" extrusionOk="0">
                  <a:moveTo>
                    <a:pt x="883" y="0"/>
                  </a:moveTo>
                  <a:cubicBezTo>
                    <a:pt x="778" y="0"/>
                    <a:pt x="690" y="53"/>
                    <a:pt x="592" y="97"/>
                  </a:cubicBezTo>
                  <a:cubicBezTo>
                    <a:pt x="521" y="133"/>
                    <a:pt x="425" y="180"/>
                    <a:pt x="366" y="252"/>
                  </a:cubicBezTo>
                  <a:cubicBezTo>
                    <a:pt x="1" y="647"/>
                    <a:pt x="284" y="1423"/>
                    <a:pt x="795" y="1423"/>
                  </a:cubicBezTo>
                  <a:cubicBezTo>
                    <a:pt x="884" y="1423"/>
                    <a:pt x="980" y="1400"/>
                    <a:pt x="1080" y="1347"/>
                  </a:cubicBezTo>
                  <a:cubicBezTo>
                    <a:pt x="1187" y="1287"/>
                    <a:pt x="1247" y="1192"/>
                    <a:pt x="1306" y="1085"/>
                  </a:cubicBezTo>
                  <a:cubicBezTo>
                    <a:pt x="1402" y="930"/>
                    <a:pt x="1473" y="728"/>
                    <a:pt x="1437" y="537"/>
                  </a:cubicBezTo>
                  <a:cubicBezTo>
                    <a:pt x="1425" y="430"/>
                    <a:pt x="1378" y="347"/>
                    <a:pt x="1318" y="275"/>
                  </a:cubicBezTo>
                  <a:cubicBezTo>
                    <a:pt x="1235" y="133"/>
                    <a:pt x="1080" y="2"/>
                    <a:pt x="913" y="2"/>
                  </a:cubicBezTo>
                  <a:cubicBezTo>
                    <a:pt x="903" y="1"/>
                    <a:pt x="89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764940" y="2222015"/>
              <a:ext cx="30981" cy="30090"/>
            </a:xfrm>
            <a:custGeom>
              <a:avLst/>
              <a:gdLst/>
              <a:ahLst/>
              <a:cxnLst/>
              <a:rect l="l" t="t" r="r" b="b"/>
              <a:pathLst>
                <a:path w="870" h="845" extrusionOk="0">
                  <a:moveTo>
                    <a:pt x="524" y="1"/>
                  </a:moveTo>
                  <a:cubicBezTo>
                    <a:pt x="453" y="1"/>
                    <a:pt x="393" y="13"/>
                    <a:pt x="334" y="60"/>
                  </a:cubicBezTo>
                  <a:lnTo>
                    <a:pt x="203" y="144"/>
                  </a:lnTo>
                  <a:cubicBezTo>
                    <a:pt x="0" y="387"/>
                    <a:pt x="177" y="845"/>
                    <a:pt x="468" y="845"/>
                  </a:cubicBezTo>
                  <a:cubicBezTo>
                    <a:pt x="519" y="845"/>
                    <a:pt x="574" y="831"/>
                    <a:pt x="631" y="799"/>
                  </a:cubicBezTo>
                  <a:cubicBezTo>
                    <a:pt x="691" y="775"/>
                    <a:pt x="739" y="715"/>
                    <a:pt x="762" y="656"/>
                  </a:cubicBezTo>
                  <a:cubicBezTo>
                    <a:pt x="822" y="549"/>
                    <a:pt x="869" y="441"/>
                    <a:pt x="846" y="322"/>
                  </a:cubicBezTo>
                  <a:cubicBezTo>
                    <a:pt x="822" y="263"/>
                    <a:pt x="810" y="203"/>
                    <a:pt x="762" y="156"/>
                  </a:cubicBezTo>
                  <a:cubicBezTo>
                    <a:pt x="703" y="84"/>
                    <a:pt x="631" y="13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257500" y="1905299"/>
              <a:ext cx="31764" cy="30375"/>
            </a:xfrm>
            <a:custGeom>
              <a:avLst/>
              <a:gdLst/>
              <a:ahLst/>
              <a:cxnLst/>
              <a:rect l="l" t="t" r="r" b="b"/>
              <a:pathLst>
                <a:path w="892" h="853" extrusionOk="0">
                  <a:moveTo>
                    <a:pt x="546" y="1"/>
                  </a:moveTo>
                  <a:cubicBezTo>
                    <a:pt x="475" y="1"/>
                    <a:pt x="415" y="25"/>
                    <a:pt x="356" y="60"/>
                  </a:cubicBezTo>
                  <a:lnTo>
                    <a:pt x="225" y="156"/>
                  </a:lnTo>
                  <a:cubicBezTo>
                    <a:pt x="1" y="400"/>
                    <a:pt x="177" y="853"/>
                    <a:pt x="486" y="853"/>
                  </a:cubicBezTo>
                  <a:cubicBezTo>
                    <a:pt x="538" y="853"/>
                    <a:pt x="595" y="840"/>
                    <a:pt x="653" y="811"/>
                  </a:cubicBezTo>
                  <a:cubicBezTo>
                    <a:pt x="713" y="775"/>
                    <a:pt x="761" y="715"/>
                    <a:pt x="784" y="656"/>
                  </a:cubicBezTo>
                  <a:cubicBezTo>
                    <a:pt x="844" y="560"/>
                    <a:pt x="892" y="453"/>
                    <a:pt x="856" y="334"/>
                  </a:cubicBezTo>
                  <a:cubicBezTo>
                    <a:pt x="844" y="275"/>
                    <a:pt x="832" y="215"/>
                    <a:pt x="784" y="168"/>
                  </a:cubicBezTo>
                  <a:cubicBezTo>
                    <a:pt x="725" y="96"/>
                    <a:pt x="653" y="25"/>
                    <a:pt x="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1196104" y="1838316"/>
              <a:ext cx="31444" cy="30090"/>
            </a:xfrm>
            <a:custGeom>
              <a:avLst/>
              <a:gdLst/>
              <a:ahLst/>
              <a:cxnLst/>
              <a:rect l="l" t="t" r="r" b="b"/>
              <a:pathLst>
                <a:path w="883" h="845" extrusionOk="0">
                  <a:moveTo>
                    <a:pt x="537" y="1"/>
                  </a:moveTo>
                  <a:cubicBezTo>
                    <a:pt x="453" y="1"/>
                    <a:pt x="406" y="13"/>
                    <a:pt x="334" y="60"/>
                  </a:cubicBezTo>
                  <a:lnTo>
                    <a:pt x="203" y="144"/>
                  </a:lnTo>
                  <a:cubicBezTo>
                    <a:pt x="1" y="387"/>
                    <a:pt x="177" y="845"/>
                    <a:pt x="476" y="845"/>
                  </a:cubicBezTo>
                  <a:cubicBezTo>
                    <a:pt x="529" y="845"/>
                    <a:pt x="585" y="831"/>
                    <a:pt x="644" y="798"/>
                  </a:cubicBezTo>
                  <a:cubicBezTo>
                    <a:pt x="703" y="775"/>
                    <a:pt x="739" y="715"/>
                    <a:pt x="775" y="656"/>
                  </a:cubicBezTo>
                  <a:cubicBezTo>
                    <a:pt x="834" y="548"/>
                    <a:pt x="882" y="441"/>
                    <a:pt x="846" y="322"/>
                  </a:cubicBezTo>
                  <a:cubicBezTo>
                    <a:pt x="834" y="263"/>
                    <a:pt x="823" y="203"/>
                    <a:pt x="775" y="155"/>
                  </a:cubicBezTo>
                  <a:cubicBezTo>
                    <a:pt x="715" y="84"/>
                    <a:pt x="644" y="13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719217" y="2498457"/>
              <a:ext cx="10968" cy="11466"/>
            </a:xfrm>
            <a:custGeom>
              <a:avLst/>
              <a:gdLst/>
              <a:ahLst/>
              <a:cxnLst/>
              <a:rect l="l" t="t" r="r" b="b"/>
              <a:pathLst>
                <a:path w="308" h="322" extrusionOk="0">
                  <a:moveTo>
                    <a:pt x="189" y="1"/>
                  </a:moveTo>
                  <a:cubicBezTo>
                    <a:pt x="165" y="1"/>
                    <a:pt x="141" y="13"/>
                    <a:pt x="118" y="13"/>
                  </a:cubicBezTo>
                  <a:cubicBezTo>
                    <a:pt x="106" y="25"/>
                    <a:pt x="82" y="25"/>
                    <a:pt x="70" y="48"/>
                  </a:cubicBezTo>
                  <a:cubicBezTo>
                    <a:pt x="0" y="148"/>
                    <a:pt x="55" y="321"/>
                    <a:pt x="165" y="321"/>
                  </a:cubicBezTo>
                  <a:cubicBezTo>
                    <a:pt x="187" y="321"/>
                    <a:pt x="211" y="314"/>
                    <a:pt x="237" y="298"/>
                  </a:cubicBezTo>
                  <a:cubicBezTo>
                    <a:pt x="248" y="286"/>
                    <a:pt x="260" y="275"/>
                    <a:pt x="284" y="239"/>
                  </a:cubicBezTo>
                  <a:cubicBezTo>
                    <a:pt x="296" y="191"/>
                    <a:pt x="308" y="167"/>
                    <a:pt x="308" y="120"/>
                  </a:cubicBezTo>
                  <a:cubicBezTo>
                    <a:pt x="308" y="108"/>
                    <a:pt x="296" y="72"/>
                    <a:pt x="284" y="60"/>
                  </a:cubicBezTo>
                  <a:cubicBezTo>
                    <a:pt x="260" y="36"/>
                    <a:pt x="225" y="1"/>
                    <a:pt x="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1275727" y="2338959"/>
              <a:ext cx="69261" cy="58472"/>
            </a:xfrm>
            <a:custGeom>
              <a:avLst/>
              <a:gdLst/>
              <a:ahLst/>
              <a:cxnLst/>
              <a:rect l="l" t="t" r="r" b="b"/>
              <a:pathLst>
                <a:path w="1945" h="1642" extrusionOk="0">
                  <a:moveTo>
                    <a:pt x="864" y="1"/>
                  </a:moveTo>
                  <a:cubicBezTo>
                    <a:pt x="408" y="1"/>
                    <a:pt x="0" y="322"/>
                    <a:pt x="75" y="884"/>
                  </a:cubicBezTo>
                  <a:cubicBezTo>
                    <a:pt x="111" y="1205"/>
                    <a:pt x="408" y="1456"/>
                    <a:pt x="742" y="1575"/>
                  </a:cubicBezTo>
                  <a:cubicBezTo>
                    <a:pt x="834" y="1612"/>
                    <a:pt x="935" y="1642"/>
                    <a:pt x="1037" y="1642"/>
                  </a:cubicBezTo>
                  <a:cubicBezTo>
                    <a:pt x="1065" y="1642"/>
                    <a:pt x="1094" y="1639"/>
                    <a:pt x="1123" y="1634"/>
                  </a:cubicBezTo>
                  <a:cubicBezTo>
                    <a:pt x="1837" y="1598"/>
                    <a:pt x="1944" y="586"/>
                    <a:pt x="1456" y="193"/>
                  </a:cubicBezTo>
                  <a:cubicBezTo>
                    <a:pt x="1274" y="63"/>
                    <a:pt x="1065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1392634" y="2148516"/>
              <a:ext cx="68941" cy="58792"/>
            </a:xfrm>
            <a:custGeom>
              <a:avLst/>
              <a:gdLst/>
              <a:ahLst/>
              <a:cxnLst/>
              <a:rect l="l" t="t" r="r" b="b"/>
              <a:pathLst>
                <a:path w="1936" h="1651" extrusionOk="0">
                  <a:moveTo>
                    <a:pt x="857" y="0"/>
                  </a:moveTo>
                  <a:cubicBezTo>
                    <a:pt x="407" y="0"/>
                    <a:pt x="0" y="318"/>
                    <a:pt x="66" y="886"/>
                  </a:cubicBezTo>
                  <a:cubicBezTo>
                    <a:pt x="102" y="1208"/>
                    <a:pt x="399" y="1470"/>
                    <a:pt x="733" y="1589"/>
                  </a:cubicBezTo>
                  <a:cubicBezTo>
                    <a:pt x="836" y="1620"/>
                    <a:pt x="948" y="1650"/>
                    <a:pt x="1061" y="1650"/>
                  </a:cubicBezTo>
                  <a:cubicBezTo>
                    <a:pt x="1079" y="1650"/>
                    <a:pt x="1096" y="1650"/>
                    <a:pt x="1114" y="1648"/>
                  </a:cubicBezTo>
                  <a:cubicBezTo>
                    <a:pt x="1828" y="1601"/>
                    <a:pt x="1935" y="588"/>
                    <a:pt x="1447" y="196"/>
                  </a:cubicBezTo>
                  <a:cubicBezTo>
                    <a:pt x="1267" y="63"/>
                    <a:pt x="1058" y="0"/>
                    <a:pt x="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712594" y="2064013"/>
              <a:ext cx="77915" cy="72644"/>
            </a:xfrm>
            <a:custGeom>
              <a:avLst/>
              <a:gdLst/>
              <a:ahLst/>
              <a:cxnLst/>
              <a:rect l="l" t="t" r="r" b="b"/>
              <a:pathLst>
                <a:path w="2188" h="2040" extrusionOk="0">
                  <a:moveTo>
                    <a:pt x="1059" y="0"/>
                  </a:moveTo>
                  <a:cubicBezTo>
                    <a:pt x="495" y="0"/>
                    <a:pt x="1" y="653"/>
                    <a:pt x="268" y="1342"/>
                  </a:cubicBezTo>
                  <a:cubicBezTo>
                    <a:pt x="375" y="1592"/>
                    <a:pt x="542" y="1818"/>
                    <a:pt x="780" y="1938"/>
                  </a:cubicBezTo>
                  <a:cubicBezTo>
                    <a:pt x="915" y="2008"/>
                    <a:pt x="1042" y="2039"/>
                    <a:pt x="1158" y="2039"/>
                  </a:cubicBezTo>
                  <a:cubicBezTo>
                    <a:pt x="1870" y="2039"/>
                    <a:pt x="2188" y="871"/>
                    <a:pt x="1697" y="318"/>
                  </a:cubicBezTo>
                  <a:cubicBezTo>
                    <a:pt x="1499" y="95"/>
                    <a:pt x="1274" y="0"/>
                    <a:pt x="1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622857" y="1669275"/>
              <a:ext cx="128374" cy="110533"/>
            </a:xfrm>
            <a:custGeom>
              <a:avLst/>
              <a:gdLst/>
              <a:ahLst/>
              <a:cxnLst/>
              <a:rect l="l" t="t" r="r" b="b"/>
              <a:pathLst>
                <a:path w="3605" h="3104" extrusionOk="0">
                  <a:moveTo>
                    <a:pt x="1797" y="1"/>
                  </a:moveTo>
                  <a:cubicBezTo>
                    <a:pt x="917" y="1"/>
                    <a:pt x="1" y="881"/>
                    <a:pt x="97" y="1807"/>
                  </a:cubicBezTo>
                  <a:cubicBezTo>
                    <a:pt x="157" y="2462"/>
                    <a:pt x="728" y="3021"/>
                    <a:pt x="1383" y="3093"/>
                  </a:cubicBezTo>
                  <a:cubicBezTo>
                    <a:pt x="1443" y="3100"/>
                    <a:pt x="1502" y="3103"/>
                    <a:pt x="1559" y="3103"/>
                  </a:cubicBezTo>
                  <a:cubicBezTo>
                    <a:pt x="2847" y="3103"/>
                    <a:pt x="3604" y="1381"/>
                    <a:pt x="2693" y="390"/>
                  </a:cubicBezTo>
                  <a:cubicBezTo>
                    <a:pt x="2432" y="117"/>
                    <a:pt x="2117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683963" y="2381762"/>
              <a:ext cx="29699" cy="26921"/>
            </a:xfrm>
            <a:custGeom>
              <a:avLst/>
              <a:gdLst/>
              <a:ahLst/>
              <a:cxnLst/>
              <a:rect l="l" t="t" r="r" b="b"/>
              <a:pathLst>
                <a:path w="834" h="756" extrusionOk="0">
                  <a:moveTo>
                    <a:pt x="342" y="0"/>
                  </a:moveTo>
                  <a:cubicBezTo>
                    <a:pt x="285" y="0"/>
                    <a:pt x="230" y="12"/>
                    <a:pt x="179" y="39"/>
                  </a:cubicBezTo>
                  <a:cubicBezTo>
                    <a:pt x="84" y="99"/>
                    <a:pt x="0" y="230"/>
                    <a:pt x="24" y="349"/>
                  </a:cubicBezTo>
                  <a:cubicBezTo>
                    <a:pt x="24" y="396"/>
                    <a:pt x="36" y="444"/>
                    <a:pt x="48" y="492"/>
                  </a:cubicBezTo>
                  <a:cubicBezTo>
                    <a:pt x="60" y="539"/>
                    <a:pt x="84" y="587"/>
                    <a:pt x="107" y="611"/>
                  </a:cubicBezTo>
                  <a:cubicBezTo>
                    <a:pt x="131" y="646"/>
                    <a:pt x="179" y="658"/>
                    <a:pt x="226" y="694"/>
                  </a:cubicBezTo>
                  <a:cubicBezTo>
                    <a:pt x="309" y="725"/>
                    <a:pt x="382" y="756"/>
                    <a:pt x="463" y="756"/>
                  </a:cubicBezTo>
                  <a:cubicBezTo>
                    <a:pt x="475" y="756"/>
                    <a:pt x="488" y="755"/>
                    <a:pt x="500" y="754"/>
                  </a:cubicBezTo>
                  <a:cubicBezTo>
                    <a:pt x="619" y="730"/>
                    <a:pt x="703" y="635"/>
                    <a:pt x="762" y="527"/>
                  </a:cubicBezTo>
                  <a:cubicBezTo>
                    <a:pt x="798" y="468"/>
                    <a:pt x="834" y="396"/>
                    <a:pt x="822" y="337"/>
                  </a:cubicBezTo>
                  <a:cubicBezTo>
                    <a:pt x="822" y="289"/>
                    <a:pt x="798" y="254"/>
                    <a:pt x="762" y="230"/>
                  </a:cubicBezTo>
                  <a:cubicBezTo>
                    <a:pt x="682" y="105"/>
                    <a:pt x="50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616127" y="2243631"/>
              <a:ext cx="46649" cy="45723"/>
            </a:xfrm>
            <a:custGeom>
              <a:avLst/>
              <a:gdLst/>
              <a:ahLst/>
              <a:cxnLst/>
              <a:rect l="l" t="t" r="r" b="b"/>
              <a:pathLst>
                <a:path w="1310" h="1284" extrusionOk="0">
                  <a:moveTo>
                    <a:pt x="676" y="0"/>
                  </a:moveTo>
                  <a:cubicBezTo>
                    <a:pt x="495" y="0"/>
                    <a:pt x="315" y="114"/>
                    <a:pt x="179" y="239"/>
                  </a:cubicBezTo>
                  <a:cubicBezTo>
                    <a:pt x="95" y="311"/>
                    <a:pt x="24" y="418"/>
                    <a:pt x="0" y="525"/>
                  </a:cubicBezTo>
                  <a:cubicBezTo>
                    <a:pt x="0" y="584"/>
                    <a:pt x="24" y="656"/>
                    <a:pt x="48" y="704"/>
                  </a:cubicBezTo>
                  <a:cubicBezTo>
                    <a:pt x="162" y="984"/>
                    <a:pt x="467" y="1283"/>
                    <a:pt x="780" y="1283"/>
                  </a:cubicBezTo>
                  <a:cubicBezTo>
                    <a:pt x="826" y="1283"/>
                    <a:pt x="872" y="1277"/>
                    <a:pt x="917" y="1263"/>
                  </a:cubicBezTo>
                  <a:cubicBezTo>
                    <a:pt x="1108" y="1204"/>
                    <a:pt x="1262" y="1037"/>
                    <a:pt x="1298" y="835"/>
                  </a:cubicBezTo>
                  <a:cubicBezTo>
                    <a:pt x="1310" y="739"/>
                    <a:pt x="1310" y="668"/>
                    <a:pt x="1298" y="584"/>
                  </a:cubicBezTo>
                  <a:cubicBezTo>
                    <a:pt x="1298" y="501"/>
                    <a:pt x="1286" y="430"/>
                    <a:pt x="1250" y="370"/>
                  </a:cubicBezTo>
                  <a:cubicBezTo>
                    <a:pt x="1227" y="311"/>
                    <a:pt x="1167" y="251"/>
                    <a:pt x="1108" y="203"/>
                  </a:cubicBezTo>
                  <a:cubicBezTo>
                    <a:pt x="988" y="120"/>
                    <a:pt x="857" y="13"/>
                    <a:pt x="703" y="1"/>
                  </a:cubicBezTo>
                  <a:cubicBezTo>
                    <a:pt x="694" y="1"/>
                    <a:pt x="685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2627512464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5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5B0A1F14-DA11-4E43-87F3-BE07CCE51531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0A829C2E-4D1E-4F59-91D1-95B83ABEEBF7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E746A1F-9E99-4E72-9D09-5F6A6C41B36D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D83F7B2-BB06-4C2C-A0BF-C3C4D1F4133B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 type="blank" preserve="1">
  <p:cSld name="Blank slide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557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1"/>
          <p:cNvSpPr txBox="1">
            <a:spLocks noGrp="1"/>
          </p:cNvSpPr>
          <p:nvPr>
            <p:ph type="title"/>
          </p:nvPr>
        </p:nvSpPr>
        <p:spPr>
          <a:xfrm>
            <a:off x="1677360" y="518160"/>
            <a:ext cx="11275680" cy="771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333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55840" y="3687720"/>
            <a:ext cx="8718720" cy="16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831840" y="6061680"/>
            <a:ext cx="6966720" cy="6974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040138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15200" y="3028560"/>
            <a:ext cx="600000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400"/>
              <a:buNone/>
              <a:defRPr sz="1344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031840" y="4479000"/>
            <a:ext cx="4566720" cy="629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2"/>
          </p:nvPr>
        </p:nvSpPr>
        <p:spPr>
          <a:xfrm>
            <a:off x="5031840" y="5001120"/>
            <a:ext cx="4566720" cy="98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4190191" y="1427442"/>
            <a:ext cx="6250019" cy="6159282"/>
            <a:chOff x="2618869" y="892151"/>
            <a:chExt cx="3906262" cy="3849551"/>
          </a:xfrm>
        </p:grpSpPr>
        <p:sp>
          <p:nvSpPr>
            <p:cNvPr id="16" name="Google Shape;16;p3"/>
            <p:cNvSpPr/>
            <p:nvPr/>
          </p:nvSpPr>
          <p:spPr>
            <a:xfrm>
              <a:off x="2618869" y="892151"/>
              <a:ext cx="3906262" cy="3849551"/>
            </a:xfrm>
            <a:custGeom>
              <a:avLst/>
              <a:gdLst/>
              <a:ahLst/>
              <a:cxnLst/>
              <a:rect l="l" t="t" r="r" b="b"/>
              <a:pathLst>
                <a:path w="132663" h="130737" extrusionOk="0">
                  <a:moveTo>
                    <a:pt x="64904" y="1"/>
                  </a:moveTo>
                  <a:cubicBezTo>
                    <a:pt x="64077" y="1"/>
                    <a:pt x="63291" y="31"/>
                    <a:pt x="62578" y="92"/>
                  </a:cubicBezTo>
                  <a:cubicBezTo>
                    <a:pt x="61153" y="219"/>
                    <a:pt x="60457" y="472"/>
                    <a:pt x="60203" y="2024"/>
                  </a:cubicBezTo>
                  <a:cubicBezTo>
                    <a:pt x="59728" y="4937"/>
                    <a:pt x="61533" y="8357"/>
                    <a:pt x="61692" y="11334"/>
                  </a:cubicBezTo>
                  <a:cubicBezTo>
                    <a:pt x="61850" y="14596"/>
                    <a:pt x="61407" y="17826"/>
                    <a:pt x="61850" y="21088"/>
                  </a:cubicBezTo>
                  <a:cubicBezTo>
                    <a:pt x="60868" y="20740"/>
                    <a:pt x="59823" y="20550"/>
                    <a:pt x="58652" y="20455"/>
                  </a:cubicBezTo>
                  <a:cubicBezTo>
                    <a:pt x="58129" y="20420"/>
                    <a:pt x="57609" y="20408"/>
                    <a:pt x="57089" y="20408"/>
                  </a:cubicBezTo>
                  <a:cubicBezTo>
                    <a:pt x="55979" y="20408"/>
                    <a:pt x="54873" y="20462"/>
                    <a:pt x="53764" y="20462"/>
                  </a:cubicBezTo>
                  <a:cubicBezTo>
                    <a:pt x="53031" y="20462"/>
                    <a:pt x="52296" y="20439"/>
                    <a:pt x="51558" y="20360"/>
                  </a:cubicBezTo>
                  <a:cubicBezTo>
                    <a:pt x="49594" y="20138"/>
                    <a:pt x="47662" y="19473"/>
                    <a:pt x="45667" y="19378"/>
                  </a:cubicBezTo>
                  <a:cubicBezTo>
                    <a:pt x="45542" y="19373"/>
                    <a:pt x="45417" y="19370"/>
                    <a:pt x="45293" y="19370"/>
                  </a:cubicBezTo>
                  <a:cubicBezTo>
                    <a:pt x="41653" y="19370"/>
                    <a:pt x="39017" y="21605"/>
                    <a:pt x="39017" y="24699"/>
                  </a:cubicBezTo>
                  <a:cubicBezTo>
                    <a:pt x="38953" y="24794"/>
                    <a:pt x="38953" y="24920"/>
                    <a:pt x="39017" y="25015"/>
                  </a:cubicBezTo>
                  <a:cubicBezTo>
                    <a:pt x="39048" y="25902"/>
                    <a:pt x="39302" y="26852"/>
                    <a:pt x="39840" y="27834"/>
                  </a:cubicBezTo>
                  <a:cubicBezTo>
                    <a:pt x="41645" y="31317"/>
                    <a:pt x="45541" y="32711"/>
                    <a:pt x="48549" y="34959"/>
                  </a:cubicBezTo>
                  <a:cubicBezTo>
                    <a:pt x="51684" y="37303"/>
                    <a:pt x="54091" y="40375"/>
                    <a:pt x="57733" y="41990"/>
                  </a:cubicBezTo>
                  <a:cubicBezTo>
                    <a:pt x="57765" y="42021"/>
                    <a:pt x="57765" y="42021"/>
                    <a:pt x="57796" y="42021"/>
                  </a:cubicBezTo>
                  <a:cubicBezTo>
                    <a:pt x="57986" y="42845"/>
                    <a:pt x="58240" y="43668"/>
                    <a:pt x="58588" y="44397"/>
                  </a:cubicBezTo>
                  <a:cubicBezTo>
                    <a:pt x="59665" y="46803"/>
                    <a:pt x="61470" y="48767"/>
                    <a:pt x="62990" y="50857"/>
                  </a:cubicBezTo>
                  <a:cubicBezTo>
                    <a:pt x="64004" y="52282"/>
                    <a:pt x="64827" y="54056"/>
                    <a:pt x="65935" y="55512"/>
                  </a:cubicBezTo>
                  <a:cubicBezTo>
                    <a:pt x="65904" y="55544"/>
                    <a:pt x="65904" y="55576"/>
                    <a:pt x="65904" y="55639"/>
                  </a:cubicBezTo>
                  <a:cubicBezTo>
                    <a:pt x="66410" y="60231"/>
                    <a:pt x="62578" y="63778"/>
                    <a:pt x="59950" y="67103"/>
                  </a:cubicBezTo>
                  <a:cubicBezTo>
                    <a:pt x="57575" y="70048"/>
                    <a:pt x="55200" y="72994"/>
                    <a:pt x="52856" y="75971"/>
                  </a:cubicBezTo>
                  <a:cubicBezTo>
                    <a:pt x="48391" y="81544"/>
                    <a:pt x="43672" y="86991"/>
                    <a:pt x="39523" y="92818"/>
                  </a:cubicBezTo>
                  <a:cubicBezTo>
                    <a:pt x="38542" y="94212"/>
                    <a:pt x="37623" y="95669"/>
                    <a:pt x="36800" y="97157"/>
                  </a:cubicBezTo>
                  <a:cubicBezTo>
                    <a:pt x="37402" y="93958"/>
                    <a:pt x="36832" y="90507"/>
                    <a:pt x="37497" y="87245"/>
                  </a:cubicBezTo>
                  <a:cubicBezTo>
                    <a:pt x="38605" y="82019"/>
                    <a:pt x="37560" y="76857"/>
                    <a:pt x="36610" y="71569"/>
                  </a:cubicBezTo>
                  <a:cubicBezTo>
                    <a:pt x="38573" y="66438"/>
                    <a:pt x="44622" y="64506"/>
                    <a:pt x="47092" y="59534"/>
                  </a:cubicBezTo>
                  <a:cubicBezTo>
                    <a:pt x="49974" y="53739"/>
                    <a:pt x="48549" y="47057"/>
                    <a:pt x="50798" y="41135"/>
                  </a:cubicBezTo>
                  <a:lnTo>
                    <a:pt x="50956" y="41135"/>
                  </a:lnTo>
                  <a:cubicBezTo>
                    <a:pt x="51336" y="41071"/>
                    <a:pt x="51336" y="40533"/>
                    <a:pt x="51019" y="40470"/>
                  </a:cubicBezTo>
                  <a:cubicBezTo>
                    <a:pt x="51000" y="40395"/>
                    <a:pt x="50926" y="40331"/>
                    <a:pt x="50842" y="40331"/>
                  </a:cubicBezTo>
                  <a:cubicBezTo>
                    <a:pt x="50785" y="40331"/>
                    <a:pt x="50722" y="40361"/>
                    <a:pt x="50671" y="40438"/>
                  </a:cubicBezTo>
                  <a:lnTo>
                    <a:pt x="50639" y="40470"/>
                  </a:lnTo>
                  <a:cubicBezTo>
                    <a:pt x="43609" y="40945"/>
                    <a:pt x="33506" y="40945"/>
                    <a:pt x="30719" y="48830"/>
                  </a:cubicBezTo>
                  <a:cubicBezTo>
                    <a:pt x="28059" y="56304"/>
                    <a:pt x="30941" y="65583"/>
                    <a:pt x="35850" y="71442"/>
                  </a:cubicBezTo>
                  <a:cubicBezTo>
                    <a:pt x="35818" y="71600"/>
                    <a:pt x="35881" y="71727"/>
                    <a:pt x="35945" y="71822"/>
                  </a:cubicBezTo>
                  <a:cubicBezTo>
                    <a:pt x="36388" y="75591"/>
                    <a:pt x="37433" y="79454"/>
                    <a:pt x="37338" y="83254"/>
                  </a:cubicBezTo>
                  <a:cubicBezTo>
                    <a:pt x="36483" y="81038"/>
                    <a:pt x="34013" y="79676"/>
                    <a:pt x="31891" y="78346"/>
                  </a:cubicBezTo>
                  <a:cubicBezTo>
                    <a:pt x="27141" y="75369"/>
                    <a:pt x="26887" y="69162"/>
                    <a:pt x="22232" y="66343"/>
                  </a:cubicBezTo>
                  <a:cubicBezTo>
                    <a:pt x="22232" y="66343"/>
                    <a:pt x="22264" y="66312"/>
                    <a:pt x="22264" y="66312"/>
                  </a:cubicBezTo>
                  <a:cubicBezTo>
                    <a:pt x="24164" y="63936"/>
                    <a:pt x="23246" y="60864"/>
                    <a:pt x="21567" y="58584"/>
                  </a:cubicBezTo>
                  <a:cubicBezTo>
                    <a:pt x="20554" y="57128"/>
                    <a:pt x="19002" y="56463"/>
                    <a:pt x="17640" y="55354"/>
                  </a:cubicBezTo>
                  <a:cubicBezTo>
                    <a:pt x="15962" y="53992"/>
                    <a:pt x="14727" y="52282"/>
                    <a:pt x="13618" y="50477"/>
                  </a:cubicBezTo>
                  <a:cubicBezTo>
                    <a:pt x="13776" y="49970"/>
                    <a:pt x="13935" y="49495"/>
                    <a:pt x="14061" y="48957"/>
                  </a:cubicBezTo>
                  <a:cubicBezTo>
                    <a:pt x="14378" y="47785"/>
                    <a:pt x="14537" y="46772"/>
                    <a:pt x="14093" y="45600"/>
                  </a:cubicBezTo>
                  <a:cubicBezTo>
                    <a:pt x="13808" y="44903"/>
                    <a:pt x="13238" y="44428"/>
                    <a:pt x="12858" y="43763"/>
                  </a:cubicBezTo>
                  <a:cubicBezTo>
                    <a:pt x="11623" y="41546"/>
                    <a:pt x="11243" y="39931"/>
                    <a:pt x="11781" y="37588"/>
                  </a:cubicBezTo>
                  <a:cubicBezTo>
                    <a:pt x="11845" y="37493"/>
                    <a:pt x="11876" y="37430"/>
                    <a:pt x="11845" y="37334"/>
                  </a:cubicBezTo>
                  <a:cubicBezTo>
                    <a:pt x="11845" y="37303"/>
                    <a:pt x="11845" y="37303"/>
                    <a:pt x="11845" y="37271"/>
                  </a:cubicBezTo>
                  <a:cubicBezTo>
                    <a:pt x="11887" y="37079"/>
                    <a:pt x="11715" y="36945"/>
                    <a:pt x="11559" y="36945"/>
                  </a:cubicBezTo>
                  <a:cubicBezTo>
                    <a:pt x="11483" y="36945"/>
                    <a:pt x="11411" y="36977"/>
                    <a:pt x="11370" y="37049"/>
                  </a:cubicBezTo>
                  <a:cubicBezTo>
                    <a:pt x="11338" y="37049"/>
                    <a:pt x="11306" y="37081"/>
                    <a:pt x="11275" y="37081"/>
                  </a:cubicBezTo>
                  <a:cubicBezTo>
                    <a:pt x="5036" y="40913"/>
                    <a:pt x="0" y="47817"/>
                    <a:pt x="2059" y="55481"/>
                  </a:cubicBezTo>
                  <a:cubicBezTo>
                    <a:pt x="4051" y="62846"/>
                    <a:pt x="13121" y="66528"/>
                    <a:pt x="20356" y="66528"/>
                  </a:cubicBezTo>
                  <a:cubicBezTo>
                    <a:pt x="20711" y="66528"/>
                    <a:pt x="21063" y="66519"/>
                    <a:pt x="21409" y="66502"/>
                  </a:cubicBezTo>
                  <a:cubicBezTo>
                    <a:pt x="21409" y="66628"/>
                    <a:pt x="21472" y="66755"/>
                    <a:pt x="21599" y="66850"/>
                  </a:cubicBezTo>
                  <a:cubicBezTo>
                    <a:pt x="25621" y="69067"/>
                    <a:pt x="25811" y="73880"/>
                    <a:pt x="28788" y="76984"/>
                  </a:cubicBezTo>
                  <a:cubicBezTo>
                    <a:pt x="31511" y="79834"/>
                    <a:pt x="37117" y="80563"/>
                    <a:pt x="37148" y="85376"/>
                  </a:cubicBezTo>
                  <a:cubicBezTo>
                    <a:pt x="37085" y="85788"/>
                    <a:pt x="37022" y="86168"/>
                    <a:pt x="36927" y="86580"/>
                  </a:cubicBezTo>
                  <a:cubicBezTo>
                    <a:pt x="35723" y="91298"/>
                    <a:pt x="37307" y="96302"/>
                    <a:pt x="34995" y="100736"/>
                  </a:cubicBezTo>
                  <a:cubicBezTo>
                    <a:pt x="34963" y="100767"/>
                    <a:pt x="34963" y="100799"/>
                    <a:pt x="34963" y="100831"/>
                  </a:cubicBezTo>
                  <a:cubicBezTo>
                    <a:pt x="30909" y="109825"/>
                    <a:pt x="29484" y="119895"/>
                    <a:pt x="28756" y="129744"/>
                  </a:cubicBezTo>
                  <a:cubicBezTo>
                    <a:pt x="28756" y="129839"/>
                    <a:pt x="28788" y="129903"/>
                    <a:pt x="28819" y="129934"/>
                  </a:cubicBezTo>
                  <a:cubicBezTo>
                    <a:pt x="28788" y="130029"/>
                    <a:pt x="28788" y="130156"/>
                    <a:pt x="28883" y="130219"/>
                  </a:cubicBezTo>
                  <a:cubicBezTo>
                    <a:pt x="29227" y="130564"/>
                    <a:pt x="29687" y="130737"/>
                    <a:pt x="30158" y="130737"/>
                  </a:cubicBezTo>
                  <a:cubicBezTo>
                    <a:pt x="30292" y="130737"/>
                    <a:pt x="30427" y="130723"/>
                    <a:pt x="30561" y="130694"/>
                  </a:cubicBezTo>
                  <a:cubicBezTo>
                    <a:pt x="30719" y="130663"/>
                    <a:pt x="30783" y="130599"/>
                    <a:pt x="30814" y="130473"/>
                  </a:cubicBezTo>
                  <a:cubicBezTo>
                    <a:pt x="30973" y="130473"/>
                    <a:pt x="31131" y="130378"/>
                    <a:pt x="31163" y="130188"/>
                  </a:cubicBezTo>
                  <a:cubicBezTo>
                    <a:pt x="31701" y="114638"/>
                    <a:pt x="36958" y="99532"/>
                    <a:pt x="46712" y="87371"/>
                  </a:cubicBezTo>
                  <a:cubicBezTo>
                    <a:pt x="51336" y="81576"/>
                    <a:pt x="56656" y="76161"/>
                    <a:pt x="61850" y="70840"/>
                  </a:cubicBezTo>
                  <a:cubicBezTo>
                    <a:pt x="64827" y="67800"/>
                    <a:pt x="67867" y="65551"/>
                    <a:pt x="71699" y="63715"/>
                  </a:cubicBezTo>
                  <a:cubicBezTo>
                    <a:pt x="74138" y="62575"/>
                    <a:pt x="76323" y="61466"/>
                    <a:pt x="78096" y="59408"/>
                  </a:cubicBezTo>
                  <a:cubicBezTo>
                    <a:pt x="78160" y="59313"/>
                    <a:pt x="78160" y="59218"/>
                    <a:pt x="78128" y="59154"/>
                  </a:cubicBezTo>
                  <a:lnTo>
                    <a:pt x="79996" y="59154"/>
                  </a:lnTo>
                  <a:cubicBezTo>
                    <a:pt x="79965" y="59186"/>
                    <a:pt x="79965" y="59218"/>
                    <a:pt x="79996" y="59249"/>
                  </a:cubicBezTo>
                  <a:cubicBezTo>
                    <a:pt x="82023" y="65203"/>
                    <a:pt x="84588" y="71727"/>
                    <a:pt x="90099" y="75337"/>
                  </a:cubicBezTo>
                  <a:cubicBezTo>
                    <a:pt x="92474" y="76889"/>
                    <a:pt x="95039" y="77617"/>
                    <a:pt x="97858" y="77617"/>
                  </a:cubicBezTo>
                  <a:cubicBezTo>
                    <a:pt x="99893" y="77604"/>
                    <a:pt x="101825" y="77504"/>
                    <a:pt x="103732" y="77504"/>
                  </a:cubicBezTo>
                  <a:cubicBezTo>
                    <a:pt x="106425" y="77504"/>
                    <a:pt x="109069" y="77704"/>
                    <a:pt x="111887" y="78631"/>
                  </a:cubicBezTo>
                  <a:cubicBezTo>
                    <a:pt x="111912" y="78641"/>
                    <a:pt x="111936" y="78645"/>
                    <a:pt x="111958" y="78645"/>
                  </a:cubicBezTo>
                  <a:cubicBezTo>
                    <a:pt x="112082" y="78645"/>
                    <a:pt x="112172" y="78511"/>
                    <a:pt x="112172" y="78377"/>
                  </a:cubicBezTo>
                  <a:cubicBezTo>
                    <a:pt x="112236" y="78346"/>
                    <a:pt x="112267" y="78282"/>
                    <a:pt x="112299" y="78187"/>
                  </a:cubicBezTo>
                  <a:cubicBezTo>
                    <a:pt x="113566" y="73754"/>
                    <a:pt x="112489" y="69003"/>
                    <a:pt x="110969" y="64728"/>
                  </a:cubicBezTo>
                  <a:cubicBezTo>
                    <a:pt x="109670" y="61023"/>
                    <a:pt x="106503" y="57951"/>
                    <a:pt x="103463" y="55417"/>
                  </a:cubicBezTo>
                  <a:lnTo>
                    <a:pt x="103463" y="55417"/>
                  </a:lnTo>
                  <a:cubicBezTo>
                    <a:pt x="105535" y="55739"/>
                    <a:pt x="107584" y="55933"/>
                    <a:pt x="109583" y="55933"/>
                  </a:cubicBezTo>
                  <a:cubicBezTo>
                    <a:pt x="116449" y="55933"/>
                    <a:pt x="122731" y="53644"/>
                    <a:pt x="127342" y="46360"/>
                  </a:cubicBezTo>
                  <a:cubicBezTo>
                    <a:pt x="129369" y="43193"/>
                    <a:pt x="131047" y="39710"/>
                    <a:pt x="131744" y="36004"/>
                  </a:cubicBezTo>
                  <a:cubicBezTo>
                    <a:pt x="132092" y="34199"/>
                    <a:pt x="132662" y="31602"/>
                    <a:pt x="130920" y="30304"/>
                  </a:cubicBezTo>
                  <a:cubicBezTo>
                    <a:pt x="130002" y="29607"/>
                    <a:pt x="128894" y="29702"/>
                    <a:pt x="127817" y="29607"/>
                  </a:cubicBezTo>
                  <a:cubicBezTo>
                    <a:pt x="126423" y="29512"/>
                    <a:pt x="124840" y="29639"/>
                    <a:pt x="123541" y="28816"/>
                  </a:cubicBezTo>
                  <a:cubicBezTo>
                    <a:pt x="122750" y="28341"/>
                    <a:pt x="122465" y="27327"/>
                    <a:pt x="121641" y="26820"/>
                  </a:cubicBezTo>
                  <a:cubicBezTo>
                    <a:pt x="120814" y="26317"/>
                    <a:pt x="119982" y="26118"/>
                    <a:pt x="119149" y="26118"/>
                  </a:cubicBezTo>
                  <a:cubicBezTo>
                    <a:pt x="117940" y="26118"/>
                    <a:pt x="116729" y="26536"/>
                    <a:pt x="115529" y="27042"/>
                  </a:cubicBezTo>
                  <a:cubicBezTo>
                    <a:pt x="116163" y="25300"/>
                    <a:pt x="116416" y="23654"/>
                    <a:pt x="115909" y="22323"/>
                  </a:cubicBezTo>
                  <a:cubicBezTo>
                    <a:pt x="115909" y="22292"/>
                    <a:pt x="115941" y="22260"/>
                    <a:pt x="115941" y="22197"/>
                  </a:cubicBezTo>
                  <a:cubicBezTo>
                    <a:pt x="116163" y="17795"/>
                    <a:pt x="114547" y="13900"/>
                    <a:pt x="112299" y="10194"/>
                  </a:cubicBezTo>
                  <a:cubicBezTo>
                    <a:pt x="110909" y="7918"/>
                    <a:pt x="109133" y="3957"/>
                    <a:pt x="106068" y="3957"/>
                  </a:cubicBezTo>
                  <a:cubicBezTo>
                    <a:pt x="105850" y="3957"/>
                    <a:pt x="105626" y="3977"/>
                    <a:pt x="105395" y="4019"/>
                  </a:cubicBezTo>
                  <a:cubicBezTo>
                    <a:pt x="104255" y="4209"/>
                    <a:pt x="103337" y="5127"/>
                    <a:pt x="102228" y="5317"/>
                  </a:cubicBezTo>
                  <a:cubicBezTo>
                    <a:pt x="101884" y="5385"/>
                    <a:pt x="101545" y="5413"/>
                    <a:pt x="101211" y="5413"/>
                  </a:cubicBezTo>
                  <a:cubicBezTo>
                    <a:pt x="99671" y="5413"/>
                    <a:pt x="98221" y="4808"/>
                    <a:pt x="96686" y="4652"/>
                  </a:cubicBezTo>
                  <a:cubicBezTo>
                    <a:pt x="96441" y="4627"/>
                    <a:pt x="96200" y="4614"/>
                    <a:pt x="95961" y="4614"/>
                  </a:cubicBezTo>
                  <a:cubicBezTo>
                    <a:pt x="94716" y="4614"/>
                    <a:pt x="93543" y="4949"/>
                    <a:pt x="92347" y="5507"/>
                  </a:cubicBezTo>
                  <a:cubicBezTo>
                    <a:pt x="88705" y="7217"/>
                    <a:pt x="85254" y="10701"/>
                    <a:pt x="83068" y="14153"/>
                  </a:cubicBezTo>
                  <a:cubicBezTo>
                    <a:pt x="82150" y="8832"/>
                    <a:pt x="79585" y="3195"/>
                    <a:pt x="74138" y="1295"/>
                  </a:cubicBezTo>
                  <a:cubicBezTo>
                    <a:pt x="71618" y="422"/>
                    <a:pt x="67977" y="1"/>
                    <a:pt x="64904" y="1"/>
                  </a:cubicBezTo>
                  <a:close/>
                </a:path>
              </a:pathLst>
            </a:custGeom>
            <a:solidFill>
              <a:srgbClr val="F2D8D5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3360179" y="1490775"/>
              <a:ext cx="2087356" cy="3121906"/>
            </a:xfrm>
            <a:custGeom>
              <a:avLst/>
              <a:gdLst/>
              <a:ahLst/>
              <a:cxnLst/>
              <a:rect l="l" t="t" r="r" b="b"/>
              <a:pathLst>
                <a:path w="70890" h="106025" extrusionOk="0">
                  <a:moveTo>
                    <a:pt x="64257" y="1422"/>
                  </a:moveTo>
                  <a:cubicBezTo>
                    <a:pt x="66569" y="7344"/>
                    <a:pt x="68659" y="14217"/>
                    <a:pt x="68215" y="20582"/>
                  </a:cubicBezTo>
                  <a:cubicBezTo>
                    <a:pt x="67772" y="26948"/>
                    <a:pt x="63465" y="32616"/>
                    <a:pt x="58778" y="36607"/>
                  </a:cubicBezTo>
                  <a:cubicBezTo>
                    <a:pt x="54028" y="40660"/>
                    <a:pt x="48137" y="43162"/>
                    <a:pt x="41898" y="43415"/>
                  </a:cubicBezTo>
                  <a:cubicBezTo>
                    <a:pt x="41387" y="43435"/>
                    <a:pt x="40878" y="43441"/>
                    <a:pt x="40371" y="43441"/>
                  </a:cubicBezTo>
                  <a:cubicBezTo>
                    <a:pt x="39561" y="43441"/>
                    <a:pt x="38758" y="43425"/>
                    <a:pt x="37964" y="43425"/>
                  </a:cubicBezTo>
                  <a:cubicBezTo>
                    <a:pt x="36030" y="43425"/>
                    <a:pt x="34152" y="43517"/>
                    <a:pt x="32366" y="44144"/>
                  </a:cubicBezTo>
                  <a:cubicBezTo>
                    <a:pt x="36451" y="41262"/>
                    <a:pt x="41202" y="39552"/>
                    <a:pt x="45350" y="36797"/>
                  </a:cubicBezTo>
                  <a:cubicBezTo>
                    <a:pt x="49341" y="34136"/>
                    <a:pt x="52888" y="30843"/>
                    <a:pt x="55928" y="27106"/>
                  </a:cubicBezTo>
                  <a:cubicBezTo>
                    <a:pt x="60932" y="20962"/>
                    <a:pt x="65809" y="12633"/>
                    <a:pt x="63908" y="4431"/>
                  </a:cubicBezTo>
                  <a:cubicBezTo>
                    <a:pt x="63867" y="4209"/>
                    <a:pt x="63697" y="4108"/>
                    <a:pt x="63528" y="4108"/>
                  </a:cubicBezTo>
                  <a:cubicBezTo>
                    <a:pt x="63311" y="4108"/>
                    <a:pt x="63095" y="4273"/>
                    <a:pt x="63148" y="4558"/>
                  </a:cubicBezTo>
                  <a:cubicBezTo>
                    <a:pt x="64954" y="14122"/>
                    <a:pt x="58493" y="23591"/>
                    <a:pt x="52064" y="30051"/>
                  </a:cubicBezTo>
                  <a:cubicBezTo>
                    <a:pt x="48739" y="33408"/>
                    <a:pt x="44907" y="36227"/>
                    <a:pt x="40790" y="38507"/>
                  </a:cubicBezTo>
                  <a:cubicBezTo>
                    <a:pt x="37782" y="40153"/>
                    <a:pt x="34805" y="41579"/>
                    <a:pt x="32113" y="43605"/>
                  </a:cubicBezTo>
                  <a:cubicBezTo>
                    <a:pt x="32809" y="42719"/>
                    <a:pt x="33506" y="41769"/>
                    <a:pt x="34140" y="40787"/>
                  </a:cubicBezTo>
                  <a:cubicBezTo>
                    <a:pt x="34319" y="40518"/>
                    <a:pt x="34086" y="40249"/>
                    <a:pt x="33845" y="40249"/>
                  </a:cubicBezTo>
                  <a:cubicBezTo>
                    <a:pt x="33745" y="40249"/>
                    <a:pt x="33644" y="40295"/>
                    <a:pt x="33570" y="40407"/>
                  </a:cubicBezTo>
                  <a:cubicBezTo>
                    <a:pt x="32936" y="41262"/>
                    <a:pt x="32239" y="42085"/>
                    <a:pt x="31511" y="42877"/>
                  </a:cubicBezTo>
                  <a:cubicBezTo>
                    <a:pt x="32081" y="41674"/>
                    <a:pt x="32588" y="40407"/>
                    <a:pt x="33158" y="39140"/>
                  </a:cubicBezTo>
                  <a:cubicBezTo>
                    <a:pt x="36325" y="31793"/>
                    <a:pt x="40980" y="27328"/>
                    <a:pt x="47631" y="23052"/>
                  </a:cubicBezTo>
                  <a:cubicBezTo>
                    <a:pt x="55706" y="17859"/>
                    <a:pt x="61027" y="10321"/>
                    <a:pt x="64257" y="1422"/>
                  </a:cubicBezTo>
                  <a:close/>
                  <a:moveTo>
                    <a:pt x="12826" y="13520"/>
                  </a:moveTo>
                  <a:lnTo>
                    <a:pt x="12826" y="13520"/>
                  </a:lnTo>
                  <a:cubicBezTo>
                    <a:pt x="16215" y="21374"/>
                    <a:pt x="18748" y="29671"/>
                    <a:pt x="16247" y="38285"/>
                  </a:cubicBezTo>
                  <a:cubicBezTo>
                    <a:pt x="15170" y="41959"/>
                    <a:pt x="13048" y="45189"/>
                    <a:pt x="12161" y="48926"/>
                  </a:cubicBezTo>
                  <a:cubicBezTo>
                    <a:pt x="11053" y="53613"/>
                    <a:pt x="9913" y="57698"/>
                    <a:pt x="7538" y="61847"/>
                  </a:cubicBezTo>
                  <a:cubicBezTo>
                    <a:pt x="7474" y="61023"/>
                    <a:pt x="7348" y="60168"/>
                    <a:pt x="7189" y="59281"/>
                  </a:cubicBezTo>
                  <a:cubicBezTo>
                    <a:pt x="7189" y="59218"/>
                    <a:pt x="7126" y="59186"/>
                    <a:pt x="7063" y="59155"/>
                  </a:cubicBezTo>
                  <a:cubicBezTo>
                    <a:pt x="6936" y="57223"/>
                    <a:pt x="6777" y="55260"/>
                    <a:pt x="6936" y="53296"/>
                  </a:cubicBezTo>
                  <a:cubicBezTo>
                    <a:pt x="7316" y="48862"/>
                    <a:pt x="9818" y="45189"/>
                    <a:pt x="10958" y="41009"/>
                  </a:cubicBezTo>
                  <a:cubicBezTo>
                    <a:pt x="13016" y="33250"/>
                    <a:pt x="12858" y="24477"/>
                    <a:pt x="13365" y="16497"/>
                  </a:cubicBezTo>
                  <a:cubicBezTo>
                    <a:pt x="13381" y="16346"/>
                    <a:pt x="13257" y="16267"/>
                    <a:pt x="13131" y="16267"/>
                  </a:cubicBezTo>
                  <a:cubicBezTo>
                    <a:pt x="13018" y="16267"/>
                    <a:pt x="12905" y="16331"/>
                    <a:pt x="12890" y="16465"/>
                  </a:cubicBezTo>
                  <a:cubicBezTo>
                    <a:pt x="12035" y="25301"/>
                    <a:pt x="12668" y="35498"/>
                    <a:pt x="9469" y="43827"/>
                  </a:cubicBezTo>
                  <a:cubicBezTo>
                    <a:pt x="8266" y="46931"/>
                    <a:pt x="6746" y="49876"/>
                    <a:pt x="6492" y="53233"/>
                  </a:cubicBezTo>
                  <a:cubicBezTo>
                    <a:pt x="6176" y="56970"/>
                    <a:pt x="6999" y="60675"/>
                    <a:pt x="6714" y="64412"/>
                  </a:cubicBezTo>
                  <a:cubicBezTo>
                    <a:pt x="6714" y="64475"/>
                    <a:pt x="6746" y="64507"/>
                    <a:pt x="6746" y="64538"/>
                  </a:cubicBezTo>
                  <a:cubicBezTo>
                    <a:pt x="6714" y="64792"/>
                    <a:pt x="6682" y="65014"/>
                    <a:pt x="6619" y="65235"/>
                  </a:cubicBezTo>
                  <a:cubicBezTo>
                    <a:pt x="5447" y="60073"/>
                    <a:pt x="2914" y="53518"/>
                    <a:pt x="4434" y="48577"/>
                  </a:cubicBezTo>
                  <a:cubicBezTo>
                    <a:pt x="5036" y="46677"/>
                    <a:pt x="6714" y="45601"/>
                    <a:pt x="7284" y="43764"/>
                  </a:cubicBezTo>
                  <a:cubicBezTo>
                    <a:pt x="7854" y="41895"/>
                    <a:pt x="6968" y="39868"/>
                    <a:pt x="6809" y="38000"/>
                  </a:cubicBezTo>
                  <a:cubicBezTo>
                    <a:pt x="6112" y="29386"/>
                    <a:pt x="13650" y="21881"/>
                    <a:pt x="12826" y="13520"/>
                  </a:cubicBezTo>
                  <a:close/>
                  <a:moveTo>
                    <a:pt x="69007" y="78283"/>
                  </a:moveTo>
                  <a:cubicBezTo>
                    <a:pt x="68976" y="78283"/>
                    <a:pt x="68976" y="78314"/>
                    <a:pt x="68944" y="78314"/>
                  </a:cubicBezTo>
                  <a:cubicBezTo>
                    <a:pt x="68976" y="78314"/>
                    <a:pt x="68944" y="78283"/>
                    <a:pt x="68944" y="78283"/>
                  </a:cubicBezTo>
                  <a:close/>
                  <a:moveTo>
                    <a:pt x="39773" y="59266"/>
                  </a:moveTo>
                  <a:cubicBezTo>
                    <a:pt x="40711" y="59266"/>
                    <a:pt x="41651" y="59348"/>
                    <a:pt x="42595" y="59566"/>
                  </a:cubicBezTo>
                  <a:cubicBezTo>
                    <a:pt x="47187" y="60643"/>
                    <a:pt x="50798" y="63968"/>
                    <a:pt x="53996" y="67262"/>
                  </a:cubicBezTo>
                  <a:cubicBezTo>
                    <a:pt x="58208" y="71601"/>
                    <a:pt x="62230" y="76224"/>
                    <a:pt x="68057" y="78029"/>
                  </a:cubicBezTo>
                  <a:cubicBezTo>
                    <a:pt x="66239" y="78387"/>
                    <a:pt x="64424" y="78561"/>
                    <a:pt x="62626" y="78561"/>
                  </a:cubicBezTo>
                  <a:cubicBezTo>
                    <a:pt x="57411" y="78561"/>
                    <a:pt x="52333" y="77096"/>
                    <a:pt x="47694" y="74388"/>
                  </a:cubicBezTo>
                  <a:cubicBezTo>
                    <a:pt x="42057" y="71094"/>
                    <a:pt x="38605" y="66059"/>
                    <a:pt x="33855" y="61847"/>
                  </a:cubicBezTo>
                  <a:cubicBezTo>
                    <a:pt x="32968" y="61087"/>
                    <a:pt x="32081" y="60485"/>
                    <a:pt x="31131" y="60010"/>
                  </a:cubicBezTo>
                  <a:lnTo>
                    <a:pt x="31131" y="60010"/>
                  </a:lnTo>
                  <a:cubicBezTo>
                    <a:pt x="31176" y="60010"/>
                    <a:pt x="31220" y="60010"/>
                    <a:pt x="31265" y="60010"/>
                  </a:cubicBezTo>
                  <a:cubicBezTo>
                    <a:pt x="34130" y="60010"/>
                    <a:pt x="36945" y="59266"/>
                    <a:pt x="39773" y="59266"/>
                  </a:cubicBezTo>
                  <a:close/>
                  <a:moveTo>
                    <a:pt x="27426" y="60200"/>
                  </a:moveTo>
                  <a:cubicBezTo>
                    <a:pt x="28407" y="60358"/>
                    <a:pt x="29389" y="60612"/>
                    <a:pt x="30403" y="60992"/>
                  </a:cubicBezTo>
                  <a:cubicBezTo>
                    <a:pt x="35343" y="62955"/>
                    <a:pt x="38637" y="68624"/>
                    <a:pt x="42722" y="71917"/>
                  </a:cubicBezTo>
                  <a:cubicBezTo>
                    <a:pt x="48471" y="76502"/>
                    <a:pt x="55325" y="79302"/>
                    <a:pt x="62481" y="79302"/>
                  </a:cubicBezTo>
                  <a:cubicBezTo>
                    <a:pt x="64470" y="79302"/>
                    <a:pt x="66482" y="79086"/>
                    <a:pt x="68501" y="78631"/>
                  </a:cubicBezTo>
                  <a:lnTo>
                    <a:pt x="68501" y="78631"/>
                  </a:lnTo>
                  <a:cubicBezTo>
                    <a:pt x="63699" y="81848"/>
                    <a:pt x="57984" y="83738"/>
                    <a:pt x="52360" y="83738"/>
                  </a:cubicBezTo>
                  <a:cubicBezTo>
                    <a:pt x="46856" y="83738"/>
                    <a:pt x="41439" y="81927"/>
                    <a:pt x="37053" y="77776"/>
                  </a:cubicBezTo>
                  <a:cubicBezTo>
                    <a:pt x="33063" y="74007"/>
                    <a:pt x="31701" y="69162"/>
                    <a:pt x="29611" y="64285"/>
                  </a:cubicBezTo>
                  <a:cubicBezTo>
                    <a:pt x="29009" y="62923"/>
                    <a:pt x="28407" y="61308"/>
                    <a:pt x="27426" y="60200"/>
                  </a:cubicBezTo>
                  <a:close/>
                  <a:moveTo>
                    <a:pt x="64434" y="1"/>
                  </a:moveTo>
                  <a:cubicBezTo>
                    <a:pt x="64199" y="1"/>
                    <a:pt x="63959" y="192"/>
                    <a:pt x="63940" y="441"/>
                  </a:cubicBezTo>
                  <a:cubicBezTo>
                    <a:pt x="63845" y="472"/>
                    <a:pt x="63750" y="567"/>
                    <a:pt x="63718" y="694"/>
                  </a:cubicBezTo>
                  <a:cubicBezTo>
                    <a:pt x="62103" y="6204"/>
                    <a:pt x="59095" y="11366"/>
                    <a:pt x="55168" y="15547"/>
                  </a:cubicBezTo>
                  <a:cubicBezTo>
                    <a:pt x="51494" y="19410"/>
                    <a:pt x="46997" y="21849"/>
                    <a:pt x="42690" y="24921"/>
                  </a:cubicBezTo>
                  <a:cubicBezTo>
                    <a:pt x="39143" y="27423"/>
                    <a:pt x="36356" y="30653"/>
                    <a:pt x="34235" y="34453"/>
                  </a:cubicBezTo>
                  <a:cubicBezTo>
                    <a:pt x="32239" y="38032"/>
                    <a:pt x="31258" y="42307"/>
                    <a:pt x="28851" y="45601"/>
                  </a:cubicBezTo>
                  <a:cubicBezTo>
                    <a:pt x="24924" y="49211"/>
                    <a:pt x="20490" y="52219"/>
                    <a:pt x="16785" y="56083"/>
                  </a:cubicBezTo>
                  <a:cubicBezTo>
                    <a:pt x="12636" y="60422"/>
                    <a:pt x="10261" y="65615"/>
                    <a:pt x="8171" y="71126"/>
                  </a:cubicBezTo>
                  <a:cubicBezTo>
                    <a:pt x="6461" y="75718"/>
                    <a:pt x="4656" y="80500"/>
                    <a:pt x="4276" y="85440"/>
                  </a:cubicBezTo>
                  <a:cubicBezTo>
                    <a:pt x="3231" y="84965"/>
                    <a:pt x="2059" y="81386"/>
                    <a:pt x="1995" y="81006"/>
                  </a:cubicBezTo>
                  <a:cubicBezTo>
                    <a:pt x="1489" y="78726"/>
                    <a:pt x="2090" y="77016"/>
                    <a:pt x="3167" y="75021"/>
                  </a:cubicBezTo>
                  <a:cubicBezTo>
                    <a:pt x="4117" y="73311"/>
                    <a:pt x="5352" y="71727"/>
                    <a:pt x="6207" y="69954"/>
                  </a:cubicBezTo>
                  <a:cubicBezTo>
                    <a:pt x="7316" y="67705"/>
                    <a:pt x="7664" y="65489"/>
                    <a:pt x="7633" y="63177"/>
                  </a:cubicBezTo>
                  <a:cubicBezTo>
                    <a:pt x="7696" y="63145"/>
                    <a:pt x="7791" y="63113"/>
                    <a:pt x="7854" y="63018"/>
                  </a:cubicBezTo>
                  <a:cubicBezTo>
                    <a:pt x="10229" y="59313"/>
                    <a:pt x="11686" y="55481"/>
                    <a:pt x="12636" y="51174"/>
                  </a:cubicBezTo>
                  <a:cubicBezTo>
                    <a:pt x="13808" y="46044"/>
                    <a:pt x="16627" y="41515"/>
                    <a:pt x="17640" y="36353"/>
                  </a:cubicBezTo>
                  <a:cubicBezTo>
                    <a:pt x="19477" y="27106"/>
                    <a:pt x="16183" y="17447"/>
                    <a:pt x="11718" y="9403"/>
                  </a:cubicBezTo>
                  <a:cubicBezTo>
                    <a:pt x="11686" y="9340"/>
                    <a:pt x="11655" y="9276"/>
                    <a:pt x="11623" y="9213"/>
                  </a:cubicBezTo>
                  <a:cubicBezTo>
                    <a:pt x="11548" y="9053"/>
                    <a:pt x="11420" y="8987"/>
                    <a:pt x="11291" y="8987"/>
                  </a:cubicBezTo>
                  <a:cubicBezTo>
                    <a:pt x="11036" y="8987"/>
                    <a:pt x="10779" y="9246"/>
                    <a:pt x="10926" y="9561"/>
                  </a:cubicBezTo>
                  <a:cubicBezTo>
                    <a:pt x="13998" y="16022"/>
                    <a:pt x="10483" y="22292"/>
                    <a:pt x="8076" y="28278"/>
                  </a:cubicBezTo>
                  <a:cubicBezTo>
                    <a:pt x="6302" y="32680"/>
                    <a:pt x="6081" y="36005"/>
                    <a:pt x="6461" y="40565"/>
                  </a:cubicBezTo>
                  <a:cubicBezTo>
                    <a:pt x="6841" y="44904"/>
                    <a:pt x="3262" y="47564"/>
                    <a:pt x="3421" y="52093"/>
                  </a:cubicBezTo>
                  <a:cubicBezTo>
                    <a:pt x="3611" y="56811"/>
                    <a:pt x="5131" y="61783"/>
                    <a:pt x="6366" y="66344"/>
                  </a:cubicBezTo>
                  <a:cubicBezTo>
                    <a:pt x="5859" y="68180"/>
                    <a:pt x="4941" y="69954"/>
                    <a:pt x="3516" y="71981"/>
                  </a:cubicBezTo>
                  <a:cubicBezTo>
                    <a:pt x="2090" y="74007"/>
                    <a:pt x="634" y="76098"/>
                    <a:pt x="285" y="78663"/>
                  </a:cubicBezTo>
                  <a:cubicBezTo>
                    <a:pt x="0" y="80880"/>
                    <a:pt x="1330" y="86073"/>
                    <a:pt x="4212" y="86358"/>
                  </a:cubicBezTo>
                  <a:cubicBezTo>
                    <a:pt x="4181" y="87150"/>
                    <a:pt x="4212" y="87942"/>
                    <a:pt x="4244" y="88734"/>
                  </a:cubicBezTo>
                  <a:cubicBezTo>
                    <a:pt x="4656" y="94941"/>
                    <a:pt x="7886" y="100926"/>
                    <a:pt x="11433" y="105866"/>
                  </a:cubicBezTo>
                  <a:cubicBezTo>
                    <a:pt x="11519" y="105978"/>
                    <a:pt x="11628" y="106025"/>
                    <a:pt x="11738" y="106025"/>
                  </a:cubicBezTo>
                  <a:cubicBezTo>
                    <a:pt x="12031" y="106025"/>
                    <a:pt x="12323" y="105691"/>
                    <a:pt x="12161" y="105391"/>
                  </a:cubicBezTo>
                  <a:cubicBezTo>
                    <a:pt x="9089" y="99058"/>
                    <a:pt x="5257" y="93262"/>
                    <a:pt x="5701" y="85883"/>
                  </a:cubicBezTo>
                  <a:cubicBezTo>
                    <a:pt x="6081" y="79835"/>
                    <a:pt x="8678" y="73564"/>
                    <a:pt x="10958" y="67959"/>
                  </a:cubicBezTo>
                  <a:cubicBezTo>
                    <a:pt x="11211" y="67325"/>
                    <a:pt x="11496" y="66724"/>
                    <a:pt x="11781" y="66122"/>
                  </a:cubicBezTo>
                  <a:cubicBezTo>
                    <a:pt x="15946" y="63074"/>
                    <a:pt x="20600" y="60083"/>
                    <a:pt x="25634" y="60083"/>
                  </a:cubicBezTo>
                  <a:cubicBezTo>
                    <a:pt x="25882" y="60083"/>
                    <a:pt x="26131" y="60090"/>
                    <a:pt x="26381" y="60105"/>
                  </a:cubicBezTo>
                  <a:cubicBezTo>
                    <a:pt x="28819" y="62068"/>
                    <a:pt x="29896" y="67040"/>
                    <a:pt x="30814" y="69289"/>
                  </a:cubicBezTo>
                  <a:cubicBezTo>
                    <a:pt x="31606" y="71316"/>
                    <a:pt x="32493" y="73311"/>
                    <a:pt x="33760" y="75116"/>
                  </a:cubicBezTo>
                  <a:cubicBezTo>
                    <a:pt x="36325" y="78821"/>
                    <a:pt x="40157" y="81576"/>
                    <a:pt x="44369" y="83191"/>
                  </a:cubicBezTo>
                  <a:cubicBezTo>
                    <a:pt x="47102" y="84227"/>
                    <a:pt x="49899" y="84702"/>
                    <a:pt x="52678" y="84702"/>
                  </a:cubicBezTo>
                  <a:cubicBezTo>
                    <a:pt x="59074" y="84702"/>
                    <a:pt x="65371" y="82184"/>
                    <a:pt x="70559" y="78188"/>
                  </a:cubicBezTo>
                  <a:cubicBezTo>
                    <a:pt x="70889" y="77934"/>
                    <a:pt x="70608" y="77497"/>
                    <a:pt x="70272" y="77497"/>
                  </a:cubicBezTo>
                  <a:cubicBezTo>
                    <a:pt x="70189" y="77497"/>
                    <a:pt x="70102" y="77523"/>
                    <a:pt x="70021" y="77586"/>
                  </a:cubicBezTo>
                  <a:cubicBezTo>
                    <a:pt x="70021" y="77586"/>
                    <a:pt x="70021" y="77554"/>
                    <a:pt x="69989" y="77554"/>
                  </a:cubicBezTo>
                  <a:cubicBezTo>
                    <a:pt x="61280" y="75623"/>
                    <a:pt x="56878" y="67705"/>
                    <a:pt x="50259" y="62512"/>
                  </a:cubicBezTo>
                  <a:cubicBezTo>
                    <a:pt x="48042" y="60770"/>
                    <a:pt x="45540" y="59250"/>
                    <a:pt x="42722" y="58648"/>
                  </a:cubicBezTo>
                  <a:cubicBezTo>
                    <a:pt x="41766" y="58437"/>
                    <a:pt x="40809" y="58354"/>
                    <a:pt x="39850" y="58354"/>
                  </a:cubicBezTo>
                  <a:cubicBezTo>
                    <a:pt x="36647" y="58354"/>
                    <a:pt x="33430" y="59272"/>
                    <a:pt x="30213" y="59345"/>
                  </a:cubicBezTo>
                  <a:cubicBezTo>
                    <a:pt x="30118" y="59345"/>
                    <a:pt x="30023" y="59408"/>
                    <a:pt x="29959" y="59471"/>
                  </a:cubicBezTo>
                  <a:cubicBezTo>
                    <a:pt x="28497" y="58912"/>
                    <a:pt x="26983" y="58658"/>
                    <a:pt x="25457" y="58658"/>
                  </a:cubicBezTo>
                  <a:cubicBezTo>
                    <a:pt x="21198" y="58658"/>
                    <a:pt x="16854" y="60632"/>
                    <a:pt x="13333" y="63430"/>
                  </a:cubicBezTo>
                  <a:cubicBezTo>
                    <a:pt x="17703" y="56526"/>
                    <a:pt x="24481" y="52029"/>
                    <a:pt x="29991" y="46076"/>
                  </a:cubicBezTo>
                  <a:cubicBezTo>
                    <a:pt x="35660" y="42782"/>
                    <a:pt x="43007" y="45189"/>
                    <a:pt x="49246" y="43225"/>
                  </a:cubicBezTo>
                  <a:cubicBezTo>
                    <a:pt x="54724" y="41484"/>
                    <a:pt x="59570" y="38032"/>
                    <a:pt x="63243" y="33661"/>
                  </a:cubicBezTo>
                  <a:cubicBezTo>
                    <a:pt x="66854" y="29418"/>
                    <a:pt x="69387" y="24667"/>
                    <a:pt x="69229" y="18999"/>
                  </a:cubicBezTo>
                  <a:cubicBezTo>
                    <a:pt x="69071" y="12570"/>
                    <a:pt x="67297" y="6173"/>
                    <a:pt x="64827" y="282"/>
                  </a:cubicBezTo>
                  <a:cubicBezTo>
                    <a:pt x="64739" y="82"/>
                    <a:pt x="64587" y="1"/>
                    <a:pt x="64434" y="1"/>
                  </a:cubicBezTo>
                  <a:close/>
                </a:path>
              </a:pathLst>
            </a:custGeom>
            <a:solidFill>
              <a:srgbClr val="E2C5C3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18" name="Google Shape;18;p3"/>
          <p:cNvGrpSpPr/>
          <p:nvPr/>
        </p:nvGrpSpPr>
        <p:grpSpPr>
          <a:xfrm>
            <a:off x="11256220" y="5406797"/>
            <a:ext cx="3618037" cy="3066755"/>
            <a:chOff x="7035137" y="3379248"/>
            <a:chExt cx="2261273" cy="1916722"/>
          </a:xfrm>
        </p:grpSpPr>
        <p:sp>
          <p:nvSpPr>
            <p:cNvPr id="19" name="Google Shape;19;p3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-282999" y="-294320"/>
            <a:ext cx="4098510" cy="3819370"/>
            <a:chOff x="-176875" y="-183950"/>
            <a:chExt cx="2561569" cy="2387106"/>
          </a:xfrm>
        </p:grpSpPr>
        <p:sp>
          <p:nvSpPr>
            <p:cNvPr id="25" name="Google Shape;25;p3"/>
            <p:cNvSpPr/>
            <p:nvPr/>
          </p:nvSpPr>
          <p:spPr>
            <a:xfrm>
              <a:off x="592200" y="-183950"/>
              <a:ext cx="1792494" cy="2387106"/>
            </a:xfrm>
            <a:custGeom>
              <a:avLst/>
              <a:gdLst/>
              <a:ahLst/>
              <a:cxnLst/>
              <a:rect l="l" t="t" r="r" b="b"/>
              <a:pathLst>
                <a:path w="60876" h="81070" extrusionOk="0">
                  <a:moveTo>
                    <a:pt x="583" y="1"/>
                  </a:moveTo>
                  <a:cubicBezTo>
                    <a:pt x="271" y="1"/>
                    <a:pt x="1" y="379"/>
                    <a:pt x="261" y="686"/>
                  </a:cubicBezTo>
                  <a:cubicBezTo>
                    <a:pt x="1781" y="2460"/>
                    <a:pt x="3396" y="4202"/>
                    <a:pt x="5202" y="5722"/>
                  </a:cubicBezTo>
                  <a:cubicBezTo>
                    <a:pt x="6943" y="7527"/>
                    <a:pt x="8622" y="9395"/>
                    <a:pt x="9952" y="11486"/>
                  </a:cubicBezTo>
                  <a:cubicBezTo>
                    <a:pt x="12612" y="15634"/>
                    <a:pt x="12549" y="21683"/>
                    <a:pt x="12580" y="26497"/>
                  </a:cubicBezTo>
                  <a:cubicBezTo>
                    <a:pt x="12675" y="35934"/>
                    <a:pt x="7387" y="44738"/>
                    <a:pt x="8083" y="54175"/>
                  </a:cubicBezTo>
                  <a:cubicBezTo>
                    <a:pt x="8100" y="54290"/>
                    <a:pt x="8201" y="54354"/>
                    <a:pt x="8294" y="54354"/>
                  </a:cubicBezTo>
                  <a:cubicBezTo>
                    <a:pt x="8382" y="54354"/>
                    <a:pt x="8463" y="54298"/>
                    <a:pt x="8463" y="54175"/>
                  </a:cubicBezTo>
                  <a:cubicBezTo>
                    <a:pt x="8653" y="46068"/>
                    <a:pt x="11599" y="38531"/>
                    <a:pt x="12707" y="30614"/>
                  </a:cubicBezTo>
                  <a:cubicBezTo>
                    <a:pt x="12834" y="32830"/>
                    <a:pt x="13372" y="35016"/>
                    <a:pt x="13816" y="37232"/>
                  </a:cubicBezTo>
                  <a:cubicBezTo>
                    <a:pt x="14544" y="41033"/>
                    <a:pt x="14037" y="45245"/>
                    <a:pt x="15684" y="48792"/>
                  </a:cubicBezTo>
                  <a:cubicBezTo>
                    <a:pt x="15652" y="48887"/>
                    <a:pt x="15652" y="49013"/>
                    <a:pt x="15747" y="49077"/>
                  </a:cubicBezTo>
                  <a:cubicBezTo>
                    <a:pt x="14101" y="53795"/>
                    <a:pt x="11155" y="59464"/>
                    <a:pt x="13531" y="64404"/>
                  </a:cubicBezTo>
                  <a:cubicBezTo>
                    <a:pt x="14671" y="66811"/>
                    <a:pt x="16824" y="68521"/>
                    <a:pt x="18091" y="70833"/>
                  </a:cubicBezTo>
                  <a:cubicBezTo>
                    <a:pt x="19769" y="73905"/>
                    <a:pt x="19801" y="77484"/>
                    <a:pt x="18376" y="80650"/>
                  </a:cubicBezTo>
                  <a:cubicBezTo>
                    <a:pt x="18201" y="80767"/>
                    <a:pt x="18267" y="81070"/>
                    <a:pt x="18475" y="81070"/>
                  </a:cubicBezTo>
                  <a:cubicBezTo>
                    <a:pt x="18494" y="81070"/>
                    <a:pt x="18513" y="81067"/>
                    <a:pt x="18534" y="81062"/>
                  </a:cubicBezTo>
                  <a:cubicBezTo>
                    <a:pt x="25723" y="79479"/>
                    <a:pt x="29175" y="70580"/>
                    <a:pt x="28542" y="63929"/>
                  </a:cubicBezTo>
                  <a:cubicBezTo>
                    <a:pt x="27877" y="56804"/>
                    <a:pt x="22778" y="50945"/>
                    <a:pt x="16064" y="48823"/>
                  </a:cubicBezTo>
                  <a:cubicBezTo>
                    <a:pt x="16064" y="48760"/>
                    <a:pt x="16064" y="48728"/>
                    <a:pt x="16064" y="48696"/>
                  </a:cubicBezTo>
                  <a:cubicBezTo>
                    <a:pt x="14639" y="45150"/>
                    <a:pt x="15051" y="41254"/>
                    <a:pt x="14322" y="37549"/>
                  </a:cubicBezTo>
                  <a:cubicBezTo>
                    <a:pt x="13626" y="33844"/>
                    <a:pt x="12580" y="30265"/>
                    <a:pt x="13182" y="26465"/>
                  </a:cubicBezTo>
                  <a:cubicBezTo>
                    <a:pt x="13205" y="26419"/>
                    <a:pt x="13161" y="26389"/>
                    <a:pt x="13110" y="26389"/>
                  </a:cubicBezTo>
                  <a:cubicBezTo>
                    <a:pt x="13092" y="26389"/>
                    <a:pt x="13072" y="26393"/>
                    <a:pt x="13055" y="26402"/>
                  </a:cubicBezTo>
                  <a:cubicBezTo>
                    <a:pt x="13087" y="25452"/>
                    <a:pt x="13087" y="24533"/>
                    <a:pt x="13055" y="23551"/>
                  </a:cubicBezTo>
                  <a:cubicBezTo>
                    <a:pt x="12865" y="20131"/>
                    <a:pt x="12865" y="16394"/>
                    <a:pt x="11599" y="13132"/>
                  </a:cubicBezTo>
                  <a:lnTo>
                    <a:pt x="11599" y="13132"/>
                  </a:lnTo>
                  <a:cubicBezTo>
                    <a:pt x="13784" y="16014"/>
                    <a:pt x="15716" y="19118"/>
                    <a:pt x="18376" y="21620"/>
                  </a:cubicBezTo>
                  <a:cubicBezTo>
                    <a:pt x="19833" y="23045"/>
                    <a:pt x="21448" y="24280"/>
                    <a:pt x="23126" y="25388"/>
                  </a:cubicBezTo>
                  <a:cubicBezTo>
                    <a:pt x="23110" y="25384"/>
                    <a:pt x="23094" y="25382"/>
                    <a:pt x="23077" y="25382"/>
                  </a:cubicBezTo>
                  <a:cubicBezTo>
                    <a:pt x="22962" y="25382"/>
                    <a:pt x="22845" y="25476"/>
                    <a:pt x="22873" y="25642"/>
                  </a:cubicBezTo>
                  <a:cubicBezTo>
                    <a:pt x="23728" y="29125"/>
                    <a:pt x="24836" y="32862"/>
                    <a:pt x="27338" y="35491"/>
                  </a:cubicBezTo>
                  <a:cubicBezTo>
                    <a:pt x="29682" y="37992"/>
                    <a:pt x="31962" y="38341"/>
                    <a:pt x="35129" y="38436"/>
                  </a:cubicBezTo>
                  <a:cubicBezTo>
                    <a:pt x="37156" y="38531"/>
                    <a:pt x="38296" y="39734"/>
                    <a:pt x="40196" y="40146"/>
                  </a:cubicBezTo>
                  <a:cubicBezTo>
                    <a:pt x="41280" y="40395"/>
                    <a:pt x="42434" y="40494"/>
                    <a:pt x="43584" y="40494"/>
                  </a:cubicBezTo>
                  <a:cubicBezTo>
                    <a:pt x="44485" y="40494"/>
                    <a:pt x="45383" y="40433"/>
                    <a:pt x="46245" y="40336"/>
                  </a:cubicBezTo>
                  <a:cubicBezTo>
                    <a:pt x="48303" y="40114"/>
                    <a:pt x="50203" y="39513"/>
                    <a:pt x="52167" y="38942"/>
                  </a:cubicBezTo>
                  <a:cubicBezTo>
                    <a:pt x="53626" y="38503"/>
                    <a:pt x="54961" y="38289"/>
                    <a:pt x="56291" y="38289"/>
                  </a:cubicBezTo>
                  <a:cubicBezTo>
                    <a:pt x="57645" y="38289"/>
                    <a:pt x="58994" y="38511"/>
                    <a:pt x="60464" y="38942"/>
                  </a:cubicBezTo>
                  <a:cubicBezTo>
                    <a:pt x="60484" y="38946"/>
                    <a:pt x="60503" y="38947"/>
                    <a:pt x="60521" y="38947"/>
                  </a:cubicBezTo>
                  <a:cubicBezTo>
                    <a:pt x="60679" y="38947"/>
                    <a:pt x="60781" y="38831"/>
                    <a:pt x="60781" y="38689"/>
                  </a:cubicBezTo>
                  <a:cubicBezTo>
                    <a:pt x="60876" y="38594"/>
                    <a:pt x="60876" y="38436"/>
                    <a:pt x="60717" y="38341"/>
                  </a:cubicBezTo>
                  <a:cubicBezTo>
                    <a:pt x="58817" y="37011"/>
                    <a:pt x="57962" y="34921"/>
                    <a:pt x="56410" y="33242"/>
                  </a:cubicBezTo>
                  <a:cubicBezTo>
                    <a:pt x="55460" y="32197"/>
                    <a:pt x="54289" y="31532"/>
                    <a:pt x="53022" y="30930"/>
                  </a:cubicBezTo>
                  <a:cubicBezTo>
                    <a:pt x="50583" y="29727"/>
                    <a:pt x="48873" y="28808"/>
                    <a:pt x="46878" y="26940"/>
                  </a:cubicBezTo>
                  <a:cubicBezTo>
                    <a:pt x="45516" y="25673"/>
                    <a:pt x="44249" y="24438"/>
                    <a:pt x="42539" y="23646"/>
                  </a:cubicBezTo>
                  <a:cubicBezTo>
                    <a:pt x="41227" y="23005"/>
                    <a:pt x="39796" y="22600"/>
                    <a:pt x="38333" y="22600"/>
                  </a:cubicBezTo>
                  <a:cubicBezTo>
                    <a:pt x="38278" y="22600"/>
                    <a:pt x="38224" y="22600"/>
                    <a:pt x="38169" y="22601"/>
                  </a:cubicBezTo>
                  <a:cubicBezTo>
                    <a:pt x="36516" y="22648"/>
                    <a:pt x="35103" y="23105"/>
                    <a:pt x="33564" y="23105"/>
                  </a:cubicBezTo>
                  <a:cubicBezTo>
                    <a:pt x="33010" y="23105"/>
                    <a:pt x="32439" y="23046"/>
                    <a:pt x="31835" y="22886"/>
                  </a:cubicBezTo>
                  <a:cubicBezTo>
                    <a:pt x="30857" y="22642"/>
                    <a:pt x="30155" y="22397"/>
                    <a:pt x="29382" y="22397"/>
                  </a:cubicBezTo>
                  <a:cubicBezTo>
                    <a:pt x="28953" y="22397"/>
                    <a:pt x="28503" y="22473"/>
                    <a:pt x="27972" y="22665"/>
                  </a:cubicBezTo>
                  <a:cubicBezTo>
                    <a:pt x="26325" y="23266"/>
                    <a:pt x="25058" y="24343"/>
                    <a:pt x="23285" y="24596"/>
                  </a:cubicBezTo>
                  <a:cubicBezTo>
                    <a:pt x="21764" y="23551"/>
                    <a:pt x="20308" y="22380"/>
                    <a:pt x="18978" y="21081"/>
                  </a:cubicBezTo>
                  <a:cubicBezTo>
                    <a:pt x="15811" y="18041"/>
                    <a:pt x="13752" y="14082"/>
                    <a:pt x="10585" y="11074"/>
                  </a:cubicBezTo>
                  <a:cubicBezTo>
                    <a:pt x="9920" y="9997"/>
                    <a:pt x="9160" y="8952"/>
                    <a:pt x="8305" y="7939"/>
                  </a:cubicBezTo>
                  <a:lnTo>
                    <a:pt x="8305" y="7939"/>
                  </a:lnTo>
                  <a:cubicBezTo>
                    <a:pt x="9984" y="8952"/>
                    <a:pt x="11757" y="9680"/>
                    <a:pt x="13721" y="10092"/>
                  </a:cubicBezTo>
                  <a:cubicBezTo>
                    <a:pt x="15177" y="11676"/>
                    <a:pt x="16476" y="12594"/>
                    <a:pt x="18693" y="12784"/>
                  </a:cubicBezTo>
                  <a:cubicBezTo>
                    <a:pt x="19895" y="12900"/>
                    <a:pt x="21537" y="13556"/>
                    <a:pt x="22977" y="13556"/>
                  </a:cubicBezTo>
                  <a:cubicBezTo>
                    <a:pt x="23508" y="13556"/>
                    <a:pt x="24012" y="13466"/>
                    <a:pt x="24456" y="13227"/>
                  </a:cubicBezTo>
                  <a:cubicBezTo>
                    <a:pt x="25058" y="12911"/>
                    <a:pt x="25216" y="12562"/>
                    <a:pt x="25628" y="12056"/>
                  </a:cubicBezTo>
                  <a:cubicBezTo>
                    <a:pt x="26135" y="11391"/>
                    <a:pt x="27243" y="10504"/>
                    <a:pt x="27655" y="9712"/>
                  </a:cubicBezTo>
                  <a:cubicBezTo>
                    <a:pt x="28478" y="8097"/>
                    <a:pt x="27402" y="5912"/>
                    <a:pt x="26768" y="4297"/>
                  </a:cubicBezTo>
                  <a:cubicBezTo>
                    <a:pt x="26768" y="4202"/>
                    <a:pt x="26768" y="4107"/>
                    <a:pt x="26768" y="4012"/>
                  </a:cubicBezTo>
                  <a:cubicBezTo>
                    <a:pt x="26792" y="3844"/>
                    <a:pt x="26671" y="3767"/>
                    <a:pt x="26542" y="3767"/>
                  </a:cubicBezTo>
                  <a:cubicBezTo>
                    <a:pt x="26500" y="3767"/>
                    <a:pt x="26458" y="3775"/>
                    <a:pt x="26420" y="3790"/>
                  </a:cubicBezTo>
                  <a:cubicBezTo>
                    <a:pt x="26325" y="3822"/>
                    <a:pt x="26198" y="3917"/>
                    <a:pt x="26230" y="4043"/>
                  </a:cubicBezTo>
                  <a:cubicBezTo>
                    <a:pt x="26261" y="4107"/>
                    <a:pt x="26293" y="4170"/>
                    <a:pt x="26293" y="4233"/>
                  </a:cubicBezTo>
                  <a:cubicBezTo>
                    <a:pt x="26042" y="8426"/>
                    <a:pt x="21372" y="9813"/>
                    <a:pt x="17128" y="9813"/>
                  </a:cubicBezTo>
                  <a:cubicBezTo>
                    <a:pt x="16019" y="9813"/>
                    <a:pt x="14939" y="9718"/>
                    <a:pt x="13974" y="9554"/>
                  </a:cubicBezTo>
                  <a:cubicBezTo>
                    <a:pt x="13942" y="9522"/>
                    <a:pt x="13879" y="9490"/>
                    <a:pt x="13847" y="9427"/>
                  </a:cubicBezTo>
                  <a:cubicBezTo>
                    <a:pt x="13792" y="9372"/>
                    <a:pt x="13730" y="9346"/>
                    <a:pt x="13670" y="9346"/>
                  </a:cubicBezTo>
                  <a:cubicBezTo>
                    <a:pt x="13594" y="9346"/>
                    <a:pt x="13521" y="9388"/>
                    <a:pt x="13467" y="9459"/>
                  </a:cubicBezTo>
                  <a:cubicBezTo>
                    <a:pt x="12960" y="9364"/>
                    <a:pt x="12517" y="9269"/>
                    <a:pt x="12137" y="9110"/>
                  </a:cubicBezTo>
                  <a:cubicBezTo>
                    <a:pt x="9857" y="8414"/>
                    <a:pt x="7893" y="7084"/>
                    <a:pt x="6120" y="5532"/>
                  </a:cubicBezTo>
                  <a:cubicBezTo>
                    <a:pt x="5170" y="4550"/>
                    <a:pt x="4156" y="3600"/>
                    <a:pt x="3175" y="2682"/>
                  </a:cubicBezTo>
                  <a:cubicBezTo>
                    <a:pt x="2383" y="1827"/>
                    <a:pt x="1623" y="971"/>
                    <a:pt x="895" y="148"/>
                  </a:cubicBezTo>
                  <a:cubicBezTo>
                    <a:pt x="798" y="44"/>
                    <a:pt x="688" y="1"/>
                    <a:pt x="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76875" y="-52130"/>
              <a:ext cx="1052835" cy="1697858"/>
            </a:xfrm>
            <a:custGeom>
              <a:avLst/>
              <a:gdLst/>
              <a:ahLst/>
              <a:cxnLst/>
              <a:rect l="l" t="t" r="r" b="b"/>
              <a:pathLst>
                <a:path w="35756" h="57662" extrusionOk="0">
                  <a:moveTo>
                    <a:pt x="29169" y="0"/>
                  </a:moveTo>
                  <a:cubicBezTo>
                    <a:pt x="29072" y="0"/>
                    <a:pt x="28977" y="93"/>
                    <a:pt x="29041" y="200"/>
                  </a:cubicBezTo>
                  <a:cubicBezTo>
                    <a:pt x="32018" y="6217"/>
                    <a:pt x="35407" y="12392"/>
                    <a:pt x="34013" y="19296"/>
                  </a:cubicBezTo>
                  <a:cubicBezTo>
                    <a:pt x="33971" y="19296"/>
                    <a:pt x="33915" y="19310"/>
                    <a:pt x="33845" y="19310"/>
                  </a:cubicBezTo>
                  <a:cubicBezTo>
                    <a:pt x="33809" y="19310"/>
                    <a:pt x="33771" y="19307"/>
                    <a:pt x="33728" y="19296"/>
                  </a:cubicBezTo>
                  <a:cubicBezTo>
                    <a:pt x="33538" y="19423"/>
                    <a:pt x="33317" y="19549"/>
                    <a:pt x="33127" y="19676"/>
                  </a:cubicBezTo>
                  <a:cubicBezTo>
                    <a:pt x="32717" y="19817"/>
                    <a:pt x="32317" y="19885"/>
                    <a:pt x="31930" y="19885"/>
                  </a:cubicBezTo>
                  <a:cubicBezTo>
                    <a:pt x="31360" y="19885"/>
                    <a:pt x="30817" y="19737"/>
                    <a:pt x="30308" y="19454"/>
                  </a:cubicBezTo>
                  <a:cubicBezTo>
                    <a:pt x="29865" y="19296"/>
                    <a:pt x="29485" y="19043"/>
                    <a:pt x="29041" y="18853"/>
                  </a:cubicBezTo>
                  <a:cubicBezTo>
                    <a:pt x="27520" y="18217"/>
                    <a:pt x="25964" y="17956"/>
                    <a:pt x="24379" y="17956"/>
                  </a:cubicBezTo>
                  <a:cubicBezTo>
                    <a:pt x="23358" y="17956"/>
                    <a:pt x="22325" y="18065"/>
                    <a:pt x="21282" y="18251"/>
                  </a:cubicBezTo>
                  <a:cubicBezTo>
                    <a:pt x="18147" y="18789"/>
                    <a:pt x="15107" y="19803"/>
                    <a:pt x="11972" y="20309"/>
                  </a:cubicBezTo>
                  <a:cubicBezTo>
                    <a:pt x="11908" y="20341"/>
                    <a:pt x="11813" y="20341"/>
                    <a:pt x="11718" y="20373"/>
                  </a:cubicBezTo>
                  <a:cubicBezTo>
                    <a:pt x="7633" y="20373"/>
                    <a:pt x="3769" y="17174"/>
                    <a:pt x="4751" y="12709"/>
                  </a:cubicBezTo>
                  <a:cubicBezTo>
                    <a:pt x="4973" y="11822"/>
                    <a:pt x="5480" y="11284"/>
                    <a:pt x="4434" y="10999"/>
                  </a:cubicBezTo>
                  <a:cubicBezTo>
                    <a:pt x="4313" y="10963"/>
                    <a:pt x="4187" y="10946"/>
                    <a:pt x="4059" y="10946"/>
                  </a:cubicBezTo>
                  <a:cubicBezTo>
                    <a:pt x="2951" y="10946"/>
                    <a:pt x="1652" y="12193"/>
                    <a:pt x="1141" y="12931"/>
                  </a:cubicBezTo>
                  <a:cubicBezTo>
                    <a:pt x="1" y="14672"/>
                    <a:pt x="96" y="16826"/>
                    <a:pt x="571" y="18726"/>
                  </a:cubicBezTo>
                  <a:cubicBezTo>
                    <a:pt x="571" y="18821"/>
                    <a:pt x="634" y="18853"/>
                    <a:pt x="698" y="18853"/>
                  </a:cubicBezTo>
                  <a:cubicBezTo>
                    <a:pt x="856" y="19106"/>
                    <a:pt x="1014" y="19359"/>
                    <a:pt x="1204" y="19581"/>
                  </a:cubicBezTo>
                  <a:cubicBezTo>
                    <a:pt x="1869" y="20721"/>
                    <a:pt x="2534" y="21925"/>
                    <a:pt x="3263" y="23096"/>
                  </a:cubicBezTo>
                  <a:cubicBezTo>
                    <a:pt x="3231" y="23160"/>
                    <a:pt x="3263" y="23255"/>
                    <a:pt x="3358" y="23318"/>
                  </a:cubicBezTo>
                  <a:cubicBezTo>
                    <a:pt x="3389" y="23350"/>
                    <a:pt x="3421" y="23350"/>
                    <a:pt x="3421" y="23350"/>
                  </a:cubicBezTo>
                  <a:cubicBezTo>
                    <a:pt x="4308" y="24838"/>
                    <a:pt x="5258" y="26263"/>
                    <a:pt x="6335" y="27530"/>
                  </a:cubicBezTo>
                  <a:cubicBezTo>
                    <a:pt x="7095" y="28385"/>
                    <a:pt x="7918" y="29082"/>
                    <a:pt x="8932" y="29588"/>
                  </a:cubicBezTo>
                  <a:cubicBezTo>
                    <a:pt x="9565" y="29905"/>
                    <a:pt x="11877" y="30127"/>
                    <a:pt x="12858" y="30602"/>
                  </a:cubicBezTo>
                  <a:cubicBezTo>
                    <a:pt x="12827" y="30634"/>
                    <a:pt x="12827" y="30697"/>
                    <a:pt x="12890" y="30729"/>
                  </a:cubicBezTo>
                  <a:cubicBezTo>
                    <a:pt x="12637" y="31235"/>
                    <a:pt x="12415" y="31742"/>
                    <a:pt x="12193" y="32249"/>
                  </a:cubicBezTo>
                  <a:cubicBezTo>
                    <a:pt x="12130" y="32280"/>
                    <a:pt x="12067" y="32375"/>
                    <a:pt x="12098" y="32470"/>
                  </a:cubicBezTo>
                  <a:cubicBezTo>
                    <a:pt x="12858" y="34687"/>
                    <a:pt x="16690" y="35099"/>
                    <a:pt x="18686" y="35384"/>
                  </a:cubicBezTo>
                  <a:cubicBezTo>
                    <a:pt x="19427" y="35479"/>
                    <a:pt x="20173" y="35529"/>
                    <a:pt x="20918" y="35529"/>
                  </a:cubicBezTo>
                  <a:cubicBezTo>
                    <a:pt x="23387" y="35529"/>
                    <a:pt x="25838" y="34985"/>
                    <a:pt x="28028" y="33769"/>
                  </a:cubicBezTo>
                  <a:cubicBezTo>
                    <a:pt x="29801" y="32787"/>
                    <a:pt x="31227" y="31425"/>
                    <a:pt x="32272" y="29778"/>
                  </a:cubicBezTo>
                  <a:lnTo>
                    <a:pt x="32272" y="29778"/>
                  </a:lnTo>
                  <a:cubicBezTo>
                    <a:pt x="31322" y="31900"/>
                    <a:pt x="30276" y="33959"/>
                    <a:pt x="29105" y="36017"/>
                  </a:cubicBezTo>
                  <a:cubicBezTo>
                    <a:pt x="25969" y="37126"/>
                    <a:pt x="22993" y="39976"/>
                    <a:pt x="22676" y="43396"/>
                  </a:cubicBezTo>
                  <a:cubicBezTo>
                    <a:pt x="22201" y="48716"/>
                    <a:pt x="28218" y="51978"/>
                    <a:pt x="27078" y="57362"/>
                  </a:cubicBezTo>
                  <a:cubicBezTo>
                    <a:pt x="27046" y="57425"/>
                    <a:pt x="27046" y="57457"/>
                    <a:pt x="27078" y="57489"/>
                  </a:cubicBezTo>
                  <a:cubicBezTo>
                    <a:pt x="27096" y="57594"/>
                    <a:pt x="27192" y="57661"/>
                    <a:pt x="27284" y="57661"/>
                  </a:cubicBezTo>
                  <a:cubicBezTo>
                    <a:pt x="27358" y="57661"/>
                    <a:pt x="27430" y="57619"/>
                    <a:pt x="27458" y="57520"/>
                  </a:cubicBezTo>
                  <a:cubicBezTo>
                    <a:pt x="27490" y="57425"/>
                    <a:pt x="27521" y="57299"/>
                    <a:pt x="27553" y="57204"/>
                  </a:cubicBezTo>
                  <a:cubicBezTo>
                    <a:pt x="29516" y="54670"/>
                    <a:pt x="30498" y="51567"/>
                    <a:pt x="30688" y="48400"/>
                  </a:cubicBezTo>
                  <a:cubicBezTo>
                    <a:pt x="30783" y="46721"/>
                    <a:pt x="30656" y="45043"/>
                    <a:pt x="30340" y="43396"/>
                  </a:cubicBezTo>
                  <a:cubicBezTo>
                    <a:pt x="29896" y="41084"/>
                    <a:pt x="28820" y="38931"/>
                    <a:pt x="29231" y="36556"/>
                  </a:cubicBezTo>
                  <a:cubicBezTo>
                    <a:pt x="29263" y="36492"/>
                    <a:pt x="29295" y="36429"/>
                    <a:pt x="29326" y="36397"/>
                  </a:cubicBezTo>
                  <a:cubicBezTo>
                    <a:pt x="29358" y="36366"/>
                    <a:pt x="29326" y="36366"/>
                    <a:pt x="29358" y="36366"/>
                  </a:cubicBezTo>
                  <a:cubicBezTo>
                    <a:pt x="29358" y="36366"/>
                    <a:pt x="29390" y="36334"/>
                    <a:pt x="29421" y="36302"/>
                  </a:cubicBezTo>
                  <a:cubicBezTo>
                    <a:pt x="31670" y="33199"/>
                    <a:pt x="33222" y="29462"/>
                    <a:pt x="34108" y="25757"/>
                  </a:cubicBezTo>
                  <a:cubicBezTo>
                    <a:pt x="34773" y="23888"/>
                    <a:pt x="35185" y="21893"/>
                    <a:pt x="34742" y="20024"/>
                  </a:cubicBezTo>
                  <a:cubicBezTo>
                    <a:pt x="34773" y="19898"/>
                    <a:pt x="34805" y="19771"/>
                    <a:pt x="34868" y="19644"/>
                  </a:cubicBezTo>
                  <a:cubicBezTo>
                    <a:pt x="34932" y="19644"/>
                    <a:pt x="34995" y="19518"/>
                    <a:pt x="34900" y="19423"/>
                  </a:cubicBezTo>
                  <a:cubicBezTo>
                    <a:pt x="34932" y="19359"/>
                    <a:pt x="34932" y="19296"/>
                    <a:pt x="34963" y="19201"/>
                  </a:cubicBezTo>
                  <a:cubicBezTo>
                    <a:pt x="34983" y="19105"/>
                    <a:pt x="34897" y="19032"/>
                    <a:pt x="34813" y="19032"/>
                  </a:cubicBezTo>
                  <a:cubicBezTo>
                    <a:pt x="34758" y="19032"/>
                    <a:pt x="34703" y="19063"/>
                    <a:pt x="34678" y="19138"/>
                  </a:cubicBezTo>
                  <a:lnTo>
                    <a:pt x="34647" y="19233"/>
                  </a:lnTo>
                  <a:cubicBezTo>
                    <a:pt x="34583" y="19201"/>
                    <a:pt x="34552" y="19169"/>
                    <a:pt x="34520" y="19169"/>
                  </a:cubicBezTo>
                  <a:cubicBezTo>
                    <a:pt x="35755" y="12519"/>
                    <a:pt x="32810" y="5615"/>
                    <a:pt x="29295" y="73"/>
                  </a:cubicBezTo>
                  <a:cubicBezTo>
                    <a:pt x="29264" y="22"/>
                    <a:pt x="29216" y="0"/>
                    <a:pt x="29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8840" y="1445889"/>
              <a:ext cx="132444" cy="529038"/>
            </a:xfrm>
            <a:custGeom>
              <a:avLst/>
              <a:gdLst/>
              <a:ahLst/>
              <a:cxnLst/>
              <a:rect l="l" t="t" r="r" b="b"/>
              <a:pathLst>
                <a:path w="4498" h="17967" extrusionOk="0">
                  <a:moveTo>
                    <a:pt x="486" y="0"/>
                  </a:moveTo>
                  <a:cubicBezTo>
                    <a:pt x="408" y="0"/>
                    <a:pt x="332" y="48"/>
                    <a:pt x="317" y="151"/>
                  </a:cubicBezTo>
                  <a:cubicBezTo>
                    <a:pt x="1" y="3033"/>
                    <a:pt x="254" y="5947"/>
                    <a:pt x="1141" y="8734"/>
                  </a:cubicBezTo>
                  <a:cubicBezTo>
                    <a:pt x="2123" y="11837"/>
                    <a:pt x="3801" y="14592"/>
                    <a:pt x="4276" y="17886"/>
                  </a:cubicBezTo>
                  <a:cubicBezTo>
                    <a:pt x="4290" y="17941"/>
                    <a:pt x="4334" y="17967"/>
                    <a:pt x="4380" y="17967"/>
                  </a:cubicBezTo>
                  <a:cubicBezTo>
                    <a:pt x="4438" y="17967"/>
                    <a:pt x="4498" y="17925"/>
                    <a:pt x="4498" y="17854"/>
                  </a:cubicBezTo>
                  <a:cubicBezTo>
                    <a:pt x="4276" y="15067"/>
                    <a:pt x="2978" y="12597"/>
                    <a:pt x="1996" y="10064"/>
                  </a:cubicBezTo>
                  <a:cubicBezTo>
                    <a:pt x="761" y="6865"/>
                    <a:pt x="349" y="3572"/>
                    <a:pt x="666" y="183"/>
                  </a:cubicBezTo>
                  <a:cubicBezTo>
                    <a:pt x="666" y="64"/>
                    <a:pt x="575" y="0"/>
                    <a:pt x="4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134440" y="1602177"/>
              <a:ext cx="198194" cy="28002"/>
            </a:xfrm>
            <a:custGeom>
              <a:avLst/>
              <a:gdLst/>
              <a:ahLst/>
              <a:cxnLst/>
              <a:rect l="l" t="t" r="r" b="b"/>
              <a:pathLst>
                <a:path w="6731" h="951" extrusionOk="0">
                  <a:moveTo>
                    <a:pt x="6639" y="0"/>
                  </a:moveTo>
                  <a:cubicBezTo>
                    <a:pt x="6630" y="0"/>
                    <a:pt x="6621" y="2"/>
                    <a:pt x="6610" y="5"/>
                  </a:cubicBezTo>
                  <a:cubicBezTo>
                    <a:pt x="5195" y="443"/>
                    <a:pt x="3793" y="688"/>
                    <a:pt x="2368" y="688"/>
                  </a:cubicBezTo>
                  <a:cubicBezTo>
                    <a:pt x="1626" y="688"/>
                    <a:pt x="878" y="621"/>
                    <a:pt x="118" y="480"/>
                  </a:cubicBezTo>
                  <a:cubicBezTo>
                    <a:pt x="110" y="477"/>
                    <a:pt x="101" y="476"/>
                    <a:pt x="94" y="476"/>
                  </a:cubicBezTo>
                  <a:cubicBezTo>
                    <a:pt x="18" y="476"/>
                    <a:pt x="0" y="607"/>
                    <a:pt x="87" y="607"/>
                  </a:cubicBezTo>
                  <a:cubicBezTo>
                    <a:pt x="944" y="834"/>
                    <a:pt x="1832" y="951"/>
                    <a:pt x="2722" y="951"/>
                  </a:cubicBezTo>
                  <a:cubicBezTo>
                    <a:pt x="4067" y="951"/>
                    <a:pt x="5416" y="685"/>
                    <a:pt x="6674" y="132"/>
                  </a:cubicBezTo>
                  <a:cubicBezTo>
                    <a:pt x="6730" y="104"/>
                    <a:pt x="6711" y="0"/>
                    <a:pt x="66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65183" y="1430549"/>
              <a:ext cx="317741" cy="189537"/>
            </a:xfrm>
            <a:custGeom>
              <a:avLst/>
              <a:gdLst/>
              <a:ahLst/>
              <a:cxnLst/>
              <a:rect l="l" t="t" r="r" b="b"/>
              <a:pathLst>
                <a:path w="10791" h="6437" extrusionOk="0">
                  <a:moveTo>
                    <a:pt x="93" y="1"/>
                  </a:moveTo>
                  <a:cubicBezTo>
                    <a:pt x="40" y="1"/>
                    <a:pt x="0" y="79"/>
                    <a:pt x="55" y="134"/>
                  </a:cubicBezTo>
                  <a:cubicBezTo>
                    <a:pt x="3317" y="2699"/>
                    <a:pt x="6705" y="5074"/>
                    <a:pt x="10664" y="6436"/>
                  </a:cubicBezTo>
                  <a:cubicBezTo>
                    <a:pt x="10759" y="6436"/>
                    <a:pt x="10791" y="6309"/>
                    <a:pt x="10696" y="6309"/>
                  </a:cubicBezTo>
                  <a:cubicBezTo>
                    <a:pt x="6800" y="4884"/>
                    <a:pt x="3507" y="2414"/>
                    <a:pt x="118" y="7"/>
                  </a:cubicBez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78904" y="1482959"/>
              <a:ext cx="111744" cy="99141"/>
            </a:xfrm>
            <a:custGeom>
              <a:avLst/>
              <a:gdLst/>
              <a:ahLst/>
              <a:cxnLst/>
              <a:rect l="l" t="t" r="r" b="b"/>
              <a:pathLst>
                <a:path w="3795" h="3367" extrusionOk="0">
                  <a:moveTo>
                    <a:pt x="32" y="1"/>
                  </a:moveTo>
                  <a:cubicBezTo>
                    <a:pt x="32" y="1"/>
                    <a:pt x="1" y="32"/>
                    <a:pt x="1" y="32"/>
                  </a:cubicBezTo>
                  <a:cubicBezTo>
                    <a:pt x="1109" y="1299"/>
                    <a:pt x="2344" y="2408"/>
                    <a:pt x="3738" y="3358"/>
                  </a:cubicBezTo>
                  <a:cubicBezTo>
                    <a:pt x="3744" y="3364"/>
                    <a:pt x="3750" y="3366"/>
                    <a:pt x="3755" y="3366"/>
                  </a:cubicBezTo>
                  <a:cubicBezTo>
                    <a:pt x="3779" y="3366"/>
                    <a:pt x="3795" y="3320"/>
                    <a:pt x="3769" y="3294"/>
                  </a:cubicBezTo>
                  <a:cubicBezTo>
                    <a:pt x="2407" y="2313"/>
                    <a:pt x="1172" y="123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795687" y="1399044"/>
              <a:ext cx="135918" cy="82269"/>
            </a:xfrm>
            <a:custGeom>
              <a:avLst/>
              <a:gdLst/>
              <a:ahLst/>
              <a:cxnLst/>
              <a:rect l="l" t="t" r="r" b="b"/>
              <a:pathLst>
                <a:path w="4616" h="2794" extrusionOk="0">
                  <a:moveTo>
                    <a:pt x="64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362" y="1172"/>
                    <a:pt x="2883" y="2154"/>
                    <a:pt x="4498" y="2787"/>
                  </a:cubicBezTo>
                  <a:cubicBezTo>
                    <a:pt x="4507" y="2792"/>
                    <a:pt x="4516" y="2794"/>
                    <a:pt x="4524" y="2794"/>
                  </a:cubicBezTo>
                  <a:cubicBezTo>
                    <a:pt x="4577" y="2794"/>
                    <a:pt x="4615" y="2724"/>
                    <a:pt x="4561" y="2724"/>
                  </a:cubicBezTo>
                  <a:cubicBezTo>
                    <a:pt x="2978" y="1901"/>
                    <a:pt x="1489" y="1077"/>
                    <a:pt x="6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90551" y="1476982"/>
              <a:ext cx="31742" cy="167189"/>
            </a:xfrm>
            <a:custGeom>
              <a:avLst/>
              <a:gdLst/>
              <a:ahLst/>
              <a:cxnLst/>
              <a:rect l="l" t="t" r="r" b="b"/>
              <a:pathLst>
                <a:path w="1078" h="5678" extrusionOk="0">
                  <a:moveTo>
                    <a:pt x="457" y="1"/>
                  </a:moveTo>
                  <a:cubicBezTo>
                    <a:pt x="449" y="1"/>
                    <a:pt x="444" y="4"/>
                    <a:pt x="444" y="14"/>
                  </a:cubicBezTo>
                  <a:cubicBezTo>
                    <a:pt x="0" y="1882"/>
                    <a:pt x="64" y="3941"/>
                    <a:pt x="982" y="5651"/>
                  </a:cubicBezTo>
                  <a:cubicBezTo>
                    <a:pt x="992" y="5670"/>
                    <a:pt x="1005" y="5678"/>
                    <a:pt x="1018" y="5678"/>
                  </a:cubicBezTo>
                  <a:cubicBezTo>
                    <a:pt x="1047" y="5678"/>
                    <a:pt x="1077" y="5641"/>
                    <a:pt x="1077" y="5619"/>
                  </a:cubicBezTo>
                  <a:cubicBezTo>
                    <a:pt x="349" y="3814"/>
                    <a:pt x="32" y="1977"/>
                    <a:pt x="507" y="45"/>
                  </a:cubicBezTo>
                  <a:cubicBezTo>
                    <a:pt x="507" y="23"/>
                    <a:pt x="476" y="1"/>
                    <a:pt x="45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32509" y="1491203"/>
              <a:ext cx="158561" cy="298661"/>
            </a:xfrm>
            <a:custGeom>
              <a:avLst/>
              <a:gdLst/>
              <a:ahLst/>
              <a:cxnLst/>
              <a:rect l="l" t="t" r="r" b="b"/>
              <a:pathLst>
                <a:path w="5385" h="10143" extrusionOk="0">
                  <a:moveTo>
                    <a:pt x="40" y="1"/>
                  </a:moveTo>
                  <a:cubicBezTo>
                    <a:pt x="22" y="1"/>
                    <a:pt x="1" y="19"/>
                    <a:pt x="1" y="37"/>
                  </a:cubicBezTo>
                  <a:cubicBezTo>
                    <a:pt x="951" y="3838"/>
                    <a:pt x="4561" y="6181"/>
                    <a:pt x="5226" y="10108"/>
                  </a:cubicBezTo>
                  <a:cubicBezTo>
                    <a:pt x="5238" y="10132"/>
                    <a:pt x="5264" y="10143"/>
                    <a:pt x="5291" y="10143"/>
                  </a:cubicBezTo>
                  <a:cubicBezTo>
                    <a:pt x="5336" y="10143"/>
                    <a:pt x="5384" y="10116"/>
                    <a:pt x="5384" y="10076"/>
                  </a:cubicBezTo>
                  <a:cubicBezTo>
                    <a:pt x="4878" y="6118"/>
                    <a:pt x="1077" y="3774"/>
                    <a:pt x="64" y="37"/>
                  </a:cubicBezTo>
                  <a:cubicBezTo>
                    <a:pt x="64" y="11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17825" y="1471417"/>
              <a:ext cx="29857" cy="100908"/>
            </a:xfrm>
            <a:custGeom>
              <a:avLst/>
              <a:gdLst/>
              <a:ahLst/>
              <a:cxnLst/>
              <a:rect l="l" t="t" r="r" b="b"/>
              <a:pathLst>
                <a:path w="1014" h="3427" extrusionOk="0">
                  <a:moveTo>
                    <a:pt x="949" y="0"/>
                  </a:moveTo>
                  <a:cubicBezTo>
                    <a:pt x="938" y="0"/>
                    <a:pt x="927" y="4"/>
                    <a:pt x="919" y="13"/>
                  </a:cubicBezTo>
                  <a:cubicBezTo>
                    <a:pt x="317" y="1026"/>
                    <a:pt x="0" y="2198"/>
                    <a:pt x="0" y="3338"/>
                  </a:cubicBezTo>
                  <a:cubicBezTo>
                    <a:pt x="0" y="3393"/>
                    <a:pt x="43" y="3427"/>
                    <a:pt x="79" y="3427"/>
                  </a:cubicBezTo>
                  <a:cubicBezTo>
                    <a:pt x="105" y="3427"/>
                    <a:pt x="127" y="3409"/>
                    <a:pt x="127" y="3370"/>
                  </a:cubicBezTo>
                  <a:cubicBezTo>
                    <a:pt x="190" y="2198"/>
                    <a:pt x="475" y="1121"/>
                    <a:pt x="1014" y="76"/>
                  </a:cubicBezTo>
                  <a:cubicBezTo>
                    <a:pt x="1014" y="30"/>
                    <a:pt x="980" y="0"/>
                    <a:pt x="94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037839" y="1855821"/>
              <a:ext cx="48349" cy="70609"/>
            </a:xfrm>
            <a:custGeom>
              <a:avLst/>
              <a:gdLst/>
              <a:ahLst/>
              <a:cxnLst/>
              <a:rect l="l" t="t" r="r" b="b"/>
              <a:pathLst>
                <a:path w="1642" h="2398" extrusionOk="0">
                  <a:moveTo>
                    <a:pt x="51" y="0"/>
                  </a:moveTo>
                  <a:cubicBezTo>
                    <a:pt x="32" y="0"/>
                    <a:pt x="1" y="23"/>
                    <a:pt x="1" y="45"/>
                  </a:cubicBezTo>
                  <a:cubicBezTo>
                    <a:pt x="412" y="900"/>
                    <a:pt x="951" y="1660"/>
                    <a:pt x="1552" y="2389"/>
                  </a:cubicBezTo>
                  <a:cubicBezTo>
                    <a:pt x="1558" y="2395"/>
                    <a:pt x="1566" y="2397"/>
                    <a:pt x="1573" y="2397"/>
                  </a:cubicBezTo>
                  <a:cubicBezTo>
                    <a:pt x="1605" y="2397"/>
                    <a:pt x="1641" y="2351"/>
                    <a:pt x="1616" y="2325"/>
                  </a:cubicBezTo>
                  <a:cubicBezTo>
                    <a:pt x="1046" y="1597"/>
                    <a:pt x="539" y="837"/>
                    <a:pt x="64" y="14"/>
                  </a:cubicBezTo>
                  <a:cubicBezTo>
                    <a:pt x="64" y="4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21156" y="1595405"/>
              <a:ext cx="98405" cy="95785"/>
            </a:xfrm>
            <a:custGeom>
              <a:avLst/>
              <a:gdLst/>
              <a:ahLst/>
              <a:cxnLst/>
              <a:rect l="l" t="t" r="r" b="b"/>
              <a:pathLst>
                <a:path w="3342" h="3253" extrusionOk="0">
                  <a:moveTo>
                    <a:pt x="28" y="1"/>
                  </a:moveTo>
                  <a:cubicBezTo>
                    <a:pt x="9" y="1"/>
                    <a:pt x="0" y="23"/>
                    <a:pt x="22" y="45"/>
                  </a:cubicBezTo>
                  <a:cubicBezTo>
                    <a:pt x="1036" y="1185"/>
                    <a:pt x="2144" y="2230"/>
                    <a:pt x="3253" y="3244"/>
                  </a:cubicBezTo>
                  <a:cubicBezTo>
                    <a:pt x="3259" y="3250"/>
                    <a:pt x="3266" y="3253"/>
                    <a:pt x="3273" y="3253"/>
                  </a:cubicBezTo>
                  <a:cubicBezTo>
                    <a:pt x="3305" y="3253"/>
                    <a:pt x="3342" y="3206"/>
                    <a:pt x="3316" y="3181"/>
                  </a:cubicBezTo>
                  <a:cubicBezTo>
                    <a:pt x="2208" y="2167"/>
                    <a:pt x="1099" y="1090"/>
                    <a:pt x="54" y="14"/>
                  </a:cubicBezTo>
                  <a:cubicBezTo>
                    <a:pt x="45" y="4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19291" y="-10260"/>
              <a:ext cx="1451933" cy="2154667"/>
            </a:xfrm>
            <a:custGeom>
              <a:avLst/>
              <a:gdLst/>
              <a:ahLst/>
              <a:cxnLst/>
              <a:rect l="l" t="t" r="r" b="b"/>
              <a:pathLst>
                <a:path w="49310" h="73176" extrusionOk="0">
                  <a:moveTo>
                    <a:pt x="36642" y="15214"/>
                  </a:moveTo>
                  <a:cubicBezTo>
                    <a:pt x="38099" y="15277"/>
                    <a:pt x="39397" y="15657"/>
                    <a:pt x="40601" y="16544"/>
                  </a:cubicBezTo>
                  <a:cubicBezTo>
                    <a:pt x="41551" y="17241"/>
                    <a:pt x="41994" y="18127"/>
                    <a:pt x="42564" y="19046"/>
                  </a:cubicBezTo>
                  <a:cubicBezTo>
                    <a:pt x="42032" y="18926"/>
                    <a:pt x="41500" y="18871"/>
                    <a:pt x="40968" y="18871"/>
                  </a:cubicBezTo>
                  <a:cubicBezTo>
                    <a:pt x="40518" y="18871"/>
                    <a:pt x="40069" y="18910"/>
                    <a:pt x="39619" y="18982"/>
                  </a:cubicBezTo>
                  <a:cubicBezTo>
                    <a:pt x="38986" y="19109"/>
                    <a:pt x="38415" y="19363"/>
                    <a:pt x="37782" y="19489"/>
                  </a:cubicBezTo>
                  <a:cubicBezTo>
                    <a:pt x="37546" y="19538"/>
                    <a:pt x="37292" y="19562"/>
                    <a:pt x="37031" y="19562"/>
                  </a:cubicBezTo>
                  <a:cubicBezTo>
                    <a:pt x="35757" y="19562"/>
                    <a:pt x="34324" y="18972"/>
                    <a:pt x="33982" y="17684"/>
                  </a:cubicBezTo>
                  <a:cubicBezTo>
                    <a:pt x="33982" y="17684"/>
                    <a:pt x="33982" y="17652"/>
                    <a:pt x="33950" y="17621"/>
                  </a:cubicBezTo>
                  <a:cubicBezTo>
                    <a:pt x="34742" y="16829"/>
                    <a:pt x="35660" y="15974"/>
                    <a:pt x="36642" y="15214"/>
                  </a:cubicBezTo>
                  <a:close/>
                  <a:moveTo>
                    <a:pt x="41920" y="13008"/>
                  </a:moveTo>
                  <a:cubicBezTo>
                    <a:pt x="42599" y="13008"/>
                    <a:pt x="43290" y="13131"/>
                    <a:pt x="43989" y="13409"/>
                  </a:cubicBezTo>
                  <a:cubicBezTo>
                    <a:pt x="47600" y="14771"/>
                    <a:pt x="48708" y="18697"/>
                    <a:pt x="48486" y="22244"/>
                  </a:cubicBezTo>
                  <a:cubicBezTo>
                    <a:pt x="47980" y="21579"/>
                    <a:pt x="47346" y="21136"/>
                    <a:pt x="46491" y="20914"/>
                  </a:cubicBezTo>
                  <a:cubicBezTo>
                    <a:pt x="45984" y="20788"/>
                    <a:pt x="45478" y="20883"/>
                    <a:pt x="45003" y="20788"/>
                  </a:cubicBezTo>
                  <a:cubicBezTo>
                    <a:pt x="43419" y="20439"/>
                    <a:pt x="43103" y="18951"/>
                    <a:pt x="42374" y="17874"/>
                  </a:cubicBezTo>
                  <a:cubicBezTo>
                    <a:pt x="41139" y="16101"/>
                    <a:pt x="39176" y="15056"/>
                    <a:pt x="37085" y="14866"/>
                  </a:cubicBezTo>
                  <a:cubicBezTo>
                    <a:pt x="38561" y="13798"/>
                    <a:pt x="40200" y="13008"/>
                    <a:pt x="41920" y="13008"/>
                  </a:cubicBezTo>
                  <a:close/>
                  <a:moveTo>
                    <a:pt x="27521" y="22149"/>
                  </a:moveTo>
                  <a:cubicBezTo>
                    <a:pt x="30467" y="23289"/>
                    <a:pt x="33918" y="26805"/>
                    <a:pt x="34520" y="29908"/>
                  </a:cubicBezTo>
                  <a:cubicBezTo>
                    <a:pt x="34964" y="32157"/>
                    <a:pt x="34077" y="34405"/>
                    <a:pt x="34520" y="36654"/>
                  </a:cubicBezTo>
                  <a:cubicBezTo>
                    <a:pt x="33127" y="34057"/>
                    <a:pt x="30055" y="32568"/>
                    <a:pt x="28756" y="29782"/>
                  </a:cubicBezTo>
                  <a:cubicBezTo>
                    <a:pt x="27648" y="27343"/>
                    <a:pt x="28630" y="24525"/>
                    <a:pt x="27521" y="22149"/>
                  </a:cubicBezTo>
                  <a:close/>
                  <a:moveTo>
                    <a:pt x="27870" y="21896"/>
                  </a:moveTo>
                  <a:lnTo>
                    <a:pt x="27870" y="21896"/>
                  </a:lnTo>
                  <a:cubicBezTo>
                    <a:pt x="31290" y="22181"/>
                    <a:pt x="34869" y="23479"/>
                    <a:pt x="37054" y="26266"/>
                  </a:cubicBezTo>
                  <a:cubicBezTo>
                    <a:pt x="40031" y="30003"/>
                    <a:pt x="36800" y="33582"/>
                    <a:pt x="34805" y="36939"/>
                  </a:cubicBezTo>
                  <a:cubicBezTo>
                    <a:pt x="34299" y="33930"/>
                    <a:pt x="35755" y="30795"/>
                    <a:pt x="34172" y="27976"/>
                  </a:cubicBezTo>
                  <a:cubicBezTo>
                    <a:pt x="32810" y="25506"/>
                    <a:pt x="30530" y="23004"/>
                    <a:pt x="27870" y="21896"/>
                  </a:cubicBezTo>
                  <a:close/>
                  <a:moveTo>
                    <a:pt x="22587" y="39555"/>
                  </a:moveTo>
                  <a:lnTo>
                    <a:pt x="22587" y="39555"/>
                  </a:lnTo>
                  <a:cubicBezTo>
                    <a:pt x="21921" y="39851"/>
                    <a:pt x="21371" y="40358"/>
                    <a:pt x="20839" y="40866"/>
                  </a:cubicBezTo>
                  <a:cubicBezTo>
                    <a:pt x="20817" y="40887"/>
                    <a:pt x="20795" y="40909"/>
                    <a:pt x="20773" y="40930"/>
                  </a:cubicBezTo>
                  <a:lnTo>
                    <a:pt x="20773" y="40930"/>
                  </a:lnTo>
                  <a:lnTo>
                    <a:pt x="22587" y="39555"/>
                  </a:lnTo>
                  <a:close/>
                  <a:moveTo>
                    <a:pt x="42876" y="37634"/>
                  </a:moveTo>
                  <a:cubicBezTo>
                    <a:pt x="43489" y="37634"/>
                    <a:pt x="44080" y="37714"/>
                    <a:pt x="44559" y="37920"/>
                  </a:cubicBezTo>
                  <a:cubicBezTo>
                    <a:pt x="43799" y="38554"/>
                    <a:pt x="43103" y="39251"/>
                    <a:pt x="42374" y="39916"/>
                  </a:cubicBezTo>
                  <a:cubicBezTo>
                    <a:pt x="41266" y="40834"/>
                    <a:pt x="40537" y="40802"/>
                    <a:pt x="39302" y="41182"/>
                  </a:cubicBezTo>
                  <a:cubicBezTo>
                    <a:pt x="38922" y="41309"/>
                    <a:pt x="38701" y="41467"/>
                    <a:pt x="38384" y="41752"/>
                  </a:cubicBezTo>
                  <a:cubicBezTo>
                    <a:pt x="37205" y="42739"/>
                    <a:pt x="36406" y="43418"/>
                    <a:pt x="34959" y="43418"/>
                  </a:cubicBezTo>
                  <a:cubicBezTo>
                    <a:pt x="34735" y="43418"/>
                    <a:pt x="34495" y="43402"/>
                    <a:pt x="34235" y="43368"/>
                  </a:cubicBezTo>
                  <a:lnTo>
                    <a:pt x="34203" y="43368"/>
                  </a:lnTo>
                  <a:cubicBezTo>
                    <a:pt x="34267" y="42956"/>
                    <a:pt x="34235" y="42512"/>
                    <a:pt x="34108" y="42101"/>
                  </a:cubicBezTo>
                  <a:cubicBezTo>
                    <a:pt x="33823" y="41214"/>
                    <a:pt x="33127" y="40517"/>
                    <a:pt x="32335" y="40042"/>
                  </a:cubicBezTo>
                  <a:cubicBezTo>
                    <a:pt x="34647" y="38997"/>
                    <a:pt x="37370" y="38966"/>
                    <a:pt x="39746" y="38174"/>
                  </a:cubicBezTo>
                  <a:cubicBezTo>
                    <a:pt x="40452" y="37924"/>
                    <a:pt x="41705" y="37634"/>
                    <a:pt x="42876" y="37634"/>
                  </a:cubicBezTo>
                  <a:close/>
                  <a:moveTo>
                    <a:pt x="32387" y="41507"/>
                  </a:moveTo>
                  <a:cubicBezTo>
                    <a:pt x="32683" y="41507"/>
                    <a:pt x="32964" y="41553"/>
                    <a:pt x="33222" y="41657"/>
                  </a:cubicBezTo>
                  <a:cubicBezTo>
                    <a:pt x="34077" y="42924"/>
                    <a:pt x="34013" y="44508"/>
                    <a:pt x="32082" y="45489"/>
                  </a:cubicBezTo>
                  <a:cubicBezTo>
                    <a:pt x="31455" y="45808"/>
                    <a:pt x="30805" y="45933"/>
                    <a:pt x="30150" y="45933"/>
                  </a:cubicBezTo>
                  <a:cubicBezTo>
                    <a:pt x="28786" y="45933"/>
                    <a:pt x="27401" y="45390"/>
                    <a:pt x="26160" y="44919"/>
                  </a:cubicBezTo>
                  <a:cubicBezTo>
                    <a:pt x="26096" y="44919"/>
                    <a:pt x="26033" y="44919"/>
                    <a:pt x="26001" y="44951"/>
                  </a:cubicBezTo>
                  <a:cubicBezTo>
                    <a:pt x="25970" y="44983"/>
                    <a:pt x="25970" y="44983"/>
                    <a:pt x="25938" y="45014"/>
                  </a:cubicBezTo>
                  <a:lnTo>
                    <a:pt x="25653" y="45014"/>
                  </a:lnTo>
                  <a:cubicBezTo>
                    <a:pt x="26318" y="44571"/>
                    <a:pt x="26951" y="44033"/>
                    <a:pt x="27616" y="43589"/>
                  </a:cubicBezTo>
                  <a:cubicBezTo>
                    <a:pt x="28765" y="42841"/>
                    <a:pt x="30792" y="41507"/>
                    <a:pt x="32387" y="41507"/>
                  </a:cubicBezTo>
                  <a:close/>
                  <a:moveTo>
                    <a:pt x="44813" y="38047"/>
                  </a:moveTo>
                  <a:cubicBezTo>
                    <a:pt x="45541" y="38491"/>
                    <a:pt x="45889" y="39282"/>
                    <a:pt x="45414" y="40676"/>
                  </a:cubicBezTo>
                  <a:cubicBezTo>
                    <a:pt x="44908" y="42196"/>
                    <a:pt x="43229" y="43083"/>
                    <a:pt x="42216" y="44159"/>
                  </a:cubicBezTo>
                  <a:cubicBezTo>
                    <a:pt x="41297" y="45141"/>
                    <a:pt x="40632" y="46344"/>
                    <a:pt x="39651" y="47231"/>
                  </a:cubicBezTo>
                  <a:cubicBezTo>
                    <a:pt x="39334" y="47516"/>
                    <a:pt x="39017" y="47770"/>
                    <a:pt x="38669" y="47960"/>
                  </a:cubicBezTo>
                  <a:cubicBezTo>
                    <a:pt x="38669" y="47928"/>
                    <a:pt x="38637" y="47928"/>
                    <a:pt x="38605" y="47896"/>
                  </a:cubicBezTo>
                  <a:cubicBezTo>
                    <a:pt x="38595" y="47893"/>
                    <a:pt x="38585" y="47891"/>
                    <a:pt x="38575" y="47891"/>
                  </a:cubicBezTo>
                  <a:cubicBezTo>
                    <a:pt x="38492" y="47891"/>
                    <a:pt x="38419" y="48001"/>
                    <a:pt x="38447" y="48086"/>
                  </a:cubicBezTo>
                  <a:cubicBezTo>
                    <a:pt x="37609" y="48481"/>
                    <a:pt x="36713" y="48626"/>
                    <a:pt x="35744" y="48626"/>
                  </a:cubicBezTo>
                  <a:cubicBezTo>
                    <a:pt x="35469" y="48626"/>
                    <a:pt x="35188" y="48614"/>
                    <a:pt x="34900" y="48593"/>
                  </a:cubicBezTo>
                  <a:cubicBezTo>
                    <a:pt x="31828" y="48340"/>
                    <a:pt x="28915" y="47294"/>
                    <a:pt x="26286" y="45711"/>
                  </a:cubicBezTo>
                  <a:cubicBezTo>
                    <a:pt x="26255" y="45584"/>
                    <a:pt x="26223" y="45489"/>
                    <a:pt x="26223" y="45363"/>
                  </a:cubicBezTo>
                  <a:cubicBezTo>
                    <a:pt x="26223" y="45331"/>
                    <a:pt x="26255" y="45299"/>
                    <a:pt x="26255" y="45299"/>
                  </a:cubicBezTo>
                  <a:cubicBezTo>
                    <a:pt x="27492" y="45823"/>
                    <a:pt x="28867" y="46320"/>
                    <a:pt x="30216" y="46320"/>
                  </a:cubicBezTo>
                  <a:cubicBezTo>
                    <a:pt x="30905" y="46320"/>
                    <a:pt x="31587" y="46190"/>
                    <a:pt x="32240" y="45869"/>
                  </a:cubicBezTo>
                  <a:cubicBezTo>
                    <a:pt x="33127" y="45426"/>
                    <a:pt x="33855" y="44634"/>
                    <a:pt x="34140" y="43716"/>
                  </a:cubicBezTo>
                  <a:cubicBezTo>
                    <a:pt x="34140" y="43748"/>
                    <a:pt x="34172" y="43748"/>
                    <a:pt x="34203" y="43748"/>
                  </a:cubicBezTo>
                  <a:cubicBezTo>
                    <a:pt x="34484" y="43788"/>
                    <a:pt x="34755" y="43809"/>
                    <a:pt x="35021" y="43809"/>
                  </a:cubicBezTo>
                  <a:cubicBezTo>
                    <a:pt x="35595" y="43809"/>
                    <a:pt x="36143" y="43711"/>
                    <a:pt x="36705" y="43494"/>
                  </a:cubicBezTo>
                  <a:cubicBezTo>
                    <a:pt x="37877" y="43019"/>
                    <a:pt x="38605" y="41847"/>
                    <a:pt x="39841" y="41467"/>
                  </a:cubicBezTo>
                  <a:cubicBezTo>
                    <a:pt x="40601" y="41246"/>
                    <a:pt x="41076" y="41372"/>
                    <a:pt x="41804" y="40866"/>
                  </a:cubicBezTo>
                  <a:cubicBezTo>
                    <a:pt x="42881" y="40137"/>
                    <a:pt x="43894" y="38997"/>
                    <a:pt x="44813" y="38047"/>
                  </a:cubicBezTo>
                  <a:close/>
                  <a:moveTo>
                    <a:pt x="5891" y="266"/>
                  </a:moveTo>
                  <a:cubicBezTo>
                    <a:pt x="8488" y="2800"/>
                    <a:pt x="11053" y="5365"/>
                    <a:pt x="13144" y="8310"/>
                  </a:cubicBezTo>
                  <a:cubicBezTo>
                    <a:pt x="15614" y="11794"/>
                    <a:pt x="16944" y="15467"/>
                    <a:pt x="17862" y="19616"/>
                  </a:cubicBezTo>
                  <a:cubicBezTo>
                    <a:pt x="18749" y="23416"/>
                    <a:pt x="19572" y="27216"/>
                    <a:pt x="20459" y="30985"/>
                  </a:cubicBezTo>
                  <a:cubicBezTo>
                    <a:pt x="21029" y="33519"/>
                    <a:pt x="21188" y="37287"/>
                    <a:pt x="23531" y="38839"/>
                  </a:cubicBezTo>
                  <a:lnTo>
                    <a:pt x="22587" y="39555"/>
                  </a:lnTo>
                  <a:lnTo>
                    <a:pt x="22587" y="39555"/>
                  </a:lnTo>
                  <a:cubicBezTo>
                    <a:pt x="22795" y="39462"/>
                    <a:pt x="23013" y="39391"/>
                    <a:pt x="23246" y="39346"/>
                  </a:cubicBezTo>
                  <a:cubicBezTo>
                    <a:pt x="23460" y="39303"/>
                    <a:pt x="23680" y="39286"/>
                    <a:pt x="23902" y="39286"/>
                  </a:cubicBezTo>
                  <a:cubicBezTo>
                    <a:pt x="24663" y="39286"/>
                    <a:pt x="25456" y="39487"/>
                    <a:pt x="26191" y="39536"/>
                  </a:cubicBezTo>
                  <a:cubicBezTo>
                    <a:pt x="27711" y="39662"/>
                    <a:pt x="29231" y="39472"/>
                    <a:pt x="30720" y="39852"/>
                  </a:cubicBezTo>
                  <a:cubicBezTo>
                    <a:pt x="31638" y="40106"/>
                    <a:pt x="32462" y="40644"/>
                    <a:pt x="33000" y="41341"/>
                  </a:cubicBezTo>
                  <a:cubicBezTo>
                    <a:pt x="32773" y="41263"/>
                    <a:pt x="32542" y="41229"/>
                    <a:pt x="32311" y="41229"/>
                  </a:cubicBezTo>
                  <a:cubicBezTo>
                    <a:pt x="31510" y="41229"/>
                    <a:pt x="30697" y="41630"/>
                    <a:pt x="29960" y="41974"/>
                  </a:cubicBezTo>
                  <a:cubicBezTo>
                    <a:pt x="27996" y="42829"/>
                    <a:pt x="26476" y="44254"/>
                    <a:pt x="24608" y="45236"/>
                  </a:cubicBezTo>
                  <a:cubicBezTo>
                    <a:pt x="24291" y="45363"/>
                    <a:pt x="23943" y="45553"/>
                    <a:pt x="23594" y="45774"/>
                  </a:cubicBezTo>
                  <a:cubicBezTo>
                    <a:pt x="22106" y="46724"/>
                    <a:pt x="20681" y="47738"/>
                    <a:pt x="19097" y="48530"/>
                  </a:cubicBezTo>
                  <a:cubicBezTo>
                    <a:pt x="18696" y="48730"/>
                    <a:pt x="17487" y="49413"/>
                    <a:pt x="16618" y="49413"/>
                  </a:cubicBezTo>
                  <a:cubicBezTo>
                    <a:pt x="15977" y="49413"/>
                    <a:pt x="15521" y="49042"/>
                    <a:pt x="15709" y="47833"/>
                  </a:cubicBezTo>
                  <a:cubicBezTo>
                    <a:pt x="15804" y="47009"/>
                    <a:pt x="16722" y="45996"/>
                    <a:pt x="17166" y="45331"/>
                  </a:cubicBezTo>
                  <a:cubicBezTo>
                    <a:pt x="18225" y="43773"/>
                    <a:pt x="19437" y="42246"/>
                    <a:pt x="20773" y="40930"/>
                  </a:cubicBezTo>
                  <a:lnTo>
                    <a:pt x="20773" y="40930"/>
                  </a:lnTo>
                  <a:lnTo>
                    <a:pt x="18812" y="42417"/>
                  </a:lnTo>
                  <a:cubicBezTo>
                    <a:pt x="18591" y="40517"/>
                    <a:pt x="19287" y="38776"/>
                    <a:pt x="19604" y="36939"/>
                  </a:cubicBezTo>
                  <a:cubicBezTo>
                    <a:pt x="19889" y="35165"/>
                    <a:pt x="19699" y="33360"/>
                    <a:pt x="19477" y="31587"/>
                  </a:cubicBezTo>
                  <a:cubicBezTo>
                    <a:pt x="18907" y="27375"/>
                    <a:pt x="18432" y="23036"/>
                    <a:pt x="17261" y="18919"/>
                  </a:cubicBezTo>
                  <a:cubicBezTo>
                    <a:pt x="15234" y="11825"/>
                    <a:pt x="11053" y="5428"/>
                    <a:pt x="5385" y="710"/>
                  </a:cubicBezTo>
                  <a:cubicBezTo>
                    <a:pt x="5511" y="488"/>
                    <a:pt x="5670" y="361"/>
                    <a:pt x="5891" y="266"/>
                  </a:cubicBezTo>
                  <a:close/>
                  <a:moveTo>
                    <a:pt x="11123" y="42203"/>
                  </a:moveTo>
                  <a:cubicBezTo>
                    <a:pt x="13300" y="42203"/>
                    <a:pt x="15541" y="42919"/>
                    <a:pt x="17609" y="43589"/>
                  </a:cubicBezTo>
                  <a:cubicBezTo>
                    <a:pt x="17340" y="43576"/>
                    <a:pt x="17070" y="43568"/>
                    <a:pt x="16799" y="43568"/>
                  </a:cubicBezTo>
                  <a:cubicBezTo>
                    <a:pt x="15765" y="43568"/>
                    <a:pt x="14731" y="43681"/>
                    <a:pt x="13777" y="44033"/>
                  </a:cubicBezTo>
                  <a:cubicBezTo>
                    <a:pt x="12384" y="44508"/>
                    <a:pt x="11528" y="45553"/>
                    <a:pt x="10388" y="46439"/>
                  </a:cubicBezTo>
                  <a:cubicBezTo>
                    <a:pt x="8742" y="47770"/>
                    <a:pt x="7063" y="47516"/>
                    <a:pt x="5163" y="48118"/>
                  </a:cubicBezTo>
                  <a:cubicBezTo>
                    <a:pt x="3931" y="48520"/>
                    <a:pt x="2676" y="50168"/>
                    <a:pt x="1341" y="50168"/>
                  </a:cubicBezTo>
                  <a:cubicBezTo>
                    <a:pt x="1097" y="50168"/>
                    <a:pt x="851" y="50113"/>
                    <a:pt x="603" y="49986"/>
                  </a:cubicBezTo>
                  <a:cubicBezTo>
                    <a:pt x="1711" y="49290"/>
                    <a:pt x="2661" y="48466"/>
                    <a:pt x="3453" y="47421"/>
                  </a:cubicBezTo>
                  <a:cubicBezTo>
                    <a:pt x="4625" y="45996"/>
                    <a:pt x="5385" y="44349"/>
                    <a:pt x="7000" y="43336"/>
                  </a:cubicBezTo>
                  <a:cubicBezTo>
                    <a:pt x="8302" y="42509"/>
                    <a:pt x="9699" y="42203"/>
                    <a:pt x="11123" y="42203"/>
                  </a:cubicBezTo>
                  <a:close/>
                  <a:moveTo>
                    <a:pt x="25736" y="45418"/>
                  </a:moveTo>
                  <a:cubicBezTo>
                    <a:pt x="25803" y="45418"/>
                    <a:pt x="25870" y="45421"/>
                    <a:pt x="25938" y="45426"/>
                  </a:cubicBezTo>
                  <a:cubicBezTo>
                    <a:pt x="25938" y="45521"/>
                    <a:pt x="25970" y="45648"/>
                    <a:pt x="25970" y="45743"/>
                  </a:cubicBezTo>
                  <a:cubicBezTo>
                    <a:pt x="25875" y="45838"/>
                    <a:pt x="25875" y="45964"/>
                    <a:pt x="25970" y="46028"/>
                  </a:cubicBezTo>
                  <a:cubicBezTo>
                    <a:pt x="26096" y="47358"/>
                    <a:pt x="26318" y="48815"/>
                    <a:pt x="25811" y="49955"/>
                  </a:cubicBezTo>
                  <a:cubicBezTo>
                    <a:pt x="25621" y="50398"/>
                    <a:pt x="25399" y="50683"/>
                    <a:pt x="25114" y="50873"/>
                  </a:cubicBezTo>
                  <a:cubicBezTo>
                    <a:pt x="25114" y="50841"/>
                    <a:pt x="25083" y="50841"/>
                    <a:pt x="25083" y="50810"/>
                  </a:cubicBezTo>
                  <a:cubicBezTo>
                    <a:pt x="25074" y="50800"/>
                    <a:pt x="25062" y="50797"/>
                    <a:pt x="25050" y="50797"/>
                  </a:cubicBezTo>
                  <a:cubicBezTo>
                    <a:pt x="25022" y="50797"/>
                    <a:pt x="24997" y="50819"/>
                    <a:pt x="25019" y="50841"/>
                  </a:cubicBezTo>
                  <a:cubicBezTo>
                    <a:pt x="25019" y="50873"/>
                    <a:pt x="25051" y="50905"/>
                    <a:pt x="25051" y="50905"/>
                  </a:cubicBezTo>
                  <a:cubicBezTo>
                    <a:pt x="24852" y="51027"/>
                    <a:pt x="24639" y="51081"/>
                    <a:pt x="24417" y="51081"/>
                  </a:cubicBezTo>
                  <a:cubicBezTo>
                    <a:pt x="23086" y="51081"/>
                    <a:pt x="21445" y="49127"/>
                    <a:pt x="20712" y="48150"/>
                  </a:cubicBezTo>
                  <a:cubicBezTo>
                    <a:pt x="21029" y="47960"/>
                    <a:pt x="21346" y="47770"/>
                    <a:pt x="21663" y="47548"/>
                  </a:cubicBezTo>
                  <a:cubicBezTo>
                    <a:pt x="22907" y="46789"/>
                    <a:pt x="24182" y="45418"/>
                    <a:pt x="25736" y="45418"/>
                  </a:cubicBezTo>
                  <a:close/>
                  <a:moveTo>
                    <a:pt x="17641" y="43843"/>
                  </a:moveTo>
                  <a:cubicBezTo>
                    <a:pt x="16532" y="45173"/>
                    <a:pt x="14949" y="47104"/>
                    <a:pt x="15139" y="48625"/>
                  </a:cubicBezTo>
                  <a:cubicBezTo>
                    <a:pt x="15251" y="49523"/>
                    <a:pt x="15889" y="49848"/>
                    <a:pt x="16601" y="49848"/>
                  </a:cubicBezTo>
                  <a:cubicBezTo>
                    <a:pt x="16893" y="49848"/>
                    <a:pt x="17197" y="49793"/>
                    <a:pt x="17482" y="49701"/>
                  </a:cubicBezTo>
                  <a:lnTo>
                    <a:pt x="17482" y="49701"/>
                  </a:lnTo>
                  <a:cubicBezTo>
                    <a:pt x="15772" y="50968"/>
                    <a:pt x="13999" y="52266"/>
                    <a:pt x="12415" y="53692"/>
                  </a:cubicBezTo>
                  <a:cubicBezTo>
                    <a:pt x="11137" y="53847"/>
                    <a:pt x="9799" y="54073"/>
                    <a:pt x="8489" y="54073"/>
                  </a:cubicBezTo>
                  <a:cubicBezTo>
                    <a:pt x="7657" y="54073"/>
                    <a:pt x="6837" y="53982"/>
                    <a:pt x="6050" y="53723"/>
                  </a:cubicBezTo>
                  <a:cubicBezTo>
                    <a:pt x="4118" y="53058"/>
                    <a:pt x="2091" y="52076"/>
                    <a:pt x="761" y="50493"/>
                  </a:cubicBezTo>
                  <a:lnTo>
                    <a:pt x="761" y="50493"/>
                  </a:lnTo>
                  <a:cubicBezTo>
                    <a:pt x="972" y="50567"/>
                    <a:pt x="1183" y="50602"/>
                    <a:pt x="1396" y="50602"/>
                  </a:cubicBezTo>
                  <a:cubicBezTo>
                    <a:pt x="1820" y="50602"/>
                    <a:pt x="2249" y="50461"/>
                    <a:pt x="2693" y="50208"/>
                  </a:cubicBezTo>
                  <a:cubicBezTo>
                    <a:pt x="3738" y="49638"/>
                    <a:pt x="4245" y="48815"/>
                    <a:pt x="5511" y="48466"/>
                  </a:cubicBezTo>
                  <a:cubicBezTo>
                    <a:pt x="6271" y="48213"/>
                    <a:pt x="7126" y="48213"/>
                    <a:pt x="7918" y="48055"/>
                  </a:cubicBezTo>
                  <a:cubicBezTo>
                    <a:pt x="9470" y="47770"/>
                    <a:pt x="10452" y="46914"/>
                    <a:pt x="11592" y="45869"/>
                  </a:cubicBezTo>
                  <a:cubicBezTo>
                    <a:pt x="13429" y="44223"/>
                    <a:pt x="15360" y="44001"/>
                    <a:pt x="17641" y="43843"/>
                  </a:cubicBezTo>
                  <a:close/>
                  <a:moveTo>
                    <a:pt x="26350" y="46249"/>
                  </a:moveTo>
                  <a:lnTo>
                    <a:pt x="26350" y="46249"/>
                  </a:lnTo>
                  <a:cubicBezTo>
                    <a:pt x="29152" y="47907"/>
                    <a:pt x="32500" y="49077"/>
                    <a:pt x="35793" y="49077"/>
                  </a:cubicBezTo>
                  <a:cubicBezTo>
                    <a:pt x="35960" y="49077"/>
                    <a:pt x="36127" y="49074"/>
                    <a:pt x="36294" y="49068"/>
                  </a:cubicBezTo>
                  <a:cubicBezTo>
                    <a:pt x="37275" y="49036"/>
                    <a:pt x="38099" y="48783"/>
                    <a:pt x="38859" y="48340"/>
                  </a:cubicBezTo>
                  <a:cubicBezTo>
                    <a:pt x="41012" y="49638"/>
                    <a:pt x="42659" y="51601"/>
                    <a:pt x="44939" y="52742"/>
                  </a:cubicBezTo>
                  <a:cubicBezTo>
                    <a:pt x="45256" y="52900"/>
                    <a:pt x="45794" y="53058"/>
                    <a:pt x="46048" y="53248"/>
                  </a:cubicBezTo>
                  <a:cubicBezTo>
                    <a:pt x="47758" y="54610"/>
                    <a:pt x="46491" y="55560"/>
                    <a:pt x="45763" y="56383"/>
                  </a:cubicBezTo>
                  <a:cubicBezTo>
                    <a:pt x="44623" y="57650"/>
                    <a:pt x="43578" y="59044"/>
                    <a:pt x="41931" y="59645"/>
                  </a:cubicBezTo>
                  <a:cubicBezTo>
                    <a:pt x="41246" y="59894"/>
                    <a:pt x="40562" y="60003"/>
                    <a:pt x="39884" y="60003"/>
                  </a:cubicBezTo>
                  <a:cubicBezTo>
                    <a:pt x="37363" y="60003"/>
                    <a:pt x="34933" y="58496"/>
                    <a:pt x="32937" y="57048"/>
                  </a:cubicBezTo>
                  <a:cubicBezTo>
                    <a:pt x="30340" y="55180"/>
                    <a:pt x="28028" y="53027"/>
                    <a:pt x="25875" y="50651"/>
                  </a:cubicBezTo>
                  <a:lnTo>
                    <a:pt x="25843" y="50651"/>
                  </a:lnTo>
                  <a:cubicBezTo>
                    <a:pt x="26666" y="49543"/>
                    <a:pt x="26540" y="47738"/>
                    <a:pt x="26350" y="46249"/>
                  </a:cubicBezTo>
                  <a:close/>
                  <a:moveTo>
                    <a:pt x="20364" y="48371"/>
                  </a:moveTo>
                  <a:cubicBezTo>
                    <a:pt x="21156" y="49416"/>
                    <a:pt x="22739" y="51475"/>
                    <a:pt x="24323" y="51475"/>
                  </a:cubicBezTo>
                  <a:cubicBezTo>
                    <a:pt x="25590" y="54895"/>
                    <a:pt x="29295" y="56985"/>
                    <a:pt x="29390" y="60880"/>
                  </a:cubicBezTo>
                  <a:cubicBezTo>
                    <a:pt x="29421" y="62686"/>
                    <a:pt x="28915" y="64491"/>
                    <a:pt x="28250" y="66169"/>
                  </a:cubicBezTo>
                  <a:cubicBezTo>
                    <a:pt x="27838" y="67214"/>
                    <a:pt x="26698" y="67943"/>
                    <a:pt x="25526" y="67943"/>
                  </a:cubicBezTo>
                  <a:cubicBezTo>
                    <a:pt x="25209" y="67943"/>
                    <a:pt x="24893" y="67689"/>
                    <a:pt x="24576" y="67658"/>
                  </a:cubicBezTo>
                  <a:cubicBezTo>
                    <a:pt x="24259" y="67658"/>
                    <a:pt x="24038" y="67658"/>
                    <a:pt x="23753" y="67816"/>
                  </a:cubicBezTo>
                  <a:cubicBezTo>
                    <a:pt x="23468" y="67974"/>
                    <a:pt x="23404" y="68386"/>
                    <a:pt x="23214" y="68513"/>
                  </a:cubicBezTo>
                  <a:cubicBezTo>
                    <a:pt x="23103" y="68718"/>
                    <a:pt x="22937" y="68821"/>
                    <a:pt x="22712" y="68821"/>
                  </a:cubicBezTo>
                  <a:cubicBezTo>
                    <a:pt x="22486" y="68821"/>
                    <a:pt x="22201" y="68718"/>
                    <a:pt x="21853" y="68513"/>
                  </a:cubicBezTo>
                  <a:cubicBezTo>
                    <a:pt x="21584" y="68626"/>
                    <a:pt x="21342" y="68683"/>
                    <a:pt x="21128" y="68683"/>
                  </a:cubicBezTo>
                  <a:cubicBezTo>
                    <a:pt x="20687" y="68683"/>
                    <a:pt x="20366" y="68443"/>
                    <a:pt x="20174" y="67974"/>
                  </a:cubicBezTo>
                  <a:cubicBezTo>
                    <a:pt x="19857" y="67594"/>
                    <a:pt x="19636" y="67088"/>
                    <a:pt x="19414" y="66613"/>
                  </a:cubicBezTo>
                  <a:cubicBezTo>
                    <a:pt x="18527" y="64681"/>
                    <a:pt x="18052" y="62591"/>
                    <a:pt x="17451" y="60564"/>
                  </a:cubicBezTo>
                  <a:cubicBezTo>
                    <a:pt x="16912" y="58854"/>
                    <a:pt x="16215" y="57080"/>
                    <a:pt x="16469" y="55243"/>
                  </a:cubicBezTo>
                  <a:cubicBezTo>
                    <a:pt x="16754" y="53248"/>
                    <a:pt x="17767" y="51221"/>
                    <a:pt x="18464" y="49321"/>
                  </a:cubicBezTo>
                  <a:cubicBezTo>
                    <a:pt x="19097" y="49068"/>
                    <a:pt x="19731" y="48720"/>
                    <a:pt x="20364" y="48371"/>
                  </a:cubicBezTo>
                  <a:close/>
                  <a:moveTo>
                    <a:pt x="25590" y="50936"/>
                  </a:moveTo>
                  <a:cubicBezTo>
                    <a:pt x="28250" y="53977"/>
                    <a:pt x="31417" y="56858"/>
                    <a:pt x="34900" y="58854"/>
                  </a:cubicBezTo>
                  <a:lnTo>
                    <a:pt x="34932" y="58854"/>
                  </a:lnTo>
                  <a:cubicBezTo>
                    <a:pt x="35217" y="60754"/>
                    <a:pt x="35597" y="62654"/>
                    <a:pt x="35344" y="64586"/>
                  </a:cubicBezTo>
                  <a:cubicBezTo>
                    <a:pt x="35154" y="66296"/>
                    <a:pt x="34489" y="66929"/>
                    <a:pt x="33285" y="67943"/>
                  </a:cubicBezTo>
                  <a:cubicBezTo>
                    <a:pt x="32873" y="68323"/>
                    <a:pt x="32493" y="68608"/>
                    <a:pt x="32240" y="69146"/>
                  </a:cubicBezTo>
                  <a:cubicBezTo>
                    <a:pt x="31702" y="70349"/>
                    <a:pt x="32177" y="70666"/>
                    <a:pt x="30783" y="71331"/>
                  </a:cubicBezTo>
                  <a:cubicBezTo>
                    <a:pt x="30142" y="71626"/>
                    <a:pt x="29576" y="71721"/>
                    <a:pt x="28988" y="71721"/>
                  </a:cubicBezTo>
                  <a:cubicBezTo>
                    <a:pt x="28501" y="71721"/>
                    <a:pt x="28000" y="71656"/>
                    <a:pt x="27426" y="71585"/>
                  </a:cubicBezTo>
                  <a:cubicBezTo>
                    <a:pt x="25526" y="71331"/>
                    <a:pt x="23689" y="70824"/>
                    <a:pt x="22169" y="69684"/>
                  </a:cubicBezTo>
                  <a:cubicBezTo>
                    <a:pt x="22518" y="69653"/>
                    <a:pt x="22898" y="69526"/>
                    <a:pt x="23309" y="69241"/>
                  </a:cubicBezTo>
                  <a:cubicBezTo>
                    <a:pt x="24499" y="68475"/>
                    <a:pt x="24749" y="68263"/>
                    <a:pt x="24949" y="68263"/>
                  </a:cubicBezTo>
                  <a:cubicBezTo>
                    <a:pt x="25138" y="68263"/>
                    <a:pt x="25282" y="68452"/>
                    <a:pt x="26128" y="68544"/>
                  </a:cubicBezTo>
                  <a:cubicBezTo>
                    <a:pt x="26212" y="68553"/>
                    <a:pt x="26293" y="68558"/>
                    <a:pt x="26370" y="68558"/>
                  </a:cubicBezTo>
                  <a:cubicBezTo>
                    <a:pt x="26846" y="68558"/>
                    <a:pt x="27203" y="68387"/>
                    <a:pt x="27585" y="68006"/>
                  </a:cubicBezTo>
                  <a:cubicBezTo>
                    <a:pt x="28788" y="66898"/>
                    <a:pt x="29263" y="64617"/>
                    <a:pt x="29580" y="63097"/>
                  </a:cubicBezTo>
                  <a:cubicBezTo>
                    <a:pt x="29897" y="61292"/>
                    <a:pt x="29833" y="59487"/>
                    <a:pt x="29010" y="57809"/>
                  </a:cubicBezTo>
                  <a:cubicBezTo>
                    <a:pt x="27806" y="55497"/>
                    <a:pt x="25621" y="53913"/>
                    <a:pt x="24576" y="51475"/>
                  </a:cubicBezTo>
                  <a:cubicBezTo>
                    <a:pt x="24798" y="51443"/>
                    <a:pt x="24988" y="51380"/>
                    <a:pt x="25209" y="51253"/>
                  </a:cubicBezTo>
                  <a:cubicBezTo>
                    <a:pt x="25241" y="51221"/>
                    <a:pt x="25241" y="51221"/>
                    <a:pt x="25241" y="51221"/>
                  </a:cubicBezTo>
                  <a:cubicBezTo>
                    <a:pt x="26476" y="53122"/>
                    <a:pt x="27870" y="54927"/>
                    <a:pt x="29358" y="56637"/>
                  </a:cubicBezTo>
                  <a:cubicBezTo>
                    <a:pt x="29373" y="56652"/>
                    <a:pt x="29389" y="56658"/>
                    <a:pt x="29405" y="56658"/>
                  </a:cubicBezTo>
                  <a:cubicBezTo>
                    <a:pt x="29457" y="56658"/>
                    <a:pt x="29502" y="56590"/>
                    <a:pt x="29453" y="56542"/>
                  </a:cubicBezTo>
                  <a:cubicBezTo>
                    <a:pt x="28028" y="54800"/>
                    <a:pt x="26666" y="52995"/>
                    <a:pt x="25336" y="51158"/>
                  </a:cubicBezTo>
                  <a:cubicBezTo>
                    <a:pt x="25431" y="51095"/>
                    <a:pt x="25526" y="51031"/>
                    <a:pt x="25590" y="50936"/>
                  </a:cubicBezTo>
                  <a:close/>
                  <a:moveTo>
                    <a:pt x="17704" y="50208"/>
                  </a:moveTo>
                  <a:cubicBezTo>
                    <a:pt x="17672" y="50240"/>
                    <a:pt x="17641" y="50271"/>
                    <a:pt x="17641" y="50335"/>
                  </a:cubicBezTo>
                  <a:cubicBezTo>
                    <a:pt x="15709" y="52615"/>
                    <a:pt x="13809" y="54927"/>
                    <a:pt x="12732" y="57777"/>
                  </a:cubicBezTo>
                  <a:cubicBezTo>
                    <a:pt x="12712" y="57816"/>
                    <a:pt x="12741" y="57843"/>
                    <a:pt x="12773" y="57843"/>
                  </a:cubicBezTo>
                  <a:cubicBezTo>
                    <a:pt x="12793" y="57843"/>
                    <a:pt x="12815" y="57833"/>
                    <a:pt x="12827" y="57809"/>
                  </a:cubicBezTo>
                  <a:cubicBezTo>
                    <a:pt x="14189" y="55275"/>
                    <a:pt x="15709" y="53058"/>
                    <a:pt x="17451" y="50810"/>
                  </a:cubicBezTo>
                  <a:lnTo>
                    <a:pt x="17451" y="50810"/>
                  </a:lnTo>
                  <a:cubicBezTo>
                    <a:pt x="17197" y="51411"/>
                    <a:pt x="16944" y="52045"/>
                    <a:pt x="16722" y="52678"/>
                  </a:cubicBezTo>
                  <a:cubicBezTo>
                    <a:pt x="16722" y="52623"/>
                    <a:pt x="16690" y="52589"/>
                    <a:pt x="16657" y="52589"/>
                  </a:cubicBezTo>
                  <a:cubicBezTo>
                    <a:pt x="16633" y="52589"/>
                    <a:pt x="16609" y="52607"/>
                    <a:pt x="16595" y="52647"/>
                  </a:cubicBezTo>
                  <a:cubicBezTo>
                    <a:pt x="15740" y="54990"/>
                    <a:pt x="15012" y="57429"/>
                    <a:pt x="14600" y="59930"/>
                  </a:cubicBezTo>
                  <a:cubicBezTo>
                    <a:pt x="14600" y="59962"/>
                    <a:pt x="14624" y="59978"/>
                    <a:pt x="14652" y="59978"/>
                  </a:cubicBezTo>
                  <a:cubicBezTo>
                    <a:pt x="14680" y="59978"/>
                    <a:pt x="14711" y="59962"/>
                    <a:pt x="14727" y="59930"/>
                  </a:cubicBezTo>
                  <a:cubicBezTo>
                    <a:pt x="15202" y="57967"/>
                    <a:pt x="15677" y="56003"/>
                    <a:pt x="16279" y="54072"/>
                  </a:cubicBezTo>
                  <a:lnTo>
                    <a:pt x="16279" y="54072"/>
                  </a:lnTo>
                  <a:cubicBezTo>
                    <a:pt x="16120" y="54642"/>
                    <a:pt x="16025" y="55212"/>
                    <a:pt x="15994" y="55782"/>
                  </a:cubicBezTo>
                  <a:cubicBezTo>
                    <a:pt x="15835" y="58094"/>
                    <a:pt x="16976" y="60500"/>
                    <a:pt x="17609" y="62654"/>
                  </a:cubicBezTo>
                  <a:cubicBezTo>
                    <a:pt x="17989" y="63826"/>
                    <a:pt x="18559" y="66042"/>
                    <a:pt x="19477" y="67689"/>
                  </a:cubicBezTo>
                  <a:cubicBezTo>
                    <a:pt x="18939" y="69146"/>
                    <a:pt x="18591" y="69684"/>
                    <a:pt x="16754" y="70159"/>
                  </a:cubicBezTo>
                  <a:cubicBezTo>
                    <a:pt x="16599" y="70195"/>
                    <a:pt x="16481" y="70199"/>
                    <a:pt x="16371" y="70199"/>
                  </a:cubicBezTo>
                  <a:cubicBezTo>
                    <a:pt x="16334" y="70199"/>
                    <a:pt x="16299" y="70199"/>
                    <a:pt x="16263" y="70199"/>
                  </a:cubicBezTo>
                  <a:cubicBezTo>
                    <a:pt x="16120" y="70199"/>
                    <a:pt x="15978" y="70207"/>
                    <a:pt x="15772" y="70286"/>
                  </a:cubicBezTo>
                  <a:cubicBezTo>
                    <a:pt x="14649" y="70764"/>
                    <a:pt x="14337" y="72433"/>
                    <a:pt x="13149" y="72433"/>
                  </a:cubicBezTo>
                  <a:cubicBezTo>
                    <a:pt x="12763" y="72433"/>
                    <a:pt x="12284" y="72257"/>
                    <a:pt x="11655" y="71806"/>
                  </a:cubicBezTo>
                  <a:cubicBezTo>
                    <a:pt x="9502" y="70286"/>
                    <a:pt x="8203" y="66074"/>
                    <a:pt x="7918" y="63572"/>
                  </a:cubicBezTo>
                  <a:cubicBezTo>
                    <a:pt x="7190" y="57334"/>
                    <a:pt x="13270" y="53470"/>
                    <a:pt x="17704" y="50208"/>
                  </a:cubicBezTo>
                  <a:close/>
                  <a:moveTo>
                    <a:pt x="5910" y="0"/>
                  </a:moveTo>
                  <a:cubicBezTo>
                    <a:pt x="5894" y="0"/>
                    <a:pt x="5877" y="4"/>
                    <a:pt x="5860" y="13"/>
                  </a:cubicBezTo>
                  <a:cubicBezTo>
                    <a:pt x="5543" y="44"/>
                    <a:pt x="5290" y="235"/>
                    <a:pt x="5131" y="520"/>
                  </a:cubicBezTo>
                  <a:cubicBezTo>
                    <a:pt x="5100" y="583"/>
                    <a:pt x="5131" y="646"/>
                    <a:pt x="5163" y="710"/>
                  </a:cubicBezTo>
                  <a:cubicBezTo>
                    <a:pt x="5100" y="773"/>
                    <a:pt x="5100" y="868"/>
                    <a:pt x="5163" y="931"/>
                  </a:cubicBezTo>
                  <a:cubicBezTo>
                    <a:pt x="11212" y="6125"/>
                    <a:pt x="15614" y="13060"/>
                    <a:pt x="17356" y="20883"/>
                  </a:cubicBezTo>
                  <a:cubicBezTo>
                    <a:pt x="18211" y="24620"/>
                    <a:pt x="18686" y="28483"/>
                    <a:pt x="19161" y="32283"/>
                  </a:cubicBezTo>
                  <a:cubicBezTo>
                    <a:pt x="19446" y="34437"/>
                    <a:pt x="19351" y="36400"/>
                    <a:pt x="18876" y="38522"/>
                  </a:cubicBezTo>
                  <a:cubicBezTo>
                    <a:pt x="18559" y="39884"/>
                    <a:pt x="18306" y="41119"/>
                    <a:pt x="18559" y="42481"/>
                  </a:cubicBezTo>
                  <a:cubicBezTo>
                    <a:pt x="18591" y="42544"/>
                    <a:pt x="18622" y="42576"/>
                    <a:pt x="18654" y="42576"/>
                  </a:cubicBezTo>
                  <a:cubicBezTo>
                    <a:pt x="18527" y="42766"/>
                    <a:pt x="18369" y="42924"/>
                    <a:pt x="18242" y="43114"/>
                  </a:cubicBezTo>
                  <a:cubicBezTo>
                    <a:pt x="18179" y="43178"/>
                    <a:pt x="18116" y="43241"/>
                    <a:pt x="18052" y="43336"/>
                  </a:cubicBezTo>
                  <a:cubicBezTo>
                    <a:pt x="18052" y="43336"/>
                    <a:pt x="18052" y="43304"/>
                    <a:pt x="18021" y="43304"/>
                  </a:cubicBezTo>
                  <a:cubicBezTo>
                    <a:pt x="15868" y="42542"/>
                    <a:pt x="13525" y="41795"/>
                    <a:pt x="11194" y="41795"/>
                  </a:cubicBezTo>
                  <a:cubicBezTo>
                    <a:pt x="10232" y="41795"/>
                    <a:pt x="9273" y="41922"/>
                    <a:pt x="8330" y="42227"/>
                  </a:cubicBezTo>
                  <a:cubicBezTo>
                    <a:pt x="6968" y="42702"/>
                    <a:pt x="5860" y="43526"/>
                    <a:pt x="4973" y="44634"/>
                  </a:cubicBezTo>
                  <a:cubicBezTo>
                    <a:pt x="3389" y="46629"/>
                    <a:pt x="2249" y="48561"/>
                    <a:pt x="96" y="49986"/>
                  </a:cubicBezTo>
                  <a:cubicBezTo>
                    <a:pt x="1" y="50018"/>
                    <a:pt x="33" y="50145"/>
                    <a:pt x="96" y="50176"/>
                  </a:cubicBezTo>
                  <a:cubicBezTo>
                    <a:pt x="96" y="50208"/>
                    <a:pt x="96" y="50271"/>
                    <a:pt x="128" y="50303"/>
                  </a:cubicBezTo>
                  <a:cubicBezTo>
                    <a:pt x="1489" y="52235"/>
                    <a:pt x="3738" y="53312"/>
                    <a:pt x="5955" y="54072"/>
                  </a:cubicBezTo>
                  <a:cubicBezTo>
                    <a:pt x="6748" y="54349"/>
                    <a:pt x="7602" y="54456"/>
                    <a:pt x="8470" y="54456"/>
                  </a:cubicBezTo>
                  <a:cubicBezTo>
                    <a:pt x="9682" y="54456"/>
                    <a:pt x="10923" y="54248"/>
                    <a:pt x="12067" y="54008"/>
                  </a:cubicBezTo>
                  <a:lnTo>
                    <a:pt x="12067" y="54008"/>
                  </a:lnTo>
                  <a:cubicBezTo>
                    <a:pt x="8583" y="57239"/>
                    <a:pt x="6208" y="61134"/>
                    <a:pt x="8077" y="66549"/>
                  </a:cubicBezTo>
                  <a:cubicBezTo>
                    <a:pt x="8710" y="68386"/>
                    <a:pt x="9565" y="70159"/>
                    <a:pt x="10832" y="71616"/>
                  </a:cubicBezTo>
                  <a:cubicBezTo>
                    <a:pt x="11399" y="72269"/>
                    <a:pt x="12144" y="73175"/>
                    <a:pt x="13067" y="73175"/>
                  </a:cubicBezTo>
                  <a:cubicBezTo>
                    <a:pt x="13175" y="73175"/>
                    <a:pt x="13285" y="73163"/>
                    <a:pt x="13397" y="73136"/>
                  </a:cubicBezTo>
                  <a:cubicBezTo>
                    <a:pt x="13967" y="72978"/>
                    <a:pt x="14284" y="72503"/>
                    <a:pt x="14664" y="72091"/>
                  </a:cubicBezTo>
                  <a:cubicBezTo>
                    <a:pt x="15139" y="71553"/>
                    <a:pt x="15614" y="70888"/>
                    <a:pt x="16342" y="70603"/>
                  </a:cubicBezTo>
                  <a:cubicBezTo>
                    <a:pt x="16478" y="70554"/>
                    <a:pt x="16619" y="70541"/>
                    <a:pt x="16764" y="70541"/>
                  </a:cubicBezTo>
                  <a:cubicBezTo>
                    <a:pt x="16929" y="70541"/>
                    <a:pt x="17098" y="70558"/>
                    <a:pt x="17267" y="70558"/>
                  </a:cubicBezTo>
                  <a:cubicBezTo>
                    <a:pt x="17435" y="70558"/>
                    <a:pt x="17603" y="70542"/>
                    <a:pt x="17767" y="70476"/>
                  </a:cubicBezTo>
                  <a:cubicBezTo>
                    <a:pt x="18907" y="70064"/>
                    <a:pt x="19287" y="69019"/>
                    <a:pt x="19604" y="67943"/>
                  </a:cubicBezTo>
                  <a:cubicBezTo>
                    <a:pt x="20111" y="68766"/>
                    <a:pt x="20681" y="69368"/>
                    <a:pt x="21378" y="69589"/>
                  </a:cubicBezTo>
                  <a:cubicBezTo>
                    <a:pt x="21409" y="69621"/>
                    <a:pt x="21409" y="69653"/>
                    <a:pt x="21409" y="69653"/>
                  </a:cubicBezTo>
                  <a:cubicBezTo>
                    <a:pt x="23119" y="71173"/>
                    <a:pt x="25178" y="71743"/>
                    <a:pt x="27395" y="72028"/>
                  </a:cubicBezTo>
                  <a:cubicBezTo>
                    <a:pt x="28076" y="72117"/>
                    <a:pt x="28959" y="72296"/>
                    <a:pt x="29792" y="72296"/>
                  </a:cubicBezTo>
                  <a:cubicBezTo>
                    <a:pt x="30741" y="72296"/>
                    <a:pt x="31627" y="72064"/>
                    <a:pt x="32082" y="71204"/>
                  </a:cubicBezTo>
                  <a:cubicBezTo>
                    <a:pt x="32367" y="70698"/>
                    <a:pt x="32272" y="70033"/>
                    <a:pt x="32557" y="69526"/>
                  </a:cubicBezTo>
                  <a:cubicBezTo>
                    <a:pt x="33032" y="68608"/>
                    <a:pt x="33918" y="68196"/>
                    <a:pt x="34584" y="67499"/>
                  </a:cubicBezTo>
                  <a:cubicBezTo>
                    <a:pt x="35154" y="66929"/>
                    <a:pt x="35439" y="66232"/>
                    <a:pt x="35629" y="65472"/>
                  </a:cubicBezTo>
                  <a:cubicBezTo>
                    <a:pt x="36104" y="63446"/>
                    <a:pt x="35819" y="60944"/>
                    <a:pt x="35122" y="58980"/>
                  </a:cubicBezTo>
                  <a:lnTo>
                    <a:pt x="35122" y="58980"/>
                  </a:lnTo>
                  <a:cubicBezTo>
                    <a:pt x="36590" y="59762"/>
                    <a:pt x="38287" y="60360"/>
                    <a:pt x="39951" y="60360"/>
                  </a:cubicBezTo>
                  <a:cubicBezTo>
                    <a:pt x="41052" y="60360"/>
                    <a:pt x="42138" y="60098"/>
                    <a:pt x="43134" y="59455"/>
                  </a:cubicBezTo>
                  <a:cubicBezTo>
                    <a:pt x="44591" y="58537"/>
                    <a:pt x="46333" y="56637"/>
                    <a:pt x="47283" y="55180"/>
                  </a:cubicBezTo>
                  <a:cubicBezTo>
                    <a:pt x="47695" y="54578"/>
                    <a:pt x="47821" y="54198"/>
                    <a:pt x="47283" y="53597"/>
                  </a:cubicBezTo>
                  <a:cubicBezTo>
                    <a:pt x="46269" y="52488"/>
                    <a:pt x="44338" y="52108"/>
                    <a:pt x="43071" y="51221"/>
                  </a:cubicBezTo>
                  <a:cubicBezTo>
                    <a:pt x="41709" y="50240"/>
                    <a:pt x="40569" y="49036"/>
                    <a:pt x="39112" y="48181"/>
                  </a:cubicBezTo>
                  <a:cubicBezTo>
                    <a:pt x="39556" y="47896"/>
                    <a:pt x="39999" y="47516"/>
                    <a:pt x="40379" y="47073"/>
                  </a:cubicBezTo>
                  <a:cubicBezTo>
                    <a:pt x="41202" y="46186"/>
                    <a:pt x="41836" y="45141"/>
                    <a:pt x="42691" y="44254"/>
                  </a:cubicBezTo>
                  <a:cubicBezTo>
                    <a:pt x="43419" y="43526"/>
                    <a:pt x="44306" y="42956"/>
                    <a:pt x="44971" y="42196"/>
                  </a:cubicBezTo>
                  <a:cubicBezTo>
                    <a:pt x="46269" y="40707"/>
                    <a:pt x="46238" y="38839"/>
                    <a:pt x="44971" y="37794"/>
                  </a:cubicBezTo>
                  <a:cubicBezTo>
                    <a:pt x="44939" y="37762"/>
                    <a:pt x="44908" y="37699"/>
                    <a:pt x="44844" y="37699"/>
                  </a:cubicBezTo>
                  <a:cubicBezTo>
                    <a:pt x="44464" y="37445"/>
                    <a:pt x="43989" y="37255"/>
                    <a:pt x="43451" y="37129"/>
                  </a:cubicBezTo>
                  <a:cubicBezTo>
                    <a:pt x="43174" y="37076"/>
                    <a:pt x="42900" y="37053"/>
                    <a:pt x="42630" y="37053"/>
                  </a:cubicBezTo>
                  <a:cubicBezTo>
                    <a:pt x="40954" y="37053"/>
                    <a:pt x="39396" y="37955"/>
                    <a:pt x="37814" y="38364"/>
                  </a:cubicBezTo>
                  <a:cubicBezTo>
                    <a:pt x="35850" y="38902"/>
                    <a:pt x="33855" y="38871"/>
                    <a:pt x="32050" y="39821"/>
                  </a:cubicBezTo>
                  <a:cubicBezTo>
                    <a:pt x="32050" y="39852"/>
                    <a:pt x="32018" y="39852"/>
                    <a:pt x="32018" y="39852"/>
                  </a:cubicBezTo>
                  <a:cubicBezTo>
                    <a:pt x="31638" y="39662"/>
                    <a:pt x="31227" y="39504"/>
                    <a:pt x="30815" y="39409"/>
                  </a:cubicBezTo>
                  <a:cubicBezTo>
                    <a:pt x="29516" y="39061"/>
                    <a:pt x="28155" y="39187"/>
                    <a:pt x="26825" y="39124"/>
                  </a:cubicBezTo>
                  <a:cubicBezTo>
                    <a:pt x="25938" y="39092"/>
                    <a:pt x="24956" y="38839"/>
                    <a:pt x="24038" y="38839"/>
                  </a:cubicBezTo>
                  <a:cubicBezTo>
                    <a:pt x="24006" y="38807"/>
                    <a:pt x="24006" y="38807"/>
                    <a:pt x="23974" y="38776"/>
                  </a:cubicBezTo>
                  <a:cubicBezTo>
                    <a:pt x="21979" y="37509"/>
                    <a:pt x="21758" y="34817"/>
                    <a:pt x="21283" y="32695"/>
                  </a:cubicBezTo>
                  <a:cubicBezTo>
                    <a:pt x="20871" y="30795"/>
                    <a:pt x="20427" y="28895"/>
                    <a:pt x="19984" y="26995"/>
                  </a:cubicBezTo>
                  <a:cubicBezTo>
                    <a:pt x="19161" y="23416"/>
                    <a:pt x="18496" y="19774"/>
                    <a:pt x="17482" y="16259"/>
                  </a:cubicBezTo>
                  <a:cubicBezTo>
                    <a:pt x="17229" y="15404"/>
                    <a:pt x="16944" y="14581"/>
                    <a:pt x="16627" y="13757"/>
                  </a:cubicBezTo>
                  <a:lnTo>
                    <a:pt x="16627" y="13757"/>
                  </a:lnTo>
                  <a:cubicBezTo>
                    <a:pt x="17704" y="15024"/>
                    <a:pt x="19287" y="15879"/>
                    <a:pt x="20364" y="17209"/>
                  </a:cubicBezTo>
                  <a:cubicBezTo>
                    <a:pt x="22106" y="19331"/>
                    <a:pt x="24513" y="20566"/>
                    <a:pt x="26920" y="21864"/>
                  </a:cubicBezTo>
                  <a:cubicBezTo>
                    <a:pt x="28376" y="24303"/>
                    <a:pt x="27205" y="27343"/>
                    <a:pt x="28408" y="29940"/>
                  </a:cubicBezTo>
                  <a:cubicBezTo>
                    <a:pt x="29833" y="32948"/>
                    <a:pt x="32968" y="34500"/>
                    <a:pt x="34615" y="37319"/>
                  </a:cubicBezTo>
                  <a:cubicBezTo>
                    <a:pt x="34584" y="37319"/>
                    <a:pt x="34584" y="37350"/>
                    <a:pt x="34584" y="37382"/>
                  </a:cubicBezTo>
                  <a:cubicBezTo>
                    <a:pt x="34510" y="37504"/>
                    <a:pt x="34607" y="37645"/>
                    <a:pt x="34712" y="37645"/>
                  </a:cubicBezTo>
                  <a:cubicBezTo>
                    <a:pt x="34744" y="37645"/>
                    <a:pt x="34776" y="37633"/>
                    <a:pt x="34805" y="37604"/>
                  </a:cubicBezTo>
                  <a:cubicBezTo>
                    <a:pt x="34817" y="37610"/>
                    <a:pt x="34830" y="37612"/>
                    <a:pt x="34842" y="37612"/>
                  </a:cubicBezTo>
                  <a:cubicBezTo>
                    <a:pt x="34899" y="37612"/>
                    <a:pt x="34958" y="37561"/>
                    <a:pt x="34932" y="37509"/>
                  </a:cubicBezTo>
                  <a:cubicBezTo>
                    <a:pt x="34932" y="37477"/>
                    <a:pt x="34932" y="37477"/>
                    <a:pt x="34932" y="37477"/>
                  </a:cubicBezTo>
                  <a:cubicBezTo>
                    <a:pt x="36990" y="34469"/>
                    <a:pt x="40189" y="30415"/>
                    <a:pt x="37940" y="26741"/>
                  </a:cubicBezTo>
                  <a:cubicBezTo>
                    <a:pt x="35858" y="23403"/>
                    <a:pt x="31465" y="21605"/>
                    <a:pt x="27626" y="21605"/>
                  </a:cubicBezTo>
                  <a:cubicBezTo>
                    <a:pt x="27495" y="21605"/>
                    <a:pt x="27365" y="21607"/>
                    <a:pt x="27236" y="21611"/>
                  </a:cubicBezTo>
                  <a:cubicBezTo>
                    <a:pt x="27173" y="21548"/>
                    <a:pt x="27110" y="21516"/>
                    <a:pt x="27046" y="21516"/>
                  </a:cubicBezTo>
                  <a:cubicBezTo>
                    <a:pt x="25399" y="20503"/>
                    <a:pt x="23499" y="19679"/>
                    <a:pt x="22011" y="18444"/>
                  </a:cubicBezTo>
                  <a:lnTo>
                    <a:pt x="22011" y="18444"/>
                  </a:lnTo>
                  <a:cubicBezTo>
                    <a:pt x="22266" y="18520"/>
                    <a:pt x="22528" y="18552"/>
                    <a:pt x="22794" y="18552"/>
                  </a:cubicBezTo>
                  <a:cubicBezTo>
                    <a:pt x="23755" y="18552"/>
                    <a:pt x="24774" y="18133"/>
                    <a:pt x="25716" y="17811"/>
                  </a:cubicBezTo>
                  <a:cubicBezTo>
                    <a:pt x="26310" y="17597"/>
                    <a:pt x="26897" y="17520"/>
                    <a:pt x="27479" y="17520"/>
                  </a:cubicBezTo>
                  <a:cubicBezTo>
                    <a:pt x="28966" y="17520"/>
                    <a:pt x="30419" y="18023"/>
                    <a:pt x="31877" y="18023"/>
                  </a:cubicBezTo>
                  <a:cubicBezTo>
                    <a:pt x="32461" y="18023"/>
                    <a:pt x="33046" y="17942"/>
                    <a:pt x="33633" y="17716"/>
                  </a:cubicBezTo>
                  <a:lnTo>
                    <a:pt x="33633" y="17747"/>
                  </a:lnTo>
                  <a:cubicBezTo>
                    <a:pt x="33982" y="19268"/>
                    <a:pt x="35502" y="19869"/>
                    <a:pt x="36927" y="19964"/>
                  </a:cubicBezTo>
                  <a:cubicBezTo>
                    <a:pt x="36961" y="19965"/>
                    <a:pt x="36994" y="19966"/>
                    <a:pt x="37028" y="19966"/>
                  </a:cubicBezTo>
                  <a:cubicBezTo>
                    <a:pt x="37901" y="19966"/>
                    <a:pt x="38637" y="19577"/>
                    <a:pt x="39461" y="19394"/>
                  </a:cubicBezTo>
                  <a:cubicBezTo>
                    <a:pt x="40015" y="19268"/>
                    <a:pt x="40561" y="19220"/>
                    <a:pt x="41103" y="19220"/>
                  </a:cubicBezTo>
                  <a:cubicBezTo>
                    <a:pt x="41646" y="19220"/>
                    <a:pt x="42184" y="19268"/>
                    <a:pt x="42722" y="19331"/>
                  </a:cubicBezTo>
                  <a:cubicBezTo>
                    <a:pt x="42881" y="19553"/>
                    <a:pt x="43007" y="19774"/>
                    <a:pt x="43198" y="19996"/>
                  </a:cubicBezTo>
                  <a:cubicBezTo>
                    <a:pt x="43546" y="20503"/>
                    <a:pt x="43926" y="20883"/>
                    <a:pt x="44528" y="21073"/>
                  </a:cubicBezTo>
                  <a:cubicBezTo>
                    <a:pt x="44718" y="21136"/>
                    <a:pt x="44900" y="21144"/>
                    <a:pt x="45082" y="21144"/>
                  </a:cubicBezTo>
                  <a:cubicBezTo>
                    <a:pt x="45143" y="21144"/>
                    <a:pt x="45203" y="21143"/>
                    <a:pt x="45264" y="21143"/>
                  </a:cubicBezTo>
                  <a:cubicBezTo>
                    <a:pt x="45386" y="21143"/>
                    <a:pt x="45509" y="21147"/>
                    <a:pt x="45636" y="21168"/>
                  </a:cubicBezTo>
                  <a:cubicBezTo>
                    <a:pt x="46934" y="21358"/>
                    <a:pt x="47695" y="21738"/>
                    <a:pt x="48486" y="22688"/>
                  </a:cubicBezTo>
                  <a:cubicBezTo>
                    <a:pt x="48486" y="22751"/>
                    <a:pt x="48518" y="22783"/>
                    <a:pt x="48550" y="22814"/>
                  </a:cubicBezTo>
                  <a:lnTo>
                    <a:pt x="48581" y="22814"/>
                  </a:lnTo>
                  <a:cubicBezTo>
                    <a:pt x="48609" y="22852"/>
                    <a:pt x="48645" y="22867"/>
                    <a:pt x="48681" y="22867"/>
                  </a:cubicBezTo>
                  <a:cubicBezTo>
                    <a:pt x="48769" y="22867"/>
                    <a:pt x="48857" y="22777"/>
                    <a:pt x="48835" y="22688"/>
                  </a:cubicBezTo>
                  <a:cubicBezTo>
                    <a:pt x="48835" y="22688"/>
                    <a:pt x="48835" y="22688"/>
                    <a:pt x="48835" y="22656"/>
                  </a:cubicBezTo>
                  <a:cubicBezTo>
                    <a:pt x="49310" y="18919"/>
                    <a:pt x="48138" y="14676"/>
                    <a:pt x="44401" y="13060"/>
                  </a:cubicBezTo>
                  <a:cubicBezTo>
                    <a:pt x="43643" y="12736"/>
                    <a:pt x="42851" y="12590"/>
                    <a:pt x="42051" y="12590"/>
                  </a:cubicBezTo>
                  <a:cubicBezTo>
                    <a:pt x="38872" y="12590"/>
                    <a:pt x="35569" y="14888"/>
                    <a:pt x="33823" y="17367"/>
                  </a:cubicBezTo>
                  <a:cubicBezTo>
                    <a:pt x="33777" y="17321"/>
                    <a:pt x="33731" y="17292"/>
                    <a:pt x="33672" y="17292"/>
                  </a:cubicBezTo>
                  <a:cubicBezTo>
                    <a:pt x="33650" y="17292"/>
                    <a:pt x="33627" y="17296"/>
                    <a:pt x="33602" y="17304"/>
                  </a:cubicBezTo>
                  <a:cubicBezTo>
                    <a:pt x="33076" y="17528"/>
                    <a:pt x="32559" y="17611"/>
                    <a:pt x="32047" y="17611"/>
                  </a:cubicBezTo>
                  <a:cubicBezTo>
                    <a:pt x="30614" y="17611"/>
                    <a:pt x="29215" y="16964"/>
                    <a:pt x="27739" y="16964"/>
                  </a:cubicBezTo>
                  <a:cubicBezTo>
                    <a:pt x="27583" y="16964"/>
                    <a:pt x="27426" y="16971"/>
                    <a:pt x="27268" y="16987"/>
                  </a:cubicBezTo>
                  <a:cubicBezTo>
                    <a:pt x="25785" y="17126"/>
                    <a:pt x="24268" y="18232"/>
                    <a:pt x="22804" y="18232"/>
                  </a:cubicBezTo>
                  <a:cubicBezTo>
                    <a:pt x="22267" y="18232"/>
                    <a:pt x="21737" y="18083"/>
                    <a:pt x="21219" y="17684"/>
                  </a:cubicBezTo>
                  <a:cubicBezTo>
                    <a:pt x="21092" y="17526"/>
                    <a:pt x="20934" y="17367"/>
                    <a:pt x="20807" y="17177"/>
                  </a:cubicBezTo>
                  <a:cubicBezTo>
                    <a:pt x="19287" y="15214"/>
                    <a:pt x="16786" y="14232"/>
                    <a:pt x="15740" y="11889"/>
                  </a:cubicBezTo>
                  <a:cubicBezTo>
                    <a:pt x="15740" y="11857"/>
                    <a:pt x="15740" y="11857"/>
                    <a:pt x="15709" y="11857"/>
                  </a:cubicBezTo>
                  <a:cubicBezTo>
                    <a:pt x="13397" y="7360"/>
                    <a:pt x="9818" y="3528"/>
                    <a:pt x="6113" y="108"/>
                  </a:cubicBezTo>
                  <a:cubicBezTo>
                    <a:pt x="6081" y="76"/>
                    <a:pt x="6050" y="76"/>
                    <a:pt x="6018" y="76"/>
                  </a:cubicBezTo>
                  <a:cubicBezTo>
                    <a:pt x="5995" y="30"/>
                    <a:pt x="5955" y="0"/>
                    <a:pt x="59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09144" y="1884087"/>
              <a:ext cx="24263" cy="92899"/>
            </a:xfrm>
            <a:custGeom>
              <a:avLst/>
              <a:gdLst/>
              <a:ahLst/>
              <a:cxnLst/>
              <a:rect l="l" t="t" r="r" b="b"/>
              <a:pathLst>
                <a:path w="824" h="3155" extrusionOk="0">
                  <a:moveTo>
                    <a:pt x="760" y="1"/>
                  </a:moveTo>
                  <a:cubicBezTo>
                    <a:pt x="742" y="1"/>
                    <a:pt x="729" y="11"/>
                    <a:pt x="729" y="35"/>
                  </a:cubicBezTo>
                  <a:cubicBezTo>
                    <a:pt x="317" y="1017"/>
                    <a:pt x="63" y="2030"/>
                    <a:pt x="0" y="3107"/>
                  </a:cubicBezTo>
                  <a:cubicBezTo>
                    <a:pt x="0" y="3139"/>
                    <a:pt x="24" y="3155"/>
                    <a:pt x="48" y="3155"/>
                  </a:cubicBezTo>
                  <a:cubicBezTo>
                    <a:pt x="71" y="3155"/>
                    <a:pt x="95" y="3139"/>
                    <a:pt x="95" y="3107"/>
                  </a:cubicBezTo>
                  <a:cubicBezTo>
                    <a:pt x="222" y="2062"/>
                    <a:pt x="412" y="1049"/>
                    <a:pt x="824" y="67"/>
                  </a:cubicBezTo>
                  <a:cubicBezTo>
                    <a:pt x="824" y="28"/>
                    <a:pt x="787" y="1"/>
                    <a:pt x="76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81871" y="1959228"/>
              <a:ext cx="6566" cy="33538"/>
            </a:xfrm>
            <a:custGeom>
              <a:avLst/>
              <a:gdLst/>
              <a:ahLst/>
              <a:cxnLst/>
              <a:rect l="l" t="t" r="r" b="b"/>
              <a:pathLst>
                <a:path w="223" h="1139" extrusionOk="0">
                  <a:moveTo>
                    <a:pt x="107" y="1"/>
                  </a:moveTo>
                  <a:cubicBezTo>
                    <a:pt x="87" y="1"/>
                    <a:pt x="64" y="17"/>
                    <a:pt x="64" y="48"/>
                  </a:cubicBezTo>
                  <a:cubicBezTo>
                    <a:pt x="0" y="397"/>
                    <a:pt x="32" y="777"/>
                    <a:pt x="159" y="1125"/>
                  </a:cubicBezTo>
                  <a:cubicBezTo>
                    <a:pt x="168" y="1134"/>
                    <a:pt x="177" y="1138"/>
                    <a:pt x="186" y="1138"/>
                  </a:cubicBezTo>
                  <a:cubicBezTo>
                    <a:pt x="206" y="1138"/>
                    <a:pt x="222" y="1116"/>
                    <a:pt x="222" y="1093"/>
                  </a:cubicBezTo>
                  <a:cubicBezTo>
                    <a:pt x="95" y="745"/>
                    <a:pt x="64" y="397"/>
                    <a:pt x="127" y="48"/>
                  </a:cubicBezTo>
                  <a:cubicBezTo>
                    <a:pt x="143" y="17"/>
                    <a:pt x="127" y="1"/>
                    <a:pt x="1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90312" y="1501361"/>
              <a:ext cx="180763" cy="253139"/>
            </a:xfrm>
            <a:custGeom>
              <a:avLst/>
              <a:gdLst/>
              <a:ahLst/>
              <a:cxnLst/>
              <a:rect l="l" t="t" r="r" b="b"/>
              <a:pathLst>
                <a:path w="6139" h="8597" extrusionOk="0">
                  <a:moveTo>
                    <a:pt x="6069" y="1"/>
                  </a:moveTo>
                  <a:cubicBezTo>
                    <a:pt x="6062" y="1"/>
                    <a:pt x="6055" y="3"/>
                    <a:pt x="6049" y="9"/>
                  </a:cubicBezTo>
                  <a:cubicBezTo>
                    <a:pt x="3515" y="2289"/>
                    <a:pt x="728" y="5076"/>
                    <a:pt x="0" y="8560"/>
                  </a:cubicBezTo>
                  <a:cubicBezTo>
                    <a:pt x="0" y="8578"/>
                    <a:pt x="32" y="8596"/>
                    <a:pt x="58" y="8596"/>
                  </a:cubicBezTo>
                  <a:cubicBezTo>
                    <a:pt x="78" y="8596"/>
                    <a:pt x="95" y="8586"/>
                    <a:pt x="95" y="8560"/>
                  </a:cubicBezTo>
                  <a:cubicBezTo>
                    <a:pt x="887" y="5171"/>
                    <a:pt x="3674" y="2384"/>
                    <a:pt x="6112" y="104"/>
                  </a:cubicBezTo>
                  <a:cubicBezTo>
                    <a:pt x="6138" y="52"/>
                    <a:pt x="6101" y="1"/>
                    <a:pt x="606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50374" y="1968326"/>
              <a:ext cx="9364" cy="46818"/>
            </a:xfrm>
            <a:custGeom>
              <a:avLst/>
              <a:gdLst/>
              <a:ahLst/>
              <a:cxnLst/>
              <a:rect l="l" t="t" r="r" b="b"/>
              <a:pathLst>
                <a:path w="318" h="1590" extrusionOk="0">
                  <a:moveTo>
                    <a:pt x="254" y="1"/>
                  </a:moveTo>
                  <a:cubicBezTo>
                    <a:pt x="239" y="1"/>
                    <a:pt x="223" y="9"/>
                    <a:pt x="223" y="24"/>
                  </a:cubicBezTo>
                  <a:cubicBezTo>
                    <a:pt x="254" y="531"/>
                    <a:pt x="159" y="1038"/>
                    <a:pt x="1" y="1545"/>
                  </a:cubicBezTo>
                  <a:cubicBezTo>
                    <a:pt x="1" y="1567"/>
                    <a:pt x="33" y="1589"/>
                    <a:pt x="51" y="1589"/>
                  </a:cubicBezTo>
                  <a:cubicBezTo>
                    <a:pt x="59" y="1589"/>
                    <a:pt x="64" y="1585"/>
                    <a:pt x="64" y="1576"/>
                  </a:cubicBezTo>
                  <a:cubicBezTo>
                    <a:pt x="254" y="1070"/>
                    <a:pt x="318" y="531"/>
                    <a:pt x="286" y="24"/>
                  </a:cubicBezTo>
                  <a:cubicBezTo>
                    <a:pt x="286" y="9"/>
                    <a:pt x="270" y="1"/>
                    <a:pt x="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68044" y="1607124"/>
              <a:ext cx="61864" cy="149168"/>
            </a:xfrm>
            <a:custGeom>
              <a:avLst/>
              <a:gdLst/>
              <a:ahLst/>
              <a:cxnLst/>
              <a:rect l="l" t="t" r="r" b="b"/>
              <a:pathLst>
                <a:path w="2101" h="5066" extrusionOk="0">
                  <a:moveTo>
                    <a:pt x="2050" y="0"/>
                  </a:moveTo>
                  <a:cubicBezTo>
                    <a:pt x="2038" y="0"/>
                    <a:pt x="2025" y="8"/>
                    <a:pt x="2015" y="27"/>
                  </a:cubicBezTo>
                  <a:cubicBezTo>
                    <a:pt x="1129" y="1579"/>
                    <a:pt x="464" y="3258"/>
                    <a:pt x="20" y="4999"/>
                  </a:cubicBezTo>
                  <a:cubicBezTo>
                    <a:pt x="1" y="5039"/>
                    <a:pt x="29" y="5066"/>
                    <a:pt x="62" y="5066"/>
                  </a:cubicBezTo>
                  <a:cubicBezTo>
                    <a:pt x="82" y="5066"/>
                    <a:pt x="103" y="5055"/>
                    <a:pt x="115" y="5031"/>
                  </a:cubicBezTo>
                  <a:cubicBezTo>
                    <a:pt x="622" y="3321"/>
                    <a:pt x="1287" y="1674"/>
                    <a:pt x="2079" y="59"/>
                  </a:cubicBezTo>
                  <a:cubicBezTo>
                    <a:pt x="2101" y="37"/>
                    <a:pt x="2077" y="0"/>
                    <a:pt x="205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44615" y="1580624"/>
              <a:ext cx="121078" cy="200844"/>
            </a:xfrm>
            <a:custGeom>
              <a:avLst/>
              <a:gdLst/>
              <a:ahLst/>
              <a:cxnLst/>
              <a:rect l="l" t="t" r="r" b="b"/>
              <a:pathLst>
                <a:path w="4112" h="6821" extrusionOk="0">
                  <a:moveTo>
                    <a:pt x="4055" y="0"/>
                  </a:moveTo>
                  <a:cubicBezTo>
                    <a:pt x="4045" y="0"/>
                    <a:pt x="4034" y="3"/>
                    <a:pt x="4022" y="9"/>
                  </a:cubicBezTo>
                  <a:cubicBezTo>
                    <a:pt x="1995" y="1782"/>
                    <a:pt x="602" y="4126"/>
                    <a:pt x="0" y="6754"/>
                  </a:cubicBezTo>
                  <a:cubicBezTo>
                    <a:pt x="0" y="6794"/>
                    <a:pt x="24" y="6821"/>
                    <a:pt x="50" y="6821"/>
                  </a:cubicBezTo>
                  <a:cubicBezTo>
                    <a:pt x="66" y="6821"/>
                    <a:pt x="83" y="6810"/>
                    <a:pt x="95" y="6786"/>
                  </a:cubicBezTo>
                  <a:cubicBezTo>
                    <a:pt x="855" y="4189"/>
                    <a:pt x="2154" y="1972"/>
                    <a:pt x="4086" y="72"/>
                  </a:cubicBezTo>
                  <a:cubicBezTo>
                    <a:pt x="4111" y="47"/>
                    <a:pt x="4095" y="0"/>
                    <a:pt x="405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74546" y="610712"/>
              <a:ext cx="5065" cy="5477"/>
            </a:xfrm>
            <a:custGeom>
              <a:avLst/>
              <a:gdLst/>
              <a:ahLst/>
              <a:cxnLst/>
              <a:rect l="l" t="t" r="r" b="b"/>
              <a:pathLst>
                <a:path w="172" h="186" extrusionOk="0">
                  <a:moveTo>
                    <a:pt x="15" y="0"/>
                  </a:moveTo>
                  <a:cubicBezTo>
                    <a:pt x="8" y="0"/>
                    <a:pt x="1" y="14"/>
                    <a:pt x="22" y="14"/>
                  </a:cubicBezTo>
                  <a:cubicBezTo>
                    <a:pt x="22" y="4"/>
                    <a:pt x="18" y="0"/>
                    <a:pt x="15" y="0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54" y="78"/>
                    <a:pt x="85" y="141"/>
                    <a:pt x="149" y="173"/>
                  </a:cubicBezTo>
                  <a:cubicBezTo>
                    <a:pt x="149" y="182"/>
                    <a:pt x="151" y="186"/>
                    <a:pt x="154" y="186"/>
                  </a:cubicBezTo>
                  <a:cubicBezTo>
                    <a:pt x="162" y="186"/>
                    <a:pt x="171" y="163"/>
                    <a:pt x="149" y="141"/>
                  </a:cubicBezTo>
                  <a:cubicBezTo>
                    <a:pt x="117" y="109"/>
                    <a:pt x="85" y="46"/>
                    <a:pt x="22" y="14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2847701654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141160" y="863240"/>
            <a:ext cx="123480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1141160" y="2218720"/>
            <a:ext cx="12348000" cy="5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/>
            </a:lvl1pPr>
            <a:lvl2pPr marL="1463040" lvl="1" indent="-50800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1920"/>
            </a:lvl2pPr>
            <a:lvl3pPr marL="2194560" lvl="2" indent="-50800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■"/>
              <a:defRPr sz="1920"/>
            </a:lvl3pPr>
            <a:lvl4pPr marL="2926080" lvl="3" indent="-50800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●"/>
              <a:defRPr sz="1920"/>
            </a:lvl4pPr>
            <a:lvl5pPr marL="3657600" lvl="4" indent="-50800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1920"/>
            </a:lvl5pPr>
            <a:lvl6pPr marL="4389120" lvl="5" indent="-50800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■"/>
              <a:defRPr sz="1920"/>
            </a:lvl6pPr>
            <a:lvl7pPr marL="5120640" lvl="6" indent="-50800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●"/>
              <a:defRPr sz="1920"/>
            </a:lvl7pPr>
            <a:lvl8pPr marL="5852160" lvl="7" indent="-50800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1920"/>
            </a:lvl8pPr>
            <a:lvl9pPr marL="6583680" lvl="8" indent="-508000">
              <a:spcBef>
                <a:spcPts val="2560"/>
              </a:spcBef>
              <a:spcAft>
                <a:spcPts val="2560"/>
              </a:spcAft>
              <a:buClr>
                <a:srgbClr val="313C42"/>
              </a:buClr>
              <a:buSzPts val="1400"/>
              <a:buFont typeface="Montserrat"/>
              <a:buChar char="■"/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72150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10800" y="2186480"/>
            <a:ext cx="62784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7282920" y="3568819"/>
            <a:ext cx="5881920" cy="57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7282920" y="4107000"/>
            <a:ext cx="50404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3"/>
          </p:nvPr>
        </p:nvSpPr>
        <p:spPr>
          <a:xfrm>
            <a:off x="7282920" y="5593291"/>
            <a:ext cx="5881920" cy="57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4"/>
          </p:nvPr>
        </p:nvSpPr>
        <p:spPr>
          <a:xfrm>
            <a:off x="7282920" y="6154240"/>
            <a:ext cx="50404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39033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141160" y="556971"/>
            <a:ext cx="12348000" cy="66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059070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141160" y="3632080"/>
            <a:ext cx="8718720" cy="1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1141160" y="5559040"/>
            <a:ext cx="7088640" cy="182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4864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880"/>
            </a:lvl1pPr>
            <a:lvl2pPr marL="1463040" lvl="1" indent="-548640">
              <a:spcBef>
                <a:spcPts val="2560"/>
              </a:spcBef>
              <a:spcAft>
                <a:spcPts val="0"/>
              </a:spcAft>
              <a:buSzPts val="1800"/>
              <a:buChar char="○"/>
              <a:defRPr sz="2880"/>
            </a:lvl2pPr>
            <a:lvl3pPr marL="2194560" lvl="2" indent="-548640">
              <a:spcBef>
                <a:spcPts val="2560"/>
              </a:spcBef>
              <a:spcAft>
                <a:spcPts val="0"/>
              </a:spcAft>
              <a:buSzPts val="1800"/>
              <a:buChar char="■"/>
              <a:defRPr sz="2880"/>
            </a:lvl3pPr>
            <a:lvl4pPr marL="2926080" lvl="3" indent="-548640">
              <a:spcBef>
                <a:spcPts val="2560"/>
              </a:spcBef>
              <a:spcAft>
                <a:spcPts val="0"/>
              </a:spcAft>
              <a:buSzPts val="1800"/>
              <a:buChar char="●"/>
              <a:defRPr sz="2880"/>
            </a:lvl4pPr>
            <a:lvl5pPr marL="3657600" lvl="4" indent="-548640">
              <a:spcBef>
                <a:spcPts val="2560"/>
              </a:spcBef>
              <a:spcAft>
                <a:spcPts val="0"/>
              </a:spcAft>
              <a:buSzPts val="1800"/>
              <a:buChar char="○"/>
              <a:defRPr sz="2880"/>
            </a:lvl5pPr>
            <a:lvl6pPr marL="4389120" lvl="5" indent="-548640">
              <a:spcBef>
                <a:spcPts val="2560"/>
              </a:spcBef>
              <a:spcAft>
                <a:spcPts val="0"/>
              </a:spcAft>
              <a:buSzPts val="1800"/>
              <a:buChar char="■"/>
              <a:defRPr sz="2880"/>
            </a:lvl6pPr>
            <a:lvl7pPr marL="5120640" lvl="6" indent="-548640">
              <a:spcBef>
                <a:spcPts val="2560"/>
              </a:spcBef>
              <a:spcAft>
                <a:spcPts val="0"/>
              </a:spcAft>
              <a:buSzPts val="1800"/>
              <a:buChar char="●"/>
              <a:defRPr sz="2880"/>
            </a:lvl7pPr>
            <a:lvl8pPr marL="5852160" lvl="7" indent="-548640">
              <a:spcBef>
                <a:spcPts val="2560"/>
              </a:spcBef>
              <a:spcAft>
                <a:spcPts val="0"/>
              </a:spcAft>
              <a:buSzPts val="1800"/>
              <a:buChar char="○"/>
              <a:defRPr sz="2880"/>
            </a:lvl8pPr>
            <a:lvl9pPr marL="6583680" lvl="8" indent="-548640">
              <a:spcBef>
                <a:spcPts val="2560"/>
              </a:spcBef>
              <a:spcAft>
                <a:spcPts val="2560"/>
              </a:spcAft>
              <a:buSzPts val="1800"/>
              <a:buChar char="■"/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599041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141160" y="4141600"/>
            <a:ext cx="12348000" cy="1631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1pPr>
            <a:lvl2pPr lvl="1" algn="r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2pPr>
            <a:lvl3pPr lvl="2" algn="r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3pPr>
            <a:lvl4pPr lvl="3" algn="r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4pPr>
            <a:lvl5pPr lvl="4" algn="r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5pPr>
            <a:lvl6pPr lvl="5" algn="r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6pPr>
            <a:lvl7pPr lvl="6" algn="r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7pPr>
            <a:lvl8pPr lvl="7" algn="r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8pPr>
            <a:lvl9pPr lvl="8" algn="r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61" name="Google Shape;61;p8"/>
          <p:cNvGrpSpPr/>
          <p:nvPr/>
        </p:nvGrpSpPr>
        <p:grpSpPr>
          <a:xfrm>
            <a:off x="6519494" y="-12"/>
            <a:ext cx="8324053" cy="2921758"/>
            <a:chOff x="4074683" y="-8"/>
            <a:chExt cx="5202533" cy="1826099"/>
          </a:xfrm>
        </p:grpSpPr>
        <p:sp>
          <p:nvSpPr>
            <p:cNvPr id="62" name="Google Shape;62;p8"/>
            <p:cNvSpPr/>
            <p:nvPr/>
          </p:nvSpPr>
          <p:spPr>
            <a:xfrm rot="-5400000" flipH="1">
              <a:off x="4493878" y="1125397"/>
              <a:ext cx="578319" cy="517624"/>
            </a:xfrm>
            <a:custGeom>
              <a:avLst/>
              <a:gdLst/>
              <a:ahLst/>
              <a:cxnLst/>
              <a:rect l="l" t="t" r="r" b="b"/>
              <a:pathLst>
                <a:path w="19066" h="17065" extrusionOk="0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" name="Google Shape;63;p8"/>
            <p:cNvSpPr/>
            <p:nvPr/>
          </p:nvSpPr>
          <p:spPr>
            <a:xfrm rot="-5400000" flipH="1">
              <a:off x="4564460" y="832333"/>
              <a:ext cx="1941" cy="1001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" name="Google Shape;64;p8"/>
            <p:cNvSpPr/>
            <p:nvPr/>
          </p:nvSpPr>
          <p:spPr>
            <a:xfrm rot="-5400000" flipH="1">
              <a:off x="4157257" y="108779"/>
              <a:ext cx="1345853" cy="1128278"/>
            </a:xfrm>
            <a:custGeom>
              <a:avLst/>
              <a:gdLst/>
              <a:ahLst/>
              <a:cxnLst/>
              <a:rect l="l" t="t" r="r" b="b"/>
              <a:pathLst>
                <a:path w="44370" h="37197" extrusionOk="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" name="Google Shape;65;p8"/>
            <p:cNvSpPr/>
            <p:nvPr/>
          </p:nvSpPr>
          <p:spPr>
            <a:xfrm rot="-5400000" flipH="1">
              <a:off x="6728542" y="92737"/>
              <a:ext cx="1072679" cy="1610231"/>
            </a:xfrm>
            <a:custGeom>
              <a:avLst/>
              <a:gdLst/>
              <a:ahLst/>
              <a:cxnLst/>
              <a:rect l="l" t="t" r="r" b="b"/>
              <a:pathLst>
                <a:path w="35364" h="53086" extrusionOk="0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6" name="Google Shape;66;p8"/>
            <p:cNvSpPr/>
            <p:nvPr/>
          </p:nvSpPr>
          <p:spPr>
            <a:xfrm rot="-5400000" flipH="1">
              <a:off x="5548266" y="109013"/>
              <a:ext cx="965089" cy="1281123"/>
            </a:xfrm>
            <a:custGeom>
              <a:avLst/>
              <a:gdLst/>
              <a:ahLst/>
              <a:cxnLst/>
              <a:rect l="l" t="t" r="r" b="b"/>
              <a:pathLst>
                <a:path w="31817" h="42236" extrusionOk="0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7" name="Google Shape;67;p8"/>
            <p:cNvSpPr/>
            <p:nvPr/>
          </p:nvSpPr>
          <p:spPr>
            <a:xfrm rot="-5400000" flipH="1">
              <a:off x="7898582" y="1188608"/>
              <a:ext cx="673412" cy="601554"/>
            </a:xfrm>
            <a:custGeom>
              <a:avLst/>
              <a:gdLst/>
              <a:ahLst/>
              <a:cxnLst/>
              <a:rect l="l" t="t" r="r" b="b"/>
              <a:pathLst>
                <a:path w="22201" h="19832" extrusionOk="0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" name="Google Shape;68;p8"/>
            <p:cNvSpPr/>
            <p:nvPr/>
          </p:nvSpPr>
          <p:spPr>
            <a:xfrm rot="-5400000" flipH="1">
              <a:off x="8152169" y="799924"/>
              <a:ext cx="971" cy="1456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9" name="Google Shape;69;p8"/>
            <p:cNvSpPr/>
            <p:nvPr/>
          </p:nvSpPr>
          <p:spPr>
            <a:xfrm rot="-5400000" flipH="1">
              <a:off x="7691400" y="142705"/>
              <a:ext cx="1533156" cy="1324590"/>
            </a:xfrm>
            <a:custGeom>
              <a:avLst/>
              <a:gdLst/>
              <a:ahLst/>
              <a:cxnLst/>
              <a:rect l="l" t="t" r="r" b="b"/>
              <a:pathLst>
                <a:path w="50545" h="43669" extrusionOk="0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0" name="Google Shape;70;p8"/>
            <p:cNvSpPr/>
            <p:nvPr/>
          </p:nvSpPr>
          <p:spPr>
            <a:xfrm rot="-5400000" flipH="1">
              <a:off x="4702856" y="459717"/>
              <a:ext cx="1056663" cy="682876"/>
            </a:xfrm>
            <a:custGeom>
              <a:avLst/>
              <a:gdLst/>
              <a:ahLst/>
              <a:cxnLst/>
              <a:rect l="l" t="t" r="r" b="b"/>
              <a:pathLst>
                <a:path w="34836" h="22513" extrusionOk="0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1" name="Google Shape;71;p8"/>
            <p:cNvSpPr/>
            <p:nvPr/>
          </p:nvSpPr>
          <p:spPr>
            <a:xfrm rot="-5400000" flipH="1">
              <a:off x="3793152" y="451652"/>
              <a:ext cx="1651210" cy="1088148"/>
            </a:xfrm>
            <a:custGeom>
              <a:avLst/>
              <a:gdLst/>
              <a:ahLst/>
              <a:cxnLst/>
              <a:rect l="l" t="t" r="r" b="b"/>
              <a:pathLst>
                <a:path w="54437" h="35874" extrusionOk="0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2" name="Google Shape;72;p8"/>
            <p:cNvSpPr/>
            <p:nvPr/>
          </p:nvSpPr>
          <p:spPr>
            <a:xfrm rot="-5400000" flipH="1">
              <a:off x="6917619" y="445348"/>
              <a:ext cx="899177" cy="942127"/>
            </a:xfrm>
            <a:custGeom>
              <a:avLst/>
              <a:gdLst/>
              <a:ahLst/>
              <a:cxnLst/>
              <a:rect l="l" t="t" r="r" b="b"/>
              <a:pathLst>
                <a:path w="29644" h="31060" extrusionOk="0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" name="Google Shape;73;p8"/>
            <p:cNvSpPr/>
            <p:nvPr/>
          </p:nvSpPr>
          <p:spPr>
            <a:xfrm rot="-5400000" flipH="1">
              <a:off x="5826334" y="12235"/>
              <a:ext cx="1069827" cy="1687033"/>
            </a:xfrm>
            <a:custGeom>
              <a:avLst/>
              <a:gdLst/>
              <a:ahLst/>
              <a:cxnLst/>
              <a:rect l="l" t="t" r="r" b="b"/>
              <a:pathLst>
                <a:path w="35270" h="55618" extrusionOk="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" name="Google Shape;74;p8"/>
            <p:cNvSpPr/>
            <p:nvPr/>
          </p:nvSpPr>
          <p:spPr>
            <a:xfrm rot="-5400000" flipH="1">
              <a:off x="6020521" y="769517"/>
              <a:ext cx="145778" cy="156182"/>
            </a:xfrm>
            <a:custGeom>
              <a:avLst/>
              <a:gdLst/>
              <a:ahLst/>
              <a:cxnLst/>
              <a:rect l="l" t="t" r="r" b="b"/>
              <a:pathLst>
                <a:path w="4806" h="5149" extrusionOk="0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5" name="Google Shape;75;p8"/>
            <p:cNvSpPr/>
            <p:nvPr/>
          </p:nvSpPr>
          <p:spPr>
            <a:xfrm rot="-5400000" flipH="1">
              <a:off x="5766497" y="765662"/>
              <a:ext cx="310483" cy="447617"/>
            </a:xfrm>
            <a:custGeom>
              <a:avLst/>
              <a:gdLst/>
              <a:ahLst/>
              <a:cxnLst/>
              <a:rect l="l" t="t" r="r" b="b"/>
              <a:pathLst>
                <a:path w="10236" h="14757" extrusionOk="0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6" name="Google Shape;76;p8"/>
            <p:cNvSpPr/>
            <p:nvPr/>
          </p:nvSpPr>
          <p:spPr>
            <a:xfrm rot="-5400000" flipH="1">
              <a:off x="5775597" y="790747"/>
              <a:ext cx="346518" cy="485047"/>
            </a:xfrm>
            <a:custGeom>
              <a:avLst/>
              <a:gdLst/>
              <a:ahLst/>
              <a:cxnLst/>
              <a:rect l="l" t="t" r="r" b="b"/>
              <a:pathLst>
                <a:path w="11424" h="15991" extrusionOk="0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" name="Google Shape;77;p8"/>
            <p:cNvSpPr/>
            <p:nvPr/>
          </p:nvSpPr>
          <p:spPr>
            <a:xfrm rot="-5400000" flipH="1">
              <a:off x="8085824" y="735874"/>
              <a:ext cx="138498" cy="456110"/>
            </a:xfrm>
            <a:custGeom>
              <a:avLst/>
              <a:gdLst/>
              <a:ahLst/>
              <a:cxnLst/>
              <a:rect l="l" t="t" r="r" b="b"/>
              <a:pathLst>
                <a:path w="4566" h="15037" extrusionOk="0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" name="Google Shape;78;p8"/>
            <p:cNvSpPr/>
            <p:nvPr/>
          </p:nvSpPr>
          <p:spPr>
            <a:xfrm rot="-5400000" flipH="1">
              <a:off x="8006284" y="325045"/>
              <a:ext cx="990811" cy="1551052"/>
            </a:xfrm>
            <a:custGeom>
              <a:avLst/>
              <a:gdLst/>
              <a:ahLst/>
              <a:cxnLst/>
              <a:rect l="l" t="t" r="r" b="b"/>
              <a:pathLst>
                <a:path w="32665" h="51135" extrusionOk="0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79" name="Google Shape;79;p8"/>
          <p:cNvGrpSpPr/>
          <p:nvPr/>
        </p:nvGrpSpPr>
        <p:grpSpPr>
          <a:xfrm>
            <a:off x="-939530" y="3191962"/>
            <a:ext cx="6250019" cy="6159282"/>
            <a:chOff x="-587206" y="1994976"/>
            <a:chExt cx="3906262" cy="3849551"/>
          </a:xfrm>
        </p:grpSpPr>
        <p:sp>
          <p:nvSpPr>
            <p:cNvPr id="80" name="Google Shape;80;p8"/>
            <p:cNvSpPr/>
            <p:nvPr/>
          </p:nvSpPr>
          <p:spPr>
            <a:xfrm>
              <a:off x="-587206" y="1994976"/>
              <a:ext cx="3906262" cy="3849551"/>
            </a:xfrm>
            <a:custGeom>
              <a:avLst/>
              <a:gdLst/>
              <a:ahLst/>
              <a:cxnLst/>
              <a:rect l="l" t="t" r="r" b="b"/>
              <a:pathLst>
                <a:path w="132663" h="130737" extrusionOk="0">
                  <a:moveTo>
                    <a:pt x="64904" y="1"/>
                  </a:moveTo>
                  <a:cubicBezTo>
                    <a:pt x="64077" y="1"/>
                    <a:pt x="63291" y="31"/>
                    <a:pt x="62578" y="92"/>
                  </a:cubicBezTo>
                  <a:cubicBezTo>
                    <a:pt x="61153" y="219"/>
                    <a:pt x="60457" y="472"/>
                    <a:pt x="60203" y="2024"/>
                  </a:cubicBezTo>
                  <a:cubicBezTo>
                    <a:pt x="59728" y="4937"/>
                    <a:pt x="61533" y="8357"/>
                    <a:pt x="61692" y="11334"/>
                  </a:cubicBezTo>
                  <a:cubicBezTo>
                    <a:pt x="61850" y="14596"/>
                    <a:pt x="61407" y="17826"/>
                    <a:pt x="61850" y="21088"/>
                  </a:cubicBezTo>
                  <a:cubicBezTo>
                    <a:pt x="60868" y="20740"/>
                    <a:pt x="59823" y="20550"/>
                    <a:pt x="58652" y="20455"/>
                  </a:cubicBezTo>
                  <a:cubicBezTo>
                    <a:pt x="58129" y="20420"/>
                    <a:pt x="57609" y="20408"/>
                    <a:pt x="57089" y="20408"/>
                  </a:cubicBezTo>
                  <a:cubicBezTo>
                    <a:pt x="55979" y="20408"/>
                    <a:pt x="54873" y="20462"/>
                    <a:pt x="53764" y="20462"/>
                  </a:cubicBezTo>
                  <a:cubicBezTo>
                    <a:pt x="53031" y="20462"/>
                    <a:pt x="52296" y="20439"/>
                    <a:pt x="51558" y="20360"/>
                  </a:cubicBezTo>
                  <a:cubicBezTo>
                    <a:pt x="49594" y="20138"/>
                    <a:pt x="47662" y="19473"/>
                    <a:pt x="45667" y="19378"/>
                  </a:cubicBezTo>
                  <a:cubicBezTo>
                    <a:pt x="45542" y="19373"/>
                    <a:pt x="45417" y="19370"/>
                    <a:pt x="45293" y="19370"/>
                  </a:cubicBezTo>
                  <a:cubicBezTo>
                    <a:pt x="41653" y="19370"/>
                    <a:pt x="39017" y="21605"/>
                    <a:pt x="39017" y="24699"/>
                  </a:cubicBezTo>
                  <a:cubicBezTo>
                    <a:pt x="38953" y="24794"/>
                    <a:pt x="38953" y="24920"/>
                    <a:pt x="39017" y="25015"/>
                  </a:cubicBezTo>
                  <a:cubicBezTo>
                    <a:pt x="39048" y="25902"/>
                    <a:pt x="39302" y="26852"/>
                    <a:pt x="39840" y="27834"/>
                  </a:cubicBezTo>
                  <a:cubicBezTo>
                    <a:pt x="41645" y="31317"/>
                    <a:pt x="45541" y="32711"/>
                    <a:pt x="48549" y="34959"/>
                  </a:cubicBezTo>
                  <a:cubicBezTo>
                    <a:pt x="51684" y="37303"/>
                    <a:pt x="54091" y="40375"/>
                    <a:pt x="57733" y="41990"/>
                  </a:cubicBezTo>
                  <a:cubicBezTo>
                    <a:pt x="57765" y="42021"/>
                    <a:pt x="57765" y="42021"/>
                    <a:pt x="57796" y="42021"/>
                  </a:cubicBezTo>
                  <a:cubicBezTo>
                    <a:pt x="57986" y="42845"/>
                    <a:pt x="58240" y="43668"/>
                    <a:pt x="58588" y="44397"/>
                  </a:cubicBezTo>
                  <a:cubicBezTo>
                    <a:pt x="59665" y="46803"/>
                    <a:pt x="61470" y="48767"/>
                    <a:pt x="62990" y="50857"/>
                  </a:cubicBezTo>
                  <a:cubicBezTo>
                    <a:pt x="64004" y="52282"/>
                    <a:pt x="64827" y="54056"/>
                    <a:pt x="65935" y="55512"/>
                  </a:cubicBezTo>
                  <a:cubicBezTo>
                    <a:pt x="65904" y="55544"/>
                    <a:pt x="65904" y="55576"/>
                    <a:pt x="65904" y="55639"/>
                  </a:cubicBezTo>
                  <a:cubicBezTo>
                    <a:pt x="66410" y="60231"/>
                    <a:pt x="62578" y="63778"/>
                    <a:pt x="59950" y="67103"/>
                  </a:cubicBezTo>
                  <a:cubicBezTo>
                    <a:pt x="57575" y="70048"/>
                    <a:pt x="55200" y="72994"/>
                    <a:pt x="52856" y="75971"/>
                  </a:cubicBezTo>
                  <a:cubicBezTo>
                    <a:pt x="48391" y="81544"/>
                    <a:pt x="43672" y="86991"/>
                    <a:pt x="39523" y="92818"/>
                  </a:cubicBezTo>
                  <a:cubicBezTo>
                    <a:pt x="38542" y="94212"/>
                    <a:pt x="37623" y="95669"/>
                    <a:pt x="36800" y="97157"/>
                  </a:cubicBezTo>
                  <a:cubicBezTo>
                    <a:pt x="37402" y="93958"/>
                    <a:pt x="36832" y="90507"/>
                    <a:pt x="37497" y="87245"/>
                  </a:cubicBezTo>
                  <a:cubicBezTo>
                    <a:pt x="38605" y="82019"/>
                    <a:pt x="37560" y="76857"/>
                    <a:pt x="36610" y="71569"/>
                  </a:cubicBezTo>
                  <a:cubicBezTo>
                    <a:pt x="38573" y="66438"/>
                    <a:pt x="44622" y="64506"/>
                    <a:pt x="47092" y="59534"/>
                  </a:cubicBezTo>
                  <a:cubicBezTo>
                    <a:pt x="49974" y="53739"/>
                    <a:pt x="48549" y="47057"/>
                    <a:pt x="50798" y="41135"/>
                  </a:cubicBezTo>
                  <a:lnTo>
                    <a:pt x="50956" y="41135"/>
                  </a:lnTo>
                  <a:cubicBezTo>
                    <a:pt x="51336" y="41071"/>
                    <a:pt x="51336" y="40533"/>
                    <a:pt x="51019" y="40470"/>
                  </a:cubicBezTo>
                  <a:cubicBezTo>
                    <a:pt x="51000" y="40395"/>
                    <a:pt x="50926" y="40331"/>
                    <a:pt x="50842" y="40331"/>
                  </a:cubicBezTo>
                  <a:cubicBezTo>
                    <a:pt x="50785" y="40331"/>
                    <a:pt x="50722" y="40361"/>
                    <a:pt x="50671" y="40438"/>
                  </a:cubicBezTo>
                  <a:lnTo>
                    <a:pt x="50639" y="40470"/>
                  </a:lnTo>
                  <a:cubicBezTo>
                    <a:pt x="43609" y="40945"/>
                    <a:pt x="33506" y="40945"/>
                    <a:pt x="30719" y="48830"/>
                  </a:cubicBezTo>
                  <a:cubicBezTo>
                    <a:pt x="28059" y="56304"/>
                    <a:pt x="30941" y="65583"/>
                    <a:pt x="35850" y="71442"/>
                  </a:cubicBezTo>
                  <a:cubicBezTo>
                    <a:pt x="35818" y="71600"/>
                    <a:pt x="35881" y="71727"/>
                    <a:pt x="35945" y="71822"/>
                  </a:cubicBezTo>
                  <a:cubicBezTo>
                    <a:pt x="36388" y="75591"/>
                    <a:pt x="37433" y="79454"/>
                    <a:pt x="37338" y="83254"/>
                  </a:cubicBezTo>
                  <a:cubicBezTo>
                    <a:pt x="36483" y="81038"/>
                    <a:pt x="34013" y="79676"/>
                    <a:pt x="31891" y="78346"/>
                  </a:cubicBezTo>
                  <a:cubicBezTo>
                    <a:pt x="27141" y="75369"/>
                    <a:pt x="26887" y="69162"/>
                    <a:pt x="22232" y="66343"/>
                  </a:cubicBezTo>
                  <a:cubicBezTo>
                    <a:pt x="22232" y="66343"/>
                    <a:pt x="22264" y="66312"/>
                    <a:pt x="22264" y="66312"/>
                  </a:cubicBezTo>
                  <a:cubicBezTo>
                    <a:pt x="24164" y="63936"/>
                    <a:pt x="23246" y="60864"/>
                    <a:pt x="21567" y="58584"/>
                  </a:cubicBezTo>
                  <a:cubicBezTo>
                    <a:pt x="20554" y="57128"/>
                    <a:pt x="19002" y="56463"/>
                    <a:pt x="17640" y="55354"/>
                  </a:cubicBezTo>
                  <a:cubicBezTo>
                    <a:pt x="15962" y="53992"/>
                    <a:pt x="14727" y="52282"/>
                    <a:pt x="13618" y="50477"/>
                  </a:cubicBezTo>
                  <a:cubicBezTo>
                    <a:pt x="13776" y="49970"/>
                    <a:pt x="13935" y="49495"/>
                    <a:pt x="14061" y="48957"/>
                  </a:cubicBezTo>
                  <a:cubicBezTo>
                    <a:pt x="14378" y="47785"/>
                    <a:pt x="14537" y="46772"/>
                    <a:pt x="14093" y="45600"/>
                  </a:cubicBezTo>
                  <a:cubicBezTo>
                    <a:pt x="13808" y="44903"/>
                    <a:pt x="13238" y="44428"/>
                    <a:pt x="12858" y="43763"/>
                  </a:cubicBezTo>
                  <a:cubicBezTo>
                    <a:pt x="11623" y="41546"/>
                    <a:pt x="11243" y="39931"/>
                    <a:pt x="11781" y="37588"/>
                  </a:cubicBezTo>
                  <a:cubicBezTo>
                    <a:pt x="11845" y="37493"/>
                    <a:pt x="11876" y="37430"/>
                    <a:pt x="11845" y="37334"/>
                  </a:cubicBezTo>
                  <a:cubicBezTo>
                    <a:pt x="11845" y="37303"/>
                    <a:pt x="11845" y="37303"/>
                    <a:pt x="11845" y="37271"/>
                  </a:cubicBezTo>
                  <a:cubicBezTo>
                    <a:pt x="11887" y="37079"/>
                    <a:pt x="11715" y="36945"/>
                    <a:pt x="11559" y="36945"/>
                  </a:cubicBezTo>
                  <a:cubicBezTo>
                    <a:pt x="11483" y="36945"/>
                    <a:pt x="11411" y="36977"/>
                    <a:pt x="11370" y="37049"/>
                  </a:cubicBezTo>
                  <a:cubicBezTo>
                    <a:pt x="11338" y="37049"/>
                    <a:pt x="11306" y="37081"/>
                    <a:pt x="11275" y="37081"/>
                  </a:cubicBezTo>
                  <a:cubicBezTo>
                    <a:pt x="5036" y="40913"/>
                    <a:pt x="0" y="47817"/>
                    <a:pt x="2059" y="55481"/>
                  </a:cubicBezTo>
                  <a:cubicBezTo>
                    <a:pt x="4051" y="62846"/>
                    <a:pt x="13121" y="66528"/>
                    <a:pt x="20356" y="66528"/>
                  </a:cubicBezTo>
                  <a:cubicBezTo>
                    <a:pt x="20711" y="66528"/>
                    <a:pt x="21063" y="66519"/>
                    <a:pt x="21409" y="66502"/>
                  </a:cubicBezTo>
                  <a:cubicBezTo>
                    <a:pt x="21409" y="66628"/>
                    <a:pt x="21472" y="66755"/>
                    <a:pt x="21599" y="66850"/>
                  </a:cubicBezTo>
                  <a:cubicBezTo>
                    <a:pt x="25621" y="69067"/>
                    <a:pt x="25811" y="73880"/>
                    <a:pt x="28788" y="76984"/>
                  </a:cubicBezTo>
                  <a:cubicBezTo>
                    <a:pt x="31511" y="79834"/>
                    <a:pt x="37117" y="80563"/>
                    <a:pt x="37148" y="85376"/>
                  </a:cubicBezTo>
                  <a:cubicBezTo>
                    <a:pt x="37085" y="85788"/>
                    <a:pt x="37022" y="86168"/>
                    <a:pt x="36927" y="86580"/>
                  </a:cubicBezTo>
                  <a:cubicBezTo>
                    <a:pt x="35723" y="91298"/>
                    <a:pt x="37307" y="96302"/>
                    <a:pt x="34995" y="100736"/>
                  </a:cubicBezTo>
                  <a:cubicBezTo>
                    <a:pt x="34963" y="100767"/>
                    <a:pt x="34963" y="100799"/>
                    <a:pt x="34963" y="100831"/>
                  </a:cubicBezTo>
                  <a:cubicBezTo>
                    <a:pt x="30909" y="109825"/>
                    <a:pt x="29484" y="119895"/>
                    <a:pt x="28756" y="129744"/>
                  </a:cubicBezTo>
                  <a:cubicBezTo>
                    <a:pt x="28756" y="129839"/>
                    <a:pt x="28788" y="129903"/>
                    <a:pt x="28819" y="129934"/>
                  </a:cubicBezTo>
                  <a:cubicBezTo>
                    <a:pt x="28788" y="130029"/>
                    <a:pt x="28788" y="130156"/>
                    <a:pt x="28883" y="130219"/>
                  </a:cubicBezTo>
                  <a:cubicBezTo>
                    <a:pt x="29227" y="130564"/>
                    <a:pt x="29687" y="130737"/>
                    <a:pt x="30158" y="130737"/>
                  </a:cubicBezTo>
                  <a:cubicBezTo>
                    <a:pt x="30292" y="130737"/>
                    <a:pt x="30427" y="130723"/>
                    <a:pt x="30561" y="130694"/>
                  </a:cubicBezTo>
                  <a:cubicBezTo>
                    <a:pt x="30719" y="130663"/>
                    <a:pt x="30783" y="130599"/>
                    <a:pt x="30814" y="130473"/>
                  </a:cubicBezTo>
                  <a:cubicBezTo>
                    <a:pt x="30973" y="130473"/>
                    <a:pt x="31131" y="130378"/>
                    <a:pt x="31163" y="130188"/>
                  </a:cubicBezTo>
                  <a:cubicBezTo>
                    <a:pt x="31701" y="114638"/>
                    <a:pt x="36958" y="99532"/>
                    <a:pt x="46712" y="87371"/>
                  </a:cubicBezTo>
                  <a:cubicBezTo>
                    <a:pt x="51336" y="81576"/>
                    <a:pt x="56656" y="76161"/>
                    <a:pt x="61850" y="70840"/>
                  </a:cubicBezTo>
                  <a:cubicBezTo>
                    <a:pt x="64827" y="67800"/>
                    <a:pt x="67867" y="65551"/>
                    <a:pt x="71699" y="63715"/>
                  </a:cubicBezTo>
                  <a:cubicBezTo>
                    <a:pt x="74138" y="62575"/>
                    <a:pt x="76323" y="61466"/>
                    <a:pt x="78096" y="59408"/>
                  </a:cubicBezTo>
                  <a:cubicBezTo>
                    <a:pt x="78160" y="59313"/>
                    <a:pt x="78160" y="59218"/>
                    <a:pt x="78128" y="59154"/>
                  </a:cubicBezTo>
                  <a:lnTo>
                    <a:pt x="79996" y="59154"/>
                  </a:lnTo>
                  <a:cubicBezTo>
                    <a:pt x="79965" y="59186"/>
                    <a:pt x="79965" y="59218"/>
                    <a:pt x="79996" y="59249"/>
                  </a:cubicBezTo>
                  <a:cubicBezTo>
                    <a:pt x="82023" y="65203"/>
                    <a:pt x="84588" y="71727"/>
                    <a:pt x="90099" y="75337"/>
                  </a:cubicBezTo>
                  <a:cubicBezTo>
                    <a:pt x="92474" y="76889"/>
                    <a:pt x="95039" y="77617"/>
                    <a:pt x="97858" y="77617"/>
                  </a:cubicBezTo>
                  <a:cubicBezTo>
                    <a:pt x="99893" y="77604"/>
                    <a:pt x="101825" y="77504"/>
                    <a:pt x="103732" y="77504"/>
                  </a:cubicBezTo>
                  <a:cubicBezTo>
                    <a:pt x="106425" y="77504"/>
                    <a:pt x="109069" y="77704"/>
                    <a:pt x="111887" y="78631"/>
                  </a:cubicBezTo>
                  <a:cubicBezTo>
                    <a:pt x="111912" y="78641"/>
                    <a:pt x="111936" y="78645"/>
                    <a:pt x="111958" y="78645"/>
                  </a:cubicBezTo>
                  <a:cubicBezTo>
                    <a:pt x="112082" y="78645"/>
                    <a:pt x="112172" y="78511"/>
                    <a:pt x="112172" y="78377"/>
                  </a:cubicBezTo>
                  <a:cubicBezTo>
                    <a:pt x="112236" y="78346"/>
                    <a:pt x="112267" y="78282"/>
                    <a:pt x="112299" y="78187"/>
                  </a:cubicBezTo>
                  <a:cubicBezTo>
                    <a:pt x="113566" y="73754"/>
                    <a:pt x="112489" y="69003"/>
                    <a:pt x="110969" y="64728"/>
                  </a:cubicBezTo>
                  <a:cubicBezTo>
                    <a:pt x="109670" y="61023"/>
                    <a:pt x="106503" y="57951"/>
                    <a:pt x="103463" y="55417"/>
                  </a:cubicBezTo>
                  <a:lnTo>
                    <a:pt x="103463" y="55417"/>
                  </a:lnTo>
                  <a:cubicBezTo>
                    <a:pt x="105535" y="55739"/>
                    <a:pt x="107584" y="55933"/>
                    <a:pt x="109583" y="55933"/>
                  </a:cubicBezTo>
                  <a:cubicBezTo>
                    <a:pt x="116449" y="55933"/>
                    <a:pt x="122731" y="53644"/>
                    <a:pt x="127342" y="46360"/>
                  </a:cubicBezTo>
                  <a:cubicBezTo>
                    <a:pt x="129369" y="43193"/>
                    <a:pt x="131047" y="39710"/>
                    <a:pt x="131744" y="36004"/>
                  </a:cubicBezTo>
                  <a:cubicBezTo>
                    <a:pt x="132092" y="34199"/>
                    <a:pt x="132662" y="31602"/>
                    <a:pt x="130920" y="30304"/>
                  </a:cubicBezTo>
                  <a:cubicBezTo>
                    <a:pt x="130002" y="29607"/>
                    <a:pt x="128894" y="29702"/>
                    <a:pt x="127817" y="29607"/>
                  </a:cubicBezTo>
                  <a:cubicBezTo>
                    <a:pt x="126423" y="29512"/>
                    <a:pt x="124840" y="29639"/>
                    <a:pt x="123541" y="28816"/>
                  </a:cubicBezTo>
                  <a:cubicBezTo>
                    <a:pt x="122750" y="28341"/>
                    <a:pt x="122465" y="27327"/>
                    <a:pt x="121641" y="26820"/>
                  </a:cubicBezTo>
                  <a:cubicBezTo>
                    <a:pt x="120814" y="26317"/>
                    <a:pt x="119982" y="26118"/>
                    <a:pt x="119149" y="26118"/>
                  </a:cubicBezTo>
                  <a:cubicBezTo>
                    <a:pt x="117940" y="26118"/>
                    <a:pt x="116729" y="26536"/>
                    <a:pt x="115529" y="27042"/>
                  </a:cubicBezTo>
                  <a:cubicBezTo>
                    <a:pt x="116163" y="25300"/>
                    <a:pt x="116416" y="23654"/>
                    <a:pt x="115909" y="22323"/>
                  </a:cubicBezTo>
                  <a:cubicBezTo>
                    <a:pt x="115909" y="22292"/>
                    <a:pt x="115941" y="22260"/>
                    <a:pt x="115941" y="22197"/>
                  </a:cubicBezTo>
                  <a:cubicBezTo>
                    <a:pt x="116163" y="17795"/>
                    <a:pt x="114547" y="13900"/>
                    <a:pt x="112299" y="10194"/>
                  </a:cubicBezTo>
                  <a:cubicBezTo>
                    <a:pt x="110909" y="7918"/>
                    <a:pt x="109133" y="3957"/>
                    <a:pt x="106068" y="3957"/>
                  </a:cubicBezTo>
                  <a:cubicBezTo>
                    <a:pt x="105850" y="3957"/>
                    <a:pt x="105626" y="3977"/>
                    <a:pt x="105395" y="4019"/>
                  </a:cubicBezTo>
                  <a:cubicBezTo>
                    <a:pt x="104255" y="4209"/>
                    <a:pt x="103337" y="5127"/>
                    <a:pt x="102228" y="5317"/>
                  </a:cubicBezTo>
                  <a:cubicBezTo>
                    <a:pt x="101884" y="5385"/>
                    <a:pt x="101545" y="5413"/>
                    <a:pt x="101211" y="5413"/>
                  </a:cubicBezTo>
                  <a:cubicBezTo>
                    <a:pt x="99671" y="5413"/>
                    <a:pt x="98221" y="4808"/>
                    <a:pt x="96686" y="4652"/>
                  </a:cubicBezTo>
                  <a:cubicBezTo>
                    <a:pt x="96441" y="4627"/>
                    <a:pt x="96200" y="4614"/>
                    <a:pt x="95961" y="4614"/>
                  </a:cubicBezTo>
                  <a:cubicBezTo>
                    <a:pt x="94716" y="4614"/>
                    <a:pt x="93543" y="4949"/>
                    <a:pt x="92347" y="5507"/>
                  </a:cubicBezTo>
                  <a:cubicBezTo>
                    <a:pt x="88705" y="7217"/>
                    <a:pt x="85254" y="10701"/>
                    <a:pt x="83068" y="14153"/>
                  </a:cubicBezTo>
                  <a:cubicBezTo>
                    <a:pt x="82150" y="8832"/>
                    <a:pt x="79585" y="3195"/>
                    <a:pt x="74138" y="1295"/>
                  </a:cubicBezTo>
                  <a:cubicBezTo>
                    <a:pt x="71618" y="422"/>
                    <a:pt x="67977" y="1"/>
                    <a:pt x="64904" y="1"/>
                  </a:cubicBezTo>
                  <a:close/>
                </a:path>
              </a:pathLst>
            </a:custGeom>
            <a:solidFill>
              <a:srgbClr val="F2D8D5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154104" y="2593600"/>
              <a:ext cx="2087356" cy="3121906"/>
            </a:xfrm>
            <a:custGeom>
              <a:avLst/>
              <a:gdLst/>
              <a:ahLst/>
              <a:cxnLst/>
              <a:rect l="l" t="t" r="r" b="b"/>
              <a:pathLst>
                <a:path w="70890" h="106025" extrusionOk="0">
                  <a:moveTo>
                    <a:pt x="64257" y="1422"/>
                  </a:moveTo>
                  <a:cubicBezTo>
                    <a:pt x="66569" y="7344"/>
                    <a:pt x="68659" y="14217"/>
                    <a:pt x="68215" y="20582"/>
                  </a:cubicBezTo>
                  <a:cubicBezTo>
                    <a:pt x="67772" y="26948"/>
                    <a:pt x="63465" y="32616"/>
                    <a:pt x="58778" y="36607"/>
                  </a:cubicBezTo>
                  <a:cubicBezTo>
                    <a:pt x="54028" y="40660"/>
                    <a:pt x="48137" y="43162"/>
                    <a:pt x="41898" y="43415"/>
                  </a:cubicBezTo>
                  <a:cubicBezTo>
                    <a:pt x="41387" y="43435"/>
                    <a:pt x="40878" y="43441"/>
                    <a:pt x="40371" y="43441"/>
                  </a:cubicBezTo>
                  <a:cubicBezTo>
                    <a:pt x="39561" y="43441"/>
                    <a:pt x="38758" y="43425"/>
                    <a:pt x="37964" y="43425"/>
                  </a:cubicBezTo>
                  <a:cubicBezTo>
                    <a:pt x="36030" y="43425"/>
                    <a:pt x="34152" y="43517"/>
                    <a:pt x="32366" y="44144"/>
                  </a:cubicBezTo>
                  <a:cubicBezTo>
                    <a:pt x="36451" y="41262"/>
                    <a:pt x="41202" y="39552"/>
                    <a:pt x="45350" y="36797"/>
                  </a:cubicBezTo>
                  <a:cubicBezTo>
                    <a:pt x="49341" y="34136"/>
                    <a:pt x="52888" y="30843"/>
                    <a:pt x="55928" y="27106"/>
                  </a:cubicBezTo>
                  <a:cubicBezTo>
                    <a:pt x="60932" y="20962"/>
                    <a:pt x="65809" y="12633"/>
                    <a:pt x="63908" y="4431"/>
                  </a:cubicBezTo>
                  <a:cubicBezTo>
                    <a:pt x="63867" y="4209"/>
                    <a:pt x="63697" y="4108"/>
                    <a:pt x="63528" y="4108"/>
                  </a:cubicBezTo>
                  <a:cubicBezTo>
                    <a:pt x="63311" y="4108"/>
                    <a:pt x="63095" y="4273"/>
                    <a:pt x="63148" y="4558"/>
                  </a:cubicBezTo>
                  <a:cubicBezTo>
                    <a:pt x="64954" y="14122"/>
                    <a:pt x="58493" y="23591"/>
                    <a:pt x="52064" y="30051"/>
                  </a:cubicBezTo>
                  <a:cubicBezTo>
                    <a:pt x="48739" y="33408"/>
                    <a:pt x="44907" y="36227"/>
                    <a:pt x="40790" y="38507"/>
                  </a:cubicBezTo>
                  <a:cubicBezTo>
                    <a:pt x="37782" y="40153"/>
                    <a:pt x="34805" y="41579"/>
                    <a:pt x="32113" y="43605"/>
                  </a:cubicBezTo>
                  <a:cubicBezTo>
                    <a:pt x="32809" y="42719"/>
                    <a:pt x="33506" y="41769"/>
                    <a:pt x="34140" y="40787"/>
                  </a:cubicBezTo>
                  <a:cubicBezTo>
                    <a:pt x="34319" y="40518"/>
                    <a:pt x="34086" y="40249"/>
                    <a:pt x="33845" y="40249"/>
                  </a:cubicBezTo>
                  <a:cubicBezTo>
                    <a:pt x="33745" y="40249"/>
                    <a:pt x="33644" y="40295"/>
                    <a:pt x="33570" y="40407"/>
                  </a:cubicBezTo>
                  <a:cubicBezTo>
                    <a:pt x="32936" y="41262"/>
                    <a:pt x="32239" y="42085"/>
                    <a:pt x="31511" y="42877"/>
                  </a:cubicBezTo>
                  <a:cubicBezTo>
                    <a:pt x="32081" y="41674"/>
                    <a:pt x="32588" y="40407"/>
                    <a:pt x="33158" y="39140"/>
                  </a:cubicBezTo>
                  <a:cubicBezTo>
                    <a:pt x="36325" y="31793"/>
                    <a:pt x="40980" y="27328"/>
                    <a:pt x="47631" y="23052"/>
                  </a:cubicBezTo>
                  <a:cubicBezTo>
                    <a:pt x="55706" y="17859"/>
                    <a:pt x="61027" y="10321"/>
                    <a:pt x="64257" y="1422"/>
                  </a:cubicBezTo>
                  <a:close/>
                  <a:moveTo>
                    <a:pt x="12826" y="13520"/>
                  </a:moveTo>
                  <a:lnTo>
                    <a:pt x="12826" y="13520"/>
                  </a:lnTo>
                  <a:cubicBezTo>
                    <a:pt x="16215" y="21374"/>
                    <a:pt x="18748" y="29671"/>
                    <a:pt x="16247" y="38285"/>
                  </a:cubicBezTo>
                  <a:cubicBezTo>
                    <a:pt x="15170" y="41959"/>
                    <a:pt x="13048" y="45189"/>
                    <a:pt x="12161" y="48926"/>
                  </a:cubicBezTo>
                  <a:cubicBezTo>
                    <a:pt x="11053" y="53613"/>
                    <a:pt x="9913" y="57698"/>
                    <a:pt x="7538" y="61847"/>
                  </a:cubicBezTo>
                  <a:cubicBezTo>
                    <a:pt x="7474" y="61023"/>
                    <a:pt x="7348" y="60168"/>
                    <a:pt x="7189" y="59281"/>
                  </a:cubicBezTo>
                  <a:cubicBezTo>
                    <a:pt x="7189" y="59218"/>
                    <a:pt x="7126" y="59186"/>
                    <a:pt x="7063" y="59155"/>
                  </a:cubicBezTo>
                  <a:cubicBezTo>
                    <a:pt x="6936" y="57223"/>
                    <a:pt x="6777" y="55260"/>
                    <a:pt x="6936" y="53296"/>
                  </a:cubicBezTo>
                  <a:cubicBezTo>
                    <a:pt x="7316" y="48862"/>
                    <a:pt x="9818" y="45189"/>
                    <a:pt x="10958" y="41009"/>
                  </a:cubicBezTo>
                  <a:cubicBezTo>
                    <a:pt x="13016" y="33250"/>
                    <a:pt x="12858" y="24477"/>
                    <a:pt x="13365" y="16497"/>
                  </a:cubicBezTo>
                  <a:cubicBezTo>
                    <a:pt x="13381" y="16346"/>
                    <a:pt x="13257" y="16267"/>
                    <a:pt x="13131" y="16267"/>
                  </a:cubicBezTo>
                  <a:cubicBezTo>
                    <a:pt x="13018" y="16267"/>
                    <a:pt x="12905" y="16331"/>
                    <a:pt x="12890" y="16465"/>
                  </a:cubicBezTo>
                  <a:cubicBezTo>
                    <a:pt x="12035" y="25301"/>
                    <a:pt x="12668" y="35498"/>
                    <a:pt x="9469" y="43827"/>
                  </a:cubicBezTo>
                  <a:cubicBezTo>
                    <a:pt x="8266" y="46931"/>
                    <a:pt x="6746" y="49876"/>
                    <a:pt x="6492" y="53233"/>
                  </a:cubicBezTo>
                  <a:cubicBezTo>
                    <a:pt x="6176" y="56970"/>
                    <a:pt x="6999" y="60675"/>
                    <a:pt x="6714" y="64412"/>
                  </a:cubicBezTo>
                  <a:cubicBezTo>
                    <a:pt x="6714" y="64475"/>
                    <a:pt x="6746" y="64507"/>
                    <a:pt x="6746" y="64538"/>
                  </a:cubicBezTo>
                  <a:cubicBezTo>
                    <a:pt x="6714" y="64792"/>
                    <a:pt x="6682" y="65014"/>
                    <a:pt x="6619" y="65235"/>
                  </a:cubicBezTo>
                  <a:cubicBezTo>
                    <a:pt x="5447" y="60073"/>
                    <a:pt x="2914" y="53518"/>
                    <a:pt x="4434" y="48577"/>
                  </a:cubicBezTo>
                  <a:cubicBezTo>
                    <a:pt x="5036" y="46677"/>
                    <a:pt x="6714" y="45601"/>
                    <a:pt x="7284" y="43764"/>
                  </a:cubicBezTo>
                  <a:cubicBezTo>
                    <a:pt x="7854" y="41895"/>
                    <a:pt x="6968" y="39868"/>
                    <a:pt x="6809" y="38000"/>
                  </a:cubicBezTo>
                  <a:cubicBezTo>
                    <a:pt x="6112" y="29386"/>
                    <a:pt x="13650" y="21881"/>
                    <a:pt x="12826" y="13520"/>
                  </a:cubicBezTo>
                  <a:close/>
                  <a:moveTo>
                    <a:pt x="69007" y="78283"/>
                  </a:moveTo>
                  <a:cubicBezTo>
                    <a:pt x="68976" y="78283"/>
                    <a:pt x="68976" y="78314"/>
                    <a:pt x="68944" y="78314"/>
                  </a:cubicBezTo>
                  <a:cubicBezTo>
                    <a:pt x="68976" y="78314"/>
                    <a:pt x="68944" y="78283"/>
                    <a:pt x="68944" y="78283"/>
                  </a:cubicBezTo>
                  <a:close/>
                  <a:moveTo>
                    <a:pt x="39773" y="59266"/>
                  </a:moveTo>
                  <a:cubicBezTo>
                    <a:pt x="40711" y="59266"/>
                    <a:pt x="41651" y="59348"/>
                    <a:pt x="42595" y="59566"/>
                  </a:cubicBezTo>
                  <a:cubicBezTo>
                    <a:pt x="47187" y="60643"/>
                    <a:pt x="50798" y="63968"/>
                    <a:pt x="53996" y="67262"/>
                  </a:cubicBezTo>
                  <a:cubicBezTo>
                    <a:pt x="58208" y="71601"/>
                    <a:pt x="62230" y="76224"/>
                    <a:pt x="68057" y="78029"/>
                  </a:cubicBezTo>
                  <a:cubicBezTo>
                    <a:pt x="66239" y="78387"/>
                    <a:pt x="64424" y="78561"/>
                    <a:pt x="62626" y="78561"/>
                  </a:cubicBezTo>
                  <a:cubicBezTo>
                    <a:pt x="57411" y="78561"/>
                    <a:pt x="52333" y="77096"/>
                    <a:pt x="47694" y="74388"/>
                  </a:cubicBezTo>
                  <a:cubicBezTo>
                    <a:pt x="42057" y="71094"/>
                    <a:pt x="38605" y="66059"/>
                    <a:pt x="33855" y="61847"/>
                  </a:cubicBezTo>
                  <a:cubicBezTo>
                    <a:pt x="32968" y="61087"/>
                    <a:pt x="32081" y="60485"/>
                    <a:pt x="31131" y="60010"/>
                  </a:cubicBezTo>
                  <a:lnTo>
                    <a:pt x="31131" y="60010"/>
                  </a:lnTo>
                  <a:cubicBezTo>
                    <a:pt x="31176" y="60010"/>
                    <a:pt x="31220" y="60010"/>
                    <a:pt x="31265" y="60010"/>
                  </a:cubicBezTo>
                  <a:cubicBezTo>
                    <a:pt x="34130" y="60010"/>
                    <a:pt x="36945" y="59266"/>
                    <a:pt x="39773" y="59266"/>
                  </a:cubicBezTo>
                  <a:close/>
                  <a:moveTo>
                    <a:pt x="27426" y="60200"/>
                  </a:moveTo>
                  <a:cubicBezTo>
                    <a:pt x="28407" y="60358"/>
                    <a:pt x="29389" y="60612"/>
                    <a:pt x="30403" y="60992"/>
                  </a:cubicBezTo>
                  <a:cubicBezTo>
                    <a:pt x="35343" y="62955"/>
                    <a:pt x="38637" y="68624"/>
                    <a:pt x="42722" y="71917"/>
                  </a:cubicBezTo>
                  <a:cubicBezTo>
                    <a:pt x="48471" y="76502"/>
                    <a:pt x="55325" y="79302"/>
                    <a:pt x="62481" y="79302"/>
                  </a:cubicBezTo>
                  <a:cubicBezTo>
                    <a:pt x="64470" y="79302"/>
                    <a:pt x="66482" y="79086"/>
                    <a:pt x="68501" y="78631"/>
                  </a:cubicBezTo>
                  <a:lnTo>
                    <a:pt x="68501" y="78631"/>
                  </a:lnTo>
                  <a:cubicBezTo>
                    <a:pt x="63699" y="81848"/>
                    <a:pt x="57984" y="83738"/>
                    <a:pt x="52360" y="83738"/>
                  </a:cubicBezTo>
                  <a:cubicBezTo>
                    <a:pt x="46856" y="83738"/>
                    <a:pt x="41439" y="81927"/>
                    <a:pt x="37053" y="77776"/>
                  </a:cubicBezTo>
                  <a:cubicBezTo>
                    <a:pt x="33063" y="74007"/>
                    <a:pt x="31701" y="69162"/>
                    <a:pt x="29611" y="64285"/>
                  </a:cubicBezTo>
                  <a:cubicBezTo>
                    <a:pt x="29009" y="62923"/>
                    <a:pt x="28407" y="61308"/>
                    <a:pt x="27426" y="60200"/>
                  </a:cubicBezTo>
                  <a:close/>
                  <a:moveTo>
                    <a:pt x="64434" y="1"/>
                  </a:moveTo>
                  <a:cubicBezTo>
                    <a:pt x="64199" y="1"/>
                    <a:pt x="63959" y="192"/>
                    <a:pt x="63940" y="441"/>
                  </a:cubicBezTo>
                  <a:cubicBezTo>
                    <a:pt x="63845" y="472"/>
                    <a:pt x="63750" y="567"/>
                    <a:pt x="63718" y="694"/>
                  </a:cubicBezTo>
                  <a:cubicBezTo>
                    <a:pt x="62103" y="6204"/>
                    <a:pt x="59095" y="11366"/>
                    <a:pt x="55168" y="15547"/>
                  </a:cubicBezTo>
                  <a:cubicBezTo>
                    <a:pt x="51494" y="19410"/>
                    <a:pt x="46997" y="21849"/>
                    <a:pt x="42690" y="24921"/>
                  </a:cubicBezTo>
                  <a:cubicBezTo>
                    <a:pt x="39143" y="27423"/>
                    <a:pt x="36356" y="30653"/>
                    <a:pt x="34235" y="34453"/>
                  </a:cubicBezTo>
                  <a:cubicBezTo>
                    <a:pt x="32239" y="38032"/>
                    <a:pt x="31258" y="42307"/>
                    <a:pt x="28851" y="45601"/>
                  </a:cubicBezTo>
                  <a:cubicBezTo>
                    <a:pt x="24924" y="49211"/>
                    <a:pt x="20490" y="52219"/>
                    <a:pt x="16785" y="56083"/>
                  </a:cubicBezTo>
                  <a:cubicBezTo>
                    <a:pt x="12636" y="60422"/>
                    <a:pt x="10261" y="65615"/>
                    <a:pt x="8171" y="71126"/>
                  </a:cubicBezTo>
                  <a:cubicBezTo>
                    <a:pt x="6461" y="75718"/>
                    <a:pt x="4656" y="80500"/>
                    <a:pt x="4276" y="85440"/>
                  </a:cubicBezTo>
                  <a:cubicBezTo>
                    <a:pt x="3231" y="84965"/>
                    <a:pt x="2059" y="81386"/>
                    <a:pt x="1995" y="81006"/>
                  </a:cubicBezTo>
                  <a:cubicBezTo>
                    <a:pt x="1489" y="78726"/>
                    <a:pt x="2090" y="77016"/>
                    <a:pt x="3167" y="75021"/>
                  </a:cubicBezTo>
                  <a:cubicBezTo>
                    <a:pt x="4117" y="73311"/>
                    <a:pt x="5352" y="71727"/>
                    <a:pt x="6207" y="69954"/>
                  </a:cubicBezTo>
                  <a:cubicBezTo>
                    <a:pt x="7316" y="67705"/>
                    <a:pt x="7664" y="65489"/>
                    <a:pt x="7633" y="63177"/>
                  </a:cubicBezTo>
                  <a:cubicBezTo>
                    <a:pt x="7696" y="63145"/>
                    <a:pt x="7791" y="63113"/>
                    <a:pt x="7854" y="63018"/>
                  </a:cubicBezTo>
                  <a:cubicBezTo>
                    <a:pt x="10229" y="59313"/>
                    <a:pt x="11686" y="55481"/>
                    <a:pt x="12636" y="51174"/>
                  </a:cubicBezTo>
                  <a:cubicBezTo>
                    <a:pt x="13808" y="46044"/>
                    <a:pt x="16627" y="41515"/>
                    <a:pt x="17640" y="36353"/>
                  </a:cubicBezTo>
                  <a:cubicBezTo>
                    <a:pt x="19477" y="27106"/>
                    <a:pt x="16183" y="17447"/>
                    <a:pt x="11718" y="9403"/>
                  </a:cubicBezTo>
                  <a:cubicBezTo>
                    <a:pt x="11686" y="9340"/>
                    <a:pt x="11655" y="9276"/>
                    <a:pt x="11623" y="9213"/>
                  </a:cubicBezTo>
                  <a:cubicBezTo>
                    <a:pt x="11548" y="9053"/>
                    <a:pt x="11420" y="8987"/>
                    <a:pt x="11291" y="8987"/>
                  </a:cubicBezTo>
                  <a:cubicBezTo>
                    <a:pt x="11036" y="8987"/>
                    <a:pt x="10779" y="9246"/>
                    <a:pt x="10926" y="9561"/>
                  </a:cubicBezTo>
                  <a:cubicBezTo>
                    <a:pt x="13998" y="16022"/>
                    <a:pt x="10483" y="22292"/>
                    <a:pt x="8076" y="28278"/>
                  </a:cubicBezTo>
                  <a:cubicBezTo>
                    <a:pt x="6302" y="32680"/>
                    <a:pt x="6081" y="36005"/>
                    <a:pt x="6461" y="40565"/>
                  </a:cubicBezTo>
                  <a:cubicBezTo>
                    <a:pt x="6841" y="44904"/>
                    <a:pt x="3262" y="47564"/>
                    <a:pt x="3421" y="52093"/>
                  </a:cubicBezTo>
                  <a:cubicBezTo>
                    <a:pt x="3611" y="56811"/>
                    <a:pt x="5131" y="61783"/>
                    <a:pt x="6366" y="66344"/>
                  </a:cubicBezTo>
                  <a:cubicBezTo>
                    <a:pt x="5859" y="68180"/>
                    <a:pt x="4941" y="69954"/>
                    <a:pt x="3516" y="71981"/>
                  </a:cubicBezTo>
                  <a:cubicBezTo>
                    <a:pt x="2090" y="74007"/>
                    <a:pt x="634" y="76098"/>
                    <a:pt x="285" y="78663"/>
                  </a:cubicBezTo>
                  <a:cubicBezTo>
                    <a:pt x="0" y="80880"/>
                    <a:pt x="1330" y="86073"/>
                    <a:pt x="4212" y="86358"/>
                  </a:cubicBezTo>
                  <a:cubicBezTo>
                    <a:pt x="4181" y="87150"/>
                    <a:pt x="4212" y="87942"/>
                    <a:pt x="4244" y="88734"/>
                  </a:cubicBezTo>
                  <a:cubicBezTo>
                    <a:pt x="4656" y="94941"/>
                    <a:pt x="7886" y="100926"/>
                    <a:pt x="11433" y="105866"/>
                  </a:cubicBezTo>
                  <a:cubicBezTo>
                    <a:pt x="11519" y="105978"/>
                    <a:pt x="11628" y="106025"/>
                    <a:pt x="11738" y="106025"/>
                  </a:cubicBezTo>
                  <a:cubicBezTo>
                    <a:pt x="12031" y="106025"/>
                    <a:pt x="12323" y="105691"/>
                    <a:pt x="12161" y="105391"/>
                  </a:cubicBezTo>
                  <a:cubicBezTo>
                    <a:pt x="9089" y="99058"/>
                    <a:pt x="5257" y="93262"/>
                    <a:pt x="5701" y="85883"/>
                  </a:cubicBezTo>
                  <a:cubicBezTo>
                    <a:pt x="6081" y="79835"/>
                    <a:pt x="8678" y="73564"/>
                    <a:pt x="10958" y="67959"/>
                  </a:cubicBezTo>
                  <a:cubicBezTo>
                    <a:pt x="11211" y="67325"/>
                    <a:pt x="11496" y="66724"/>
                    <a:pt x="11781" y="66122"/>
                  </a:cubicBezTo>
                  <a:cubicBezTo>
                    <a:pt x="15946" y="63074"/>
                    <a:pt x="20600" y="60083"/>
                    <a:pt x="25634" y="60083"/>
                  </a:cubicBezTo>
                  <a:cubicBezTo>
                    <a:pt x="25882" y="60083"/>
                    <a:pt x="26131" y="60090"/>
                    <a:pt x="26381" y="60105"/>
                  </a:cubicBezTo>
                  <a:cubicBezTo>
                    <a:pt x="28819" y="62068"/>
                    <a:pt x="29896" y="67040"/>
                    <a:pt x="30814" y="69289"/>
                  </a:cubicBezTo>
                  <a:cubicBezTo>
                    <a:pt x="31606" y="71316"/>
                    <a:pt x="32493" y="73311"/>
                    <a:pt x="33760" y="75116"/>
                  </a:cubicBezTo>
                  <a:cubicBezTo>
                    <a:pt x="36325" y="78821"/>
                    <a:pt x="40157" y="81576"/>
                    <a:pt x="44369" y="83191"/>
                  </a:cubicBezTo>
                  <a:cubicBezTo>
                    <a:pt x="47102" y="84227"/>
                    <a:pt x="49899" y="84702"/>
                    <a:pt x="52678" y="84702"/>
                  </a:cubicBezTo>
                  <a:cubicBezTo>
                    <a:pt x="59074" y="84702"/>
                    <a:pt x="65371" y="82184"/>
                    <a:pt x="70559" y="78188"/>
                  </a:cubicBezTo>
                  <a:cubicBezTo>
                    <a:pt x="70889" y="77934"/>
                    <a:pt x="70608" y="77497"/>
                    <a:pt x="70272" y="77497"/>
                  </a:cubicBezTo>
                  <a:cubicBezTo>
                    <a:pt x="70189" y="77497"/>
                    <a:pt x="70102" y="77523"/>
                    <a:pt x="70021" y="77586"/>
                  </a:cubicBezTo>
                  <a:cubicBezTo>
                    <a:pt x="70021" y="77586"/>
                    <a:pt x="70021" y="77554"/>
                    <a:pt x="69989" y="77554"/>
                  </a:cubicBezTo>
                  <a:cubicBezTo>
                    <a:pt x="61280" y="75623"/>
                    <a:pt x="56878" y="67705"/>
                    <a:pt x="50259" y="62512"/>
                  </a:cubicBezTo>
                  <a:cubicBezTo>
                    <a:pt x="48042" y="60770"/>
                    <a:pt x="45540" y="59250"/>
                    <a:pt x="42722" y="58648"/>
                  </a:cubicBezTo>
                  <a:cubicBezTo>
                    <a:pt x="41766" y="58437"/>
                    <a:pt x="40809" y="58354"/>
                    <a:pt x="39850" y="58354"/>
                  </a:cubicBezTo>
                  <a:cubicBezTo>
                    <a:pt x="36647" y="58354"/>
                    <a:pt x="33430" y="59272"/>
                    <a:pt x="30213" y="59345"/>
                  </a:cubicBezTo>
                  <a:cubicBezTo>
                    <a:pt x="30118" y="59345"/>
                    <a:pt x="30023" y="59408"/>
                    <a:pt x="29959" y="59471"/>
                  </a:cubicBezTo>
                  <a:cubicBezTo>
                    <a:pt x="28497" y="58912"/>
                    <a:pt x="26983" y="58658"/>
                    <a:pt x="25457" y="58658"/>
                  </a:cubicBezTo>
                  <a:cubicBezTo>
                    <a:pt x="21198" y="58658"/>
                    <a:pt x="16854" y="60632"/>
                    <a:pt x="13333" y="63430"/>
                  </a:cubicBezTo>
                  <a:cubicBezTo>
                    <a:pt x="17703" y="56526"/>
                    <a:pt x="24481" y="52029"/>
                    <a:pt x="29991" y="46076"/>
                  </a:cubicBezTo>
                  <a:cubicBezTo>
                    <a:pt x="35660" y="42782"/>
                    <a:pt x="43007" y="45189"/>
                    <a:pt x="49246" y="43225"/>
                  </a:cubicBezTo>
                  <a:cubicBezTo>
                    <a:pt x="54724" y="41484"/>
                    <a:pt x="59570" y="38032"/>
                    <a:pt x="63243" y="33661"/>
                  </a:cubicBezTo>
                  <a:cubicBezTo>
                    <a:pt x="66854" y="29418"/>
                    <a:pt x="69387" y="24667"/>
                    <a:pt x="69229" y="18999"/>
                  </a:cubicBezTo>
                  <a:cubicBezTo>
                    <a:pt x="69071" y="12570"/>
                    <a:pt x="67297" y="6173"/>
                    <a:pt x="64827" y="282"/>
                  </a:cubicBezTo>
                  <a:cubicBezTo>
                    <a:pt x="64739" y="82"/>
                    <a:pt x="64587" y="1"/>
                    <a:pt x="64434" y="1"/>
                  </a:cubicBezTo>
                  <a:close/>
                </a:path>
              </a:pathLst>
            </a:custGeom>
            <a:solidFill>
              <a:srgbClr val="E2C5C3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287863567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151080" y="2442400"/>
            <a:ext cx="957264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1141160" y="3627120"/>
            <a:ext cx="8152320" cy="3756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560"/>
            </a:lvl1pPr>
            <a:lvl2pPr marL="1463040" lvl="1" indent="-528320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2pPr>
            <a:lvl3pPr marL="2194560" lvl="2" indent="-528320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3pPr>
            <a:lvl4pPr marL="2926080" lvl="3" indent="-528320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4pPr>
            <a:lvl5pPr marL="3657600" lvl="4" indent="-528320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5pPr>
            <a:lvl6pPr marL="4389120" lvl="5" indent="-528320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6pPr>
            <a:lvl7pPr marL="5120640" lvl="6" indent="-528320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7pPr>
            <a:lvl8pPr marL="5852160" lvl="7" indent="-528320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8pPr>
            <a:lvl9pPr marL="6583680" lvl="8" indent="-528320" rtl="0">
              <a:spcBef>
                <a:spcPts val="2560"/>
              </a:spcBef>
              <a:spcAft>
                <a:spcPts val="2560"/>
              </a:spcAft>
              <a:buSzPts val="1600"/>
              <a:buChar char="■"/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5" name="Google Shape;85;p9"/>
          <p:cNvGrpSpPr/>
          <p:nvPr/>
        </p:nvGrpSpPr>
        <p:grpSpPr>
          <a:xfrm>
            <a:off x="-147159" y="-235350"/>
            <a:ext cx="4450613" cy="2011590"/>
            <a:chOff x="-91975" y="-147094"/>
            <a:chExt cx="2781633" cy="1257244"/>
          </a:xfrm>
        </p:grpSpPr>
        <p:sp>
          <p:nvSpPr>
            <p:cNvPr id="86" name="Google Shape;86;p9"/>
            <p:cNvSpPr/>
            <p:nvPr/>
          </p:nvSpPr>
          <p:spPr>
            <a:xfrm>
              <a:off x="774660" y="79764"/>
              <a:ext cx="1155744" cy="763768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1771978" y="12143"/>
              <a:ext cx="917680" cy="68706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941416" y="154809"/>
              <a:ext cx="682198" cy="640632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1392196" y="53601"/>
              <a:ext cx="1207269" cy="758319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2129676" y="374911"/>
              <a:ext cx="113376" cy="102295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2148701" y="417135"/>
              <a:ext cx="320339" cy="220077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2116484" y="436031"/>
              <a:ext cx="346787" cy="246368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418682" y="650748"/>
              <a:ext cx="461182" cy="459402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717396" y="391737"/>
              <a:ext cx="2039" cy="1020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28129" y="-147094"/>
              <a:ext cx="945466" cy="1089167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551883" y="459326"/>
              <a:ext cx="327604" cy="98216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91975" y="253086"/>
              <a:ext cx="1114128" cy="675432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98" name="Google Shape;98;p9"/>
          <p:cNvGrpSpPr/>
          <p:nvPr/>
        </p:nvGrpSpPr>
        <p:grpSpPr>
          <a:xfrm>
            <a:off x="12460343" y="2312404"/>
            <a:ext cx="2674421" cy="5917186"/>
            <a:chOff x="1547589" y="-1391798"/>
            <a:chExt cx="1671513" cy="3698241"/>
          </a:xfrm>
        </p:grpSpPr>
        <p:sp>
          <p:nvSpPr>
            <p:cNvPr id="99" name="Google Shape;99;p9"/>
            <p:cNvSpPr/>
            <p:nvPr/>
          </p:nvSpPr>
          <p:spPr>
            <a:xfrm rot="5400000">
              <a:off x="1641491" y="20992"/>
              <a:ext cx="1536579" cy="1015422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0" name="Google Shape;100;p9"/>
            <p:cNvSpPr/>
            <p:nvPr/>
          </p:nvSpPr>
          <p:spPr>
            <a:xfrm rot="5400000">
              <a:off x="1940637" y="1239686"/>
              <a:ext cx="1220070" cy="91344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1" name="Google Shape;101;p9"/>
            <p:cNvSpPr/>
            <p:nvPr/>
          </p:nvSpPr>
          <p:spPr>
            <a:xfrm rot="5400000">
              <a:off x="1938364" y="9760"/>
              <a:ext cx="906992" cy="851714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2" name="Google Shape;102;p9"/>
            <p:cNvSpPr/>
            <p:nvPr/>
          </p:nvSpPr>
          <p:spPr>
            <a:xfrm rot="5400000">
              <a:off x="1645644" y="879897"/>
              <a:ext cx="1605083" cy="1008177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3" name="Google Shape;103;p9"/>
            <p:cNvSpPr/>
            <p:nvPr/>
          </p:nvSpPr>
          <p:spPr>
            <a:xfrm rot="5400000">
              <a:off x="2381720" y="1569310"/>
              <a:ext cx="150735" cy="136000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4" name="Google Shape;104;p9"/>
            <p:cNvSpPr/>
            <p:nvPr/>
          </p:nvSpPr>
          <p:spPr>
            <a:xfrm rot="5400000">
              <a:off x="2109709" y="1653888"/>
              <a:ext cx="425895" cy="292590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5" name="Google Shape;105;p9"/>
            <p:cNvSpPr/>
            <p:nvPr/>
          </p:nvSpPr>
          <p:spPr>
            <a:xfrm rot="5400000">
              <a:off x="2049527" y="1611160"/>
              <a:ext cx="461058" cy="327543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6" name="Google Shape;106;p9"/>
            <p:cNvSpPr/>
            <p:nvPr/>
          </p:nvSpPr>
          <p:spPr>
            <a:xfrm rot="5400000">
              <a:off x="1546399" y="-711678"/>
              <a:ext cx="613149" cy="610770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7" name="Google Shape;107;p9"/>
            <p:cNvSpPr/>
            <p:nvPr/>
          </p:nvSpPr>
          <p:spPr>
            <a:xfrm rot="5400000">
              <a:off x="2500684" y="-315042"/>
              <a:ext cx="2711" cy="1356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8" name="Google Shape;108;p9"/>
            <p:cNvSpPr/>
            <p:nvPr/>
          </p:nvSpPr>
          <p:spPr>
            <a:xfrm rot="5400000">
              <a:off x="1866578" y="-1327629"/>
              <a:ext cx="1257012" cy="1448036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09" name="Google Shape;109;p9"/>
            <p:cNvSpPr/>
            <p:nvPr/>
          </p:nvSpPr>
          <p:spPr>
            <a:xfrm rot="5400000">
              <a:off x="2129792" y="-383284"/>
              <a:ext cx="435555" cy="130577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0" name="Google Shape;110;p9"/>
            <p:cNvSpPr/>
            <p:nvPr/>
          </p:nvSpPr>
          <p:spPr>
            <a:xfrm rot="5400000">
              <a:off x="1497442" y="-1100163"/>
              <a:ext cx="1481250" cy="897979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2674965874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154600" y="872080"/>
            <a:ext cx="64488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731520" lvl="0" indent="-36576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00"/>
              <a:buFont typeface="La Belle Aurore"/>
              <a:buNone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170662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3705840" y="3493680"/>
            <a:ext cx="721872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4598280" y="5489120"/>
            <a:ext cx="5178240" cy="762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1pPr>
            <a:lvl2pPr lvl="1" algn="ctr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800"/>
              <a:buNone/>
              <a:defRPr sz="288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6" name="Google Shape;116;p11"/>
          <p:cNvGrpSpPr/>
          <p:nvPr/>
        </p:nvGrpSpPr>
        <p:grpSpPr>
          <a:xfrm>
            <a:off x="-23426" y="-12"/>
            <a:ext cx="8324053" cy="2921758"/>
            <a:chOff x="-14642" y="-8"/>
            <a:chExt cx="5202533" cy="1826099"/>
          </a:xfrm>
        </p:grpSpPr>
        <p:sp>
          <p:nvSpPr>
            <p:cNvPr id="117" name="Google Shape;117;p11"/>
            <p:cNvSpPr/>
            <p:nvPr/>
          </p:nvSpPr>
          <p:spPr>
            <a:xfrm rot="5400000">
              <a:off x="4190377" y="1125397"/>
              <a:ext cx="578319" cy="517624"/>
            </a:xfrm>
            <a:custGeom>
              <a:avLst/>
              <a:gdLst/>
              <a:ahLst/>
              <a:cxnLst/>
              <a:rect l="l" t="t" r="r" b="b"/>
              <a:pathLst>
                <a:path w="19066" h="17065" extrusionOk="0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8" name="Google Shape;118;p11"/>
            <p:cNvSpPr/>
            <p:nvPr/>
          </p:nvSpPr>
          <p:spPr>
            <a:xfrm rot="5400000">
              <a:off x="4696173" y="832333"/>
              <a:ext cx="1941" cy="1001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19" name="Google Shape;119;p11"/>
            <p:cNvSpPr/>
            <p:nvPr/>
          </p:nvSpPr>
          <p:spPr>
            <a:xfrm rot="5400000">
              <a:off x="3759465" y="108779"/>
              <a:ext cx="1345853" cy="1128278"/>
            </a:xfrm>
            <a:custGeom>
              <a:avLst/>
              <a:gdLst/>
              <a:ahLst/>
              <a:cxnLst/>
              <a:rect l="l" t="t" r="r" b="b"/>
              <a:pathLst>
                <a:path w="44370" h="37197" extrusionOk="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0" name="Google Shape;120;p11"/>
            <p:cNvSpPr/>
            <p:nvPr/>
          </p:nvSpPr>
          <p:spPr>
            <a:xfrm rot="5400000">
              <a:off x="1461354" y="92737"/>
              <a:ext cx="1072679" cy="1610231"/>
            </a:xfrm>
            <a:custGeom>
              <a:avLst/>
              <a:gdLst/>
              <a:ahLst/>
              <a:cxnLst/>
              <a:rect l="l" t="t" r="r" b="b"/>
              <a:pathLst>
                <a:path w="35364" h="53086" extrusionOk="0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1" name="Google Shape;121;p11"/>
            <p:cNvSpPr/>
            <p:nvPr/>
          </p:nvSpPr>
          <p:spPr>
            <a:xfrm rot="5400000">
              <a:off x="2749219" y="109013"/>
              <a:ext cx="965089" cy="1281123"/>
            </a:xfrm>
            <a:custGeom>
              <a:avLst/>
              <a:gdLst/>
              <a:ahLst/>
              <a:cxnLst/>
              <a:rect l="l" t="t" r="r" b="b"/>
              <a:pathLst>
                <a:path w="31817" h="42236" extrusionOk="0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2" name="Google Shape;122;p11"/>
            <p:cNvSpPr/>
            <p:nvPr/>
          </p:nvSpPr>
          <p:spPr>
            <a:xfrm rot="5400000">
              <a:off x="690581" y="1188608"/>
              <a:ext cx="673412" cy="601554"/>
            </a:xfrm>
            <a:custGeom>
              <a:avLst/>
              <a:gdLst/>
              <a:ahLst/>
              <a:cxnLst/>
              <a:rect l="l" t="t" r="r" b="b"/>
              <a:pathLst>
                <a:path w="22201" h="19832" extrusionOk="0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3" name="Google Shape;123;p11"/>
            <p:cNvSpPr/>
            <p:nvPr/>
          </p:nvSpPr>
          <p:spPr>
            <a:xfrm rot="5400000">
              <a:off x="1109435" y="799924"/>
              <a:ext cx="971" cy="1456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4" name="Google Shape;124;p11"/>
            <p:cNvSpPr/>
            <p:nvPr/>
          </p:nvSpPr>
          <p:spPr>
            <a:xfrm rot="5400000">
              <a:off x="38018" y="142705"/>
              <a:ext cx="1533156" cy="1324590"/>
            </a:xfrm>
            <a:custGeom>
              <a:avLst/>
              <a:gdLst/>
              <a:ahLst/>
              <a:cxnLst/>
              <a:rect l="l" t="t" r="r" b="b"/>
              <a:pathLst>
                <a:path w="50545" h="43669" extrusionOk="0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5" name="Google Shape;125;p11"/>
            <p:cNvSpPr/>
            <p:nvPr/>
          </p:nvSpPr>
          <p:spPr>
            <a:xfrm rot="5400000">
              <a:off x="3503055" y="459717"/>
              <a:ext cx="1056663" cy="682876"/>
            </a:xfrm>
            <a:custGeom>
              <a:avLst/>
              <a:gdLst/>
              <a:ahLst/>
              <a:cxnLst/>
              <a:rect l="l" t="t" r="r" b="b"/>
              <a:pathLst>
                <a:path w="34836" h="22513" extrusionOk="0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6" name="Google Shape;126;p11"/>
            <p:cNvSpPr/>
            <p:nvPr/>
          </p:nvSpPr>
          <p:spPr>
            <a:xfrm rot="5400000">
              <a:off x="3818212" y="451652"/>
              <a:ext cx="1651210" cy="1088148"/>
            </a:xfrm>
            <a:custGeom>
              <a:avLst/>
              <a:gdLst/>
              <a:ahLst/>
              <a:cxnLst/>
              <a:rect l="l" t="t" r="r" b="b"/>
              <a:pathLst>
                <a:path w="54437" h="35874" extrusionOk="0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7" name="Google Shape;127;p11"/>
            <p:cNvSpPr/>
            <p:nvPr/>
          </p:nvSpPr>
          <p:spPr>
            <a:xfrm rot="5400000">
              <a:off x="1445778" y="445348"/>
              <a:ext cx="899177" cy="942127"/>
            </a:xfrm>
            <a:custGeom>
              <a:avLst/>
              <a:gdLst/>
              <a:ahLst/>
              <a:cxnLst/>
              <a:rect l="l" t="t" r="r" b="b"/>
              <a:pathLst>
                <a:path w="29644" h="31060" extrusionOk="0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8" name="Google Shape;128;p11"/>
            <p:cNvSpPr/>
            <p:nvPr/>
          </p:nvSpPr>
          <p:spPr>
            <a:xfrm rot="5400000">
              <a:off x="2366412" y="12235"/>
              <a:ext cx="1069827" cy="1687033"/>
            </a:xfrm>
            <a:custGeom>
              <a:avLst/>
              <a:gdLst/>
              <a:ahLst/>
              <a:cxnLst/>
              <a:rect l="l" t="t" r="r" b="b"/>
              <a:pathLst>
                <a:path w="35270" h="55618" extrusionOk="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29" name="Google Shape;129;p11"/>
            <p:cNvSpPr/>
            <p:nvPr/>
          </p:nvSpPr>
          <p:spPr>
            <a:xfrm rot="5400000">
              <a:off x="3096275" y="769517"/>
              <a:ext cx="145778" cy="156182"/>
            </a:xfrm>
            <a:custGeom>
              <a:avLst/>
              <a:gdLst/>
              <a:ahLst/>
              <a:cxnLst/>
              <a:rect l="l" t="t" r="r" b="b"/>
              <a:pathLst>
                <a:path w="4806" h="5149" extrusionOk="0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0" name="Google Shape;130;p11"/>
            <p:cNvSpPr/>
            <p:nvPr/>
          </p:nvSpPr>
          <p:spPr>
            <a:xfrm rot="5400000">
              <a:off x="3185593" y="765662"/>
              <a:ext cx="310483" cy="447617"/>
            </a:xfrm>
            <a:custGeom>
              <a:avLst/>
              <a:gdLst/>
              <a:ahLst/>
              <a:cxnLst/>
              <a:rect l="l" t="t" r="r" b="b"/>
              <a:pathLst>
                <a:path w="10236" h="14757" extrusionOk="0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1" name="Google Shape;131;p11"/>
            <p:cNvSpPr/>
            <p:nvPr/>
          </p:nvSpPr>
          <p:spPr>
            <a:xfrm rot="5400000">
              <a:off x="3140459" y="790747"/>
              <a:ext cx="346518" cy="485047"/>
            </a:xfrm>
            <a:custGeom>
              <a:avLst/>
              <a:gdLst/>
              <a:ahLst/>
              <a:cxnLst/>
              <a:rect l="l" t="t" r="r" b="b"/>
              <a:pathLst>
                <a:path w="11424" h="15991" extrusionOk="0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2" name="Google Shape;132;p11"/>
            <p:cNvSpPr/>
            <p:nvPr/>
          </p:nvSpPr>
          <p:spPr>
            <a:xfrm rot="5400000">
              <a:off x="1038252" y="735874"/>
              <a:ext cx="138498" cy="456110"/>
            </a:xfrm>
            <a:custGeom>
              <a:avLst/>
              <a:gdLst/>
              <a:ahLst/>
              <a:cxnLst/>
              <a:rect l="l" t="t" r="r" b="b"/>
              <a:pathLst>
                <a:path w="4566" h="15037" extrusionOk="0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3" name="Google Shape;133;p11"/>
            <p:cNvSpPr/>
            <p:nvPr/>
          </p:nvSpPr>
          <p:spPr>
            <a:xfrm rot="5400000">
              <a:off x="265479" y="325045"/>
              <a:ext cx="990811" cy="1551052"/>
            </a:xfrm>
            <a:custGeom>
              <a:avLst/>
              <a:gdLst/>
              <a:ahLst/>
              <a:cxnLst/>
              <a:rect l="l" t="t" r="r" b="b"/>
              <a:pathLst>
                <a:path w="32665" h="51135" extrusionOk="0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134" name="Google Shape;134;p11"/>
          <p:cNvGrpSpPr/>
          <p:nvPr/>
        </p:nvGrpSpPr>
        <p:grpSpPr>
          <a:xfrm>
            <a:off x="9043671" y="3191962"/>
            <a:ext cx="6250019" cy="6159282"/>
            <a:chOff x="5652294" y="1994976"/>
            <a:chExt cx="3906262" cy="3849551"/>
          </a:xfrm>
        </p:grpSpPr>
        <p:sp>
          <p:nvSpPr>
            <p:cNvPr id="135" name="Google Shape;135;p11"/>
            <p:cNvSpPr/>
            <p:nvPr/>
          </p:nvSpPr>
          <p:spPr>
            <a:xfrm>
              <a:off x="5652294" y="1994976"/>
              <a:ext cx="3906262" cy="3849551"/>
            </a:xfrm>
            <a:custGeom>
              <a:avLst/>
              <a:gdLst/>
              <a:ahLst/>
              <a:cxnLst/>
              <a:rect l="l" t="t" r="r" b="b"/>
              <a:pathLst>
                <a:path w="132663" h="130737" extrusionOk="0">
                  <a:moveTo>
                    <a:pt x="64904" y="1"/>
                  </a:moveTo>
                  <a:cubicBezTo>
                    <a:pt x="64077" y="1"/>
                    <a:pt x="63291" y="31"/>
                    <a:pt x="62578" y="92"/>
                  </a:cubicBezTo>
                  <a:cubicBezTo>
                    <a:pt x="61153" y="219"/>
                    <a:pt x="60457" y="472"/>
                    <a:pt x="60203" y="2024"/>
                  </a:cubicBezTo>
                  <a:cubicBezTo>
                    <a:pt x="59728" y="4937"/>
                    <a:pt x="61533" y="8357"/>
                    <a:pt x="61692" y="11334"/>
                  </a:cubicBezTo>
                  <a:cubicBezTo>
                    <a:pt x="61850" y="14596"/>
                    <a:pt x="61407" y="17826"/>
                    <a:pt x="61850" y="21088"/>
                  </a:cubicBezTo>
                  <a:cubicBezTo>
                    <a:pt x="60868" y="20740"/>
                    <a:pt x="59823" y="20550"/>
                    <a:pt x="58652" y="20455"/>
                  </a:cubicBezTo>
                  <a:cubicBezTo>
                    <a:pt x="58129" y="20420"/>
                    <a:pt x="57609" y="20408"/>
                    <a:pt x="57089" y="20408"/>
                  </a:cubicBezTo>
                  <a:cubicBezTo>
                    <a:pt x="55979" y="20408"/>
                    <a:pt x="54873" y="20462"/>
                    <a:pt x="53764" y="20462"/>
                  </a:cubicBezTo>
                  <a:cubicBezTo>
                    <a:pt x="53031" y="20462"/>
                    <a:pt x="52296" y="20439"/>
                    <a:pt x="51558" y="20360"/>
                  </a:cubicBezTo>
                  <a:cubicBezTo>
                    <a:pt x="49594" y="20138"/>
                    <a:pt x="47662" y="19473"/>
                    <a:pt x="45667" y="19378"/>
                  </a:cubicBezTo>
                  <a:cubicBezTo>
                    <a:pt x="45542" y="19373"/>
                    <a:pt x="45417" y="19370"/>
                    <a:pt x="45293" y="19370"/>
                  </a:cubicBezTo>
                  <a:cubicBezTo>
                    <a:pt x="41653" y="19370"/>
                    <a:pt x="39017" y="21605"/>
                    <a:pt x="39017" y="24699"/>
                  </a:cubicBezTo>
                  <a:cubicBezTo>
                    <a:pt x="38953" y="24794"/>
                    <a:pt x="38953" y="24920"/>
                    <a:pt x="39017" y="25015"/>
                  </a:cubicBezTo>
                  <a:cubicBezTo>
                    <a:pt x="39048" y="25902"/>
                    <a:pt x="39302" y="26852"/>
                    <a:pt x="39840" y="27834"/>
                  </a:cubicBezTo>
                  <a:cubicBezTo>
                    <a:pt x="41645" y="31317"/>
                    <a:pt x="45541" y="32711"/>
                    <a:pt x="48549" y="34959"/>
                  </a:cubicBezTo>
                  <a:cubicBezTo>
                    <a:pt x="51684" y="37303"/>
                    <a:pt x="54091" y="40375"/>
                    <a:pt x="57733" y="41990"/>
                  </a:cubicBezTo>
                  <a:cubicBezTo>
                    <a:pt x="57765" y="42021"/>
                    <a:pt x="57765" y="42021"/>
                    <a:pt x="57796" y="42021"/>
                  </a:cubicBezTo>
                  <a:cubicBezTo>
                    <a:pt x="57986" y="42845"/>
                    <a:pt x="58240" y="43668"/>
                    <a:pt x="58588" y="44397"/>
                  </a:cubicBezTo>
                  <a:cubicBezTo>
                    <a:pt x="59665" y="46803"/>
                    <a:pt x="61470" y="48767"/>
                    <a:pt x="62990" y="50857"/>
                  </a:cubicBezTo>
                  <a:cubicBezTo>
                    <a:pt x="64004" y="52282"/>
                    <a:pt x="64827" y="54056"/>
                    <a:pt x="65935" y="55512"/>
                  </a:cubicBezTo>
                  <a:cubicBezTo>
                    <a:pt x="65904" y="55544"/>
                    <a:pt x="65904" y="55576"/>
                    <a:pt x="65904" y="55639"/>
                  </a:cubicBezTo>
                  <a:cubicBezTo>
                    <a:pt x="66410" y="60231"/>
                    <a:pt x="62578" y="63778"/>
                    <a:pt x="59950" y="67103"/>
                  </a:cubicBezTo>
                  <a:cubicBezTo>
                    <a:pt x="57575" y="70048"/>
                    <a:pt x="55200" y="72994"/>
                    <a:pt x="52856" y="75971"/>
                  </a:cubicBezTo>
                  <a:cubicBezTo>
                    <a:pt x="48391" y="81544"/>
                    <a:pt x="43672" y="86991"/>
                    <a:pt x="39523" y="92818"/>
                  </a:cubicBezTo>
                  <a:cubicBezTo>
                    <a:pt x="38542" y="94212"/>
                    <a:pt x="37623" y="95669"/>
                    <a:pt x="36800" y="97157"/>
                  </a:cubicBezTo>
                  <a:cubicBezTo>
                    <a:pt x="37402" y="93958"/>
                    <a:pt x="36832" y="90507"/>
                    <a:pt x="37497" y="87245"/>
                  </a:cubicBezTo>
                  <a:cubicBezTo>
                    <a:pt x="38605" y="82019"/>
                    <a:pt x="37560" y="76857"/>
                    <a:pt x="36610" y="71569"/>
                  </a:cubicBezTo>
                  <a:cubicBezTo>
                    <a:pt x="38573" y="66438"/>
                    <a:pt x="44622" y="64506"/>
                    <a:pt x="47092" y="59534"/>
                  </a:cubicBezTo>
                  <a:cubicBezTo>
                    <a:pt x="49974" y="53739"/>
                    <a:pt x="48549" y="47057"/>
                    <a:pt x="50798" y="41135"/>
                  </a:cubicBezTo>
                  <a:lnTo>
                    <a:pt x="50956" y="41135"/>
                  </a:lnTo>
                  <a:cubicBezTo>
                    <a:pt x="51336" y="41071"/>
                    <a:pt x="51336" y="40533"/>
                    <a:pt x="51019" y="40470"/>
                  </a:cubicBezTo>
                  <a:cubicBezTo>
                    <a:pt x="51000" y="40395"/>
                    <a:pt x="50926" y="40331"/>
                    <a:pt x="50842" y="40331"/>
                  </a:cubicBezTo>
                  <a:cubicBezTo>
                    <a:pt x="50785" y="40331"/>
                    <a:pt x="50722" y="40361"/>
                    <a:pt x="50671" y="40438"/>
                  </a:cubicBezTo>
                  <a:lnTo>
                    <a:pt x="50639" y="40470"/>
                  </a:lnTo>
                  <a:cubicBezTo>
                    <a:pt x="43609" y="40945"/>
                    <a:pt x="33506" y="40945"/>
                    <a:pt x="30719" y="48830"/>
                  </a:cubicBezTo>
                  <a:cubicBezTo>
                    <a:pt x="28059" y="56304"/>
                    <a:pt x="30941" y="65583"/>
                    <a:pt x="35850" y="71442"/>
                  </a:cubicBezTo>
                  <a:cubicBezTo>
                    <a:pt x="35818" y="71600"/>
                    <a:pt x="35881" y="71727"/>
                    <a:pt x="35945" y="71822"/>
                  </a:cubicBezTo>
                  <a:cubicBezTo>
                    <a:pt x="36388" y="75591"/>
                    <a:pt x="37433" y="79454"/>
                    <a:pt x="37338" y="83254"/>
                  </a:cubicBezTo>
                  <a:cubicBezTo>
                    <a:pt x="36483" y="81038"/>
                    <a:pt x="34013" y="79676"/>
                    <a:pt x="31891" y="78346"/>
                  </a:cubicBezTo>
                  <a:cubicBezTo>
                    <a:pt x="27141" y="75369"/>
                    <a:pt x="26887" y="69162"/>
                    <a:pt x="22232" y="66343"/>
                  </a:cubicBezTo>
                  <a:cubicBezTo>
                    <a:pt x="22232" y="66343"/>
                    <a:pt x="22264" y="66312"/>
                    <a:pt x="22264" y="66312"/>
                  </a:cubicBezTo>
                  <a:cubicBezTo>
                    <a:pt x="24164" y="63936"/>
                    <a:pt x="23246" y="60864"/>
                    <a:pt x="21567" y="58584"/>
                  </a:cubicBezTo>
                  <a:cubicBezTo>
                    <a:pt x="20554" y="57128"/>
                    <a:pt x="19002" y="56463"/>
                    <a:pt x="17640" y="55354"/>
                  </a:cubicBezTo>
                  <a:cubicBezTo>
                    <a:pt x="15962" y="53992"/>
                    <a:pt x="14727" y="52282"/>
                    <a:pt x="13618" y="50477"/>
                  </a:cubicBezTo>
                  <a:cubicBezTo>
                    <a:pt x="13776" y="49970"/>
                    <a:pt x="13935" y="49495"/>
                    <a:pt x="14061" y="48957"/>
                  </a:cubicBezTo>
                  <a:cubicBezTo>
                    <a:pt x="14378" y="47785"/>
                    <a:pt x="14537" y="46772"/>
                    <a:pt x="14093" y="45600"/>
                  </a:cubicBezTo>
                  <a:cubicBezTo>
                    <a:pt x="13808" y="44903"/>
                    <a:pt x="13238" y="44428"/>
                    <a:pt x="12858" y="43763"/>
                  </a:cubicBezTo>
                  <a:cubicBezTo>
                    <a:pt x="11623" y="41546"/>
                    <a:pt x="11243" y="39931"/>
                    <a:pt x="11781" y="37588"/>
                  </a:cubicBezTo>
                  <a:cubicBezTo>
                    <a:pt x="11845" y="37493"/>
                    <a:pt x="11876" y="37430"/>
                    <a:pt x="11845" y="37334"/>
                  </a:cubicBezTo>
                  <a:cubicBezTo>
                    <a:pt x="11845" y="37303"/>
                    <a:pt x="11845" y="37303"/>
                    <a:pt x="11845" y="37271"/>
                  </a:cubicBezTo>
                  <a:cubicBezTo>
                    <a:pt x="11887" y="37079"/>
                    <a:pt x="11715" y="36945"/>
                    <a:pt x="11559" y="36945"/>
                  </a:cubicBezTo>
                  <a:cubicBezTo>
                    <a:pt x="11483" y="36945"/>
                    <a:pt x="11411" y="36977"/>
                    <a:pt x="11370" y="37049"/>
                  </a:cubicBezTo>
                  <a:cubicBezTo>
                    <a:pt x="11338" y="37049"/>
                    <a:pt x="11306" y="37081"/>
                    <a:pt x="11275" y="37081"/>
                  </a:cubicBezTo>
                  <a:cubicBezTo>
                    <a:pt x="5036" y="40913"/>
                    <a:pt x="0" y="47817"/>
                    <a:pt x="2059" y="55481"/>
                  </a:cubicBezTo>
                  <a:cubicBezTo>
                    <a:pt x="4051" y="62846"/>
                    <a:pt x="13121" y="66528"/>
                    <a:pt x="20356" y="66528"/>
                  </a:cubicBezTo>
                  <a:cubicBezTo>
                    <a:pt x="20711" y="66528"/>
                    <a:pt x="21063" y="66519"/>
                    <a:pt x="21409" y="66502"/>
                  </a:cubicBezTo>
                  <a:cubicBezTo>
                    <a:pt x="21409" y="66628"/>
                    <a:pt x="21472" y="66755"/>
                    <a:pt x="21599" y="66850"/>
                  </a:cubicBezTo>
                  <a:cubicBezTo>
                    <a:pt x="25621" y="69067"/>
                    <a:pt x="25811" y="73880"/>
                    <a:pt x="28788" y="76984"/>
                  </a:cubicBezTo>
                  <a:cubicBezTo>
                    <a:pt x="31511" y="79834"/>
                    <a:pt x="37117" y="80563"/>
                    <a:pt x="37148" y="85376"/>
                  </a:cubicBezTo>
                  <a:cubicBezTo>
                    <a:pt x="37085" y="85788"/>
                    <a:pt x="37022" y="86168"/>
                    <a:pt x="36927" y="86580"/>
                  </a:cubicBezTo>
                  <a:cubicBezTo>
                    <a:pt x="35723" y="91298"/>
                    <a:pt x="37307" y="96302"/>
                    <a:pt x="34995" y="100736"/>
                  </a:cubicBezTo>
                  <a:cubicBezTo>
                    <a:pt x="34963" y="100767"/>
                    <a:pt x="34963" y="100799"/>
                    <a:pt x="34963" y="100831"/>
                  </a:cubicBezTo>
                  <a:cubicBezTo>
                    <a:pt x="30909" y="109825"/>
                    <a:pt x="29484" y="119895"/>
                    <a:pt x="28756" y="129744"/>
                  </a:cubicBezTo>
                  <a:cubicBezTo>
                    <a:pt x="28756" y="129839"/>
                    <a:pt x="28788" y="129903"/>
                    <a:pt x="28819" y="129934"/>
                  </a:cubicBezTo>
                  <a:cubicBezTo>
                    <a:pt x="28788" y="130029"/>
                    <a:pt x="28788" y="130156"/>
                    <a:pt x="28883" y="130219"/>
                  </a:cubicBezTo>
                  <a:cubicBezTo>
                    <a:pt x="29227" y="130564"/>
                    <a:pt x="29687" y="130737"/>
                    <a:pt x="30158" y="130737"/>
                  </a:cubicBezTo>
                  <a:cubicBezTo>
                    <a:pt x="30292" y="130737"/>
                    <a:pt x="30427" y="130723"/>
                    <a:pt x="30561" y="130694"/>
                  </a:cubicBezTo>
                  <a:cubicBezTo>
                    <a:pt x="30719" y="130663"/>
                    <a:pt x="30783" y="130599"/>
                    <a:pt x="30814" y="130473"/>
                  </a:cubicBezTo>
                  <a:cubicBezTo>
                    <a:pt x="30973" y="130473"/>
                    <a:pt x="31131" y="130378"/>
                    <a:pt x="31163" y="130188"/>
                  </a:cubicBezTo>
                  <a:cubicBezTo>
                    <a:pt x="31701" y="114638"/>
                    <a:pt x="36958" y="99532"/>
                    <a:pt x="46712" y="87371"/>
                  </a:cubicBezTo>
                  <a:cubicBezTo>
                    <a:pt x="51336" y="81576"/>
                    <a:pt x="56656" y="76161"/>
                    <a:pt x="61850" y="70840"/>
                  </a:cubicBezTo>
                  <a:cubicBezTo>
                    <a:pt x="64827" y="67800"/>
                    <a:pt x="67867" y="65551"/>
                    <a:pt x="71699" y="63715"/>
                  </a:cubicBezTo>
                  <a:cubicBezTo>
                    <a:pt x="74138" y="62575"/>
                    <a:pt x="76323" y="61466"/>
                    <a:pt x="78096" y="59408"/>
                  </a:cubicBezTo>
                  <a:cubicBezTo>
                    <a:pt x="78160" y="59313"/>
                    <a:pt x="78160" y="59218"/>
                    <a:pt x="78128" y="59154"/>
                  </a:cubicBezTo>
                  <a:lnTo>
                    <a:pt x="79996" y="59154"/>
                  </a:lnTo>
                  <a:cubicBezTo>
                    <a:pt x="79965" y="59186"/>
                    <a:pt x="79965" y="59218"/>
                    <a:pt x="79996" y="59249"/>
                  </a:cubicBezTo>
                  <a:cubicBezTo>
                    <a:pt x="82023" y="65203"/>
                    <a:pt x="84588" y="71727"/>
                    <a:pt x="90099" y="75337"/>
                  </a:cubicBezTo>
                  <a:cubicBezTo>
                    <a:pt x="92474" y="76889"/>
                    <a:pt x="95039" y="77617"/>
                    <a:pt x="97858" y="77617"/>
                  </a:cubicBezTo>
                  <a:cubicBezTo>
                    <a:pt x="99893" y="77604"/>
                    <a:pt x="101825" y="77504"/>
                    <a:pt x="103732" y="77504"/>
                  </a:cubicBezTo>
                  <a:cubicBezTo>
                    <a:pt x="106425" y="77504"/>
                    <a:pt x="109069" y="77704"/>
                    <a:pt x="111887" y="78631"/>
                  </a:cubicBezTo>
                  <a:cubicBezTo>
                    <a:pt x="111912" y="78641"/>
                    <a:pt x="111936" y="78645"/>
                    <a:pt x="111958" y="78645"/>
                  </a:cubicBezTo>
                  <a:cubicBezTo>
                    <a:pt x="112082" y="78645"/>
                    <a:pt x="112172" y="78511"/>
                    <a:pt x="112172" y="78377"/>
                  </a:cubicBezTo>
                  <a:cubicBezTo>
                    <a:pt x="112236" y="78346"/>
                    <a:pt x="112267" y="78282"/>
                    <a:pt x="112299" y="78187"/>
                  </a:cubicBezTo>
                  <a:cubicBezTo>
                    <a:pt x="113566" y="73754"/>
                    <a:pt x="112489" y="69003"/>
                    <a:pt x="110969" y="64728"/>
                  </a:cubicBezTo>
                  <a:cubicBezTo>
                    <a:pt x="109670" y="61023"/>
                    <a:pt x="106503" y="57951"/>
                    <a:pt x="103463" y="55417"/>
                  </a:cubicBezTo>
                  <a:lnTo>
                    <a:pt x="103463" y="55417"/>
                  </a:lnTo>
                  <a:cubicBezTo>
                    <a:pt x="105535" y="55739"/>
                    <a:pt x="107584" y="55933"/>
                    <a:pt x="109583" y="55933"/>
                  </a:cubicBezTo>
                  <a:cubicBezTo>
                    <a:pt x="116449" y="55933"/>
                    <a:pt x="122731" y="53644"/>
                    <a:pt x="127342" y="46360"/>
                  </a:cubicBezTo>
                  <a:cubicBezTo>
                    <a:pt x="129369" y="43193"/>
                    <a:pt x="131047" y="39710"/>
                    <a:pt x="131744" y="36004"/>
                  </a:cubicBezTo>
                  <a:cubicBezTo>
                    <a:pt x="132092" y="34199"/>
                    <a:pt x="132662" y="31602"/>
                    <a:pt x="130920" y="30304"/>
                  </a:cubicBezTo>
                  <a:cubicBezTo>
                    <a:pt x="130002" y="29607"/>
                    <a:pt x="128894" y="29702"/>
                    <a:pt x="127817" y="29607"/>
                  </a:cubicBezTo>
                  <a:cubicBezTo>
                    <a:pt x="126423" y="29512"/>
                    <a:pt x="124840" y="29639"/>
                    <a:pt x="123541" y="28816"/>
                  </a:cubicBezTo>
                  <a:cubicBezTo>
                    <a:pt x="122750" y="28341"/>
                    <a:pt x="122465" y="27327"/>
                    <a:pt x="121641" y="26820"/>
                  </a:cubicBezTo>
                  <a:cubicBezTo>
                    <a:pt x="120814" y="26317"/>
                    <a:pt x="119982" y="26118"/>
                    <a:pt x="119149" y="26118"/>
                  </a:cubicBezTo>
                  <a:cubicBezTo>
                    <a:pt x="117940" y="26118"/>
                    <a:pt x="116729" y="26536"/>
                    <a:pt x="115529" y="27042"/>
                  </a:cubicBezTo>
                  <a:cubicBezTo>
                    <a:pt x="116163" y="25300"/>
                    <a:pt x="116416" y="23654"/>
                    <a:pt x="115909" y="22323"/>
                  </a:cubicBezTo>
                  <a:cubicBezTo>
                    <a:pt x="115909" y="22292"/>
                    <a:pt x="115941" y="22260"/>
                    <a:pt x="115941" y="22197"/>
                  </a:cubicBezTo>
                  <a:cubicBezTo>
                    <a:pt x="116163" y="17795"/>
                    <a:pt x="114547" y="13900"/>
                    <a:pt x="112299" y="10194"/>
                  </a:cubicBezTo>
                  <a:cubicBezTo>
                    <a:pt x="110909" y="7918"/>
                    <a:pt x="109133" y="3957"/>
                    <a:pt x="106068" y="3957"/>
                  </a:cubicBezTo>
                  <a:cubicBezTo>
                    <a:pt x="105850" y="3957"/>
                    <a:pt x="105626" y="3977"/>
                    <a:pt x="105395" y="4019"/>
                  </a:cubicBezTo>
                  <a:cubicBezTo>
                    <a:pt x="104255" y="4209"/>
                    <a:pt x="103337" y="5127"/>
                    <a:pt x="102228" y="5317"/>
                  </a:cubicBezTo>
                  <a:cubicBezTo>
                    <a:pt x="101884" y="5385"/>
                    <a:pt x="101545" y="5413"/>
                    <a:pt x="101211" y="5413"/>
                  </a:cubicBezTo>
                  <a:cubicBezTo>
                    <a:pt x="99671" y="5413"/>
                    <a:pt x="98221" y="4808"/>
                    <a:pt x="96686" y="4652"/>
                  </a:cubicBezTo>
                  <a:cubicBezTo>
                    <a:pt x="96441" y="4627"/>
                    <a:pt x="96200" y="4614"/>
                    <a:pt x="95961" y="4614"/>
                  </a:cubicBezTo>
                  <a:cubicBezTo>
                    <a:pt x="94716" y="4614"/>
                    <a:pt x="93543" y="4949"/>
                    <a:pt x="92347" y="5507"/>
                  </a:cubicBezTo>
                  <a:cubicBezTo>
                    <a:pt x="88705" y="7217"/>
                    <a:pt x="85254" y="10701"/>
                    <a:pt x="83068" y="14153"/>
                  </a:cubicBezTo>
                  <a:cubicBezTo>
                    <a:pt x="82150" y="8832"/>
                    <a:pt x="79585" y="3195"/>
                    <a:pt x="74138" y="1295"/>
                  </a:cubicBezTo>
                  <a:cubicBezTo>
                    <a:pt x="71618" y="422"/>
                    <a:pt x="67977" y="1"/>
                    <a:pt x="64904" y="1"/>
                  </a:cubicBezTo>
                  <a:close/>
                </a:path>
              </a:pathLst>
            </a:custGeom>
            <a:solidFill>
              <a:srgbClr val="F2D8D5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6393604" y="2593600"/>
              <a:ext cx="2087356" cy="3121906"/>
            </a:xfrm>
            <a:custGeom>
              <a:avLst/>
              <a:gdLst/>
              <a:ahLst/>
              <a:cxnLst/>
              <a:rect l="l" t="t" r="r" b="b"/>
              <a:pathLst>
                <a:path w="70890" h="106025" extrusionOk="0">
                  <a:moveTo>
                    <a:pt x="64257" y="1422"/>
                  </a:moveTo>
                  <a:cubicBezTo>
                    <a:pt x="66569" y="7344"/>
                    <a:pt x="68659" y="14217"/>
                    <a:pt x="68215" y="20582"/>
                  </a:cubicBezTo>
                  <a:cubicBezTo>
                    <a:pt x="67772" y="26948"/>
                    <a:pt x="63465" y="32616"/>
                    <a:pt x="58778" y="36607"/>
                  </a:cubicBezTo>
                  <a:cubicBezTo>
                    <a:pt x="54028" y="40660"/>
                    <a:pt x="48137" y="43162"/>
                    <a:pt x="41898" y="43415"/>
                  </a:cubicBezTo>
                  <a:cubicBezTo>
                    <a:pt x="41387" y="43435"/>
                    <a:pt x="40878" y="43441"/>
                    <a:pt x="40371" y="43441"/>
                  </a:cubicBezTo>
                  <a:cubicBezTo>
                    <a:pt x="39561" y="43441"/>
                    <a:pt x="38758" y="43425"/>
                    <a:pt x="37964" y="43425"/>
                  </a:cubicBezTo>
                  <a:cubicBezTo>
                    <a:pt x="36030" y="43425"/>
                    <a:pt x="34152" y="43517"/>
                    <a:pt x="32366" y="44144"/>
                  </a:cubicBezTo>
                  <a:cubicBezTo>
                    <a:pt x="36451" y="41262"/>
                    <a:pt x="41202" y="39552"/>
                    <a:pt x="45350" y="36797"/>
                  </a:cubicBezTo>
                  <a:cubicBezTo>
                    <a:pt x="49341" y="34136"/>
                    <a:pt x="52888" y="30843"/>
                    <a:pt x="55928" y="27106"/>
                  </a:cubicBezTo>
                  <a:cubicBezTo>
                    <a:pt x="60932" y="20962"/>
                    <a:pt x="65809" y="12633"/>
                    <a:pt x="63908" y="4431"/>
                  </a:cubicBezTo>
                  <a:cubicBezTo>
                    <a:pt x="63867" y="4209"/>
                    <a:pt x="63697" y="4108"/>
                    <a:pt x="63528" y="4108"/>
                  </a:cubicBezTo>
                  <a:cubicBezTo>
                    <a:pt x="63311" y="4108"/>
                    <a:pt x="63095" y="4273"/>
                    <a:pt x="63148" y="4558"/>
                  </a:cubicBezTo>
                  <a:cubicBezTo>
                    <a:pt x="64954" y="14122"/>
                    <a:pt x="58493" y="23591"/>
                    <a:pt x="52064" y="30051"/>
                  </a:cubicBezTo>
                  <a:cubicBezTo>
                    <a:pt x="48739" y="33408"/>
                    <a:pt x="44907" y="36227"/>
                    <a:pt x="40790" y="38507"/>
                  </a:cubicBezTo>
                  <a:cubicBezTo>
                    <a:pt x="37782" y="40153"/>
                    <a:pt x="34805" y="41579"/>
                    <a:pt x="32113" y="43605"/>
                  </a:cubicBezTo>
                  <a:cubicBezTo>
                    <a:pt x="32809" y="42719"/>
                    <a:pt x="33506" y="41769"/>
                    <a:pt x="34140" y="40787"/>
                  </a:cubicBezTo>
                  <a:cubicBezTo>
                    <a:pt x="34319" y="40518"/>
                    <a:pt x="34086" y="40249"/>
                    <a:pt x="33845" y="40249"/>
                  </a:cubicBezTo>
                  <a:cubicBezTo>
                    <a:pt x="33745" y="40249"/>
                    <a:pt x="33644" y="40295"/>
                    <a:pt x="33570" y="40407"/>
                  </a:cubicBezTo>
                  <a:cubicBezTo>
                    <a:pt x="32936" y="41262"/>
                    <a:pt x="32239" y="42085"/>
                    <a:pt x="31511" y="42877"/>
                  </a:cubicBezTo>
                  <a:cubicBezTo>
                    <a:pt x="32081" y="41674"/>
                    <a:pt x="32588" y="40407"/>
                    <a:pt x="33158" y="39140"/>
                  </a:cubicBezTo>
                  <a:cubicBezTo>
                    <a:pt x="36325" y="31793"/>
                    <a:pt x="40980" y="27328"/>
                    <a:pt x="47631" y="23052"/>
                  </a:cubicBezTo>
                  <a:cubicBezTo>
                    <a:pt x="55706" y="17859"/>
                    <a:pt x="61027" y="10321"/>
                    <a:pt x="64257" y="1422"/>
                  </a:cubicBezTo>
                  <a:close/>
                  <a:moveTo>
                    <a:pt x="12826" y="13520"/>
                  </a:moveTo>
                  <a:lnTo>
                    <a:pt x="12826" y="13520"/>
                  </a:lnTo>
                  <a:cubicBezTo>
                    <a:pt x="16215" y="21374"/>
                    <a:pt x="18748" y="29671"/>
                    <a:pt x="16247" y="38285"/>
                  </a:cubicBezTo>
                  <a:cubicBezTo>
                    <a:pt x="15170" y="41959"/>
                    <a:pt x="13048" y="45189"/>
                    <a:pt x="12161" y="48926"/>
                  </a:cubicBezTo>
                  <a:cubicBezTo>
                    <a:pt x="11053" y="53613"/>
                    <a:pt x="9913" y="57698"/>
                    <a:pt x="7538" y="61847"/>
                  </a:cubicBezTo>
                  <a:cubicBezTo>
                    <a:pt x="7474" y="61023"/>
                    <a:pt x="7348" y="60168"/>
                    <a:pt x="7189" y="59281"/>
                  </a:cubicBezTo>
                  <a:cubicBezTo>
                    <a:pt x="7189" y="59218"/>
                    <a:pt x="7126" y="59186"/>
                    <a:pt x="7063" y="59155"/>
                  </a:cubicBezTo>
                  <a:cubicBezTo>
                    <a:pt x="6936" y="57223"/>
                    <a:pt x="6777" y="55260"/>
                    <a:pt x="6936" y="53296"/>
                  </a:cubicBezTo>
                  <a:cubicBezTo>
                    <a:pt x="7316" y="48862"/>
                    <a:pt x="9818" y="45189"/>
                    <a:pt x="10958" y="41009"/>
                  </a:cubicBezTo>
                  <a:cubicBezTo>
                    <a:pt x="13016" y="33250"/>
                    <a:pt x="12858" y="24477"/>
                    <a:pt x="13365" y="16497"/>
                  </a:cubicBezTo>
                  <a:cubicBezTo>
                    <a:pt x="13381" y="16346"/>
                    <a:pt x="13257" y="16267"/>
                    <a:pt x="13131" y="16267"/>
                  </a:cubicBezTo>
                  <a:cubicBezTo>
                    <a:pt x="13018" y="16267"/>
                    <a:pt x="12905" y="16331"/>
                    <a:pt x="12890" y="16465"/>
                  </a:cubicBezTo>
                  <a:cubicBezTo>
                    <a:pt x="12035" y="25301"/>
                    <a:pt x="12668" y="35498"/>
                    <a:pt x="9469" y="43827"/>
                  </a:cubicBezTo>
                  <a:cubicBezTo>
                    <a:pt x="8266" y="46931"/>
                    <a:pt x="6746" y="49876"/>
                    <a:pt x="6492" y="53233"/>
                  </a:cubicBezTo>
                  <a:cubicBezTo>
                    <a:pt x="6176" y="56970"/>
                    <a:pt x="6999" y="60675"/>
                    <a:pt x="6714" y="64412"/>
                  </a:cubicBezTo>
                  <a:cubicBezTo>
                    <a:pt x="6714" y="64475"/>
                    <a:pt x="6746" y="64507"/>
                    <a:pt x="6746" y="64538"/>
                  </a:cubicBezTo>
                  <a:cubicBezTo>
                    <a:pt x="6714" y="64792"/>
                    <a:pt x="6682" y="65014"/>
                    <a:pt x="6619" y="65235"/>
                  </a:cubicBezTo>
                  <a:cubicBezTo>
                    <a:pt x="5447" y="60073"/>
                    <a:pt x="2914" y="53518"/>
                    <a:pt x="4434" y="48577"/>
                  </a:cubicBezTo>
                  <a:cubicBezTo>
                    <a:pt x="5036" y="46677"/>
                    <a:pt x="6714" y="45601"/>
                    <a:pt x="7284" y="43764"/>
                  </a:cubicBezTo>
                  <a:cubicBezTo>
                    <a:pt x="7854" y="41895"/>
                    <a:pt x="6968" y="39868"/>
                    <a:pt x="6809" y="38000"/>
                  </a:cubicBezTo>
                  <a:cubicBezTo>
                    <a:pt x="6112" y="29386"/>
                    <a:pt x="13650" y="21881"/>
                    <a:pt x="12826" y="13520"/>
                  </a:cubicBezTo>
                  <a:close/>
                  <a:moveTo>
                    <a:pt x="69007" y="78283"/>
                  </a:moveTo>
                  <a:cubicBezTo>
                    <a:pt x="68976" y="78283"/>
                    <a:pt x="68976" y="78314"/>
                    <a:pt x="68944" y="78314"/>
                  </a:cubicBezTo>
                  <a:cubicBezTo>
                    <a:pt x="68976" y="78314"/>
                    <a:pt x="68944" y="78283"/>
                    <a:pt x="68944" y="78283"/>
                  </a:cubicBezTo>
                  <a:close/>
                  <a:moveTo>
                    <a:pt x="39773" y="59266"/>
                  </a:moveTo>
                  <a:cubicBezTo>
                    <a:pt x="40711" y="59266"/>
                    <a:pt x="41651" y="59348"/>
                    <a:pt x="42595" y="59566"/>
                  </a:cubicBezTo>
                  <a:cubicBezTo>
                    <a:pt x="47187" y="60643"/>
                    <a:pt x="50798" y="63968"/>
                    <a:pt x="53996" y="67262"/>
                  </a:cubicBezTo>
                  <a:cubicBezTo>
                    <a:pt x="58208" y="71601"/>
                    <a:pt x="62230" y="76224"/>
                    <a:pt x="68057" y="78029"/>
                  </a:cubicBezTo>
                  <a:cubicBezTo>
                    <a:pt x="66239" y="78387"/>
                    <a:pt x="64424" y="78561"/>
                    <a:pt x="62626" y="78561"/>
                  </a:cubicBezTo>
                  <a:cubicBezTo>
                    <a:pt x="57411" y="78561"/>
                    <a:pt x="52333" y="77096"/>
                    <a:pt x="47694" y="74388"/>
                  </a:cubicBezTo>
                  <a:cubicBezTo>
                    <a:pt x="42057" y="71094"/>
                    <a:pt x="38605" y="66059"/>
                    <a:pt x="33855" y="61847"/>
                  </a:cubicBezTo>
                  <a:cubicBezTo>
                    <a:pt x="32968" y="61087"/>
                    <a:pt x="32081" y="60485"/>
                    <a:pt x="31131" y="60010"/>
                  </a:cubicBezTo>
                  <a:lnTo>
                    <a:pt x="31131" y="60010"/>
                  </a:lnTo>
                  <a:cubicBezTo>
                    <a:pt x="31176" y="60010"/>
                    <a:pt x="31220" y="60010"/>
                    <a:pt x="31265" y="60010"/>
                  </a:cubicBezTo>
                  <a:cubicBezTo>
                    <a:pt x="34130" y="60010"/>
                    <a:pt x="36945" y="59266"/>
                    <a:pt x="39773" y="59266"/>
                  </a:cubicBezTo>
                  <a:close/>
                  <a:moveTo>
                    <a:pt x="27426" y="60200"/>
                  </a:moveTo>
                  <a:cubicBezTo>
                    <a:pt x="28407" y="60358"/>
                    <a:pt x="29389" y="60612"/>
                    <a:pt x="30403" y="60992"/>
                  </a:cubicBezTo>
                  <a:cubicBezTo>
                    <a:pt x="35343" y="62955"/>
                    <a:pt x="38637" y="68624"/>
                    <a:pt x="42722" y="71917"/>
                  </a:cubicBezTo>
                  <a:cubicBezTo>
                    <a:pt x="48471" y="76502"/>
                    <a:pt x="55325" y="79302"/>
                    <a:pt x="62481" y="79302"/>
                  </a:cubicBezTo>
                  <a:cubicBezTo>
                    <a:pt x="64470" y="79302"/>
                    <a:pt x="66482" y="79086"/>
                    <a:pt x="68501" y="78631"/>
                  </a:cubicBezTo>
                  <a:lnTo>
                    <a:pt x="68501" y="78631"/>
                  </a:lnTo>
                  <a:cubicBezTo>
                    <a:pt x="63699" y="81848"/>
                    <a:pt x="57984" y="83738"/>
                    <a:pt x="52360" y="83738"/>
                  </a:cubicBezTo>
                  <a:cubicBezTo>
                    <a:pt x="46856" y="83738"/>
                    <a:pt x="41439" y="81927"/>
                    <a:pt x="37053" y="77776"/>
                  </a:cubicBezTo>
                  <a:cubicBezTo>
                    <a:pt x="33063" y="74007"/>
                    <a:pt x="31701" y="69162"/>
                    <a:pt x="29611" y="64285"/>
                  </a:cubicBezTo>
                  <a:cubicBezTo>
                    <a:pt x="29009" y="62923"/>
                    <a:pt x="28407" y="61308"/>
                    <a:pt x="27426" y="60200"/>
                  </a:cubicBezTo>
                  <a:close/>
                  <a:moveTo>
                    <a:pt x="64434" y="1"/>
                  </a:moveTo>
                  <a:cubicBezTo>
                    <a:pt x="64199" y="1"/>
                    <a:pt x="63959" y="192"/>
                    <a:pt x="63940" y="441"/>
                  </a:cubicBezTo>
                  <a:cubicBezTo>
                    <a:pt x="63845" y="472"/>
                    <a:pt x="63750" y="567"/>
                    <a:pt x="63718" y="694"/>
                  </a:cubicBezTo>
                  <a:cubicBezTo>
                    <a:pt x="62103" y="6204"/>
                    <a:pt x="59095" y="11366"/>
                    <a:pt x="55168" y="15547"/>
                  </a:cubicBezTo>
                  <a:cubicBezTo>
                    <a:pt x="51494" y="19410"/>
                    <a:pt x="46997" y="21849"/>
                    <a:pt x="42690" y="24921"/>
                  </a:cubicBezTo>
                  <a:cubicBezTo>
                    <a:pt x="39143" y="27423"/>
                    <a:pt x="36356" y="30653"/>
                    <a:pt x="34235" y="34453"/>
                  </a:cubicBezTo>
                  <a:cubicBezTo>
                    <a:pt x="32239" y="38032"/>
                    <a:pt x="31258" y="42307"/>
                    <a:pt x="28851" y="45601"/>
                  </a:cubicBezTo>
                  <a:cubicBezTo>
                    <a:pt x="24924" y="49211"/>
                    <a:pt x="20490" y="52219"/>
                    <a:pt x="16785" y="56083"/>
                  </a:cubicBezTo>
                  <a:cubicBezTo>
                    <a:pt x="12636" y="60422"/>
                    <a:pt x="10261" y="65615"/>
                    <a:pt x="8171" y="71126"/>
                  </a:cubicBezTo>
                  <a:cubicBezTo>
                    <a:pt x="6461" y="75718"/>
                    <a:pt x="4656" y="80500"/>
                    <a:pt x="4276" y="85440"/>
                  </a:cubicBezTo>
                  <a:cubicBezTo>
                    <a:pt x="3231" y="84965"/>
                    <a:pt x="2059" y="81386"/>
                    <a:pt x="1995" y="81006"/>
                  </a:cubicBezTo>
                  <a:cubicBezTo>
                    <a:pt x="1489" y="78726"/>
                    <a:pt x="2090" y="77016"/>
                    <a:pt x="3167" y="75021"/>
                  </a:cubicBezTo>
                  <a:cubicBezTo>
                    <a:pt x="4117" y="73311"/>
                    <a:pt x="5352" y="71727"/>
                    <a:pt x="6207" y="69954"/>
                  </a:cubicBezTo>
                  <a:cubicBezTo>
                    <a:pt x="7316" y="67705"/>
                    <a:pt x="7664" y="65489"/>
                    <a:pt x="7633" y="63177"/>
                  </a:cubicBezTo>
                  <a:cubicBezTo>
                    <a:pt x="7696" y="63145"/>
                    <a:pt x="7791" y="63113"/>
                    <a:pt x="7854" y="63018"/>
                  </a:cubicBezTo>
                  <a:cubicBezTo>
                    <a:pt x="10229" y="59313"/>
                    <a:pt x="11686" y="55481"/>
                    <a:pt x="12636" y="51174"/>
                  </a:cubicBezTo>
                  <a:cubicBezTo>
                    <a:pt x="13808" y="46044"/>
                    <a:pt x="16627" y="41515"/>
                    <a:pt x="17640" y="36353"/>
                  </a:cubicBezTo>
                  <a:cubicBezTo>
                    <a:pt x="19477" y="27106"/>
                    <a:pt x="16183" y="17447"/>
                    <a:pt x="11718" y="9403"/>
                  </a:cubicBezTo>
                  <a:cubicBezTo>
                    <a:pt x="11686" y="9340"/>
                    <a:pt x="11655" y="9276"/>
                    <a:pt x="11623" y="9213"/>
                  </a:cubicBezTo>
                  <a:cubicBezTo>
                    <a:pt x="11548" y="9053"/>
                    <a:pt x="11420" y="8987"/>
                    <a:pt x="11291" y="8987"/>
                  </a:cubicBezTo>
                  <a:cubicBezTo>
                    <a:pt x="11036" y="8987"/>
                    <a:pt x="10779" y="9246"/>
                    <a:pt x="10926" y="9561"/>
                  </a:cubicBezTo>
                  <a:cubicBezTo>
                    <a:pt x="13998" y="16022"/>
                    <a:pt x="10483" y="22292"/>
                    <a:pt x="8076" y="28278"/>
                  </a:cubicBezTo>
                  <a:cubicBezTo>
                    <a:pt x="6302" y="32680"/>
                    <a:pt x="6081" y="36005"/>
                    <a:pt x="6461" y="40565"/>
                  </a:cubicBezTo>
                  <a:cubicBezTo>
                    <a:pt x="6841" y="44904"/>
                    <a:pt x="3262" y="47564"/>
                    <a:pt x="3421" y="52093"/>
                  </a:cubicBezTo>
                  <a:cubicBezTo>
                    <a:pt x="3611" y="56811"/>
                    <a:pt x="5131" y="61783"/>
                    <a:pt x="6366" y="66344"/>
                  </a:cubicBezTo>
                  <a:cubicBezTo>
                    <a:pt x="5859" y="68180"/>
                    <a:pt x="4941" y="69954"/>
                    <a:pt x="3516" y="71981"/>
                  </a:cubicBezTo>
                  <a:cubicBezTo>
                    <a:pt x="2090" y="74007"/>
                    <a:pt x="634" y="76098"/>
                    <a:pt x="285" y="78663"/>
                  </a:cubicBezTo>
                  <a:cubicBezTo>
                    <a:pt x="0" y="80880"/>
                    <a:pt x="1330" y="86073"/>
                    <a:pt x="4212" y="86358"/>
                  </a:cubicBezTo>
                  <a:cubicBezTo>
                    <a:pt x="4181" y="87150"/>
                    <a:pt x="4212" y="87942"/>
                    <a:pt x="4244" y="88734"/>
                  </a:cubicBezTo>
                  <a:cubicBezTo>
                    <a:pt x="4656" y="94941"/>
                    <a:pt x="7886" y="100926"/>
                    <a:pt x="11433" y="105866"/>
                  </a:cubicBezTo>
                  <a:cubicBezTo>
                    <a:pt x="11519" y="105978"/>
                    <a:pt x="11628" y="106025"/>
                    <a:pt x="11738" y="106025"/>
                  </a:cubicBezTo>
                  <a:cubicBezTo>
                    <a:pt x="12031" y="106025"/>
                    <a:pt x="12323" y="105691"/>
                    <a:pt x="12161" y="105391"/>
                  </a:cubicBezTo>
                  <a:cubicBezTo>
                    <a:pt x="9089" y="99058"/>
                    <a:pt x="5257" y="93262"/>
                    <a:pt x="5701" y="85883"/>
                  </a:cubicBezTo>
                  <a:cubicBezTo>
                    <a:pt x="6081" y="79835"/>
                    <a:pt x="8678" y="73564"/>
                    <a:pt x="10958" y="67959"/>
                  </a:cubicBezTo>
                  <a:cubicBezTo>
                    <a:pt x="11211" y="67325"/>
                    <a:pt x="11496" y="66724"/>
                    <a:pt x="11781" y="66122"/>
                  </a:cubicBezTo>
                  <a:cubicBezTo>
                    <a:pt x="15946" y="63074"/>
                    <a:pt x="20600" y="60083"/>
                    <a:pt x="25634" y="60083"/>
                  </a:cubicBezTo>
                  <a:cubicBezTo>
                    <a:pt x="25882" y="60083"/>
                    <a:pt x="26131" y="60090"/>
                    <a:pt x="26381" y="60105"/>
                  </a:cubicBezTo>
                  <a:cubicBezTo>
                    <a:pt x="28819" y="62068"/>
                    <a:pt x="29896" y="67040"/>
                    <a:pt x="30814" y="69289"/>
                  </a:cubicBezTo>
                  <a:cubicBezTo>
                    <a:pt x="31606" y="71316"/>
                    <a:pt x="32493" y="73311"/>
                    <a:pt x="33760" y="75116"/>
                  </a:cubicBezTo>
                  <a:cubicBezTo>
                    <a:pt x="36325" y="78821"/>
                    <a:pt x="40157" y="81576"/>
                    <a:pt x="44369" y="83191"/>
                  </a:cubicBezTo>
                  <a:cubicBezTo>
                    <a:pt x="47102" y="84227"/>
                    <a:pt x="49899" y="84702"/>
                    <a:pt x="52678" y="84702"/>
                  </a:cubicBezTo>
                  <a:cubicBezTo>
                    <a:pt x="59074" y="84702"/>
                    <a:pt x="65371" y="82184"/>
                    <a:pt x="70559" y="78188"/>
                  </a:cubicBezTo>
                  <a:cubicBezTo>
                    <a:pt x="70889" y="77934"/>
                    <a:pt x="70608" y="77497"/>
                    <a:pt x="70272" y="77497"/>
                  </a:cubicBezTo>
                  <a:cubicBezTo>
                    <a:pt x="70189" y="77497"/>
                    <a:pt x="70102" y="77523"/>
                    <a:pt x="70021" y="77586"/>
                  </a:cubicBezTo>
                  <a:cubicBezTo>
                    <a:pt x="70021" y="77586"/>
                    <a:pt x="70021" y="77554"/>
                    <a:pt x="69989" y="77554"/>
                  </a:cubicBezTo>
                  <a:cubicBezTo>
                    <a:pt x="61280" y="75623"/>
                    <a:pt x="56878" y="67705"/>
                    <a:pt x="50259" y="62512"/>
                  </a:cubicBezTo>
                  <a:cubicBezTo>
                    <a:pt x="48042" y="60770"/>
                    <a:pt x="45540" y="59250"/>
                    <a:pt x="42722" y="58648"/>
                  </a:cubicBezTo>
                  <a:cubicBezTo>
                    <a:pt x="41766" y="58437"/>
                    <a:pt x="40809" y="58354"/>
                    <a:pt x="39850" y="58354"/>
                  </a:cubicBezTo>
                  <a:cubicBezTo>
                    <a:pt x="36647" y="58354"/>
                    <a:pt x="33430" y="59272"/>
                    <a:pt x="30213" y="59345"/>
                  </a:cubicBezTo>
                  <a:cubicBezTo>
                    <a:pt x="30118" y="59345"/>
                    <a:pt x="30023" y="59408"/>
                    <a:pt x="29959" y="59471"/>
                  </a:cubicBezTo>
                  <a:cubicBezTo>
                    <a:pt x="28497" y="58912"/>
                    <a:pt x="26983" y="58658"/>
                    <a:pt x="25457" y="58658"/>
                  </a:cubicBezTo>
                  <a:cubicBezTo>
                    <a:pt x="21198" y="58658"/>
                    <a:pt x="16854" y="60632"/>
                    <a:pt x="13333" y="63430"/>
                  </a:cubicBezTo>
                  <a:cubicBezTo>
                    <a:pt x="17703" y="56526"/>
                    <a:pt x="24481" y="52029"/>
                    <a:pt x="29991" y="46076"/>
                  </a:cubicBezTo>
                  <a:cubicBezTo>
                    <a:pt x="35660" y="42782"/>
                    <a:pt x="43007" y="45189"/>
                    <a:pt x="49246" y="43225"/>
                  </a:cubicBezTo>
                  <a:cubicBezTo>
                    <a:pt x="54724" y="41484"/>
                    <a:pt x="59570" y="38032"/>
                    <a:pt x="63243" y="33661"/>
                  </a:cubicBezTo>
                  <a:cubicBezTo>
                    <a:pt x="66854" y="29418"/>
                    <a:pt x="69387" y="24667"/>
                    <a:pt x="69229" y="18999"/>
                  </a:cubicBezTo>
                  <a:cubicBezTo>
                    <a:pt x="69071" y="12570"/>
                    <a:pt x="67297" y="6173"/>
                    <a:pt x="64827" y="282"/>
                  </a:cubicBezTo>
                  <a:cubicBezTo>
                    <a:pt x="64739" y="82"/>
                    <a:pt x="64587" y="1"/>
                    <a:pt x="64434" y="1"/>
                  </a:cubicBezTo>
                  <a:close/>
                </a:path>
              </a:pathLst>
            </a:custGeom>
            <a:solidFill>
              <a:srgbClr val="E2C5C3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2876757945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969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title"/>
          </p:nvPr>
        </p:nvSpPr>
        <p:spPr>
          <a:xfrm>
            <a:off x="3916560" y="863200"/>
            <a:ext cx="957264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"/>
          </p:nvPr>
        </p:nvSpPr>
        <p:spPr>
          <a:xfrm>
            <a:off x="3988400" y="224048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2"/>
          </p:nvPr>
        </p:nvSpPr>
        <p:spPr>
          <a:xfrm>
            <a:off x="3988400" y="276260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3"/>
          </p:nvPr>
        </p:nvSpPr>
        <p:spPr>
          <a:xfrm>
            <a:off x="3988400" y="412522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4"/>
          </p:nvPr>
        </p:nvSpPr>
        <p:spPr>
          <a:xfrm>
            <a:off x="3988400" y="464734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5"/>
          </p:nvPr>
        </p:nvSpPr>
        <p:spPr>
          <a:xfrm>
            <a:off x="3988400" y="600998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6"/>
          </p:nvPr>
        </p:nvSpPr>
        <p:spPr>
          <a:xfrm>
            <a:off x="3988400" y="653210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7"/>
          </p:nvPr>
        </p:nvSpPr>
        <p:spPr>
          <a:xfrm>
            <a:off x="9490360" y="224048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8"/>
          </p:nvPr>
        </p:nvSpPr>
        <p:spPr>
          <a:xfrm>
            <a:off x="9490360" y="276260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9"/>
          </p:nvPr>
        </p:nvSpPr>
        <p:spPr>
          <a:xfrm>
            <a:off x="9490360" y="412522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3"/>
          </p:nvPr>
        </p:nvSpPr>
        <p:spPr>
          <a:xfrm>
            <a:off x="9490360" y="464734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4"/>
          </p:nvPr>
        </p:nvSpPr>
        <p:spPr>
          <a:xfrm>
            <a:off x="9490360" y="600998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5"/>
          </p:nvPr>
        </p:nvSpPr>
        <p:spPr>
          <a:xfrm>
            <a:off x="9490360" y="653210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8415817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 1">
  <p:cSld name="Table of contents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950560" y="559869"/>
            <a:ext cx="12872160" cy="66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1"/>
          </p:nvPr>
        </p:nvSpPr>
        <p:spPr>
          <a:xfrm>
            <a:off x="2143840" y="339755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subTitle" idx="2"/>
          </p:nvPr>
        </p:nvSpPr>
        <p:spPr>
          <a:xfrm>
            <a:off x="2143840" y="389984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3"/>
          </p:nvPr>
        </p:nvSpPr>
        <p:spPr>
          <a:xfrm>
            <a:off x="2143840" y="530212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ubTitle" idx="4"/>
          </p:nvPr>
        </p:nvSpPr>
        <p:spPr>
          <a:xfrm>
            <a:off x="2143840" y="578458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5"/>
          </p:nvPr>
        </p:nvSpPr>
        <p:spPr>
          <a:xfrm>
            <a:off x="7645800" y="339755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6"/>
          </p:nvPr>
        </p:nvSpPr>
        <p:spPr>
          <a:xfrm>
            <a:off x="7645800" y="389984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subTitle" idx="7"/>
          </p:nvPr>
        </p:nvSpPr>
        <p:spPr>
          <a:xfrm>
            <a:off x="7645800" y="530212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8"/>
          </p:nvPr>
        </p:nvSpPr>
        <p:spPr>
          <a:xfrm>
            <a:off x="7645800" y="578458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title" idx="9" hasCustomPrompt="1"/>
          </p:nvPr>
        </p:nvSpPr>
        <p:spPr>
          <a:xfrm>
            <a:off x="462880" y="3113960"/>
            <a:ext cx="204672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9pPr>
          </a:lstStyle>
          <a:p>
            <a:r>
              <a:t>xx%</a:t>
            </a:r>
          </a:p>
        </p:txBody>
      </p:sp>
      <p:sp>
        <p:nvSpPr>
          <p:cNvPr id="163" name="Google Shape;163;p14"/>
          <p:cNvSpPr txBox="1">
            <a:spLocks noGrp="1"/>
          </p:cNvSpPr>
          <p:nvPr>
            <p:ph type="title" idx="13" hasCustomPrompt="1"/>
          </p:nvPr>
        </p:nvSpPr>
        <p:spPr>
          <a:xfrm>
            <a:off x="462880" y="5030520"/>
            <a:ext cx="204672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9pPr>
          </a:lstStyle>
          <a:p>
            <a:r>
              <a:t>xx%</a:t>
            </a:r>
          </a:p>
        </p:txBody>
      </p:sp>
      <p:sp>
        <p:nvSpPr>
          <p:cNvPr id="164" name="Google Shape;164;p14"/>
          <p:cNvSpPr txBox="1">
            <a:spLocks noGrp="1"/>
          </p:cNvSpPr>
          <p:nvPr>
            <p:ph type="title" idx="14" hasCustomPrompt="1"/>
          </p:nvPr>
        </p:nvSpPr>
        <p:spPr>
          <a:xfrm>
            <a:off x="5964840" y="3184960"/>
            <a:ext cx="204672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9pPr>
          </a:lstStyle>
          <a:p>
            <a:r>
              <a:t>xx%</a:t>
            </a:r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 idx="15" hasCustomPrompt="1"/>
          </p:nvPr>
        </p:nvSpPr>
        <p:spPr>
          <a:xfrm>
            <a:off x="5964840" y="5101520"/>
            <a:ext cx="204672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21462697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 2">
  <p:cSld name="Table of contents 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>
            <a:spLocks noGrp="1"/>
          </p:cNvSpPr>
          <p:nvPr>
            <p:ph type="subTitle" idx="1"/>
          </p:nvPr>
        </p:nvSpPr>
        <p:spPr>
          <a:xfrm>
            <a:off x="3382870" y="246185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2"/>
          </p:nvPr>
        </p:nvSpPr>
        <p:spPr>
          <a:xfrm>
            <a:off x="3405261" y="294936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subTitle" idx="3"/>
          </p:nvPr>
        </p:nvSpPr>
        <p:spPr>
          <a:xfrm>
            <a:off x="8884830" y="246185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subTitle" idx="4"/>
          </p:nvPr>
        </p:nvSpPr>
        <p:spPr>
          <a:xfrm>
            <a:off x="8907221" y="294936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title" hasCustomPrompt="1"/>
          </p:nvPr>
        </p:nvSpPr>
        <p:spPr>
          <a:xfrm>
            <a:off x="1724301" y="2163480"/>
            <a:ext cx="204672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9pPr>
          </a:lstStyle>
          <a:p>
            <a:r>
              <a:t>xx%</a:t>
            </a:r>
          </a:p>
        </p:txBody>
      </p:sp>
      <p:sp>
        <p:nvSpPr>
          <p:cNvPr id="172" name="Google Shape;172;p15"/>
          <p:cNvSpPr txBox="1">
            <a:spLocks noGrp="1"/>
          </p:cNvSpPr>
          <p:nvPr>
            <p:ph type="title" idx="5" hasCustomPrompt="1"/>
          </p:nvPr>
        </p:nvSpPr>
        <p:spPr>
          <a:xfrm>
            <a:off x="7226261" y="2234480"/>
            <a:ext cx="204672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6400" b="0"/>
            </a:lvl9pPr>
          </a:lstStyle>
          <a:p>
            <a:r>
              <a:t>xx%</a:t>
            </a:r>
          </a:p>
        </p:txBody>
      </p:sp>
      <p:sp>
        <p:nvSpPr>
          <p:cNvPr id="173" name="Google Shape;173;p15"/>
          <p:cNvSpPr txBox="1">
            <a:spLocks noGrp="1"/>
          </p:cNvSpPr>
          <p:nvPr>
            <p:ph type="title" idx="6"/>
          </p:nvPr>
        </p:nvSpPr>
        <p:spPr>
          <a:xfrm>
            <a:off x="950560" y="559869"/>
            <a:ext cx="12872160" cy="66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365716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>
            <a:spLocks noGrp="1"/>
          </p:cNvSpPr>
          <p:nvPr>
            <p:ph type="subTitle" idx="1"/>
          </p:nvPr>
        </p:nvSpPr>
        <p:spPr>
          <a:xfrm>
            <a:off x="8261640" y="4037040"/>
            <a:ext cx="4566720" cy="629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2"/>
          </p:nvPr>
        </p:nvSpPr>
        <p:spPr>
          <a:xfrm>
            <a:off x="8261640" y="4559160"/>
            <a:ext cx="4566720" cy="98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1pPr>
            <a:lvl2pPr lvl="1" algn="r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800"/>
              <a:buNone/>
              <a:defRPr sz="288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hasCustomPrompt="1"/>
          </p:nvPr>
        </p:nvSpPr>
        <p:spPr>
          <a:xfrm>
            <a:off x="8261400" y="2685960"/>
            <a:ext cx="456672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9pPr>
          </a:lstStyle>
          <a:p>
            <a:r>
              <a:t>xx%</a:t>
            </a:r>
          </a:p>
        </p:txBody>
      </p:sp>
      <p:grpSp>
        <p:nvGrpSpPr>
          <p:cNvPr id="178" name="Google Shape;178;p16"/>
          <p:cNvGrpSpPr/>
          <p:nvPr/>
        </p:nvGrpSpPr>
        <p:grpSpPr>
          <a:xfrm flipH="1">
            <a:off x="-282980" y="6122976"/>
            <a:ext cx="3618037" cy="3066755"/>
            <a:chOff x="7035137" y="3379248"/>
            <a:chExt cx="2261273" cy="1916722"/>
          </a:xfrm>
        </p:grpSpPr>
        <p:sp>
          <p:nvSpPr>
            <p:cNvPr id="179" name="Google Shape;179;p16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-282999" y="-294320"/>
            <a:ext cx="4098510" cy="3819370"/>
            <a:chOff x="-176875" y="-183950"/>
            <a:chExt cx="2561569" cy="2387106"/>
          </a:xfrm>
        </p:grpSpPr>
        <p:sp>
          <p:nvSpPr>
            <p:cNvPr id="185" name="Google Shape;185;p16"/>
            <p:cNvSpPr/>
            <p:nvPr/>
          </p:nvSpPr>
          <p:spPr>
            <a:xfrm>
              <a:off x="592200" y="-183950"/>
              <a:ext cx="1792494" cy="2387106"/>
            </a:xfrm>
            <a:custGeom>
              <a:avLst/>
              <a:gdLst/>
              <a:ahLst/>
              <a:cxnLst/>
              <a:rect l="l" t="t" r="r" b="b"/>
              <a:pathLst>
                <a:path w="60876" h="81070" extrusionOk="0">
                  <a:moveTo>
                    <a:pt x="583" y="1"/>
                  </a:moveTo>
                  <a:cubicBezTo>
                    <a:pt x="271" y="1"/>
                    <a:pt x="1" y="379"/>
                    <a:pt x="261" y="686"/>
                  </a:cubicBezTo>
                  <a:cubicBezTo>
                    <a:pt x="1781" y="2460"/>
                    <a:pt x="3396" y="4202"/>
                    <a:pt x="5202" y="5722"/>
                  </a:cubicBezTo>
                  <a:cubicBezTo>
                    <a:pt x="6943" y="7527"/>
                    <a:pt x="8622" y="9395"/>
                    <a:pt x="9952" y="11486"/>
                  </a:cubicBezTo>
                  <a:cubicBezTo>
                    <a:pt x="12612" y="15634"/>
                    <a:pt x="12549" y="21683"/>
                    <a:pt x="12580" y="26497"/>
                  </a:cubicBezTo>
                  <a:cubicBezTo>
                    <a:pt x="12675" y="35934"/>
                    <a:pt x="7387" y="44738"/>
                    <a:pt x="8083" y="54175"/>
                  </a:cubicBezTo>
                  <a:cubicBezTo>
                    <a:pt x="8100" y="54290"/>
                    <a:pt x="8201" y="54354"/>
                    <a:pt x="8294" y="54354"/>
                  </a:cubicBezTo>
                  <a:cubicBezTo>
                    <a:pt x="8382" y="54354"/>
                    <a:pt x="8463" y="54298"/>
                    <a:pt x="8463" y="54175"/>
                  </a:cubicBezTo>
                  <a:cubicBezTo>
                    <a:pt x="8653" y="46068"/>
                    <a:pt x="11599" y="38531"/>
                    <a:pt x="12707" y="30614"/>
                  </a:cubicBezTo>
                  <a:cubicBezTo>
                    <a:pt x="12834" y="32830"/>
                    <a:pt x="13372" y="35016"/>
                    <a:pt x="13816" y="37232"/>
                  </a:cubicBezTo>
                  <a:cubicBezTo>
                    <a:pt x="14544" y="41033"/>
                    <a:pt x="14037" y="45245"/>
                    <a:pt x="15684" y="48792"/>
                  </a:cubicBezTo>
                  <a:cubicBezTo>
                    <a:pt x="15652" y="48887"/>
                    <a:pt x="15652" y="49013"/>
                    <a:pt x="15747" y="49077"/>
                  </a:cubicBezTo>
                  <a:cubicBezTo>
                    <a:pt x="14101" y="53795"/>
                    <a:pt x="11155" y="59464"/>
                    <a:pt x="13531" y="64404"/>
                  </a:cubicBezTo>
                  <a:cubicBezTo>
                    <a:pt x="14671" y="66811"/>
                    <a:pt x="16824" y="68521"/>
                    <a:pt x="18091" y="70833"/>
                  </a:cubicBezTo>
                  <a:cubicBezTo>
                    <a:pt x="19769" y="73905"/>
                    <a:pt x="19801" y="77484"/>
                    <a:pt x="18376" y="80650"/>
                  </a:cubicBezTo>
                  <a:cubicBezTo>
                    <a:pt x="18201" y="80767"/>
                    <a:pt x="18267" y="81070"/>
                    <a:pt x="18475" y="81070"/>
                  </a:cubicBezTo>
                  <a:cubicBezTo>
                    <a:pt x="18494" y="81070"/>
                    <a:pt x="18513" y="81067"/>
                    <a:pt x="18534" y="81062"/>
                  </a:cubicBezTo>
                  <a:cubicBezTo>
                    <a:pt x="25723" y="79479"/>
                    <a:pt x="29175" y="70580"/>
                    <a:pt x="28542" y="63929"/>
                  </a:cubicBezTo>
                  <a:cubicBezTo>
                    <a:pt x="27877" y="56804"/>
                    <a:pt x="22778" y="50945"/>
                    <a:pt x="16064" y="48823"/>
                  </a:cubicBezTo>
                  <a:cubicBezTo>
                    <a:pt x="16064" y="48760"/>
                    <a:pt x="16064" y="48728"/>
                    <a:pt x="16064" y="48696"/>
                  </a:cubicBezTo>
                  <a:cubicBezTo>
                    <a:pt x="14639" y="45150"/>
                    <a:pt x="15051" y="41254"/>
                    <a:pt x="14322" y="37549"/>
                  </a:cubicBezTo>
                  <a:cubicBezTo>
                    <a:pt x="13626" y="33844"/>
                    <a:pt x="12580" y="30265"/>
                    <a:pt x="13182" y="26465"/>
                  </a:cubicBezTo>
                  <a:cubicBezTo>
                    <a:pt x="13205" y="26419"/>
                    <a:pt x="13161" y="26389"/>
                    <a:pt x="13110" y="26389"/>
                  </a:cubicBezTo>
                  <a:cubicBezTo>
                    <a:pt x="13092" y="26389"/>
                    <a:pt x="13072" y="26393"/>
                    <a:pt x="13055" y="26402"/>
                  </a:cubicBezTo>
                  <a:cubicBezTo>
                    <a:pt x="13087" y="25452"/>
                    <a:pt x="13087" y="24533"/>
                    <a:pt x="13055" y="23551"/>
                  </a:cubicBezTo>
                  <a:cubicBezTo>
                    <a:pt x="12865" y="20131"/>
                    <a:pt x="12865" y="16394"/>
                    <a:pt x="11599" y="13132"/>
                  </a:cubicBezTo>
                  <a:lnTo>
                    <a:pt x="11599" y="13132"/>
                  </a:lnTo>
                  <a:cubicBezTo>
                    <a:pt x="13784" y="16014"/>
                    <a:pt x="15716" y="19118"/>
                    <a:pt x="18376" y="21620"/>
                  </a:cubicBezTo>
                  <a:cubicBezTo>
                    <a:pt x="19833" y="23045"/>
                    <a:pt x="21448" y="24280"/>
                    <a:pt x="23126" y="25388"/>
                  </a:cubicBezTo>
                  <a:cubicBezTo>
                    <a:pt x="23110" y="25384"/>
                    <a:pt x="23094" y="25382"/>
                    <a:pt x="23077" y="25382"/>
                  </a:cubicBezTo>
                  <a:cubicBezTo>
                    <a:pt x="22962" y="25382"/>
                    <a:pt x="22845" y="25476"/>
                    <a:pt x="22873" y="25642"/>
                  </a:cubicBezTo>
                  <a:cubicBezTo>
                    <a:pt x="23728" y="29125"/>
                    <a:pt x="24836" y="32862"/>
                    <a:pt x="27338" y="35491"/>
                  </a:cubicBezTo>
                  <a:cubicBezTo>
                    <a:pt x="29682" y="37992"/>
                    <a:pt x="31962" y="38341"/>
                    <a:pt x="35129" y="38436"/>
                  </a:cubicBezTo>
                  <a:cubicBezTo>
                    <a:pt x="37156" y="38531"/>
                    <a:pt x="38296" y="39734"/>
                    <a:pt x="40196" y="40146"/>
                  </a:cubicBezTo>
                  <a:cubicBezTo>
                    <a:pt x="41280" y="40395"/>
                    <a:pt x="42434" y="40494"/>
                    <a:pt x="43584" y="40494"/>
                  </a:cubicBezTo>
                  <a:cubicBezTo>
                    <a:pt x="44485" y="40494"/>
                    <a:pt x="45383" y="40433"/>
                    <a:pt x="46245" y="40336"/>
                  </a:cubicBezTo>
                  <a:cubicBezTo>
                    <a:pt x="48303" y="40114"/>
                    <a:pt x="50203" y="39513"/>
                    <a:pt x="52167" y="38942"/>
                  </a:cubicBezTo>
                  <a:cubicBezTo>
                    <a:pt x="53626" y="38503"/>
                    <a:pt x="54961" y="38289"/>
                    <a:pt x="56291" y="38289"/>
                  </a:cubicBezTo>
                  <a:cubicBezTo>
                    <a:pt x="57645" y="38289"/>
                    <a:pt x="58994" y="38511"/>
                    <a:pt x="60464" y="38942"/>
                  </a:cubicBezTo>
                  <a:cubicBezTo>
                    <a:pt x="60484" y="38946"/>
                    <a:pt x="60503" y="38947"/>
                    <a:pt x="60521" y="38947"/>
                  </a:cubicBezTo>
                  <a:cubicBezTo>
                    <a:pt x="60679" y="38947"/>
                    <a:pt x="60781" y="38831"/>
                    <a:pt x="60781" y="38689"/>
                  </a:cubicBezTo>
                  <a:cubicBezTo>
                    <a:pt x="60876" y="38594"/>
                    <a:pt x="60876" y="38436"/>
                    <a:pt x="60717" y="38341"/>
                  </a:cubicBezTo>
                  <a:cubicBezTo>
                    <a:pt x="58817" y="37011"/>
                    <a:pt x="57962" y="34921"/>
                    <a:pt x="56410" y="33242"/>
                  </a:cubicBezTo>
                  <a:cubicBezTo>
                    <a:pt x="55460" y="32197"/>
                    <a:pt x="54289" y="31532"/>
                    <a:pt x="53022" y="30930"/>
                  </a:cubicBezTo>
                  <a:cubicBezTo>
                    <a:pt x="50583" y="29727"/>
                    <a:pt x="48873" y="28808"/>
                    <a:pt x="46878" y="26940"/>
                  </a:cubicBezTo>
                  <a:cubicBezTo>
                    <a:pt x="45516" y="25673"/>
                    <a:pt x="44249" y="24438"/>
                    <a:pt x="42539" y="23646"/>
                  </a:cubicBezTo>
                  <a:cubicBezTo>
                    <a:pt x="41227" y="23005"/>
                    <a:pt x="39796" y="22600"/>
                    <a:pt x="38333" y="22600"/>
                  </a:cubicBezTo>
                  <a:cubicBezTo>
                    <a:pt x="38278" y="22600"/>
                    <a:pt x="38224" y="22600"/>
                    <a:pt x="38169" y="22601"/>
                  </a:cubicBezTo>
                  <a:cubicBezTo>
                    <a:pt x="36516" y="22648"/>
                    <a:pt x="35103" y="23105"/>
                    <a:pt x="33564" y="23105"/>
                  </a:cubicBezTo>
                  <a:cubicBezTo>
                    <a:pt x="33010" y="23105"/>
                    <a:pt x="32439" y="23046"/>
                    <a:pt x="31835" y="22886"/>
                  </a:cubicBezTo>
                  <a:cubicBezTo>
                    <a:pt x="30857" y="22642"/>
                    <a:pt x="30155" y="22397"/>
                    <a:pt x="29382" y="22397"/>
                  </a:cubicBezTo>
                  <a:cubicBezTo>
                    <a:pt x="28953" y="22397"/>
                    <a:pt x="28503" y="22473"/>
                    <a:pt x="27972" y="22665"/>
                  </a:cubicBezTo>
                  <a:cubicBezTo>
                    <a:pt x="26325" y="23266"/>
                    <a:pt x="25058" y="24343"/>
                    <a:pt x="23285" y="24596"/>
                  </a:cubicBezTo>
                  <a:cubicBezTo>
                    <a:pt x="21764" y="23551"/>
                    <a:pt x="20308" y="22380"/>
                    <a:pt x="18978" y="21081"/>
                  </a:cubicBezTo>
                  <a:cubicBezTo>
                    <a:pt x="15811" y="18041"/>
                    <a:pt x="13752" y="14082"/>
                    <a:pt x="10585" y="11074"/>
                  </a:cubicBezTo>
                  <a:cubicBezTo>
                    <a:pt x="9920" y="9997"/>
                    <a:pt x="9160" y="8952"/>
                    <a:pt x="8305" y="7939"/>
                  </a:cubicBezTo>
                  <a:lnTo>
                    <a:pt x="8305" y="7939"/>
                  </a:lnTo>
                  <a:cubicBezTo>
                    <a:pt x="9984" y="8952"/>
                    <a:pt x="11757" y="9680"/>
                    <a:pt x="13721" y="10092"/>
                  </a:cubicBezTo>
                  <a:cubicBezTo>
                    <a:pt x="15177" y="11676"/>
                    <a:pt x="16476" y="12594"/>
                    <a:pt x="18693" y="12784"/>
                  </a:cubicBezTo>
                  <a:cubicBezTo>
                    <a:pt x="19895" y="12900"/>
                    <a:pt x="21537" y="13556"/>
                    <a:pt x="22977" y="13556"/>
                  </a:cubicBezTo>
                  <a:cubicBezTo>
                    <a:pt x="23508" y="13556"/>
                    <a:pt x="24012" y="13466"/>
                    <a:pt x="24456" y="13227"/>
                  </a:cubicBezTo>
                  <a:cubicBezTo>
                    <a:pt x="25058" y="12911"/>
                    <a:pt x="25216" y="12562"/>
                    <a:pt x="25628" y="12056"/>
                  </a:cubicBezTo>
                  <a:cubicBezTo>
                    <a:pt x="26135" y="11391"/>
                    <a:pt x="27243" y="10504"/>
                    <a:pt x="27655" y="9712"/>
                  </a:cubicBezTo>
                  <a:cubicBezTo>
                    <a:pt x="28478" y="8097"/>
                    <a:pt x="27402" y="5912"/>
                    <a:pt x="26768" y="4297"/>
                  </a:cubicBezTo>
                  <a:cubicBezTo>
                    <a:pt x="26768" y="4202"/>
                    <a:pt x="26768" y="4107"/>
                    <a:pt x="26768" y="4012"/>
                  </a:cubicBezTo>
                  <a:cubicBezTo>
                    <a:pt x="26792" y="3844"/>
                    <a:pt x="26671" y="3767"/>
                    <a:pt x="26542" y="3767"/>
                  </a:cubicBezTo>
                  <a:cubicBezTo>
                    <a:pt x="26500" y="3767"/>
                    <a:pt x="26458" y="3775"/>
                    <a:pt x="26420" y="3790"/>
                  </a:cubicBezTo>
                  <a:cubicBezTo>
                    <a:pt x="26325" y="3822"/>
                    <a:pt x="26198" y="3917"/>
                    <a:pt x="26230" y="4043"/>
                  </a:cubicBezTo>
                  <a:cubicBezTo>
                    <a:pt x="26261" y="4107"/>
                    <a:pt x="26293" y="4170"/>
                    <a:pt x="26293" y="4233"/>
                  </a:cubicBezTo>
                  <a:cubicBezTo>
                    <a:pt x="26042" y="8426"/>
                    <a:pt x="21372" y="9813"/>
                    <a:pt x="17128" y="9813"/>
                  </a:cubicBezTo>
                  <a:cubicBezTo>
                    <a:pt x="16019" y="9813"/>
                    <a:pt x="14939" y="9718"/>
                    <a:pt x="13974" y="9554"/>
                  </a:cubicBezTo>
                  <a:cubicBezTo>
                    <a:pt x="13942" y="9522"/>
                    <a:pt x="13879" y="9490"/>
                    <a:pt x="13847" y="9427"/>
                  </a:cubicBezTo>
                  <a:cubicBezTo>
                    <a:pt x="13792" y="9372"/>
                    <a:pt x="13730" y="9346"/>
                    <a:pt x="13670" y="9346"/>
                  </a:cubicBezTo>
                  <a:cubicBezTo>
                    <a:pt x="13594" y="9346"/>
                    <a:pt x="13521" y="9388"/>
                    <a:pt x="13467" y="9459"/>
                  </a:cubicBezTo>
                  <a:cubicBezTo>
                    <a:pt x="12960" y="9364"/>
                    <a:pt x="12517" y="9269"/>
                    <a:pt x="12137" y="9110"/>
                  </a:cubicBezTo>
                  <a:cubicBezTo>
                    <a:pt x="9857" y="8414"/>
                    <a:pt x="7893" y="7084"/>
                    <a:pt x="6120" y="5532"/>
                  </a:cubicBezTo>
                  <a:cubicBezTo>
                    <a:pt x="5170" y="4550"/>
                    <a:pt x="4156" y="3600"/>
                    <a:pt x="3175" y="2682"/>
                  </a:cubicBezTo>
                  <a:cubicBezTo>
                    <a:pt x="2383" y="1827"/>
                    <a:pt x="1623" y="971"/>
                    <a:pt x="895" y="148"/>
                  </a:cubicBezTo>
                  <a:cubicBezTo>
                    <a:pt x="798" y="44"/>
                    <a:pt x="688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-176875" y="-52130"/>
              <a:ext cx="1052835" cy="1697858"/>
            </a:xfrm>
            <a:custGeom>
              <a:avLst/>
              <a:gdLst/>
              <a:ahLst/>
              <a:cxnLst/>
              <a:rect l="l" t="t" r="r" b="b"/>
              <a:pathLst>
                <a:path w="35756" h="57662" extrusionOk="0">
                  <a:moveTo>
                    <a:pt x="29169" y="0"/>
                  </a:moveTo>
                  <a:cubicBezTo>
                    <a:pt x="29072" y="0"/>
                    <a:pt x="28977" y="93"/>
                    <a:pt x="29041" y="200"/>
                  </a:cubicBezTo>
                  <a:cubicBezTo>
                    <a:pt x="32018" y="6217"/>
                    <a:pt x="35407" y="12392"/>
                    <a:pt x="34013" y="19296"/>
                  </a:cubicBezTo>
                  <a:cubicBezTo>
                    <a:pt x="33971" y="19296"/>
                    <a:pt x="33915" y="19310"/>
                    <a:pt x="33845" y="19310"/>
                  </a:cubicBezTo>
                  <a:cubicBezTo>
                    <a:pt x="33809" y="19310"/>
                    <a:pt x="33771" y="19307"/>
                    <a:pt x="33728" y="19296"/>
                  </a:cubicBezTo>
                  <a:cubicBezTo>
                    <a:pt x="33538" y="19423"/>
                    <a:pt x="33317" y="19549"/>
                    <a:pt x="33127" y="19676"/>
                  </a:cubicBezTo>
                  <a:cubicBezTo>
                    <a:pt x="32717" y="19817"/>
                    <a:pt x="32317" y="19885"/>
                    <a:pt x="31930" y="19885"/>
                  </a:cubicBezTo>
                  <a:cubicBezTo>
                    <a:pt x="31360" y="19885"/>
                    <a:pt x="30817" y="19737"/>
                    <a:pt x="30308" y="19454"/>
                  </a:cubicBezTo>
                  <a:cubicBezTo>
                    <a:pt x="29865" y="19296"/>
                    <a:pt x="29485" y="19043"/>
                    <a:pt x="29041" y="18853"/>
                  </a:cubicBezTo>
                  <a:cubicBezTo>
                    <a:pt x="27520" y="18217"/>
                    <a:pt x="25964" y="17956"/>
                    <a:pt x="24379" y="17956"/>
                  </a:cubicBezTo>
                  <a:cubicBezTo>
                    <a:pt x="23358" y="17956"/>
                    <a:pt x="22325" y="18065"/>
                    <a:pt x="21282" y="18251"/>
                  </a:cubicBezTo>
                  <a:cubicBezTo>
                    <a:pt x="18147" y="18789"/>
                    <a:pt x="15107" y="19803"/>
                    <a:pt x="11972" y="20309"/>
                  </a:cubicBezTo>
                  <a:cubicBezTo>
                    <a:pt x="11908" y="20341"/>
                    <a:pt x="11813" y="20341"/>
                    <a:pt x="11718" y="20373"/>
                  </a:cubicBezTo>
                  <a:cubicBezTo>
                    <a:pt x="7633" y="20373"/>
                    <a:pt x="3769" y="17174"/>
                    <a:pt x="4751" y="12709"/>
                  </a:cubicBezTo>
                  <a:cubicBezTo>
                    <a:pt x="4973" y="11822"/>
                    <a:pt x="5480" y="11284"/>
                    <a:pt x="4434" y="10999"/>
                  </a:cubicBezTo>
                  <a:cubicBezTo>
                    <a:pt x="4313" y="10963"/>
                    <a:pt x="4187" y="10946"/>
                    <a:pt x="4059" y="10946"/>
                  </a:cubicBezTo>
                  <a:cubicBezTo>
                    <a:pt x="2951" y="10946"/>
                    <a:pt x="1652" y="12193"/>
                    <a:pt x="1141" y="12931"/>
                  </a:cubicBezTo>
                  <a:cubicBezTo>
                    <a:pt x="1" y="14672"/>
                    <a:pt x="96" y="16826"/>
                    <a:pt x="571" y="18726"/>
                  </a:cubicBezTo>
                  <a:cubicBezTo>
                    <a:pt x="571" y="18821"/>
                    <a:pt x="634" y="18853"/>
                    <a:pt x="698" y="18853"/>
                  </a:cubicBezTo>
                  <a:cubicBezTo>
                    <a:pt x="856" y="19106"/>
                    <a:pt x="1014" y="19359"/>
                    <a:pt x="1204" y="19581"/>
                  </a:cubicBezTo>
                  <a:cubicBezTo>
                    <a:pt x="1869" y="20721"/>
                    <a:pt x="2534" y="21925"/>
                    <a:pt x="3263" y="23096"/>
                  </a:cubicBezTo>
                  <a:cubicBezTo>
                    <a:pt x="3231" y="23160"/>
                    <a:pt x="3263" y="23255"/>
                    <a:pt x="3358" y="23318"/>
                  </a:cubicBezTo>
                  <a:cubicBezTo>
                    <a:pt x="3389" y="23350"/>
                    <a:pt x="3421" y="23350"/>
                    <a:pt x="3421" y="23350"/>
                  </a:cubicBezTo>
                  <a:cubicBezTo>
                    <a:pt x="4308" y="24838"/>
                    <a:pt x="5258" y="26263"/>
                    <a:pt x="6335" y="27530"/>
                  </a:cubicBezTo>
                  <a:cubicBezTo>
                    <a:pt x="7095" y="28385"/>
                    <a:pt x="7918" y="29082"/>
                    <a:pt x="8932" y="29588"/>
                  </a:cubicBezTo>
                  <a:cubicBezTo>
                    <a:pt x="9565" y="29905"/>
                    <a:pt x="11877" y="30127"/>
                    <a:pt x="12858" y="30602"/>
                  </a:cubicBezTo>
                  <a:cubicBezTo>
                    <a:pt x="12827" y="30634"/>
                    <a:pt x="12827" y="30697"/>
                    <a:pt x="12890" y="30729"/>
                  </a:cubicBezTo>
                  <a:cubicBezTo>
                    <a:pt x="12637" y="31235"/>
                    <a:pt x="12415" y="31742"/>
                    <a:pt x="12193" y="32249"/>
                  </a:cubicBezTo>
                  <a:cubicBezTo>
                    <a:pt x="12130" y="32280"/>
                    <a:pt x="12067" y="32375"/>
                    <a:pt x="12098" y="32470"/>
                  </a:cubicBezTo>
                  <a:cubicBezTo>
                    <a:pt x="12858" y="34687"/>
                    <a:pt x="16690" y="35099"/>
                    <a:pt x="18686" y="35384"/>
                  </a:cubicBezTo>
                  <a:cubicBezTo>
                    <a:pt x="19427" y="35479"/>
                    <a:pt x="20173" y="35529"/>
                    <a:pt x="20918" y="35529"/>
                  </a:cubicBezTo>
                  <a:cubicBezTo>
                    <a:pt x="23387" y="35529"/>
                    <a:pt x="25838" y="34985"/>
                    <a:pt x="28028" y="33769"/>
                  </a:cubicBezTo>
                  <a:cubicBezTo>
                    <a:pt x="29801" y="32787"/>
                    <a:pt x="31227" y="31425"/>
                    <a:pt x="32272" y="29778"/>
                  </a:cubicBezTo>
                  <a:lnTo>
                    <a:pt x="32272" y="29778"/>
                  </a:lnTo>
                  <a:cubicBezTo>
                    <a:pt x="31322" y="31900"/>
                    <a:pt x="30276" y="33959"/>
                    <a:pt x="29105" y="36017"/>
                  </a:cubicBezTo>
                  <a:cubicBezTo>
                    <a:pt x="25969" y="37126"/>
                    <a:pt x="22993" y="39976"/>
                    <a:pt x="22676" y="43396"/>
                  </a:cubicBezTo>
                  <a:cubicBezTo>
                    <a:pt x="22201" y="48716"/>
                    <a:pt x="28218" y="51978"/>
                    <a:pt x="27078" y="57362"/>
                  </a:cubicBezTo>
                  <a:cubicBezTo>
                    <a:pt x="27046" y="57425"/>
                    <a:pt x="27046" y="57457"/>
                    <a:pt x="27078" y="57489"/>
                  </a:cubicBezTo>
                  <a:cubicBezTo>
                    <a:pt x="27096" y="57594"/>
                    <a:pt x="27192" y="57661"/>
                    <a:pt x="27284" y="57661"/>
                  </a:cubicBezTo>
                  <a:cubicBezTo>
                    <a:pt x="27358" y="57661"/>
                    <a:pt x="27430" y="57619"/>
                    <a:pt x="27458" y="57520"/>
                  </a:cubicBezTo>
                  <a:cubicBezTo>
                    <a:pt x="27490" y="57425"/>
                    <a:pt x="27521" y="57299"/>
                    <a:pt x="27553" y="57204"/>
                  </a:cubicBezTo>
                  <a:cubicBezTo>
                    <a:pt x="29516" y="54670"/>
                    <a:pt x="30498" y="51567"/>
                    <a:pt x="30688" y="48400"/>
                  </a:cubicBezTo>
                  <a:cubicBezTo>
                    <a:pt x="30783" y="46721"/>
                    <a:pt x="30656" y="45043"/>
                    <a:pt x="30340" y="43396"/>
                  </a:cubicBezTo>
                  <a:cubicBezTo>
                    <a:pt x="29896" y="41084"/>
                    <a:pt x="28820" y="38931"/>
                    <a:pt x="29231" y="36556"/>
                  </a:cubicBezTo>
                  <a:cubicBezTo>
                    <a:pt x="29263" y="36492"/>
                    <a:pt x="29295" y="36429"/>
                    <a:pt x="29326" y="36397"/>
                  </a:cubicBezTo>
                  <a:cubicBezTo>
                    <a:pt x="29358" y="36366"/>
                    <a:pt x="29326" y="36366"/>
                    <a:pt x="29358" y="36366"/>
                  </a:cubicBezTo>
                  <a:cubicBezTo>
                    <a:pt x="29358" y="36366"/>
                    <a:pt x="29390" y="36334"/>
                    <a:pt x="29421" y="36302"/>
                  </a:cubicBezTo>
                  <a:cubicBezTo>
                    <a:pt x="31670" y="33199"/>
                    <a:pt x="33222" y="29462"/>
                    <a:pt x="34108" y="25757"/>
                  </a:cubicBezTo>
                  <a:cubicBezTo>
                    <a:pt x="34773" y="23888"/>
                    <a:pt x="35185" y="21893"/>
                    <a:pt x="34742" y="20024"/>
                  </a:cubicBezTo>
                  <a:cubicBezTo>
                    <a:pt x="34773" y="19898"/>
                    <a:pt x="34805" y="19771"/>
                    <a:pt x="34868" y="19644"/>
                  </a:cubicBezTo>
                  <a:cubicBezTo>
                    <a:pt x="34932" y="19644"/>
                    <a:pt x="34995" y="19518"/>
                    <a:pt x="34900" y="19423"/>
                  </a:cubicBezTo>
                  <a:cubicBezTo>
                    <a:pt x="34932" y="19359"/>
                    <a:pt x="34932" y="19296"/>
                    <a:pt x="34963" y="19201"/>
                  </a:cubicBezTo>
                  <a:cubicBezTo>
                    <a:pt x="34983" y="19105"/>
                    <a:pt x="34897" y="19032"/>
                    <a:pt x="34813" y="19032"/>
                  </a:cubicBezTo>
                  <a:cubicBezTo>
                    <a:pt x="34758" y="19032"/>
                    <a:pt x="34703" y="19063"/>
                    <a:pt x="34678" y="19138"/>
                  </a:cubicBezTo>
                  <a:lnTo>
                    <a:pt x="34647" y="19233"/>
                  </a:lnTo>
                  <a:cubicBezTo>
                    <a:pt x="34583" y="19201"/>
                    <a:pt x="34552" y="19169"/>
                    <a:pt x="34520" y="19169"/>
                  </a:cubicBezTo>
                  <a:cubicBezTo>
                    <a:pt x="35755" y="12519"/>
                    <a:pt x="32810" y="5615"/>
                    <a:pt x="29295" y="73"/>
                  </a:cubicBezTo>
                  <a:cubicBezTo>
                    <a:pt x="29264" y="22"/>
                    <a:pt x="29216" y="0"/>
                    <a:pt x="29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58840" y="1445889"/>
              <a:ext cx="132444" cy="529038"/>
            </a:xfrm>
            <a:custGeom>
              <a:avLst/>
              <a:gdLst/>
              <a:ahLst/>
              <a:cxnLst/>
              <a:rect l="l" t="t" r="r" b="b"/>
              <a:pathLst>
                <a:path w="4498" h="17967" extrusionOk="0">
                  <a:moveTo>
                    <a:pt x="486" y="0"/>
                  </a:moveTo>
                  <a:cubicBezTo>
                    <a:pt x="408" y="0"/>
                    <a:pt x="332" y="48"/>
                    <a:pt x="317" y="151"/>
                  </a:cubicBezTo>
                  <a:cubicBezTo>
                    <a:pt x="1" y="3033"/>
                    <a:pt x="254" y="5947"/>
                    <a:pt x="1141" y="8734"/>
                  </a:cubicBezTo>
                  <a:cubicBezTo>
                    <a:pt x="2123" y="11837"/>
                    <a:pt x="3801" y="14592"/>
                    <a:pt x="4276" y="17886"/>
                  </a:cubicBezTo>
                  <a:cubicBezTo>
                    <a:pt x="4290" y="17941"/>
                    <a:pt x="4334" y="17967"/>
                    <a:pt x="4380" y="17967"/>
                  </a:cubicBezTo>
                  <a:cubicBezTo>
                    <a:pt x="4438" y="17967"/>
                    <a:pt x="4498" y="17925"/>
                    <a:pt x="4498" y="17854"/>
                  </a:cubicBezTo>
                  <a:cubicBezTo>
                    <a:pt x="4276" y="15067"/>
                    <a:pt x="2978" y="12597"/>
                    <a:pt x="1996" y="10064"/>
                  </a:cubicBezTo>
                  <a:cubicBezTo>
                    <a:pt x="761" y="6865"/>
                    <a:pt x="349" y="3572"/>
                    <a:pt x="666" y="183"/>
                  </a:cubicBezTo>
                  <a:cubicBezTo>
                    <a:pt x="666" y="64"/>
                    <a:pt x="575" y="0"/>
                    <a:pt x="4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1134440" y="1602177"/>
              <a:ext cx="198194" cy="28002"/>
            </a:xfrm>
            <a:custGeom>
              <a:avLst/>
              <a:gdLst/>
              <a:ahLst/>
              <a:cxnLst/>
              <a:rect l="l" t="t" r="r" b="b"/>
              <a:pathLst>
                <a:path w="6731" h="951" extrusionOk="0">
                  <a:moveTo>
                    <a:pt x="6639" y="0"/>
                  </a:moveTo>
                  <a:cubicBezTo>
                    <a:pt x="6630" y="0"/>
                    <a:pt x="6621" y="2"/>
                    <a:pt x="6610" y="5"/>
                  </a:cubicBezTo>
                  <a:cubicBezTo>
                    <a:pt x="5195" y="443"/>
                    <a:pt x="3793" y="688"/>
                    <a:pt x="2368" y="688"/>
                  </a:cubicBezTo>
                  <a:cubicBezTo>
                    <a:pt x="1626" y="688"/>
                    <a:pt x="878" y="621"/>
                    <a:pt x="118" y="480"/>
                  </a:cubicBezTo>
                  <a:cubicBezTo>
                    <a:pt x="110" y="477"/>
                    <a:pt x="101" y="476"/>
                    <a:pt x="94" y="476"/>
                  </a:cubicBezTo>
                  <a:cubicBezTo>
                    <a:pt x="18" y="476"/>
                    <a:pt x="0" y="607"/>
                    <a:pt x="87" y="607"/>
                  </a:cubicBezTo>
                  <a:cubicBezTo>
                    <a:pt x="944" y="834"/>
                    <a:pt x="1832" y="951"/>
                    <a:pt x="2722" y="951"/>
                  </a:cubicBezTo>
                  <a:cubicBezTo>
                    <a:pt x="4067" y="951"/>
                    <a:pt x="5416" y="685"/>
                    <a:pt x="6674" y="132"/>
                  </a:cubicBezTo>
                  <a:cubicBezTo>
                    <a:pt x="6730" y="104"/>
                    <a:pt x="6711" y="0"/>
                    <a:pt x="66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765183" y="1430549"/>
              <a:ext cx="317741" cy="189537"/>
            </a:xfrm>
            <a:custGeom>
              <a:avLst/>
              <a:gdLst/>
              <a:ahLst/>
              <a:cxnLst/>
              <a:rect l="l" t="t" r="r" b="b"/>
              <a:pathLst>
                <a:path w="10791" h="6437" extrusionOk="0">
                  <a:moveTo>
                    <a:pt x="93" y="1"/>
                  </a:moveTo>
                  <a:cubicBezTo>
                    <a:pt x="40" y="1"/>
                    <a:pt x="0" y="79"/>
                    <a:pt x="55" y="134"/>
                  </a:cubicBezTo>
                  <a:cubicBezTo>
                    <a:pt x="3317" y="2699"/>
                    <a:pt x="6705" y="5074"/>
                    <a:pt x="10664" y="6436"/>
                  </a:cubicBezTo>
                  <a:cubicBezTo>
                    <a:pt x="10759" y="6436"/>
                    <a:pt x="10791" y="6309"/>
                    <a:pt x="10696" y="6309"/>
                  </a:cubicBezTo>
                  <a:cubicBezTo>
                    <a:pt x="6800" y="4884"/>
                    <a:pt x="3507" y="2414"/>
                    <a:pt x="118" y="7"/>
                  </a:cubicBez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778904" y="1482959"/>
              <a:ext cx="111744" cy="99141"/>
            </a:xfrm>
            <a:custGeom>
              <a:avLst/>
              <a:gdLst/>
              <a:ahLst/>
              <a:cxnLst/>
              <a:rect l="l" t="t" r="r" b="b"/>
              <a:pathLst>
                <a:path w="3795" h="3367" extrusionOk="0">
                  <a:moveTo>
                    <a:pt x="32" y="1"/>
                  </a:moveTo>
                  <a:cubicBezTo>
                    <a:pt x="32" y="1"/>
                    <a:pt x="1" y="32"/>
                    <a:pt x="1" y="32"/>
                  </a:cubicBezTo>
                  <a:cubicBezTo>
                    <a:pt x="1109" y="1299"/>
                    <a:pt x="2344" y="2408"/>
                    <a:pt x="3738" y="3358"/>
                  </a:cubicBezTo>
                  <a:cubicBezTo>
                    <a:pt x="3744" y="3364"/>
                    <a:pt x="3750" y="3366"/>
                    <a:pt x="3755" y="3366"/>
                  </a:cubicBezTo>
                  <a:cubicBezTo>
                    <a:pt x="3779" y="3366"/>
                    <a:pt x="3795" y="3320"/>
                    <a:pt x="3769" y="3294"/>
                  </a:cubicBezTo>
                  <a:cubicBezTo>
                    <a:pt x="2407" y="2313"/>
                    <a:pt x="1172" y="123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795687" y="1399044"/>
              <a:ext cx="135918" cy="82269"/>
            </a:xfrm>
            <a:custGeom>
              <a:avLst/>
              <a:gdLst/>
              <a:ahLst/>
              <a:cxnLst/>
              <a:rect l="l" t="t" r="r" b="b"/>
              <a:pathLst>
                <a:path w="4616" h="2794" extrusionOk="0">
                  <a:moveTo>
                    <a:pt x="64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362" y="1172"/>
                    <a:pt x="2883" y="2154"/>
                    <a:pt x="4498" y="2787"/>
                  </a:cubicBezTo>
                  <a:cubicBezTo>
                    <a:pt x="4507" y="2792"/>
                    <a:pt x="4516" y="2794"/>
                    <a:pt x="4524" y="2794"/>
                  </a:cubicBezTo>
                  <a:cubicBezTo>
                    <a:pt x="4577" y="2794"/>
                    <a:pt x="4615" y="2724"/>
                    <a:pt x="4561" y="2724"/>
                  </a:cubicBezTo>
                  <a:cubicBezTo>
                    <a:pt x="2978" y="1901"/>
                    <a:pt x="1489" y="1077"/>
                    <a:pt x="6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90551" y="1476982"/>
              <a:ext cx="31742" cy="167189"/>
            </a:xfrm>
            <a:custGeom>
              <a:avLst/>
              <a:gdLst/>
              <a:ahLst/>
              <a:cxnLst/>
              <a:rect l="l" t="t" r="r" b="b"/>
              <a:pathLst>
                <a:path w="1078" h="5678" extrusionOk="0">
                  <a:moveTo>
                    <a:pt x="457" y="1"/>
                  </a:moveTo>
                  <a:cubicBezTo>
                    <a:pt x="449" y="1"/>
                    <a:pt x="444" y="4"/>
                    <a:pt x="444" y="14"/>
                  </a:cubicBezTo>
                  <a:cubicBezTo>
                    <a:pt x="0" y="1882"/>
                    <a:pt x="64" y="3941"/>
                    <a:pt x="982" y="5651"/>
                  </a:cubicBezTo>
                  <a:cubicBezTo>
                    <a:pt x="992" y="5670"/>
                    <a:pt x="1005" y="5678"/>
                    <a:pt x="1018" y="5678"/>
                  </a:cubicBezTo>
                  <a:cubicBezTo>
                    <a:pt x="1047" y="5678"/>
                    <a:pt x="1077" y="5641"/>
                    <a:pt x="1077" y="5619"/>
                  </a:cubicBezTo>
                  <a:cubicBezTo>
                    <a:pt x="349" y="3814"/>
                    <a:pt x="32" y="1977"/>
                    <a:pt x="507" y="45"/>
                  </a:cubicBezTo>
                  <a:cubicBezTo>
                    <a:pt x="507" y="23"/>
                    <a:pt x="476" y="1"/>
                    <a:pt x="45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632509" y="1491203"/>
              <a:ext cx="158561" cy="298661"/>
            </a:xfrm>
            <a:custGeom>
              <a:avLst/>
              <a:gdLst/>
              <a:ahLst/>
              <a:cxnLst/>
              <a:rect l="l" t="t" r="r" b="b"/>
              <a:pathLst>
                <a:path w="5385" h="10143" extrusionOk="0">
                  <a:moveTo>
                    <a:pt x="40" y="1"/>
                  </a:moveTo>
                  <a:cubicBezTo>
                    <a:pt x="22" y="1"/>
                    <a:pt x="1" y="19"/>
                    <a:pt x="1" y="37"/>
                  </a:cubicBezTo>
                  <a:cubicBezTo>
                    <a:pt x="951" y="3838"/>
                    <a:pt x="4561" y="6181"/>
                    <a:pt x="5226" y="10108"/>
                  </a:cubicBezTo>
                  <a:cubicBezTo>
                    <a:pt x="5238" y="10132"/>
                    <a:pt x="5264" y="10143"/>
                    <a:pt x="5291" y="10143"/>
                  </a:cubicBezTo>
                  <a:cubicBezTo>
                    <a:pt x="5336" y="10143"/>
                    <a:pt x="5384" y="10116"/>
                    <a:pt x="5384" y="10076"/>
                  </a:cubicBezTo>
                  <a:cubicBezTo>
                    <a:pt x="4878" y="6118"/>
                    <a:pt x="1077" y="3774"/>
                    <a:pt x="64" y="37"/>
                  </a:cubicBezTo>
                  <a:cubicBezTo>
                    <a:pt x="64" y="11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17825" y="1471417"/>
              <a:ext cx="29857" cy="100908"/>
            </a:xfrm>
            <a:custGeom>
              <a:avLst/>
              <a:gdLst/>
              <a:ahLst/>
              <a:cxnLst/>
              <a:rect l="l" t="t" r="r" b="b"/>
              <a:pathLst>
                <a:path w="1014" h="3427" extrusionOk="0">
                  <a:moveTo>
                    <a:pt x="949" y="0"/>
                  </a:moveTo>
                  <a:cubicBezTo>
                    <a:pt x="938" y="0"/>
                    <a:pt x="927" y="4"/>
                    <a:pt x="919" y="13"/>
                  </a:cubicBezTo>
                  <a:cubicBezTo>
                    <a:pt x="317" y="1026"/>
                    <a:pt x="0" y="2198"/>
                    <a:pt x="0" y="3338"/>
                  </a:cubicBezTo>
                  <a:cubicBezTo>
                    <a:pt x="0" y="3393"/>
                    <a:pt x="43" y="3427"/>
                    <a:pt x="79" y="3427"/>
                  </a:cubicBezTo>
                  <a:cubicBezTo>
                    <a:pt x="105" y="3427"/>
                    <a:pt x="127" y="3409"/>
                    <a:pt x="127" y="3370"/>
                  </a:cubicBezTo>
                  <a:cubicBezTo>
                    <a:pt x="190" y="2198"/>
                    <a:pt x="475" y="1121"/>
                    <a:pt x="1014" y="76"/>
                  </a:cubicBezTo>
                  <a:cubicBezTo>
                    <a:pt x="1014" y="30"/>
                    <a:pt x="980" y="0"/>
                    <a:pt x="94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1037839" y="1855821"/>
              <a:ext cx="48349" cy="70609"/>
            </a:xfrm>
            <a:custGeom>
              <a:avLst/>
              <a:gdLst/>
              <a:ahLst/>
              <a:cxnLst/>
              <a:rect l="l" t="t" r="r" b="b"/>
              <a:pathLst>
                <a:path w="1642" h="2398" extrusionOk="0">
                  <a:moveTo>
                    <a:pt x="51" y="0"/>
                  </a:moveTo>
                  <a:cubicBezTo>
                    <a:pt x="32" y="0"/>
                    <a:pt x="1" y="23"/>
                    <a:pt x="1" y="45"/>
                  </a:cubicBezTo>
                  <a:cubicBezTo>
                    <a:pt x="412" y="900"/>
                    <a:pt x="951" y="1660"/>
                    <a:pt x="1552" y="2389"/>
                  </a:cubicBezTo>
                  <a:cubicBezTo>
                    <a:pt x="1558" y="2395"/>
                    <a:pt x="1566" y="2397"/>
                    <a:pt x="1573" y="2397"/>
                  </a:cubicBezTo>
                  <a:cubicBezTo>
                    <a:pt x="1605" y="2397"/>
                    <a:pt x="1641" y="2351"/>
                    <a:pt x="1616" y="2325"/>
                  </a:cubicBezTo>
                  <a:cubicBezTo>
                    <a:pt x="1046" y="1597"/>
                    <a:pt x="539" y="837"/>
                    <a:pt x="64" y="14"/>
                  </a:cubicBezTo>
                  <a:cubicBezTo>
                    <a:pt x="64" y="4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821156" y="1595405"/>
              <a:ext cx="98405" cy="95785"/>
            </a:xfrm>
            <a:custGeom>
              <a:avLst/>
              <a:gdLst/>
              <a:ahLst/>
              <a:cxnLst/>
              <a:rect l="l" t="t" r="r" b="b"/>
              <a:pathLst>
                <a:path w="3342" h="3253" extrusionOk="0">
                  <a:moveTo>
                    <a:pt x="28" y="1"/>
                  </a:moveTo>
                  <a:cubicBezTo>
                    <a:pt x="9" y="1"/>
                    <a:pt x="0" y="23"/>
                    <a:pt x="22" y="45"/>
                  </a:cubicBezTo>
                  <a:cubicBezTo>
                    <a:pt x="1036" y="1185"/>
                    <a:pt x="2144" y="2230"/>
                    <a:pt x="3253" y="3244"/>
                  </a:cubicBezTo>
                  <a:cubicBezTo>
                    <a:pt x="3259" y="3250"/>
                    <a:pt x="3266" y="3253"/>
                    <a:pt x="3273" y="3253"/>
                  </a:cubicBezTo>
                  <a:cubicBezTo>
                    <a:pt x="3305" y="3253"/>
                    <a:pt x="3342" y="3206"/>
                    <a:pt x="3316" y="3181"/>
                  </a:cubicBezTo>
                  <a:cubicBezTo>
                    <a:pt x="2208" y="2167"/>
                    <a:pt x="1099" y="1090"/>
                    <a:pt x="54" y="14"/>
                  </a:cubicBezTo>
                  <a:cubicBezTo>
                    <a:pt x="45" y="4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-19291" y="-10260"/>
              <a:ext cx="1451933" cy="2154667"/>
            </a:xfrm>
            <a:custGeom>
              <a:avLst/>
              <a:gdLst/>
              <a:ahLst/>
              <a:cxnLst/>
              <a:rect l="l" t="t" r="r" b="b"/>
              <a:pathLst>
                <a:path w="49310" h="73176" extrusionOk="0">
                  <a:moveTo>
                    <a:pt x="36642" y="15214"/>
                  </a:moveTo>
                  <a:cubicBezTo>
                    <a:pt x="38099" y="15277"/>
                    <a:pt x="39397" y="15657"/>
                    <a:pt x="40601" y="16544"/>
                  </a:cubicBezTo>
                  <a:cubicBezTo>
                    <a:pt x="41551" y="17241"/>
                    <a:pt x="41994" y="18127"/>
                    <a:pt x="42564" y="19046"/>
                  </a:cubicBezTo>
                  <a:cubicBezTo>
                    <a:pt x="42032" y="18926"/>
                    <a:pt x="41500" y="18871"/>
                    <a:pt x="40968" y="18871"/>
                  </a:cubicBezTo>
                  <a:cubicBezTo>
                    <a:pt x="40518" y="18871"/>
                    <a:pt x="40069" y="18910"/>
                    <a:pt x="39619" y="18982"/>
                  </a:cubicBezTo>
                  <a:cubicBezTo>
                    <a:pt x="38986" y="19109"/>
                    <a:pt x="38415" y="19363"/>
                    <a:pt x="37782" y="19489"/>
                  </a:cubicBezTo>
                  <a:cubicBezTo>
                    <a:pt x="37546" y="19538"/>
                    <a:pt x="37292" y="19562"/>
                    <a:pt x="37031" y="19562"/>
                  </a:cubicBezTo>
                  <a:cubicBezTo>
                    <a:pt x="35757" y="19562"/>
                    <a:pt x="34324" y="18972"/>
                    <a:pt x="33982" y="17684"/>
                  </a:cubicBezTo>
                  <a:cubicBezTo>
                    <a:pt x="33982" y="17684"/>
                    <a:pt x="33982" y="17652"/>
                    <a:pt x="33950" y="17621"/>
                  </a:cubicBezTo>
                  <a:cubicBezTo>
                    <a:pt x="34742" y="16829"/>
                    <a:pt x="35660" y="15974"/>
                    <a:pt x="36642" y="15214"/>
                  </a:cubicBezTo>
                  <a:close/>
                  <a:moveTo>
                    <a:pt x="41920" y="13008"/>
                  </a:moveTo>
                  <a:cubicBezTo>
                    <a:pt x="42599" y="13008"/>
                    <a:pt x="43290" y="13131"/>
                    <a:pt x="43989" y="13409"/>
                  </a:cubicBezTo>
                  <a:cubicBezTo>
                    <a:pt x="47600" y="14771"/>
                    <a:pt x="48708" y="18697"/>
                    <a:pt x="48486" y="22244"/>
                  </a:cubicBezTo>
                  <a:cubicBezTo>
                    <a:pt x="47980" y="21579"/>
                    <a:pt x="47346" y="21136"/>
                    <a:pt x="46491" y="20914"/>
                  </a:cubicBezTo>
                  <a:cubicBezTo>
                    <a:pt x="45984" y="20788"/>
                    <a:pt x="45478" y="20883"/>
                    <a:pt x="45003" y="20788"/>
                  </a:cubicBezTo>
                  <a:cubicBezTo>
                    <a:pt x="43419" y="20439"/>
                    <a:pt x="43103" y="18951"/>
                    <a:pt x="42374" y="17874"/>
                  </a:cubicBezTo>
                  <a:cubicBezTo>
                    <a:pt x="41139" y="16101"/>
                    <a:pt x="39176" y="15056"/>
                    <a:pt x="37085" y="14866"/>
                  </a:cubicBezTo>
                  <a:cubicBezTo>
                    <a:pt x="38561" y="13798"/>
                    <a:pt x="40200" y="13008"/>
                    <a:pt x="41920" y="13008"/>
                  </a:cubicBezTo>
                  <a:close/>
                  <a:moveTo>
                    <a:pt x="27521" y="22149"/>
                  </a:moveTo>
                  <a:cubicBezTo>
                    <a:pt x="30467" y="23289"/>
                    <a:pt x="33918" y="26805"/>
                    <a:pt x="34520" y="29908"/>
                  </a:cubicBezTo>
                  <a:cubicBezTo>
                    <a:pt x="34964" y="32157"/>
                    <a:pt x="34077" y="34405"/>
                    <a:pt x="34520" y="36654"/>
                  </a:cubicBezTo>
                  <a:cubicBezTo>
                    <a:pt x="33127" y="34057"/>
                    <a:pt x="30055" y="32568"/>
                    <a:pt x="28756" y="29782"/>
                  </a:cubicBezTo>
                  <a:cubicBezTo>
                    <a:pt x="27648" y="27343"/>
                    <a:pt x="28630" y="24525"/>
                    <a:pt x="27521" y="22149"/>
                  </a:cubicBezTo>
                  <a:close/>
                  <a:moveTo>
                    <a:pt x="27870" y="21896"/>
                  </a:moveTo>
                  <a:lnTo>
                    <a:pt x="27870" y="21896"/>
                  </a:lnTo>
                  <a:cubicBezTo>
                    <a:pt x="31290" y="22181"/>
                    <a:pt x="34869" y="23479"/>
                    <a:pt x="37054" y="26266"/>
                  </a:cubicBezTo>
                  <a:cubicBezTo>
                    <a:pt x="40031" y="30003"/>
                    <a:pt x="36800" y="33582"/>
                    <a:pt x="34805" y="36939"/>
                  </a:cubicBezTo>
                  <a:cubicBezTo>
                    <a:pt x="34299" y="33930"/>
                    <a:pt x="35755" y="30795"/>
                    <a:pt x="34172" y="27976"/>
                  </a:cubicBezTo>
                  <a:cubicBezTo>
                    <a:pt x="32810" y="25506"/>
                    <a:pt x="30530" y="23004"/>
                    <a:pt x="27870" y="21896"/>
                  </a:cubicBezTo>
                  <a:close/>
                  <a:moveTo>
                    <a:pt x="22587" y="39555"/>
                  </a:moveTo>
                  <a:lnTo>
                    <a:pt x="22587" y="39555"/>
                  </a:lnTo>
                  <a:cubicBezTo>
                    <a:pt x="21921" y="39851"/>
                    <a:pt x="21371" y="40358"/>
                    <a:pt x="20839" y="40866"/>
                  </a:cubicBezTo>
                  <a:cubicBezTo>
                    <a:pt x="20817" y="40887"/>
                    <a:pt x="20795" y="40909"/>
                    <a:pt x="20773" y="40930"/>
                  </a:cubicBezTo>
                  <a:lnTo>
                    <a:pt x="20773" y="40930"/>
                  </a:lnTo>
                  <a:lnTo>
                    <a:pt x="22587" y="39555"/>
                  </a:lnTo>
                  <a:close/>
                  <a:moveTo>
                    <a:pt x="42876" y="37634"/>
                  </a:moveTo>
                  <a:cubicBezTo>
                    <a:pt x="43489" y="37634"/>
                    <a:pt x="44080" y="37714"/>
                    <a:pt x="44559" y="37920"/>
                  </a:cubicBezTo>
                  <a:cubicBezTo>
                    <a:pt x="43799" y="38554"/>
                    <a:pt x="43103" y="39251"/>
                    <a:pt x="42374" y="39916"/>
                  </a:cubicBezTo>
                  <a:cubicBezTo>
                    <a:pt x="41266" y="40834"/>
                    <a:pt x="40537" y="40802"/>
                    <a:pt x="39302" y="41182"/>
                  </a:cubicBezTo>
                  <a:cubicBezTo>
                    <a:pt x="38922" y="41309"/>
                    <a:pt x="38701" y="41467"/>
                    <a:pt x="38384" y="41752"/>
                  </a:cubicBezTo>
                  <a:cubicBezTo>
                    <a:pt x="37205" y="42739"/>
                    <a:pt x="36406" y="43418"/>
                    <a:pt x="34959" y="43418"/>
                  </a:cubicBezTo>
                  <a:cubicBezTo>
                    <a:pt x="34735" y="43418"/>
                    <a:pt x="34495" y="43402"/>
                    <a:pt x="34235" y="43368"/>
                  </a:cubicBezTo>
                  <a:lnTo>
                    <a:pt x="34203" y="43368"/>
                  </a:lnTo>
                  <a:cubicBezTo>
                    <a:pt x="34267" y="42956"/>
                    <a:pt x="34235" y="42512"/>
                    <a:pt x="34108" y="42101"/>
                  </a:cubicBezTo>
                  <a:cubicBezTo>
                    <a:pt x="33823" y="41214"/>
                    <a:pt x="33127" y="40517"/>
                    <a:pt x="32335" y="40042"/>
                  </a:cubicBezTo>
                  <a:cubicBezTo>
                    <a:pt x="34647" y="38997"/>
                    <a:pt x="37370" y="38966"/>
                    <a:pt x="39746" y="38174"/>
                  </a:cubicBezTo>
                  <a:cubicBezTo>
                    <a:pt x="40452" y="37924"/>
                    <a:pt x="41705" y="37634"/>
                    <a:pt x="42876" y="37634"/>
                  </a:cubicBezTo>
                  <a:close/>
                  <a:moveTo>
                    <a:pt x="32387" y="41507"/>
                  </a:moveTo>
                  <a:cubicBezTo>
                    <a:pt x="32683" y="41507"/>
                    <a:pt x="32964" y="41553"/>
                    <a:pt x="33222" y="41657"/>
                  </a:cubicBezTo>
                  <a:cubicBezTo>
                    <a:pt x="34077" y="42924"/>
                    <a:pt x="34013" y="44508"/>
                    <a:pt x="32082" y="45489"/>
                  </a:cubicBezTo>
                  <a:cubicBezTo>
                    <a:pt x="31455" y="45808"/>
                    <a:pt x="30805" y="45933"/>
                    <a:pt x="30150" y="45933"/>
                  </a:cubicBezTo>
                  <a:cubicBezTo>
                    <a:pt x="28786" y="45933"/>
                    <a:pt x="27401" y="45390"/>
                    <a:pt x="26160" y="44919"/>
                  </a:cubicBezTo>
                  <a:cubicBezTo>
                    <a:pt x="26096" y="44919"/>
                    <a:pt x="26033" y="44919"/>
                    <a:pt x="26001" y="44951"/>
                  </a:cubicBezTo>
                  <a:cubicBezTo>
                    <a:pt x="25970" y="44983"/>
                    <a:pt x="25970" y="44983"/>
                    <a:pt x="25938" y="45014"/>
                  </a:cubicBezTo>
                  <a:lnTo>
                    <a:pt x="25653" y="45014"/>
                  </a:lnTo>
                  <a:cubicBezTo>
                    <a:pt x="26318" y="44571"/>
                    <a:pt x="26951" y="44033"/>
                    <a:pt x="27616" y="43589"/>
                  </a:cubicBezTo>
                  <a:cubicBezTo>
                    <a:pt x="28765" y="42841"/>
                    <a:pt x="30792" y="41507"/>
                    <a:pt x="32387" y="41507"/>
                  </a:cubicBezTo>
                  <a:close/>
                  <a:moveTo>
                    <a:pt x="44813" y="38047"/>
                  </a:moveTo>
                  <a:cubicBezTo>
                    <a:pt x="45541" y="38491"/>
                    <a:pt x="45889" y="39282"/>
                    <a:pt x="45414" y="40676"/>
                  </a:cubicBezTo>
                  <a:cubicBezTo>
                    <a:pt x="44908" y="42196"/>
                    <a:pt x="43229" y="43083"/>
                    <a:pt x="42216" y="44159"/>
                  </a:cubicBezTo>
                  <a:cubicBezTo>
                    <a:pt x="41297" y="45141"/>
                    <a:pt x="40632" y="46344"/>
                    <a:pt x="39651" y="47231"/>
                  </a:cubicBezTo>
                  <a:cubicBezTo>
                    <a:pt x="39334" y="47516"/>
                    <a:pt x="39017" y="47770"/>
                    <a:pt x="38669" y="47960"/>
                  </a:cubicBezTo>
                  <a:cubicBezTo>
                    <a:pt x="38669" y="47928"/>
                    <a:pt x="38637" y="47928"/>
                    <a:pt x="38605" y="47896"/>
                  </a:cubicBezTo>
                  <a:cubicBezTo>
                    <a:pt x="38595" y="47893"/>
                    <a:pt x="38585" y="47891"/>
                    <a:pt x="38575" y="47891"/>
                  </a:cubicBezTo>
                  <a:cubicBezTo>
                    <a:pt x="38492" y="47891"/>
                    <a:pt x="38419" y="48001"/>
                    <a:pt x="38447" y="48086"/>
                  </a:cubicBezTo>
                  <a:cubicBezTo>
                    <a:pt x="37609" y="48481"/>
                    <a:pt x="36713" y="48626"/>
                    <a:pt x="35744" y="48626"/>
                  </a:cubicBezTo>
                  <a:cubicBezTo>
                    <a:pt x="35469" y="48626"/>
                    <a:pt x="35188" y="48614"/>
                    <a:pt x="34900" y="48593"/>
                  </a:cubicBezTo>
                  <a:cubicBezTo>
                    <a:pt x="31828" y="48340"/>
                    <a:pt x="28915" y="47294"/>
                    <a:pt x="26286" y="45711"/>
                  </a:cubicBezTo>
                  <a:cubicBezTo>
                    <a:pt x="26255" y="45584"/>
                    <a:pt x="26223" y="45489"/>
                    <a:pt x="26223" y="45363"/>
                  </a:cubicBezTo>
                  <a:cubicBezTo>
                    <a:pt x="26223" y="45331"/>
                    <a:pt x="26255" y="45299"/>
                    <a:pt x="26255" y="45299"/>
                  </a:cubicBezTo>
                  <a:cubicBezTo>
                    <a:pt x="27492" y="45823"/>
                    <a:pt x="28867" y="46320"/>
                    <a:pt x="30216" y="46320"/>
                  </a:cubicBezTo>
                  <a:cubicBezTo>
                    <a:pt x="30905" y="46320"/>
                    <a:pt x="31587" y="46190"/>
                    <a:pt x="32240" y="45869"/>
                  </a:cubicBezTo>
                  <a:cubicBezTo>
                    <a:pt x="33127" y="45426"/>
                    <a:pt x="33855" y="44634"/>
                    <a:pt x="34140" y="43716"/>
                  </a:cubicBezTo>
                  <a:cubicBezTo>
                    <a:pt x="34140" y="43748"/>
                    <a:pt x="34172" y="43748"/>
                    <a:pt x="34203" y="43748"/>
                  </a:cubicBezTo>
                  <a:cubicBezTo>
                    <a:pt x="34484" y="43788"/>
                    <a:pt x="34755" y="43809"/>
                    <a:pt x="35021" y="43809"/>
                  </a:cubicBezTo>
                  <a:cubicBezTo>
                    <a:pt x="35595" y="43809"/>
                    <a:pt x="36143" y="43711"/>
                    <a:pt x="36705" y="43494"/>
                  </a:cubicBezTo>
                  <a:cubicBezTo>
                    <a:pt x="37877" y="43019"/>
                    <a:pt x="38605" y="41847"/>
                    <a:pt x="39841" y="41467"/>
                  </a:cubicBezTo>
                  <a:cubicBezTo>
                    <a:pt x="40601" y="41246"/>
                    <a:pt x="41076" y="41372"/>
                    <a:pt x="41804" y="40866"/>
                  </a:cubicBezTo>
                  <a:cubicBezTo>
                    <a:pt x="42881" y="40137"/>
                    <a:pt x="43894" y="38997"/>
                    <a:pt x="44813" y="38047"/>
                  </a:cubicBezTo>
                  <a:close/>
                  <a:moveTo>
                    <a:pt x="5891" y="266"/>
                  </a:moveTo>
                  <a:cubicBezTo>
                    <a:pt x="8488" y="2800"/>
                    <a:pt x="11053" y="5365"/>
                    <a:pt x="13144" y="8310"/>
                  </a:cubicBezTo>
                  <a:cubicBezTo>
                    <a:pt x="15614" y="11794"/>
                    <a:pt x="16944" y="15467"/>
                    <a:pt x="17862" y="19616"/>
                  </a:cubicBezTo>
                  <a:cubicBezTo>
                    <a:pt x="18749" y="23416"/>
                    <a:pt x="19572" y="27216"/>
                    <a:pt x="20459" y="30985"/>
                  </a:cubicBezTo>
                  <a:cubicBezTo>
                    <a:pt x="21029" y="33519"/>
                    <a:pt x="21188" y="37287"/>
                    <a:pt x="23531" y="38839"/>
                  </a:cubicBezTo>
                  <a:lnTo>
                    <a:pt x="22587" y="39555"/>
                  </a:lnTo>
                  <a:lnTo>
                    <a:pt x="22587" y="39555"/>
                  </a:lnTo>
                  <a:cubicBezTo>
                    <a:pt x="22795" y="39462"/>
                    <a:pt x="23013" y="39391"/>
                    <a:pt x="23246" y="39346"/>
                  </a:cubicBezTo>
                  <a:cubicBezTo>
                    <a:pt x="23460" y="39303"/>
                    <a:pt x="23680" y="39286"/>
                    <a:pt x="23902" y="39286"/>
                  </a:cubicBezTo>
                  <a:cubicBezTo>
                    <a:pt x="24663" y="39286"/>
                    <a:pt x="25456" y="39487"/>
                    <a:pt x="26191" y="39536"/>
                  </a:cubicBezTo>
                  <a:cubicBezTo>
                    <a:pt x="27711" y="39662"/>
                    <a:pt x="29231" y="39472"/>
                    <a:pt x="30720" y="39852"/>
                  </a:cubicBezTo>
                  <a:cubicBezTo>
                    <a:pt x="31638" y="40106"/>
                    <a:pt x="32462" y="40644"/>
                    <a:pt x="33000" y="41341"/>
                  </a:cubicBezTo>
                  <a:cubicBezTo>
                    <a:pt x="32773" y="41263"/>
                    <a:pt x="32542" y="41229"/>
                    <a:pt x="32311" y="41229"/>
                  </a:cubicBezTo>
                  <a:cubicBezTo>
                    <a:pt x="31510" y="41229"/>
                    <a:pt x="30697" y="41630"/>
                    <a:pt x="29960" y="41974"/>
                  </a:cubicBezTo>
                  <a:cubicBezTo>
                    <a:pt x="27996" y="42829"/>
                    <a:pt x="26476" y="44254"/>
                    <a:pt x="24608" y="45236"/>
                  </a:cubicBezTo>
                  <a:cubicBezTo>
                    <a:pt x="24291" y="45363"/>
                    <a:pt x="23943" y="45553"/>
                    <a:pt x="23594" y="45774"/>
                  </a:cubicBezTo>
                  <a:cubicBezTo>
                    <a:pt x="22106" y="46724"/>
                    <a:pt x="20681" y="47738"/>
                    <a:pt x="19097" y="48530"/>
                  </a:cubicBezTo>
                  <a:cubicBezTo>
                    <a:pt x="18696" y="48730"/>
                    <a:pt x="17487" y="49413"/>
                    <a:pt x="16618" y="49413"/>
                  </a:cubicBezTo>
                  <a:cubicBezTo>
                    <a:pt x="15977" y="49413"/>
                    <a:pt x="15521" y="49042"/>
                    <a:pt x="15709" y="47833"/>
                  </a:cubicBezTo>
                  <a:cubicBezTo>
                    <a:pt x="15804" y="47009"/>
                    <a:pt x="16722" y="45996"/>
                    <a:pt x="17166" y="45331"/>
                  </a:cubicBezTo>
                  <a:cubicBezTo>
                    <a:pt x="18225" y="43773"/>
                    <a:pt x="19437" y="42246"/>
                    <a:pt x="20773" y="40930"/>
                  </a:cubicBezTo>
                  <a:lnTo>
                    <a:pt x="20773" y="40930"/>
                  </a:lnTo>
                  <a:lnTo>
                    <a:pt x="18812" y="42417"/>
                  </a:lnTo>
                  <a:cubicBezTo>
                    <a:pt x="18591" y="40517"/>
                    <a:pt x="19287" y="38776"/>
                    <a:pt x="19604" y="36939"/>
                  </a:cubicBezTo>
                  <a:cubicBezTo>
                    <a:pt x="19889" y="35165"/>
                    <a:pt x="19699" y="33360"/>
                    <a:pt x="19477" y="31587"/>
                  </a:cubicBezTo>
                  <a:cubicBezTo>
                    <a:pt x="18907" y="27375"/>
                    <a:pt x="18432" y="23036"/>
                    <a:pt x="17261" y="18919"/>
                  </a:cubicBezTo>
                  <a:cubicBezTo>
                    <a:pt x="15234" y="11825"/>
                    <a:pt x="11053" y="5428"/>
                    <a:pt x="5385" y="710"/>
                  </a:cubicBezTo>
                  <a:cubicBezTo>
                    <a:pt x="5511" y="488"/>
                    <a:pt x="5670" y="361"/>
                    <a:pt x="5891" y="266"/>
                  </a:cubicBezTo>
                  <a:close/>
                  <a:moveTo>
                    <a:pt x="11123" y="42203"/>
                  </a:moveTo>
                  <a:cubicBezTo>
                    <a:pt x="13300" y="42203"/>
                    <a:pt x="15541" y="42919"/>
                    <a:pt x="17609" y="43589"/>
                  </a:cubicBezTo>
                  <a:cubicBezTo>
                    <a:pt x="17340" y="43576"/>
                    <a:pt x="17070" y="43568"/>
                    <a:pt x="16799" y="43568"/>
                  </a:cubicBezTo>
                  <a:cubicBezTo>
                    <a:pt x="15765" y="43568"/>
                    <a:pt x="14731" y="43681"/>
                    <a:pt x="13777" y="44033"/>
                  </a:cubicBezTo>
                  <a:cubicBezTo>
                    <a:pt x="12384" y="44508"/>
                    <a:pt x="11528" y="45553"/>
                    <a:pt x="10388" y="46439"/>
                  </a:cubicBezTo>
                  <a:cubicBezTo>
                    <a:pt x="8742" y="47770"/>
                    <a:pt x="7063" y="47516"/>
                    <a:pt x="5163" y="48118"/>
                  </a:cubicBezTo>
                  <a:cubicBezTo>
                    <a:pt x="3931" y="48520"/>
                    <a:pt x="2676" y="50168"/>
                    <a:pt x="1341" y="50168"/>
                  </a:cubicBezTo>
                  <a:cubicBezTo>
                    <a:pt x="1097" y="50168"/>
                    <a:pt x="851" y="50113"/>
                    <a:pt x="603" y="49986"/>
                  </a:cubicBezTo>
                  <a:cubicBezTo>
                    <a:pt x="1711" y="49290"/>
                    <a:pt x="2661" y="48466"/>
                    <a:pt x="3453" y="47421"/>
                  </a:cubicBezTo>
                  <a:cubicBezTo>
                    <a:pt x="4625" y="45996"/>
                    <a:pt x="5385" y="44349"/>
                    <a:pt x="7000" y="43336"/>
                  </a:cubicBezTo>
                  <a:cubicBezTo>
                    <a:pt x="8302" y="42509"/>
                    <a:pt x="9699" y="42203"/>
                    <a:pt x="11123" y="42203"/>
                  </a:cubicBezTo>
                  <a:close/>
                  <a:moveTo>
                    <a:pt x="25736" y="45418"/>
                  </a:moveTo>
                  <a:cubicBezTo>
                    <a:pt x="25803" y="45418"/>
                    <a:pt x="25870" y="45421"/>
                    <a:pt x="25938" y="45426"/>
                  </a:cubicBezTo>
                  <a:cubicBezTo>
                    <a:pt x="25938" y="45521"/>
                    <a:pt x="25970" y="45648"/>
                    <a:pt x="25970" y="45743"/>
                  </a:cubicBezTo>
                  <a:cubicBezTo>
                    <a:pt x="25875" y="45838"/>
                    <a:pt x="25875" y="45964"/>
                    <a:pt x="25970" y="46028"/>
                  </a:cubicBezTo>
                  <a:cubicBezTo>
                    <a:pt x="26096" y="47358"/>
                    <a:pt x="26318" y="48815"/>
                    <a:pt x="25811" y="49955"/>
                  </a:cubicBezTo>
                  <a:cubicBezTo>
                    <a:pt x="25621" y="50398"/>
                    <a:pt x="25399" y="50683"/>
                    <a:pt x="25114" y="50873"/>
                  </a:cubicBezTo>
                  <a:cubicBezTo>
                    <a:pt x="25114" y="50841"/>
                    <a:pt x="25083" y="50841"/>
                    <a:pt x="25083" y="50810"/>
                  </a:cubicBezTo>
                  <a:cubicBezTo>
                    <a:pt x="25074" y="50800"/>
                    <a:pt x="25062" y="50797"/>
                    <a:pt x="25050" y="50797"/>
                  </a:cubicBezTo>
                  <a:cubicBezTo>
                    <a:pt x="25022" y="50797"/>
                    <a:pt x="24997" y="50819"/>
                    <a:pt x="25019" y="50841"/>
                  </a:cubicBezTo>
                  <a:cubicBezTo>
                    <a:pt x="25019" y="50873"/>
                    <a:pt x="25051" y="50905"/>
                    <a:pt x="25051" y="50905"/>
                  </a:cubicBezTo>
                  <a:cubicBezTo>
                    <a:pt x="24852" y="51027"/>
                    <a:pt x="24639" y="51081"/>
                    <a:pt x="24417" y="51081"/>
                  </a:cubicBezTo>
                  <a:cubicBezTo>
                    <a:pt x="23086" y="51081"/>
                    <a:pt x="21445" y="49127"/>
                    <a:pt x="20712" y="48150"/>
                  </a:cubicBezTo>
                  <a:cubicBezTo>
                    <a:pt x="21029" y="47960"/>
                    <a:pt x="21346" y="47770"/>
                    <a:pt x="21663" y="47548"/>
                  </a:cubicBezTo>
                  <a:cubicBezTo>
                    <a:pt x="22907" y="46789"/>
                    <a:pt x="24182" y="45418"/>
                    <a:pt x="25736" y="45418"/>
                  </a:cubicBezTo>
                  <a:close/>
                  <a:moveTo>
                    <a:pt x="17641" y="43843"/>
                  </a:moveTo>
                  <a:cubicBezTo>
                    <a:pt x="16532" y="45173"/>
                    <a:pt x="14949" y="47104"/>
                    <a:pt x="15139" y="48625"/>
                  </a:cubicBezTo>
                  <a:cubicBezTo>
                    <a:pt x="15251" y="49523"/>
                    <a:pt x="15889" y="49848"/>
                    <a:pt x="16601" y="49848"/>
                  </a:cubicBezTo>
                  <a:cubicBezTo>
                    <a:pt x="16893" y="49848"/>
                    <a:pt x="17197" y="49793"/>
                    <a:pt x="17482" y="49701"/>
                  </a:cubicBezTo>
                  <a:lnTo>
                    <a:pt x="17482" y="49701"/>
                  </a:lnTo>
                  <a:cubicBezTo>
                    <a:pt x="15772" y="50968"/>
                    <a:pt x="13999" y="52266"/>
                    <a:pt x="12415" y="53692"/>
                  </a:cubicBezTo>
                  <a:cubicBezTo>
                    <a:pt x="11137" y="53847"/>
                    <a:pt x="9799" y="54073"/>
                    <a:pt x="8489" y="54073"/>
                  </a:cubicBezTo>
                  <a:cubicBezTo>
                    <a:pt x="7657" y="54073"/>
                    <a:pt x="6837" y="53982"/>
                    <a:pt x="6050" y="53723"/>
                  </a:cubicBezTo>
                  <a:cubicBezTo>
                    <a:pt x="4118" y="53058"/>
                    <a:pt x="2091" y="52076"/>
                    <a:pt x="761" y="50493"/>
                  </a:cubicBezTo>
                  <a:lnTo>
                    <a:pt x="761" y="50493"/>
                  </a:lnTo>
                  <a:cubicBezTo>
                    <a:pt x="972" y="50567"/>
                    <a:pt x="1183" y="50602"/>
                    <a:pt x="1396" y="50602"/>
                  </a:cubicBezTo>
                  <a:cubicBezTo>
                    <a:pt x="1820" y="50602"/>
                    <a:pt x="2249" y="50461"/>
                    <a:pt x="2693" y="50208"/>
                  </a:cubicBezTo>
                  <a:cubicBezTo>
                    <a:pt x="3738" y="49638"/>
                    <a:pt x="4245" y="48815"/>
                    <a:pt x="5511" y="48466"/>
                  </a:cubicBezTo>
                  <a:cubicBezTo>
                    <a:pt x="6271" y="48213"/>
                    <a:pt x="7126" y="48213"/>
                    <a:pt x="7918" y="48055"/>
                  </a:cubicBezTo>
                  <a:cubicBezTo>
                    <a:pt x="9470" y="47770"/>
                    <a:pt x="10452" y="46914"/>
                    <a:pt x="11592" y="45869"/>
                  </a:cubicBezTo>
                  <a:cubicBezTo>
                    <a:pt x="13429" y="44223"/>
                    <a:pt x="15360" y="44001"/>
                    <a:pt x="17641" y="43843"/>
                  </a:cubicBezTo>
                  <a:close/>
                  <a:moveTo>
                    <a:pt x="26350" y="46249"/>
                  </a:moveTo>
                  <a:lnTo>
                    <a:pt x="26350" y="46249"/>
                  </a:lnTo>
                  <a:cubicBezTo>
                    <a:pt x="29152" y="47907"/>
                    <a:pt x="32500" y="49077"/>
                    <a:pt x="35793" y="49077"/>
                  </a:cubicBezTo>
                  <a:cubicBezTo>
                    <a:pt x="35960" y="49077"/>
                    <a:pt x="36127" y="49074"/>
                    <a:pt x="36294" y="49068"/>
                  </a:cubicBezTo>
                  <a:cubicBezTo>
                    <a:pt x="37275" y="49036"/>
                    <a:pt x="38099" y="48783"/>
                    <a:pt x="38859" y="48340"/>
                  </a:cubicBezTo>
                  <a:cubicBezTo>
                    <a:pt x="41012" y="49638"/>
                    <a:pt x="42659" y="51601"/>
                    <a:pt x="44939" y="52742"/>
                  </a:cubicBezTo>
                  <a:cubicBezTo>
                    <a:pt x="45256" y="52900"/>
                    <a:pt x="45794" y="53058"/>
                    <a:pt x="46048" y="53248"/>
                  </a:cubicBezTo>
                  <a:cubicBezTo>
                    <a:pt x="47758" y="54610"/>
                    <a:pt x="46491" y="55560"/>
                    <a:pt x="45763" y="56383"/>
                  </a:cubicBezTo>
                  <a:cubicBezTo>
                    <a:pt x="44623" y="57650"/>
                    <a:pt x="43578" y="59044"/>
                    <a:pt x="41931" y="59645"/>
                  </a:cubicBezTo>
                  <a:cubicBezTo>
                    <a:pt x="41246" y="59894"/>
                    <a:pt x="40562" y="60003"/>
                    <a:pt x="39884" y="60003"/>
                  </a:cubicBezTo>
                  <a:cubicBezTo>
                    <a:pt x="37363" y="60003"/>
                    <a:pt x="34933" y="58496"/>
                    <a:pt x="32937" y="57048"/>
                  </a:cubicBezTo>
                  <a:cubicBezTo>
                    <a:pt x="30340" y="55180"/>
                    <a:pt x="28028" y="53027"/>
                    <a:pt x="25875" y="50651"/>
                  </a:cubicBezTo>
                  <a:lnTo>
                    <a:pt x="25843" y="50651"/>
                  </a:lnTo>
                  <a:cubicBezTo>
                    <a:pt x="26666" y="49543"/>
                    <a:pt x="26540" y="47738"/>
                    <a:pt x="26350" y="46249"/>
                  </a:cubicBezTo>
                  <a:close/>
                  <a:moveTo>
                    <a:pt x="20364" y="48371"/>
                  </a:moveTo>
                  <a:cubicBezTo>
                    <a:pt x="21156" y="49416"/>
                    <a:pt x="22739" y="51475"/>
                    <a:pt x="24323" y="51475"/>
                  </a:cubicBezTo>
                  <a:cubicBezTo>
                    <a:pt x="25590" y="54895"/>
                    <a:pt x="29295" y="56985"/>
                    <a:pt x="29390" y="60880"/>
                  </a:cubicBezTo>
                  <a:cubicBezTo>
                    <a:pt x="29421" y="62686"/>
                    <a:pt x="28915" y="64491"/>
                    <a:pt x="28250" y="66169"/>
                  </a:cubicBezTo>
                  <a:cubicBezTo>
                    <a:pt x="27838" y="67214"/>
                    <a:pt x="26698" y="67943"/>
                    <a:pt x="25526" y="67943"/>
                  </a:cubicBezTo>
                  <a:cubicBezTo>
                    <a:pt x="25209" y="67943"/>
                    <a:pt x="24893" y="67689"/>
                    <a:pt x="24576" y="67658"/>
                  </a:cubicBezTo>
                  <a:cubicBezTo>
                    <a:pt x="24259" y="67658"/>
                    <a:pt x="24038" y="67658"/>
                    <a:pt x="23753" y="67816"/>
                  </a:cubicBezTo>
                  <a:cubicBezTo>
                    <a:pt x="23468" y="67974"/>
                    <a:pt x="23404" y="68386"/>
                    <a:pt x="23214" y="68513"/>
                  </a:cubicBezTo>
                  <a:cubicBezTo>
                    <a:pt x="23103" y="68718"/>
                    <a:pt x="22937" y="68821"/>
                    <a:pt x="22712" y="68821"/>
                  </a:cubicBezTo>
                  <a:cubicBezTo>
                    <a:pt x="22486" y="68821"/>
                    <a:pt x="22201" y="68718"/>
                    <a:pt x="21853" y="68513"/>
                  </a:cubicBezTo>
                  <a:cubicBezTo>
                    <a:pt x="21584" y="68626"/>
                    <a:pt x="21342" y="68683"/>
                    <a:pt x="21128" y="68683"/>
                  </a:cubicBezTo>
                  <a:cubicBezTo>
                    <a:pt x="20687" y="68683"/>
                    <a:pt x="20366" y="68443"/>
                    <a:pt x="20174" y="67974"/>
                  </a:cubicBezTo>
                  <a:cubicBezTo>
                    <a:pt x="19857" y="67594"/>
                    <a:pt x="19636" y="67088"/>
                    <a:pt x="19414" y="66613"/>
                  </a:cubicBezTo>
                  <a:cubicBezTo>
                    <a:pt x="18527" y="64681"/>
                    <a:pt x="18052" y="62591"/>
                    <a:pt x="17451" y="60564"/>
                  </a:cubicBezTo>
                  <a:cubicBezTo>
                    <a:pt x="16912" y="58854"/>
                    <a:pt x="16215" y="57080"/>
                    <a:pt x="16469" y="55243"/>
                  </a:cubicBezTo>
                  <a:cubicBezTo>
                    <a:pt x="16754" y="53248"/>
                    <a:pt x="17767" y="51221"/>
                    <a:pt x="18464" y="49321"/>
                  </a:cubicBezTo>
                  <a:cubicBezTo>
                    <a:pt x="19097" y="49068"/>
                    <a:pt x="19731" y="48720"/>
                    <a:pt x="20364" y="48371"/>
                  </a:cubicBezTo>
                  <a:close/>
                  <a:moveTo>
                    <a:pt x="25590" y="50936"/>
                  </a:moveTo>
                  <a:cubicBezTo>
                    <a:pt x="28250" y="53977"/>
                    <a:pt x="31417" y="56858"/>
                    <a:pt x="34900" y="58854"/>
                  </a:cubicBezTo>
                  <a:lnTo>
                    <a:pt x="34932" y="58854"/>
                  </a:lnTo>
                  <a:cubicBezTo>
                    <a:pt x="35217" y="60754"/>
                    <a:pt x="35597" y="62654"/>
                    <a:pt x="35344" y="64586"/>
                  </a:cubicBezTo>
                  <a:cubicBezTo>
                    <a:pt x="35154" y="66296"/>
                    <a:pt x="34489" y="66929"/>
                    <a:pt x="33285" y="67943"/>
                  </a:cubicBezTo>
                  <a:cubicBezTo>
                    <a:pt x="32873" y="68323"/>
                    <a:pt x="32493" y="68608"/>
                    <a:pt x="32240" y="69146"/>
                  </a:cubicBezTo>
                  <a:cubicBezTo>
                    <a:pt x="31702" y="70349"/>
                    <a:pt x="32177" y="70666"/>
                    <a:pt x="30783" y="71331"/>
                  </a:cubicBezTo>
                  <a:cubicBezTo>
                    <a:pt x="30142" y="71626"/>
                    <a:pt x="29576" y="71721"/>
                    <a:pt x="28988" y="71721"/>
                  </a:cubicBezTo>
                  <a:cubicBezTo>
                    <a:pt x="28501" y="71721"/>
                    <a:pt x="28000" y="71656"/>
                    <a:pt x="27426" y="71585"/>
                  </a:cubicBezTo>
                  <a:cubicBezTo>
                    <a:pt x="25526" y="71331"/>
                    <a:pt x="23689" y="70824"/>
                    <a:pt x="22169" y="69684"/>
                  </a:cubicBezTo>
                  <a:cubicBezTo>
                    <a:pt x="22518" y="69653"/>
                    <a:pt x="22898" y="69526"/>
                    <a:pt x="23309" y="69241"/>
                  </a:cubicBezTo>
                  <a:cubicBezTo>
                    <a:pt x="24499" y="68475"/>
                    <a:pt x="24749" y="68263"/>
                    <a:pt x="24949" y="68263"/>
                  </a:cubicBezTo>
                  <a:cubicBezTo>
                    <a:pt x="25138" y="68263"/>
                    <a:pt x="25282" y="68452"/>
                    <a:pt x="26128" y="68544"/>
                  </a:cubicBezTo>
                  <a:cubicBezTo>
                    <a:pt x="26212" y="68553"/>
                    <a:pt x="26293" y="68558"/>
                    <a:pt x="26370" y="68558"/>
                  </a:cubicBezTo>
                  <a:cubicBezTo>
                    <a:pt x="26846" y="68558"/>
                    <a:pt x="27203" y="68387"/>
                    <a:pt x="27585" y="68006"/>
                  </a:cubicBezTo>
                  <a:cubicBezTo>
                    <a:pt x="28788" y="66898"/>
                    <a:pt x="29263" y="64617"/>
                    <a:pt x="29580" y="63097"/>
                  </a:cubicBezTo>
                  <a:cubicBezTo>
                    <a:pt x="29897" y="61292"/>
                    <a:pt x="29833" y="59487"/>
                    <a:pt x="29010" y="57809"/>
                  </a:cubicBezTo>
                  <a:cubicBezTo>
                    <a:pt x="27806" y="55497"/>
                    <a:pt x="25621" y="53913"/>
                    <a:pt x="24576" y="51475"/>
                  </a:cubicBezTo>
                  <a:cubicBezTo>
                    <a:pt x="24798" y="51443"/>
                    <a:pt x="24988" y="51380"/>
                    <a:pt x="25209" y="51253"/>
                  </a:cubicBezTo>
                  <a:cubicBezTo>
                    <a:pt x="25241" y="51221"/>
                    <a:pt x="25241" y="51221"/>
                    <a:pt x="25241" y="51221"/>
                  </a:cubicBezTo>
                  <a:cubicBezTo>
                    <a:pt x="26476" y="53122"/>
                    <a:pt x="27870" y="54927"/>
                    <a:pt x="29358" y="56637"/>
                  </a:cubicBezTo>
                  <a:cubicBezTo>
                    <a:pt x="29373" y="56652"/>
                    <a:pt x="29389" y="56658"/>
                    <a:pt x="29405" y="56658"/>
                  </a:cubicBezTo>
                  <a:cubicBezTo>
                    <a:pt x="29457" y="56658"/>
                    <a:pt x="29502" y="56590"/>
                    <a:pt x="29453" y="56542"/>
                  </a:cubicBezTo>
                  <a:cubicBezTo>
                    <a:pt x="28028" y="54800"/>
                    <a:pt x="26666" y="52995"/>
                    <a:pt x="25336" y="51158"/>
                  </a:cubicBezTo>
                  <a:cubicBezTo>
                    <a:pt x="25431" y="51095"/>
                    <a:pt x="25526" y="51031"/>
                    <a:pt x="25590" y="50936"/>
                  </a:cubicBezTo>
                  <a:close/>
                  <a:moveTo>
                    <a:pt x="17704" y="50208"/>
                  </a:moveTo>
                  <a:cubicBezTo>
                    <a:pt x="17672" y="50240"/>
                    <a:pt x="17641" y="50271"/>
                    <a:pt x="17641" y="50335"/>
                  </a:cubicBezTo>
                  <a:cubicBezTo>
                    <a:pt x="15709" y="52615"/>
                    <a:pt x="13809" y="54927"/>
                    <a:pt x="12732" y="57777"/>
                  </a:cubicBezTo>
                  <a:cubicBezTo>
                    <a:pt x="12712" y="57816"/>
                    <a:pt x="12741" y="57843"/>
                    <a:pt x="12773" y="57843"/>
                  </a:cubicBezTo>
                  <a:cubicBezTo>
                    <a:pt x="12793" y="57843"/>
                    <a:pt x="12815" y="57833"/>
                    <a:pt x="12827" y="57809"/>
                  </a:cubicBezTo>
                  <a:cubicBezTo>
                    <a:pt x="14189" y="55275"/>
                    <a:pt x="15709" y="53058"/>
                    <a:pt x="17451" y="50810"/>
                  </a:cubicBezTo>
                  <a:lnTo>
                    <a:pt x="17451" y="50810"/>
                  </a:lnTo>
                  <a:cubicBezTo>
                    <a:pt x="17197" y="51411"/>
                    <a:pt x="16944" y="52045"/>
                    <a:pt x="16722" y="52678"/>
                  </a:cubicBezTo>
                  <a:cubicBezTo>
                    <a:pt x="16722" y="52623"/>
                    <a:pt x="16690" y="52589"/>
                    <a:pt x="16657" y="52589"/>
                  </a:cubicBezTo>
                  <a:cubicBezTo>
                    <a:pt x="16633" y="52589"/>
                    <a:pt x="16609" y="52607"/>
                    <a:pt x="16595" y="52647"/>
                  </a:cubicBezTo>
                  <a:cubicBezTo>
                    <a:pt x="15740" y="54990"/>
                    <a:pt x="15012" y="57429"/>
                    <a:pt x="14600" y="59930"/>
                  </a:cubicBezTo>
                  <a:cubicBezTo>
                    <a:pt x="14600" y="59962"/>
                    <a:pt x="14624" y="59978"/>
                    <a:pt x="14652" y="59978"/>
                  </a:cubicBezTo>
                  <a:cubicBezTo>
                    <a:pt x="14680" y="59978"/>
                    <a:pt x="14711" y="59962"/>
                    <a:pt x="14727" y="59930"/>
                  </a:cubicBezTo>
                  <a:cubicBezTo>
                    <a:pt x="15202" y="57967"/>
                    <a:pt x="15677" y="56003"/>
                    <a:pt x="16279" y="54072"/>
                  </a:cubicBezTo>
                  <a:lnTo>
                    <a:pt x="16279" y="54072"/>
                  </a:lnTo>
                  <a:cubicBezTo>
                    <a:pt x="16120" y="54642"/>
                    <a:pt x="16025" y="55212"/>
                    <a:pt x="15994" y="55782"/>
                  </a:cubicBezTo>
                  <a:cubicBezTo>
                    <a:pt x="15835" y="58094"/>
                    <a:pt x="16976" y="60500"/>
                    <a:pt x="17609" y="62654"/>
                  </a:cubicBezTo>
                  <a:cubicBezTo>
                    <a:pt x="17989" y="63826"/>
                    <a:pt x="18559" y="66042"/>
                    <a:pt x="19477" y="67689"/>
                  </a:cubicBezTo>
                  <a:cubicBezTo>
                    <a:pt x="18939" y="69146"/>
                    <a:pt x="18591" y="69684"/>
                    <a:pt x="16754" y="70159"/>
                  </a:cubicBezTo>
                  <a:cubicBezTo>
                    <a:pt x="16599" y="70195"/>
                    <a:pt x="16481" y="70199"/>
                    <a:pt x="16371" y="70199"/>
                  </a:cubicBezTo>
                  <a:cubicBezTo>
                    <a:pt x="16334" y="70199"/>
                    <a:pt x="16299" y="70199"/>
                    <a:pt x="16263" y="70199"/>
                  </a:cubicBezTo>
                  <a:cubicBezTo>
                    <a:pt x="16120" y="70199"/>
                    <a:pt x="15978" y="70207"/>
                    <a:pt x="15772" y="70286"/>
                  </a:cubicBezTo>
                  <a:cubicBezTo>
                    <a:pt x="14649" y="70764"/>
                    <a:pt x="14337" y="72433"/>
                    <a:pt x="13149" y="72433"/>
                  </a:cubicBezTo>
                  <a:cubicBezTo>
                    <a:pt x="12763" y="72433"/>
                    <a:pt x="12284" y="72257"/>
                    <a:pt x="11655" y="71806"/>
                  </a:cubicBezTo>
                  <a:cubicBezTo>
                    <a:pt x="9502" y="70286"/>
                    <a:pt x="8203" y="66074"/>
                    <a:pt x="7918" y="63572"/>
                  </a:cubicBezTo>
                  <a:cubicBezTo>
                    <a:pt x="7190" y="57334"/>
                    <a:pt x="13270" y="53470"/>
                    <a:pt x="17704" y="50208"/>
                  </a:cubicBezTo>
                  <a:close/>
                  <a:moveTo>
                    <a:pt x="5910" y="0"/>
                  </a:moveTo>
                  <a:cubicBezTo>
                    <a:pt x="5894" y="0"/>
                    <a:pt x="5877" y="4"/>
                    <a:pt x="5860" y="13"/>
                  </a:cubicBezTo>
                  <a:cubicBezTo>
                    <a:pt x="5543" y="44"/>
                    <a:pt x="5290" y="235"/>
                    <a:pt x="5131" y="520"/>
                  </a:cubicBezTo>
                  <a:cubicBezTo>
                    <a:pt x="5100" y="583"/>
                    <a:pt x="5131" y="646"/>
                    <a:pt x="5163" y="710"/>
                  </a:cubicBezTo>
                  <a:cubicBezTo>
                    <a:pt x="5100" y="773"/>
                    <a:pt x="5100" y="868"/>
                    <a:pt x="5163" y="931"/>
                  </a:cubicBezTo>
                  <a:cubicBezTo>
                    <a:pt x="11212" y="6125"/>
                    <a:pt x="15614" y="13060"/>
                    <a:pt x="17356" y="20883"/>
                  </a:cubicBezTo>
                  <a:cubicBezTo>
                    <a:pt x="18211" y="24620"/>
                    <a:pt x="18686" y="28483"/>
                    <a:pt x="19161" y="32283"/>
                  </a:cubicBezTo>
                  <a:cubicBezTo>
                    <a:pt x="19446" y="34437"/>
                    <a:pt x="19351" y="36400"/>
                    <a:pt x="18876" y="38522"/>
                  </a:cubicBezTo>
                  <a:cubicBezTo>
                    <a:pt x="18559" y="39884"/>
                    <a:pt x="18306" y="41119"/>
                    <a:pt x="18559" y="42481"/>
                  </a:cubicBezTo>
                  <a:cubicBezTo>
                    <a:pt x="18591" y="42544"/>
                    <a:pt x="18622" y="42576"/>
                    <a:pt x="18654" y="42576"/>
                  </a:cubicBezTo>
                  <a:cubicBezTo>
                    <a:pt x="18527" y="42766"/>
                    <a:pt x="18369" y="42924"/>
                    <a:pt x="18242" y="43114"/>
                  </a:cubicBezTo>
                  <a:cubicBezTo>
                    <a:pt x="18179" y="43178"/>
                    <a:pt x="18116" y="43241"/>
                    <a:pt x="18052" y="43336"/>
                  </a:cubicBezTo>
                  <a:cubicBezTo>
                    <a:pt x="18052" y="43336"/>
                    <a:pt x="18052" y="43304"/>
                    <a:pt x="18021" y="43304"/>
                  </a:cubicBezTo>
                  <a:cubicBezTo>
                    <a:pt x="15868" y="42542"/>
                    <a:pt x="13525" y="41795"/>
                    <a:pt x="11194" y="41795"/>
                  </a:cubicBezTo>
                  <a:cubicBezTo>
                    <a:pt x="10232" y="41795"/>
                    <a:pt x="9273" y="41922"/>
                    <a:pt x="8330" y="42227"/>
                  </a:cubicBezTo>
                  <a:cubicBezTo>
                    <a:pt x="6968" y="42702"/>
                    <a:pt x="5860" y="43526"/>
                    <a:pt x="4973" y="44634"/>
                  </a:cubicBezTo>
                  <a:cubicBezTo>
                    <a:pt x="3389" y="46629"/>
                    <a:pt x="2249" y="48561"/>
                    <a:pt x="96" y="49986"/>
                  </a:cubicBezTo>
                  <a:cubicBezTo>
                    <a:pt x="1" y="50018"/>
                    <a:pt x="33" y="50145"/>
                    <a:pt x="96" y="50176"/>
                  </a:cubicBezTo>
                  <a:cubicBezTo>
                    <a:pt x="96" y="50208"/>
                    <a:pt x="96" y="50271"/>
                    <a:pt x="128" y="50303"/>
                  </a:cubicBezTo>
                  <a:cubicBezTo>
                    <a:pt x="1489" y="52235"/>
                    <a:pt x="3738" y="53312"/>
                    <a:pt x="5955" y="54072"/>
                  </a:cubicBezTo>
                  <a:cubicBezTo>
                    <a:pt x="6748" y="54349"/>
                    <a:pt x="7602" y="54456"/>
                    <a:pt x="8470" y="54456"/>
                  </a:cubicBezTo>
                  <a:cubicBezTo>
                    <a:pt x="9682" y="54456"/>
                    <a:pt x="10923" y="54248"/>
                    <a:pt x="12067" y="54008"/>
                  </a:cubicBezTo>
                  <a:lnTo>
                    <a:pt x="12067" y="54008"/>
                  </a:lnTo>
                  <a:cubicBezTo>
                    <a:pt x="8583" y="57239"/>
                    <a:pt x="6208" y="61134"/>
                    <a:pt x="8077" y="66549"/>
                  </a:cubicBezTo>
                  <a:cubicBezTo>
                    <a:pt x="8710" y="68386"/>
                    <a:pt x="9565" y="70159"/>
                    <a:pt x="10832" y="71616"/>
                  </a:cubicBezTo>
                  <a:cubicBezTo>
                    <a:pt x="11399" y="72269"/>
                    <a:pt x="12144" y="73175"/>
                    <a:pt x="13067" y="73175"/>
                  </a:cubicBezTo>
                  <a:cubicBezTo>
                    <a:pt x="13175" y="73175"/>
                    <a:pt x="13285" y="73163"/>
                    <a:pt x="13397" y="73136"/>
                  </a:cubicBezTo>
                  <a:cubicBezTo>
                    <a:pt x="13967" y="72978"/>
                    <a:pt x="14284" y="72503"/>
                    <a:pt x="14664" y="72091"/>
                  </a:cubicBezTo>
                  <a:cubicBezTo>
                    <a:pt x="15139" y="71553"/>
                    <a:pt x="15614" y="70888"/>
                    <a:pt x="16342" y="70603"/>
                  </a:cubicBezTo>
                  <a:cubicBezTo>
                    <a:pt x="16478" y="70554"/>
                    <a:pt x="16619" y="70541"/>
                    <a:pt x="16764" y="70541"/>
                  </a:cubicBezTo>
                  <a:cubicBezTo>
                    <a:pt x="16929" y="70541"/>
                    <a:pt x="17098" y="70558"/>
                    <a:pt x="17267" y="70558"/>
                  </a:cubicBezTo>
                  <a:cubicBezTo>
                    <a:pt x="17435" y="70558"/>
                    <a:pt x="17603" y="70542"/>
                    <a:pt x="17767" y="70476"/>
                  </a:cubicBezTo>
                  <a:cubicBezTo>
                    <a:pt x="18907" y="70064"/>
                    <a:pt x="19287" y="69019"/>
                    <a:pt x="19604" y="67943"/>
                  </a:cubicBezTo>
                  <a:cubicBezTo>
                    <a:pt x="20111" y="68766"/>
                    <a:pt x="20681" y="69368"/>
                    <a:pt x="21378" y="69589"/>
                  </a:cubicBezTo>
                  <a:cubicBezTo>
                    <a:pt x="21409" y="69621"/>
                    <a:pt x="21409" y="69653"/>
                    <a:pt x="21409" y="69653"/>
                  </a:cubicBezTo>
                  <a:cubicBezTo>
                    <a:pt x="23119" y="71173"/>
                    <a:pt x="25178" y="71743"/>
                    <a:pt x="27395" y="72028"/>
                  </a:cubicBezTo>
                  <a:cubicBezTo>
                    <a:pt x="28076" y="72117"/>
                    <a:pt x="28959" y="72296"/>
                    <a:pt x="29792" y="72296"/>
                  </a:cubicBezTo>
                  <a:cubicBezTo>
                    <a:pt x="30741" y="72296"/>
                    <a:pt x="31627" y="72064"/>
                    <a:pt x="32082" y="71204"/>
                  </a:cubicBezTo>
                  <a:cubicBezTo>
                    <a:pt x="32367" y="70698"/>
                    <a:pt x="32272" y="70033"/>
                    <a:pt x="32557" y="69526"/>
                  </a:cubicBezTo>
                  <a:cubicBezTo>
                    <a:pt x="33032" y="68608"/>
                    <a:pt x="33918" y="68196"/>
                    <a:pt x="34584" y="67499"/>
                  </a:cubicBezTo>
                  <a:cubicBezTo>
                    <a:pt x="35154" y="66929"/>
                    <a:pt x="35439" y="66232"/>
                    <a:pt x="35629" y="65472"/>
                  </a:cubicBezTo>
                  <a:cubicBezTo>
                    <a:pt x="36104" y="63446"/>
                    <a:pt x="35819" y="60944"/>
                    <a:pt x="35122" y="58980"/>
                  </a:cubicBezTo>
                  <a:lnTo>
                    <a:pt x="35122" y="58980"/>
                  </a:lnTo>
                  <a:cubicBezTo>
                    <a:pt x="36590" y="59762"/>
                    <a:pt x="38287" y="60360"/>
                    <a:pt x="39951" y="60360"/>
                  </a:cubicBezTo>
                  <a:cubicBezTo>
                    <a:pt x="41052" y="60360"/>
                    <a:pt x="42138" y="60098"/>
                    <a:pt x="43134" y="59455"/>
                  </a:cubicBezTo>
                  <a:cubicBezTo>
                    <a:pt x="44591" y="58537"/>
                    <a:pt x="46333" y="56637"/>
                    <a:pt x="47283" y="55180"/>
                  </a:cubicBezTo>
                  <a:cubicBezTo>
                    <a:pt x="47695" y="54578"/>
                    <a:pt x="47821" y="54198"/>
                    <a:pt x="47283" y="53597"/>
                  </a:cubicBezTo>
                  <a:cubicBezTo>
                    <a:pt x="46269" y="52488"/>
                    <a:pt x="44338" y="52108"/>
                    <a:pt x="43071" y="51221"/>
                  </a:cubicBezTo>
                  <a:cubicBezTo>
                    <a:pt x="41709" y="50240"/>
                    <a:pt x="40569" y="49036"/>
                    <a:pt x="39112" y="48181"/>
                  </a:cubicBezTo>
                  <a:cubicBezTo>
                    <a:pt x="39556" y="47896"/>
                    <a:pt x="39999" y="47516"/>
                    <a:pt x="40379" y="47073"/>
                  </a:cubicBezTo>
                  <a:cubicBezTo>
                    <a:pt x="41202" y="46186"/>
                    <a:pt x="41836" y="45141"/>
                    <a:pt x="42691" y="44254"/>
                  </a:cubicBezTo>
                  <a:cubicBezTo>
                    <a:pt x="43419" y="43526"/>
                    <a:pt x="44306" y="42956"/>
                    <a:pt x="44971" y="42196"/>
                  </a:cubicBezTo>
                  <a:cubicBezTo>
                    <a:pt x="46269" y="40707"/>
                    <a:pt x="46238" y="38839"/>
                    <a:pt x="44971" y="37794"/>
                  </a:cubicBezTo>
                  <a:cubicBezTo>
                    <a:pt x="44939" y="37762"/>
                    <a:pt x="44908" y="37699"/>
                    <a:pt x="44844" y="37699"/>
                  </a:cubicBezTo>
                  <a:cubicBezTo>
                    <a:pt x="44464" y="37445"/>
                    <a:pt x="43989" y="37255"/>
                    <a:pt x="43451" y="37129"/>
                  </a:cubicBezTo>
                  <a:cubicBezTo>
                    <a:pt x="43174" y="37076"/>
                    <a:pt x="42900" y="37053"/>
                    <a:pt x="42630" y="37053"/>
                  </a:cubicBezTo>
                  <a:cubicBezTo>
                    <a:pt x="40954" y="37053"/>
                    <a:pt x="39396" y="37955"/>
                    <a:pt x="37814" y="38364"/>
                  </a:cubicBezTo>
                  <a:cubicBezTo>
                    <a:pt x="35850" y="38902"/>
                    <a:pt x="33855" y="38871"/>
                    <a:pt x="32050" y="39821"/>
                  </a:cubicBezTo>
                  <a:cubicBezTo>
                    <a:pt x="32050" y="39852"/>
                    <a:pt x="32018" y="39852"/>
                    <a:pt x="32018" y="39852"/>
                  </a:cubicBezTo>
                  <a:cubicBezTo>
                    <a:pt x="31638" y="39662"/>
                    <a:pt x="31227" y="39504"/>
                    <a:pt x="30815" y="39409"/>
                  </a:cubicBezTo>
                  <a:cubicBezTo>
                    <a:pt x="29516" y="39061"/>
                    <a:pt x="28155" y="39187"/>
                    <a:pt x="26825" y="39124"/>
                  </a:cubicBezTo>
                  <a:cubicBezTo>
                    <a:pt x="25938" y="39092"/>
                    <a:pt x="24956" y="38839"/>
                    <a:pt x="24038" y="38839"/>
                  </a:cubicBezTo>
                  <a:cubicBezTo>
                    <a:pt x="24006" y="38807"/>
                    <a:pt x="24006" y="38807"/>
                    <a:pt x="23974" y="38776"/>
                  </a:cubicBezTo>
                  <a:cubicBezTo>
                    <a:pt x="21979" y="37509"/>
                    <a:pt x="21758" y="34817"/>
                    <a:pt x="21283" y="32695"/>
                  </a:cubicBezTo>
                  <a:cubicBezTo>
                    <a:pt x="20871" y="30795"/>
                    <a:pt x="20427" y="28895"/>
                    <a:pt x="19984" y="26995"/>
                  </a:cubicBezTo>
                  <a:cubicBezTo>
                    <a:pt x="19161" y="23416"/>
                    <a:pt x="18496" y="19774"/>
                    <a:pt x="17482" y="16259"/>
                  </a:cubicBezTo>
                  <a:cubicBezTo>
                    <a:pt x="17229" y="15404"/>
                    <a:pt x="16944" y="14581"/>
                    <a:pt x="16627" y="13757"/>
                  </a:cubicBezTo>
                  <a:lnTo>
                    <a:pt x="16627" y="13757"/>
                  </a:lnTo>
                  <a:cubicBezTo>
                    <a:pt x="17704" y="15024"/>
                    <a:pt x="19287" y="15879"/>
                    <a:pt x="20364" y="17209"/>
                  </a:cubicBezTo>
                  <a:cubicBezTo>
                    <a:pt x="22106" y="19331"/>
                    <a:pt x="24513" y="20566"/>
                    <a:pt x="26920" y="21864"/>
                  </a:cubicBezTo>
                  <a:cubicBezTo>
                    <a:pt x="28376" y="24303"/>
                    <a:pt x="27205" y="27343"/>
                    <a:pt x="28408" y="29940"/>
                  </a:cubicBezTo>
                  <a:cubicBezTo>
                    <a:pt x="29833" y="32948"/>
                    <a:pt x="32968" y="34500"/>
                    <a:pt x="34615" y="37319"/>
                  </a:cubicBezTo>
                  <a:cubicBezTo>
                    <a:pt x="34584" y="37319"/>
                    <a:pt x="34584" y="37350"/>
                    <a:pt x="34584" y="37382"/>
                  </a:cubicBezTo>
                  <a:cubicBezTo>
                    <a:pt x="34510" y="37504"/>
                    <a:pt x="34607" y="37645"/>
                    <a:pt x="34712" y="37645"/>
                  </a:cubicBezTo>
                  <a:cubicBezTo>
                    <a:pt x="34744" y="37645"/>
                    <a:pt x="34776" y="37633"/>
                    <a:pt x="34805" y="37604"/>
                  </a:cubicBezTo>
                  <a:cubicBezTo>
                    <a:pt x="34817" y="37610"/>
                    <a:pt x="34830" y="37612"/>
                    <a:pt x="34842" y="37612"/>
                  </a:cubicBezTo>
                  <a:cubicBezTo>
                    <a:pt x="34899" y="37612"/>
                    <a:pt x="34958" y="37561"/>
                    <a:pt x="34932" y="37509"/>
                  </a:cubicBezTo>
                  <a:cubicBezTo>
                    <a:pt x="34932" y="37477"/>
                    <a:pt x="34932" y="37477"/>
                    <a:pt x="34932" y="37477"/>
                  </a:cubicBezTo>
                  <a:cubicBezTo>
                    <a:pt x="36990" y="34469"/>
                    <a:pt x="40189" y="30415"/>
                    <a:pt x="37940" y="26741"/>
                  </a:cubicBezTo>
                  <a:cubicBezTo>
                    <a:pt x="35858" y="23403"/>
                    <a:pt x="31465" y="21605"/>
                    <a:pt x="27626" y="21605"/>
                  </a:cubicBezTo>
                  <a:cubicBezTo>
                    <a:pt x="27495" y="21605"/>
                    <a:pt x="27365" y="21607"/>
                    <a:pt x="27236" y="21611"/>
                  </a:cubicBezTo>
                  <a:cubicBezTo>
                    <a:pt x="27173" y="21548"/>
                    <a:pt x="27110" y="21516"/>
                    <a:pt x="27046" y="21516"/>
                  </a:cubicBezTo>
                  <a:cubicBezTo>
                    <a:pt x="25399" y="20503"/>
                    <a:pt x="23499" y="19679"/>
                    <a:pt x="22011" y="18444"/>
                  </a:cubicBezTo>
                  <a:lnTo>
                    <a:pt x="22011" y="18444"/>
                  </a:lnTo>
                  <a:cubicBezTo>
                    <a:pt x="22266" y="18520"/>
                    <a:pt x="22528" y="18552"/>
                    <a:pt x="22794" y="18552"/>
                  </a:cubicBezTo>
                  <a:cubicBezTo>
                    <a:pt x="23755" y="18552"/>
                    <a:pt x="24774" y="18133"/>
                    <a:pt x="25716" y="17811"/>
                  </a:cubicBezTo>
                  <a:cubicBezTo>
                    <a:pt x="26310" y="17597"/>
                    <a:pt x="26897" y="17520"/>
                    <a:pt x="27479" y="17520"/>
                  </a:cubicBezTo>
                  <a:cubicBezTo>
                    <a:pt x="28966" y="17520"/>
                    <a:pt x="30419" y="18023"/>
                    <a:pt x="31877" y="18023"/>
                  </a:cubicBezTo>
                  <a:cubicBezTo>
                    <a:pt x="32461" y="18023"/>
                    <a:pt x="33046" y="17942"/>
                    <a:pt x="33633" y="17716"/>
                  </a:cubicBezTo>
                  <a:lnTo>
                    <a:pt x="33633" y="17747"/>
                  </a:lnTo>
                  <a:cubicBezTo>
                    <a:pt x="33982" y="19268"/>
                    <a:pt x="35502" y="19869"/>
                    <a:pt x="36927" y="19964"/>
                  </a:cubicBezTo>
                  <a:cubicBezTo>
                    <a:pt x="36961" y="19965"/>
                    <a:pt x="36994" y="19966"/>
                    <a:pt x="37028" y="19966"/>
                  </a:cubicBezTo>
                  <a:cubicBezTo>
                    <a:pt x="37901" y="19966"/>
                    <a:pt x="38637" y="19577"/>
                    <a:pt x="39461" y="19394"/>
                  </a:cubicBezTo>
                  <a:cubicBezTo>
                    <a:pt x="40015" y="19268"/>
                    <a:pt x="40561" y="19220"/>
                    <a:pt x="41103" y="19220"/>
                  </a:cubicBezTo>
                  <a:cubicBezTo>
                    <a:pt x="41646" y="19220"/>
                    <a:pt x="42184" y="19268"/>
                    <a:pt x="42722" y="19331"/>
                  </a:cubicBezTo>
                  <a:cubicBezTo>
                    <a:pt x="42881" y="19553"/>
                    <a:pt x="43007" y="19774"/>
                    <a:pt x="43198" y="19996"/>
                  </a:cubicBezTo>
                  <a:cubicBezTo>
                    <a:pt x="43546" y="20503"/>
                    <a:pt x="43926" y="20883"/>
                    <a:pt x="44528" y="21073"/>
                  </a:cubicBezTo>
                  <a:cubicBezTo>
                    <a:pt x="44718" y="21136"/>
                    <a:pt x="44900" y="21144"/>
                    <a:pt x="45082" y="21144"/>
                  </a:cubicBezTo>
                  <a:cubicBezTo>
                    <a:pt x="45143" y="21144"/>
                    <a:pt x="45203" y="21143"/>
                    <a:pt x="45264" y="21143"/>
                  </a:cubicBezTo>
                  <a:cubicBezTo>
                    <a:pt x="45386" y="21143"/>
                    <a:pt x="45509" y="21147"/>
                    <a:pt x="45636" y="21168"/>
                  </a:cubicBezTo>
                  <a:cubicBezTo>
                    <a:pt x="46934" y="21358"/>
                    <a:pt x="47695" y="21738"/>
                    <a:pt x="48486" y="22688"/>
                  </a:cubicBezTo>
                  <a:cubicBezTo>
                    <a:pt x="48486" y="22751"/>
                    <a:pt x="48518" y="22783"/>
                    <a:pt x="48550" y="22814"/>
                  </a:cubicBezTo>
                  <a:lnTo>
                    <a:pt x="48581" y="22814"/>
                  </a:lnTo>
                  <a:cubicBezTo>
                    <a:pt x="48609" y="22852"/>
                    <a:pt x="48645" y="22867"/>
                    <a:pt x="48681" y="22867"/>
                  </a:cubicBezTo>
                  <a:cubicBezTo>
                    <a:pt x="48769" y="22867"/>
                    <a:pt x="48857" y="22777"/>
                    <a:pt x="48835" y="22688"/>
                  </a:cubicBezTo>
                  <a:cubicBezTo>
                    <a:pt x="48835" y="22688"/>
                    <a:pt x="48835" y="22688"/>
                    <a:pt x="48835" y="22656"/>
                  </a:cubicBezTo>
                  <a:cubicBezTo>
                    <a:pt x="49310" y="18919"/>
                    <a:pt x="48138" y="14676"/>
                    <a:pt x="44401" y="13060"/>
                  </a:cubicBezTo>
                  <a:cubicBezTo>
                    <a:pt x="43643" y="12736"/>
                    <a:pt x="42851" y="12590"/>
                    <a:pt x="42051" y="12590"/>
                  </a:cubicBezTo>
                  <a:cubicBezTo>
                    <a:pt x="38872" y="12590"/>
                    <a:pt x="35569" y="14888"/>
                    <a:pt x="33823" y="17367"/>
                  </a:cubicBezTo>
                  <a:cubicBezTo>
                    <a:pt x="33777" y="17321"/>
                    <a:pt x="33731" y="17292"/>
                    <a:pt x="33672" y="17292"/>
                  </a:cubicBezTo>
                  <a:cubicBezTo>
                    <a:pt x="33650" y="17292"/>
                    <a:pt x="33627" y="17296"/>
                    <a:pt x="33602" y="17304"/>
                  </a:cubicBezTo>
                  <a:cubicBezTo>
                    <a:pt x="33076" y="17528"/>
                    <a:pt x="32559" y="17611"/>
                    <a:pt x="32047" y="17611"/>
                  </a:cubicBezTo>
                  <a:cubicBezTo>
                    <a:pt x="30614" y="17611"/>
                    <a:pt x="29215" y="16964"/>
                    <a:pt x="27739" y="16964"/>
                  </a:cubicBezTo>
                  <a:cubicBezTo>
                    <a:pt x="27583" y="16964"/>
                    <a:pt x="27426" y="16971"/>
                    <a:pt x="27268" y="16987"/>
                  </a:cubicBezTo>
                  <a:cubicBezTo>
                    <a:pt x="25785" y="17126"/>
                    <a:pt x="24268" y="18232"/>
                    <a:pt x="22804" y="18232"/>
                  </a:cubicBezTo>
                  <a:cubicBezTo>
                    <a:pt x="22267" y="18232"/>
                    <a:pt x="21737" y="18083"/>
                    <a:pt x="21219" y="17684"/>
                  </a:cubicBezTo>
                  <a:cubicBezTo>
                    <a:pt x="21092" y="17526"/>
                    <a:pt x="20934" y="17367"/>
                    <a:pt x="20807" y="17177"/>
                  </a:cubicBezTo>
                  <a:cubicBezTo>
                    <a:pt x="19287" y="15214"/>
                    <a:pt x="16786" y="14232"/>
                    <a:pt x="15740" y="11889"/>
                  </a:cubicBezTo>
                  <a:cubicBezTo>
                    <a:pt x="15740" y="11857"/>
                    <a:pt x="15740" y="11857"/>
                    <a:pt x="15709" y="11857"/>
                  </a:cubicBezTo>
                  <a:cubicBezTo>
                    <a:pt x="13397" y="7360"/>
                    <a:pt x="9818" y="3528"/>
                    <a:pt x="6113" y="108"/>
                  </a:cubicBezTo>
                  <a:cubicBezTo>
                    <a:pt x="6081" y="76"/>
                    <a:pt x="6050" y="76"/>
                    <a:pt x="6018" y="76"/>
                  </a:cubicBezTo>
                  <a:cubicBezTo>
                    <a:pt x="5995" y="30"/>
                    <a:pt x="5955" y="0"/>
                    <a:pt x="59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509144" y="1884087"/>
              <a:ext cx="24263" cy="92899"/>
            </a:xfrm>
            <a:custGeom>
              <a:avLst/>
              <a:gdLst/>
              <a:ahLst/>
              <a:cxnLst/>
              <a:rect l="l" t="t" r="r" b="b"/>
              <a:pathLst>
                <a:path w="824" h="3155" extrusionOk="0">
                  <a:moveTo>
                    <a:pt x="760" y="1"/>
                  </a:moveTo>
                  <a:cubicBezTo>
                    <a:pt x="742" y="1"/>
                    <a:pt x="729" y="11"/>
                    <a:pt x="729" y="35"/>
                  </a:cubicBezTo>
                  <a:cubicBezTo>
                    <a:pt x="317" y="1017"/>
                    <a:pt x="63" y="2030"/>
                    <a:pt x="0" y="3107"/>
                  </a:cubicBezTo>
                  <a:cubicBezTo>
                    <a:pt x="0" y="3139"/>
                    <a:pt x="24" y="3155"/>
                    <a:pt x="48" y="3155"/>
                  </a:cubicBezTo>
                  <a:cubicBezTo>
                    <a:pt x="71" y="3155"/>
                    <a:pt x="95" y="3139"/>
                    <a:pt x="95" y="3107"/>
                  </a:cubicBezTo>
                  <a:cubicBezTo>
                    <a:pt x="222" y="2062"/>
                    <a:pt x="412" y="1049"/>
                    <a:pt x="824" y="67"/>
                  </a:cubicBezTo>
                  <a:cubicBezTo>
                    <a:pt x="824" y="28"/>
                    <a:pt x="787" y="1"/>
                    <a:pt x="76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581871" y="1959228"/>
              <a:ext cx="6566" cy="33538"/>
            </a:xfrm>
            <a:custGeom>
              <a:avLst/>
              <a:gdLst/>
              <a:ahLst/>
              <a:cxnLst/>
              <a:rect l="l" t="t" r="r" b="b"/>
              <a:pathLst>
                <a:path w="223" h="1139" extrusionOk="0">
                  <a:moveTo>
                    <a:pt x="107" y="1"/>
                  </a:moveTo>
                  <a:cubicBezTo>
                    <a:pt x="87" y="1"/>
                    <a:pt x="64" y="17"/>
                    <a:pt x="64" y="48"/>
                  </a:cubicBezTo>
                  <a:cubicBezTo>
                    <a:pt x="0" y="397"/>
                    <a:pt x="32" y="777"/>
                    <a:pt x="159" y="1125"/>
                  </a:cubicBezTo>
                  <a:cubicBezTo>
                    <a:pt x="168" y="1134"/>
                    <a:pt x="177" y="1138"/>
                    <a:pt x="186" y="1138"/>
                  </a:cubicBezTo>
                  <a:cubicBezTo>
                    <a:pt x="206" y="1138"/>
                    <a:pt x="222" y="1116"/>
                    <a:pt x="222" y="1093"/>
                  </a:cubicBezTo>
                  <a:cubicBezTo>
                    <a:pt x="95" y="745"/>
                    <a:pt x="64" y="397"/>
                    <a:pt x="127" y="48"/>
                  </a:cubicBezTo>
                  <a:cubicBezTo>
                    <a:pt x="143" y="17"/>
                    <a:pt x="127" y="1"/>
                    <a:pt x="1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290312" y="1501361"/>
              <a:ext cx="180763" cy="253139"/>
            </a:xfrm>
            <a:custGeom>
              <a:avLst/>
              <a:gdLst/>
              <a:ahLst/>
              <a:cxnLst/>
              <a:rect l="l" t="t" r="r" b="b"/>
              <a:pathLst>
                <a:path w="6139" h="8597" extrusionOk="0">
                  <a:moveTo>
                    <a:pt x="6069" y="1"/>
                  </a:moveTo>
                  <a:cubicBezTo>
                    <a:pt x="6062" y="1"/>
                    <a:pt x="6055" y="3"/>
                    <a:pt x="6049" y="9"/>
                  </a:cubicBezTo>
                  <a:cubicBezTo>
                    <a:pt x="3515" y="2289"/>
                    <a:pt x="728" y="5076"/>
                    <a:pt x="0" y="8560"/>
                  </a:cubicBezTo>
                  <a:cubicBezTo>
                    <a:pt x="0" y="8578"/>
                    <a:pt x="32" y="8596"/>
                    <a:pt x="58" y="8596"/>
                  </a:cubicBezTo>
                  <a:cubicBezTo>
                    <a:pt x="78" y="8596"/>
                    <a:pt x="95" y="8586"/>
                    <a:pt x="95" y="8560"/>
                  </a:cubicBezTo>
                  <a:cubicBezTo>
                    <a:pt x="887" y="5171"/>
                    <a:pt x="3674" y="2384"/>
                    <a:pt x="6112" y="104"/>
                  </a:cubicBezTo>
                  <a:cubicBezTo>
                    <a:pt x="6138" y="52"/>
                    <a:pt x="6101" y="1"/>
                    <a:pt x="606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50374" y="1968326"/>
              <a:ext cx="9364" cy="46818"/>
            </a:xfrm>
            <a:custGeom>
              <a:avLst/>
              <a:gdLst/>
              <a:ahLst/>
              <a:cxnLst/>
              <a:rect l="l" t="t" r="r" b="b"/>
              <a:pathLst>
                <a:path w="318" h="1590" extrusionOk="0">
                  <a:moveTo>
                    <a:pt x="254" y="1"/>
                  </a:moveTo>
                  <a:cubicBezTo>
                    <a:pt x="239" y="1"/>
                    <a:pt x="223" y="9"/>
                    <a:pt x="223" y="24"/>
                  </a:cubicBezTo>
                  <a:cubicBezTo>
                    <a:pt x="254" y="531"/>
                    <a:pt x="159" y="1038"/>
                    <a:pt x="1" y="1545"/>
                  </a:cubicBezTo>
                  <a:cubicBezTo>
                    <a:pt x="1" y="1567"/>
                    <a:pt x="33" y="1589"/>
                    <a:pt x="51" y="1589"/>
                  </a:cubicBezTo>
                  <a:cubicBezTo>
                    <a:pt x="59" y="1589"/>
                    <a:pt x="64" y="1585"/>
                    <a:pt x="64" y="1576"/>
                  </a:cubicBezTo>
                  <a:cubicBezTo>
                    <a:pt x="254" y="1070"/>
                    <a:pt x="318" y="531"/>
                    <a:pt x="286" y="24"/>
                  </a:cubicBezTo>
                  <a:cubicBezTo>
                    <a:pt x="286" y="9"/>
                    <a:pt x="270" y="1"/>
                    <a:pt x="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68044" y="1607124"/>
              <a:ext cx="61864" cy="149168"/>
            </a:xfrm>
            <a:custGeom>
              <a:avLst/>
              <a:gdLst/>
              <a:ahLst/>
              <a:cxnLst/>
              <a:rect l="l" t="t" r="r" b="b"/>
              <a:pathLst>
                <a:path w="2101" h="5066" extrusionOk="0">
                  <a:moveTo>
                    <a:pt x="2050" y="0"/>
                  </a:moveTo>
                  <a:cubicBezTo>
                    <a:pt x="2038" y="0"/>
                    <a:pt x="2025" y="8"/>
                    <a:pt x="2015" y="27"/>
                  </a:cubicBezTo>
                  <a:cubicBezTo>
                    <a:pt x="1129" y="1579"/>
                    <a:pt x="464" y="3258"/>
                    <a:pt x="20" y="4999"/>
                  </a:cubicBezTo>
                  <a:cubicBezTo>
                    <a:pt x="1" y="5039"/>
                    <a:pt x="29" y="5066"/>
                    <a:pt x="62" y="5066"/>
                  </a:cubicBezTo>
                  <a:cubicBezTo>
                    <a:pt x="82" y="5066"/>
                    <a:pt x="103" y="5055"/>
                    <a:pt x="115" y="5031"/>
                  </a:cubicBezTo>
                  <a:cubicBezTo>
                    <a:pt x="622" y="3321"/>
                    <a:pt x="1287" y="1674"/>
                    <a:pt x="2079" y="59"/>
                  </a:cubicBezTo>
                  <a:cubicBezTo>
                    <a:pt x="2101" y="37"/>
                    <a:pt x="2077" y="0"/>
                    <a:pt x="205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244615" y="1580624"/>
              <a:ext cx="121078" cy="200844"/>
            </a:xfrm>
            <a:custGeom>
              <a:avLst/>
              <a:gdLst/>
              <a:ahLst/>
              <a:cxnLst/>
              <a:rect l="l" t="t" r="r" b="b"/>
              <a:pathLst>
                <a:path w="4112" h="6821" extrusionOk="0">
                  <a:moveTo>
                    <a:pt x="4055" y="0"/>
                  </a:moveTo>
                  <a:cubicBezTo>
                    <a:pt x="4045" y="0"/>
                    <a:pt x="4034" y="3"/>
                    <a:pt x="4022" y="9"/>
                  </a:cubicBezTo>
                  <a:cubicBezTo>
                    <a:pt x="1995" y="1782"/>
                    <a:pt x="602" y="4126"/>
                    <a:pt x="0" y="6754"/>
                  </a:cubicBezTo>
                  <a:cubicBezTo>
                    <a:pt x="0" y="6794"/>
                    <a:pt x="24" y="6821"/>
                    <a:pt x="50" y="6821"/>
                  </a:cubicBezTo>
                  <a:cubicBezTo>
                    <a:pt x="66" y="6821"/>
                    <a:pt x="83" y="6810"/>
                    <a:pt x="95" y="6786"/>
                  </a:cubicBezTo>
                  <a:cubicBezTo>
                    <a:pt x="855" y="4189"/>
                    <a:pt x="2154" y="1972"/>
                    <a:pt x="4086" y="72"/>
                  </a:cubicBezTo>
                  <a:cubicBezTo>
                    <a:pt x="4111" y="47"/>
                    <a:pt x="4095" y="0"/>
                    <a:pt x="405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774546" y="610712"/>
              <a:ext cx="5065" cy="5477"/>
            </a:xfrm>
            <a:custGeom>
              <a:avLst/>
              <a:gdLst/>
              <a:ahLst/>
              <a:cxnLst/>
              <a:rect l="l" t="t" r="r" b="b"/>
              <a:pathLst>
                <a:path w="172" h="186" extrusionOk="0">
                  <a:moveTo>
                    <a:pt x="15" y="0"/>
                  </a:moveTo>
                  <a:cubicBezTo>
                    <a:pt x="8" y="0"/>
                    <a:pt x="1" y="14"/>
                    <a:pt x="22" y="14"/>
                  </a:cubicBezTo>
                  <a:cubicBezTo>
                    <a:pt x="22" y="4"/>
                    <a:pt x="18" y="0"/>
                    <a:pt x="15" y="0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54" y="78"/>
                    <a:pt x="85" y="141"/>
                    <a:pt x="149" y="173"/>
                  </a:cubicBezTo>
                  <a:cubicBezTo>
                    <a:pt x="149" y="182"/>
                    <a:pt x="151" y="186"/>
                    <a:pt x="154" y="186"/>
                  </a:cubicBezTo>
                  <a:cubicBezTo>
                    <a:pt x="162" y="186"/>
                    <a:pt x="171" y="163"/>
                    <a:pt x="149" y="141"/>
                  </a:cubicBezTo>
                  <a:cubicBezTo>
                    <a:pt x="117" y="109"/>
                    <a:pt x="85" y="46"/>
                    <a:pt x="22" y="14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205" name="Google Shape;205;p16"/>
          <p:cNvGrpSpPr/>
          <p:nvPr/>
        </p:nvGrpSpPr>
        <p:grpSpPr>
          <a:xfrm rot="-5100680">
            <a:off x="-261424" y="3531134"/>
            <a:ext cx="2955155" cy="2753885"/>
            <a:chOff x="-176875" y="-183950"/>
            <a:chExt cx="2561569" cy="2387106"/>
          </a:xfrm>
        </p:grpSpPr>
        <p:sp>
          <p:nvSpPr>
            <p:cNvPr id="206" name="Google Shape;206;p16"/>
            <p:cNvSpPr/>
            <p:nvPr/>
          </p:nvSpPr>
          <p:spPr>
            <a:xfrm>
              <a:off x="592200" y="-183950"/>
              <a:ext cx="1792494" cy="2387106"/>
            </a:xfrm>
            <a:custGeom>
              <a:avLst/>
              <a:gdLst/>
              <a:ahLst/>
              <a:cxnLst/>
              <a:rect l="l" t="t" r="r" b="b"/>
              <a:pathLst>
                <a:path w="60876" h="81070" extrusionOk="0">
                  <a:moveTo>
                    <a:pt x="583" y="1"/>
                  </a:moveTo>
                  <a:cubicBezTo>
                    <a:pt x="271" y="1"/>
                    <a:pt x="1" y="379"/>
                    <a:pt x="261" y="686"/>
                  </a:cubicBezTo>
                  <a:cubicBezTo>
                    <a:pt x="1781" y="2460"/>
                    <a:pt x="3396" y="4202"/>
                    <a:pt x="5202" y="5722"/>
                  </a:cubicBezTo>
                  <a:cubicBezTo>
                    <a:pt x="6943" y="7527"/>
                    <a:pt x="8622" y="9395"/>
                    <a:pt x="9952" y="11486"/>
                  </a:cubicBezTo>
                  <a:cubicBezTo>
                    <a:pt x="12612" y="15634"/>
                    <a:pt x="12549" y="21683"/>
                    <a:pt x="12580" y="26497"/>
                  </a:cubicBezTo>
                  <a:cubicBezTo>
                    <a:pt x="12675" y="35934"/>
                    <a:pt x="7387" y="44738"/>
                    <a:pt x="8083" y="54175"/>
                  </a:cubicBezTo>
                  <a:cubicBezTo>
                    <a:pt x="8100" y="54290"/>
                    <a:pt x="8201" y="54354"/>
                    <a:pt x="8294" y="54354"/>
                  </a:cubicBezTo>
                  <a:cubicBezTo>
                    <a:pt x="8382" y="54354"/>
                    <a:pt x="8463" y="54298"/>
                    <a:pt x="8463" y="54175"/>
                  </a:cubicBezTo>
                  <a:cubicBezTo>
                    <a:pt x="8653" y="46068"/>
                    <a:pt x="11599" y="38531"/>
                    <a:pt x="12707" y="30614"/>
                  </a:cubicBezTo>
                  <a:cubicBezTo>
                    <a:pt x="12834" y="32830"/>
                    <a:pt x="13372" y="35016"/>
                    <a:pt x="13816" y="37232"/>
                  </a:cubicBezTo>
                  <a:cubicBezTo>
                    <a:pt x="14544" y="41033"/>
                    <a:pt x="14037" y="45245"/>
                    <a:pt x="15684" y="48792"/>
                  </a:cubicBezTo>
                  <a:cubicBezTo>
                    <a:pt x="15652" y="48887"/>
                    <a:pt x="15652" y="49013"/>
                    <a:pt x="15747" y="49077"/>
                  </a:cubicBezTo>
                  <a:cubicBezTo>
                    <a:pt x="14101" y="53795"/>
                    <a:pt x="11155" y="59464"/>
                    <a:pt x="13531" y="64404"/>
                  </a:cubicBezTo>
                  <a:cubicBezTo>
                    <a:pt x="14671" y="66811"/>
                    <a:pt x="16824" y="68521"/>
                    <a:pt x="18091" y="70833"/>
                  </a:cubicBezTo>
                  <a:cubicBezTo>
                    <a:pt x="19769" y="73905"/>
                    <a:pt x="19801" y="77484"/>
                    <a:pt x="18376" y="80650"/>
                  </a:cubicBezTo>
                  <a:cubicBezTo>
                    <a:pt x="18201" y="80767"/>
                    <a:pt x="18267" y="81070"/>
                    <a:pt x="18475" y="81070"/>
                  </a:cubicBezTo>
                  <a:cubicBezTo>
                    <a:pt x="18494" y="81070"/>
                    <a:pt x="18513" y="81067"/>
                    <a:pt x="18534" y="81062"/>
                  </a:cubicBezTo>
                  <a:cubicBezTo>
                    <a:pt x="25723" y="79479"/>
                    <a:pt x="29175" y="70580"/>
                    <a:pt x="28542" y="63929"/>
                  </a:cubicBezTo>
                  <a:cubicBezTo>
                    <a:pt x="27877" y="56804"/>
                    <a:pt x="22778" y="50945"/>
                    <a:pt x="16064" y="48823"/>
                  </a:cubicBezTo>
                  <a:cubicBezTo>
                    <a:pt x="16064" y="48760"/>
                    <a:pt x="16064" y="48728"/>
                    <a:pt x="16064" y="48696"/>
                  </a:cubicBezTo>
                  <a:cubicBezTo>
                    <a:pt x="14639" y="45150"/>
                    <a:pt x="15051" y="41254"/>
                    <a:pt x="14322" y="37549"/>
                  </a:cubicBezTo>
                  <a:cubicBezTo>
                    <a:pt x="13626" y="33844"/>
                    <a:pt x="12580" y="30265"/>
                    <a:pt x="13182" y="26465"/>
                  </a:cubicBezTo>
                  <a:cubicBezTo>
                    <a:pt x="13205" y="26419"/>
                    <a:pt x="13161" y="26389"/>
                    <a:pt x="13110" y="26389"/>
                  </a:cubicBezTo>
                  <a:cubicBezTo>
                    <a:pt x="13092" y="26389"/>
                    <a:pt x="13072" y="26393"/>
                    <a:pt x="13055" y="26402"/>
                  </a:cubicBezTo>
                  <a:cubicBezTo>
                    <a:pt x="13087" y="25452"/>
                    <a:pt x="13087" y="24533"/>
                    <a:pt x="13055" y="23551"/>
                  </a:cubicBezTo>
                  <a:cubicBezTo>
                    <a:pt x="12865" y="20131"/>
                    <a:pt x="12865" y="16394"/>
                    <a:pt x="11599" y="13132"/>
                  </a:cubicBezTo>
                  <a:lnTo>
                    <a:pt x="11599" y="13132"/>
                  </a:lnTo>
                  <a:cubicBezTo>
                    <a:pt x="13784" y="16014"/>
                    <a:pt x="15716" y="19118"/>
                    <a:pt x="18376" y="21620"/>
                  </a:cubicBezTo>
                  <a:cubicBezTo>
                    <a:pt x="19833" y="23045"/>
                    <a:pt x="21448" y="24280"/>
                    <a:pt x="23126" y="25388"/>
                  </a:cubicBezTo>
                  <a:cubicBezTo>
                    <a:pt x="23110" y="25384"/>
                    <a:pt x="23094" y="25382"/>
                    <a:pt x="23077" y="25382"/>
                  </a:cubicBezTo>
                  <a:cubicBezTo>
                    <a:pt x="22962" y="25382"/>
                    <a:pt x="22845" y="25476"/>
                    <a:pt x="22873" y="25642"/>
                  </a:cubicBezTo>
                  <a:cubicBezTo>
                    <a:pt x="23728" y="29125"/>
                    <a:pt x="24836" y="32862"/>
                    <a:pt x="27338" y="35491"/>
                  </a:cubicBezTo>
                  <a:cubicBezTo>
                    <a:pt x="29682" y="37992"/>
                    <a:pt x="31962" y="38341"/>
                    <a:pt x="35129" y="38436"/>
                  </a:cubicBezTo>
                  <a:cubicBezTo>
                    <a:pt x="37156" y="38531"/>
                    <a:pt x="38296" y="39734"/>
                    <a:pt x="40196" y="40146"/>
                  </a:cubicBezTo>
                  <a:cubicBezTo>
                    <a:pt x="41280" y="40395"/>
                    <a:pt x="42434" y="40494"/>
                    <a:pt x="43584" y="40494"/>
                  </a:cubicBezTo>
                  <a:cubicBezTo>
                    <a:pt x="44485" y="40494"/>
                    <a:pt x="45383" y="40433"/>
                    <a:pt x="46245" y="40336"/>
                  </a:cubicBezTo>
                  <a:cubicBezTo>
                    <a:pt x="48303" y="40114"/>
                    <a:pt x="50203" y="39513"/>
                    <a:pt x="52167" y="38942"/>
                  </a:cubicBezTo>
                  <a:cubicBezTo>
                    <a:pt x="53626" y="38503"/>
                    <a:pt x="54961" y="38289"/>
                    <a:pt x="56291" y="38289"/>
                  </a:cubicBezTo>
                  <a:cubicBezTo>
                    <a:pt x="57645" y="38289"/>
                    <a:pt x="58994" y="38511"/>
                    <a:pt x="60464" y="38942"/>
                  </a:cubicBezTo>
                  <a:cubicBezTo>
                    <a:pt x="60484" y="38946"/>
                    <a:pt x="60503" y="38947"/>
                    <a:pt x="60521" y="38947"/>
                  </a:cubicBezTo>
                  <a:cubicBezTo>
                    <a:pt x="60679" y="38947"/>
                    <a:pt x="60781" y="38831"/>
                    <a:pt x="60781" y="38689"/>
                  </a:cubicBezTo>
                  <a:cubicBezTo>
                    <a:pt x="60876" y="38594"/>
                    <a:pt x="60876" y="38436"/>
                    <a:pt x="60717" y="38341"/>
                  </a:cubicBezTo>
                  <a:cubicBezTo>
                    <a:pt x="58817" y="37011"/>
                    <a:pt x="57962" y="34921"/>
                    <a:pt x="56410" y="33242"/>
                  </a:cubicBezTo>
                  <a:cubicBezTo>
                    <a:pt x="55460" y="32197"/>
                    <a:pt x="54289" y="31532"/>
                    <a:pt x="53022" y="30930"/>
                  </a:cubicBezTo>
                  <a:cubicBezTo>
                    <a:pt x="50583" y="29727"/>
                    <a:pt x="48873" y="28808"/>
                    <a:pt x="46878" y="26940"/>
                  </a:cubicBezTo>
                  <a:cubicBezTo>
                    <a:pt x="45516" y="25673"/>
                    <a:pt x="44249" y="24438"/>
                    <a:pt x="42539" y="23646"/>
                  </a:cubicBezTo>
                  <a:cubicBezTo>
                    <a:pt x="41227" y="23005"/>
                    <a:pt x="39796" y="22600"/>
                    <a:pt x="38333" y="22600"/>
                  </a:cubicBezTo>
                  <a:cubicBezTo>
                    <a:pt x="38278" y="22600"/>
                    <a:pt x="38224" y="22600"/>
                    <a:pt x="38169" y="22601"/>
                  </a:cubicBezTo>
                  <a:cubicBezTo>
                    <a:pt x="36516" y="22648"/>
                    <a:pt x="35103" y="23105"/>
                    <a:pt x="33564" y="23105"/>
                  </a:cubicBezTo>
                  <a:cubicBezTo>
                    <a:pt x="33010" y="23105"/>
                    <a:pt x="32439" y="23046"/>
                    <a:pt x="31835" y="22886"/>
                  </a:cubicBezTo>
                  <a:cubicBezTo>
                    <a:pt x="30857" y="22642"/>
                    <a:pt x="30155" y="22397"/>
                    <a:pt x="29382" y="22397"/>
                  </a:cubicBezTo>
                  <a:cubicBezTo>
                    <a:pt x="28953" y="22397"/>
                    <a:pt x="28503" y="22473"/>
                    <a:pt x="27972" y="22665"/>
                  </a:cubicBezTo>
                  <a:cubicBezTo>
                    <a:pt x="26325" y="23266"/>
                    <a:pt x="25058" y="24343"/>
                    <a:pt x="23285" y="24596"/>
                  </a:cubicBezTo>
                  <a:cubicBezTo>
                    <a:pt x="21764" y="23551"/>
                    <a:pt x="20308" y="22380"/>
                    <a:pt x="18978" y="21081"/>
                  </a:cubicBezTo>
                  <a:cubicBezTo>
                    <a:pt x="15811" y="18041"/>
                    <a:pt x="13752" y="14082"/>
                    <a:pt x="10585" y="11074"/>
                  </a:cubicBezTo>
                  <a:cubicBezTo>
                    <a:pt x="9920" y="9997"/>
                    <a:pt x="9160" y="8952"/>
                    <a:pt x="8305" y="7939"/>
                  </a:cubicBezTo>
                  <a:lnTo>
                    <a:pt x="8305" y="7939"/>
                  </a:lnTo>
                  <a:cubicBezTo>
                    <a:pt x="9984" y="8952"/>
                    <a:pt x="11757" y="9680"/>
                    <a:pt x="13721" y="10092"/>
                  </a:cubicBezTo>
                  <a:cubicBezTo>
                    <a:pt x="15177" y="11676"/>
                    <a:pt x="16476" y="12594"/>
                    <a:pt x="18693" y="12784"/>
                  </a:cubicBezTo>
                  <a:cubicBezTo>
                    <a:pt x="19895" y="12900"/>
                    <a:pt x="21537" y="13556"/>
                    <a:pt x="22977" y="13556"/>
                  </a:cubicBezTo>
                  <a:cubicBezTo>
                    <a:pt x="23508" y="13556"/>
                    <a:pt x="24012" y="13466"/>
                    <a:pt x="24456" y="13227"/>
                  </a:cubicBezTo>
                  <a:cubicBezTo>
                    <a:pt x="25058" y="12911"/>
                    <a:pt x="25216" y="12562"/>
                    <a:pt x="25628" y="12056"/>
                  </a:cubicBezTo>
                  <a:cubicBezTo>
                    <a:pt x="26135" y="11391"/>
                    <a:pt x="27243" y="10504"/>
                    <a:pt x="27655" y="9712"/>
                  </a:cubicBezTo>
                  <a:cubicBezTo>
                    <a:pt x="28478" y="8097"/>
                    <a:pt x="27402" y="5912"/>
                    <a:pt x="26768" y="4297"/>
                  </a:cubicBezTo>
                  <a:cubicBezTo>
                    <a:pt x="26768" y="4202"/>
                    <a:pt x="26768" y="4107"/>
                    <a:pt x="26768" y="4012"/>
                  </a:cubicBezTo>
                  <a:cubicBezTo>
                    <a:pt x="26792" y="3844"/>
                    <a:pt x="26671" y="3767"/>
                    <a:pt x="26542" y="3767"/>
                  </a:cubicBezTo>
                  <a:cubicBezTo>
                    <a:pt x="26500" y="3767"/>
                    <a:pt x="26458" y="3775"/>
                    <a:pt x="26420" y="3790"/>
                  </a:cubicBezTo>
                  <a:cubicBezTo>
                    <a:pt x="26325" y="3822"/>
                    <a:pt x="26198" y="3917"/>
                    <a:pt x="26230" y="4043"/>
                  </a:cubicBezTo>
                  <a:cubicBezTo>
                    <a:pt x="26261" y="4107"/>
                    <a:pt x="26293" y="4170"/>
                    <a:pt x="26293" y="4233"/>
                  </a:cubicBezTo>
                  <a:cubicBezTo>
                    <a:pt x="26042" y="8426"/>
                    <a:pt x="21372" y="9813"/>
                    <a:pt x="17128" y="9813"/>
                  </a:cubicBezTo>
                  <a:cubicBezTo>
                    <a:pt x="16019" y="9813"/>
                    <a:pt x="14939" y="9718"/>
                    <a:pt x="13974" y="9554"/>
                  </a:cubicBezTo>
                  <a:cubicBezTo>
                    <a:pt x="13942" y="9522"/>
                    <a:pt x="13879" y="9490"/>
                    <a:pt x="13847" y="9427"/>
                  </a:cubicBezTo>
                  <a:cubicBezTo>
                    <a:pt x="13792" y="9372"/>
                    <a:pt x="13730" y="9346"/>
                    <a:pt x="13670" y="9346"/>
                  </a:cubicBezTo>
                  <a:cubicBezTo>
                    <a:pt x="13594" y="9346"/>
                    <a:pt x="13521" y="9388"/>
                    <a:pt x="13467" y="9459"/>
                  </a:cubicBezTo>
                  <a:cubicBezTo>
                    <a:pt x="12960" y="9364"/>
                    <a:pt x="12517" y="9269"/>
                    <a:pt x="12137" y="9110"/>
                  </a:cubicBezTo>
                  <a:cubicBezTo>
                    <a:pt x="9857" y="8414"/>
                    <a:pt x="7893" y="7084"/>
                    <a:pt x="6120" y="5532"/>
                  </a:cubicBezTo>
                  <a:cubicBezTo>
                    <a:pt x="5170" y="4550"/>
                    <a:pt x="4156" y="3600"/>
                    <a:pt x="3175" y="2682"/>
                  </a:cubicBezTo>
                  <a:cubicBezTo>
                    <a:pt x="2383" y="1827"/>
                    <a:pt x="1623" y="971"/>
                    <a:pt x="895" y="148"/>
                  </a:cubicBezTo>
                  <a:cubicBezTo>
                    <a:pt x="798" y="44"/>
                    <a:pt x="688" y="1"/>
                    <a:pt x="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-176875" y="-52130"/>
              <a:ext cx="1052835" cy="1697858"/>
            </a:xfrm>
            <a:custGeom>
              <a:avLst/>
              <a:gdLst/>
              <a:ahLst/>
              <a:cxnLst/>
              <a:rect l="l" t="t" r="r" b="b"/>
              <a:pathLst>
                <a:path w="35756" h="57662" extrusionOk="0">
                  <a:moveTo>
                    <a:pt x="29169" y="0"/>
                  </a:moveTo>
                  <a:cubicBezTo>
                    <a:pt x="29072" y="0"/>
                    <a:pt x="28977" y="93"/>
                    <a:pt x="29041" y="200"/>
                  </a:cubicBezTo>
                  <a:cubicBezTo>
                    <a:pt x="32018" y="6217"/>
                    <a:pt x="35407" y="12392"/>
                    <a:pt x="34013" y="19296"/>
                  </a:cubicBezTo>
                  <a:cubicBezTo>
                    <a:pt x="33971" y="19296"/>
                    <a:pt x="33915" y="19310"/>
                    <a:pt x="33845" y="19310"/>
                  </a:cubicBezTo>
                  <a:cubicBezTo>
                    <a:pt x="33809" y="19310"/>
                    <a:pt x="33771" y="19307"/>
                    <a:pt x="33728" y="19296"/>
                  </a:cubicBezTo>
                  <a:cubicBezTo>
                    <a:pt x="33538" y="19423"/>
                    <a:pt x="33317" y="19549"/>
                    <a:pt x="33127" y="19676"/>
                  </a:cubicBezTo>
                  <a:cubicBezTo>
                    <a:pt x="32717" y="19817"/>
                    <a:pt x="32317" y="19885"/>
                    <a:pt x="31930" y="19885"/>
                  </a:cubicBezTo>
                  <a:cubicBezTo>
                    <a:pt x="31360" y="19885"/>
                    <a:pt x="30817" y="19737"/>
                    <a:pt x="30308" y="19454"/>
                  </a:cubicBezTo>
                  <a:cubicBezTo>
                    <a:pt x="29865" y="19296"/>
                    <a:pt x="29485" y="19043"/>
                    <a:pt x="29041" y="18853"/>
                  </a:cubicBezTo>
                  <a:cubicBezTo>
                    <a:pt x="27520" y="18217"/>
                    <a:pt x="25964" y="17956"/>
                    <a:pt x="24379" y="17956"/>
                  </a:cubicBezTo>
                  <a:cubicBezTo>
                    <a:pt x="23358" y="17956"/>
                    <a:pt x="22325" y="18065"/>
                    <a:pt x="21282" y="18251"/>
                  </a:cubicBezTo>
                  <a:cubicBezTo>
                    <a:pt x="18147" y="18789"/>
                    <a:pt x="15107" y="19803"/>
                    <a:pt x="11972" y="20309"/>
                  </a:cubicBezTo>
                  <a:cubicBezTo>
                    <a:pt x="11908" y="20341"/>
                    <a:pt x="11813" y="20341"/>
                    <a:pt x="11718" y="20373"/>
                  </a:cubicBezTo>
                  <a:cubicBezTo>
                    <a:pt x="7633" y="20373"/>
                    <a:pt x="3769" y="17174"/>
                    <a:pt x="4751" y="12709"/>
                  </a:cubicBezTo>
                  <a:cubicBezTo>
                    <a:pt x="4973" y="11822"/>
                    <a:pt x="5480" y="11284"/>
                    <a:pt x="4434" y="10999"/>
                  </a:cubicBezTo>
                  <a:cubicBezTo>
                    <a:pt x="4313" y="10963"/>
                    <a:pt x="4187" y="10946"/>
                    <a:pt x="4059" y="10946"/>
                  </a:cubicBezTo>
                  <a:cubicBezTo>
                    <a:pt x="2951" y="10946"/>
                    <a:pt x="1652" y="12193"/>
                    <a:pt x="1141" y="12931"/>
                  </a:cubicBezTo>
                  <a:cubicBezTo>
                    <a:pt x="1" y="14672"/>
                    <a:pt x="96" y="16826"/>
                    <a:pt x="571" y="18726"/>
                  </a:cubicBezTo>
                  <a:cubicBezTo>
                    <a:pt x="571" y="18821"/>
                    <a:pt x="634" y="18853"/>
                    <a:pt x="698" y="18853"/>
                  </a:cubicBezTo>
                  <a:cubicBezTo>
                    <a:pt x="856" y="19106"/>
                    <a:pt x="1014" y="19359"/>
                    <a:pt x="1204" y="19581"/>
                  </a:cubicBezTo>
                  <a:cubicBezTo>
                    <a:pt x="1869" y="20721"/>
                    <a:pt x="2534" y="21925"/>
                    <a:pt x="3263" y="23096"/>
                  </a:cubicBezTo>
                  <a:cubicBezTo>
                    <a:pt x="3231" y="23160"/>
                    <a:pt x="3263" y="23255"/>
                    <a:pt x="3358" y="23318"/>
                  </a:cubicBezTo>
                  <a:cubicBezTo>
                    <a:pt x="3389" y="23350"/>
                    <a:pt x="3421" y="23350"/>
                    <a:pt x="3421" y="23350"/>
                  </a:cubicBezTo>
                  <a:cubicBezTo>
                    <a:pt x="4308" y="24838"/>
                    <a:pt x="5258" y="26263"/>
                    <a:pt x="6335" y="27530"/>
                  </a:cubicBezTo>
                  <a:cubicBezTo>
                    <a:pt x="7095" y="28385"/>
                    <a:pt x="7918" y="29082"/>
                    <a:pt x="8932" y="29588"/>
                  </a:cubicBezTo>
                  <a:cubicBezTo>
                    <a:pt x="9565" y="29905"/>
                    <a:pt x="11877" y="30127"/>
                    <a:pt x="12858" y="30602"/>
                  </a:cubicBezTo>
                  <a:cubicBezTo>
                    <a:pt x="12827" y="30634"/>
                    <a:pt x="12827" y="30697"/>
                    <a:pt x="12890" y="30729"/>
                  </a:cubicBezTo>
                  <a:cubicBezTo>
                    <a:pt x="12637" y="31235"/>
                    <a:pt x="12415" y="31742"/>
                    <a:pt x="12193" y="32249"/>
                  </a:cubicBezTo>
                  <a:cubicBezTo>
                    <a:pt x="12130" y="32280"/>
                    <a:pt x="12067" y="32375"/>
                    <a:pt x="12098" y="32470"/>
                  </a:cubicBezTo>
                  <a:cubicBezTo>
                    <a:pt x="12858" y="34687"/>
                    <a:pt x="16690" y="35099"/>
                    <a:pt x="18686" y="35384"/>
                  </a:cubicBezTo>
                  <a:cubicBezTo>
                    <a:pt x="19427" y="35479"/>
                    <a:pt x="20173" y="35529"/>
                    <a:pt x="20918" y="35529"/>
                  </a:cubicBezTo>
                  <a:cubicBezTo>
                    <a:pt x="23387" y="35529"/>
                    <a:pt x="25838" y="34985"/>
                    <a:pt x="28028" y="33769"/>
                  </a:cubicBezTo>
                  <a:cubicBezTo>
                    <a:pt x="29801" y="32787"/>
                    <a:pt x="31227" y="31425"/>
                    <a:pt x="32272" y="29778"/>
                  </a:cubicBezTo>
                  <a:lnTo>
                    <a:pt x="32272" y="29778"/>
                  </a:lnTo>
                  <a:cubicBezTo>
                    <a:pt x="31322" y="31900"/>
                    <a:pt x="30276" y="33959"/>
                    <a:pt x="29105" y="36017"/>
                  </a:cubicBezTo>
                  <a:cubicBezTo>
                    <a:pt x="25969" y="37126"/>
                    <a:pt x="22993" y="39976"/>
                    <a:pt x="22676" y="43396"/>
                  </a:cubicBezTo>
                  <a:cubicBezTo>
                    <a:pt x="22201" y="48716"/>
                    <a:pt x="28218" y="51978"/>
                    <a:pt x="27078" y="57362"/>
                  </a:cubicBezTo>
                  <a:cubicBezTo>
                    <a:pt x="27046" y="57425"/>
                    <a:pt x="27046" y="57457"/>
                    <a:pt x="27078" y="57489"/>
                  </a:cubicBezTo>
                  <a:cubicBezTo>
                    <a:pt x="27096" y="57594"/>
                    <a:pt x="27192" y="57661"/>
                    <a:pt x="27284" y="57661"/>
                  </a:cubicBezTo>
                  <a:cubicBezTo>
                    <a:pt x="27358" y="57661"/>
                    <a:pt x="27430" y="57619"/>
                    <a:pt x="27458" y="57520"/>
                  </a:cubicBezTo>
                  <a:cubicBezTo>
                    <a:pt x="27490" y="57425"/>
                    <a:pt x="27521" y="57299"/>
                    <a:pt x="27553" y="57204"/>
                  </a:cubicBezTo>
                  <a:cubicBezTo>
                    <a:pt x="29516" y="54670"/>
                    <a:pt x="30498" y="51567"/>
                    <a:pt x="30688" y="48400"/>
                  </a:cubicBezTo>
                  <a:cubicBezTo>
                    <a:pt x="30783" y="46721"/>
                    <a:pt x="30656" y="45043"/>
                    <a:pt x="30340" y="43396"/>
                  </a:cubicBezTo>
                  <a:cubicBezTo>
                    <a:pt x="29896" y="41084"/>
                    <a:pt x="28820" y="38931"/>
                    <a:pt x="29231" y="36556"/>
                  </a:cubicBezTo>
                  <a:cubicBezTo>
                    <a:pt x="29263" y="36492"/>
                    <a:pt x="29295" y="36429"/>
                    <a:pt x="29326" y="36397"/>
                  </a:cubicBezTo>
                  <a:cubicBezTo>
                    <a:pt x="29358" y="36366"/>
                    <a:pt x="29326" y="36366"/>
                    <a:pt x="29358" y="36366"/>
                  </a:cubicBezTo>
                  <a:cubicBezTo>
                    <a:pt x="29358" y="36366"/>
                    <a:pt x="29390" y="36334"/>
                    <a:pt x="29421" y="36302"/>
                  </a:cubicBezTo>
                  <a:cubicBezTo>
                    <a:pt x="31670" y="33199"/>
                    <a:pt x="33222" y="29462"/>
                    <a:pt x="34108" y="25757"/>
                  </a:cubicBezTo>
                  <a:cubicBezTo>
                    <a:pt x="34773" y="23888"/>
                    <a:pt x="35185" y="21893"/>
                    <a:pt x="34742" y="20024"/>
                  </a:cubicBezTo>
                  <a:cubicBezTo>
                    <a:pt x="34773" y="19898"/>
                    <a:pt x="34805" y="19771"/>
                    <a:pt x="34868" y="19644"/>
                  </a:cubicBezTo>
                  <a:cubicBezTo>
                    <a:pt x="34932" y="19644"/>
                    <a:pt x="34995" y="19518"/>
                    <a:pt x="34900" y="19423"/>
                  </a:cubicBezTo>
                  <a:cubicBezTo>
                    <a:pt x="34932" y="19359"/>
                    <a:pt x="34932" y="19296"/>
                    <a:pt x="34963" y="19201"/>
                  </a:cubicBezTo>
                  <a:cubicBezTo>
                    <a:pt x="34983" y="19105"/>
                    <a:pt x="34897" y="19032"/>
                    <a:pt x="34813" y="19032"/>
                  </a:cubicBezTo>
                  <a:cubicBezTo>
                    <a:pt x="34758" y="19032"/>
                    <a:pt x="34703" y="19063"/>
                    <a:pt x="34678" y="19138"/>
                  </a:cubicBezTo>
                  <a:lnTo>
                    <a:pt x="34647" y="19233"/>
                  </a:lnTo>
                  <a:cubicBezTo>
                    <a:pt x="34583" y="19201"/>
                    <a:pt x="34552" y="19169"/>
                    <a:pt x="34520" y="19169"/>
                  </a:cubicBezTo>
                  <a:cubicBezTo>
                    <a:pt x="35755" y="12519"/>
                    <a:pt x="32810" y="5615"/>
                    <a:pt x="29295" y="73"/>
                  </a:cubicBezTo>
                  <a:cubicBezTo>
                    <a:pt x="29264" y="22"/>
                    <a:pt x="29216" y="0"/>
                    <a:pt x="29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58840" y="1445889"/>
              <a:ext cx="132444" cy="529038"/>
            </a:xfrm>
            <a:custGeom>
              <a:avLst/>
              <a:gdLst/>
              <a:ahLst/>
              <a:cxnLst/>
              <a:rect l="l" t="t" r="r" b="b"/>
              <a:pathLst>
                <a:path w="4498" h="17967" extrusionOk="0">
                  <a:moveTo>
                    <a:pt x="486" y="0"/>
                  </a:moveTo>
                  <a:cubicBezTo>
                    <a:pt x="408" y="0"/>
                    <a:pt x="332" y="48"/>
                    <a:pt x="317" y="151"/>
                  </a:cubicBezTo>
                  <a:cubicBezTo>
                    <a:pt x="1" y="3033"/>
                    <a:pt x="254" y="5947"/>
                    <a:pt x="1141" y="8734"/>
                  </a:cubicBezTo>
                  <a:cubicBezTo>
                    <a:pt x="2123" y="11837"/>
                    <a:pt x="3801" y="14592"/>
                    <a:pt x="4276" y="17886"/>
                  </a:cubicBezTo>
                  <a:cubicBezTo>
                    <a:pt x="4290" y="17941"/>
                    <a:pt x="4334" y="17967"/>
                    <a:pt x="4380" y="17967"/>
                  </a:cubicBezTo>
                  <a:cubicBezTo>
                    <a:pt x="4438" y="17967"/>
                    <a:pt x="4498" y="17925"/>
                    <a:pt x="4498" y="17854"/>
                  </a:cubicBezTo>
                  <a:cubicBezTo>
                    <a:pt x="4276" y="15067"/>
                    <a:pt x="2978" y="12597"/>
                    <a:pt x="1996" y="10064"/>
                  </a:cubicBezTo>
                  <a:cubicBezTo>
                    <a:pt x="761" y="6865"/>
                    <a:pt x="349" y="3572"/>
                    <a:pt x="666" y="183"/>
                  </a:cubicBezTo>
                  <a:cubicBezTo>
                    <a:pt x="666" y="64"/>
                    <a:pt x="575" y="0"/>
                    <a:pt x="4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1134440" y="1602177"/>
              <a:ext cx="198194" cy="28002"/>
            </a:xfrm>
            <a:custGeom>
              <a:avLst/>
              <a:gdLst/>
              <a:ahLst/>
              <a:cxnLst/>
              <a:rect l="l" t="t" r="r" b="b"/>
              <a:pathLst>
                <a:path w="6731" h="951" extrusionOk="0">
                  <a:moveTo>
                    <a:pt x="6639" y="0"/>
                  </a:moveTo>
                  <a:cubicBezTo>
                    <a:pt x="6630" y="0"/>
                    <a:pt x="6621" y="2"/>
                    <a:pt x="6610" y="5"/>
                  </a:cubicBezTo>
                  <a:cubicBezTo>
                    <a:pt x="5195" y="443"/>
                    <a:pt x="3793" y="688"/>
                    <a:pt x="2368" y="688"/>
                  </a:cubicBezTo>
                  <a:cubicBezTo>
                    <a:pt x="1626" y="688"/>
                    <a:pt x="878" y="621"/>
                    <a:pt x="118" y="480"/>
                  </a:cubicBezTo>
                  <a:cubicBezTo>
                    <a:pt x="110" y="477"/>
                    <a:pt x="101" y="476"/>
                    <a:pt x="94" y="476"/>
                  </a:cubicBezTo>
                  <a:cubicBezTo>
                    <a:pt x="18" y="476"/>
                    <a:pt x="0" y="607"/>
                    <a:pt x="87" y="607"/>
                  </a:cubicBezTo>
                  <a:cubicBezTo>
                    <a:pt x="944" y="834"/>
                    <a:pt x="1832" y="951"/>
                    <a:pt x="2722" y="951"/>
                  </a:cubicBezTo>
                  <a:cubicBezTo>
                    <a:pt x="4067" y="951"/>
                    <a:pt x="5416" y="685"/>
                    <a:pt x="6674" y="132"/>
                  </a:cubicBezTo>
                  <a:cubicBezTo>
                    <a:pt x="6730" y="104"/>
                    <a:pt x="6711" y="0"/>
                    <a:pt x="66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765183" y="1430549"/>
              <a:ext cx="317741" cy="189537"/>
            </a:xfrm>
            <a:custGeom>
              <a:avLst/>
              <a:gdLst/>
              <a:ahLst/>
              <a:cxnLst/>
              <a:rect l="l" t="t" r="r" b="b"/>
              <a:pathLst>
                <a:path w="10791" h="6437" extrusionOk="0">
                  <a:moveTo>
                    <a:pt x="93" y="1"/>
                  </a:moveTo>
                  <a:cubicBezTo>
                    <a:pt x="40" y="1"/>
                    <a:pt x="0" y="79"/>
                    <a:pt x="55" y="134"/>
                  </a:cubicBezTo>
                  <a:cubicBezTo>
                    <a:pt x="3317" y="2699"/>
                    <a:pt x="6705" y="5074"/>
                    <a:pt x="10664" y="6436"/>
                  </a:cubicBezTo>
                  <a:cubicBezTo>
                    <a:pt x="10759" y="6436"/>
                    <a:pt x="10791" y="6309"/>
                    <a:pt x="10696" y="6309"/>
                  </a:cubicBezTo>
                  <a:cubicBezTo>
                    <a:pt x="6800" y="4884"/>
                    <a:pt x="3507" y="2414"/>
                    <a:pt x="118" y="7"/>
                  </a:cubicBez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778904" y="1482959"/>
              <a:ext cx="111744" cy="99141"/>
            </a:xfrm>
            <a:custGeom>
              <a:avLst/>
              <a:gdLst/>
              <a:ahLst/>
              <a:cxnLst/>
              <a:rect l="l" t="t" r="r" b="b"/>
              <a:pathLst>
                <a:path w="3795" h="3367" extrusionOk="0">
                  <a:moveTo>
                    <a:pt x="32" y="1"/>
                  </a:moveTo>
                  <a:cubicBezTo>
                    <a:pt x="32" y="1"/>
                    <a:pt x="1" y="32"/>
                    <a:pt x="1" y="32"/>
                  </a:cubicBezTo>
                  <a:cubicBezTo>
                    <a:pt x="1109" y="1299"/>
                    <a:pt x="2344" y="2408"/>
                    <a:pt x="3738" y="3358"/>
                  </a:cubicBezTo>
                  <a:cubicBezTo>
                    <a:pt x="3744" y="3364"/>
                    <a:pt x="3750" y="3366"/>
                    <a:pt x="3755" y="3366"/>
                  </a:cubicBezTo>
                  <a:cubicBezTo>
                    <a:pt x="3779" y="3366"/>
                    <a:pt x="3795" y="3320"/>
                    <a:pt x="3769" y="3294"/>
                  </a:cubicBezTo>
                  <a:cubicBezTo>
                    <a:pt x="2407" y="2313"/>
                    <a:pt x="1172" y="123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795687" y="1399044"/>
              <a:ext cx="135918" cy="82269"/>
            </a:xfrm>
            <a:custGeom>
              <a:avLst/>
              <a:gdLst/>
              <a:ahLst/>
              <a:cxnLst/>
              <a:rect l="l" t="t" r="r" b="b"/>
              <a:pathLst>
                <a:path w="4616" h="2794" extrusionOk="0">
                  <a:moveTo>
                    <a:pt x="64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362" y="1172"/>
                    <a:pt x="2883" y="2154"/>
                    <a:pt x="4498" y="2787"/>
                  </a:cubicBezTo>
                  <a:cubicBezTo>
                    <a:pt x="4507" y="2792"/>
                    <a:pt x="4516" y="2794"/>
                    <a:pt x="4524" y="2794"/>
                  </a:cubicBezTo>
                  <a:cubicBezTo>
                    <a:pt x="4577" y="2794"/>
                    <a:pt x="4615" y="2724"/>
                    <a:pt x="4561" y="2724"/>
                  </a:cubicBezTo>
                  <a:cubicBezTo>
                    <a:pt x="2978" y="1901"/>
                    <a:pt x="1489" y="1077"/>
                    <a:pt x="6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90551" y="1476982"/>
              <a:ext cx="31742" cy="167189"/>
            </a:xfrm>
            <a:custGeom>
              <a:avLst/>
              <a:gdLst/>
              <a:ahLst/>
              <a:cxnLst/>
              <a:rect l="l" t="t" r="r" b="b"/>
              <a:pathLst>
                <a:path w="1078" h="5678" extrusionOk="0">
                  <a:moveTo>
                    <a:pt x="457" y="1"/>
                  </a:moveTo>
                  <a:cubicBezTo>
                    <a:pt x="449" y="1"/>
                    <a:pt x="444" y="4"/>
                    <a:pt x="444" y="14"/>
                  </a:cubicBezTo>
                  <a:cubicBezTo>
                    <a:pt x="0" y="1882"/>
                    <a:pt x="64" y="3941"/>
                    <a:pt x="982" y="5651"/>
                  </a:cubicBezTo>
                  <a:cubicBezTo>
                    <a:pt x="992" y="5670"/>
                    <a:pt x="1005" y="5678"/>
                    <a:pt x="1018" y="5678"/>
                  </a:cubicBezTo>
                  <a:cubicBezTo>
                    <a:pt x="1047" y="5678"/>
                    <a:pt x="1077" y="5641"/>
                    <a:pt x="1077" y="5619"/>
                  </a:cubicBezTo>
                  <a:cubicBezTo>
                    <a:pt x="349" y="3814"/>
                    <a:pt x="32" y="1977"/>
                    <a:pt x="507" y="45"/>
                  </a:cubicBezTo>
                  <a:cubicBezTo>
                    <a:pt x="507" y="23"/>
                    <a:pt x="476" y="1"/>
                    <a:pt x="45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632509" y="1491203"/>
              <a:ext cx="158561" cy="298661"/>
            </a:xfrm>
            <a:custGeom>
              <a:avLst/>
              <a:gdLst/>
              <a:ahLst/>
              <a:cxnLst/>
              <a:rect l="l" t="t" r="r" b="b"/>
              <a:pathLst>
                <a:path w="5385" h="10143" extrusionOk="0">
                  <a:moveTo>
                    <a:pt x="40" y="1"/>
                  </a:moveTo>
                  <a:cubicBezTo>
                    <a:pt x="22" y="1"/>
                    <a:pt x="1" y="19"/>
                    <a:pt x="1" y="37"/>
                  </a:cubicBezTo>
                  <a:cubicBezTo>
                    <a:pt x="951" y="3838"/>
                    <a:pt x="4561" y="6181"/>
                    <a:pt x="5226" y="10108"/>
                  </a:cubicBezTo>
                  <a:cubicBezTo>
                    <a:pt x="5238" y="10132"/>
                    <a:pt x="5264" y="10143"/>
                    <a:pt x="5291" y="10143"/>
                  </a:cubicBezTo>
                  <a:cubicBezTo>
                    <a:pt x="5336" y="10143"/>
                    <a:pt x="5384" y="10116"/>
                    <a:pt x="5384" y="10076"/>
                  </a:cubicBezTo>
                  <a:cubicBezTo>
                    <a:pt x="4878" y="6118"/>
                    <a:pt x="1077" y="3774"/>
                    <a:pt x="64" y="37"/>
                  </a:cubicBezTo>
                  <a:cubicBezTo>
                    <a:pt x="64" y="11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17825" y="1471417"/>
              <a:ext cx="29857" cy="100908"/>
            </a:xfrm>
            <a:custGeom>
              <a:avLst/>
              <a:gdLst/>
              <a:ahLst/>
              <a:cxnLst/>
              <a:rect l="l" t="t" r="r" b="b"/>
              <a:pathLst>
                <a:path w="1014" h="3427" extrusionOk="0">
                  <a:moveTo>
                    <a:pt x="949" y="0"/>
                  </a:moveTo>
                  <a:cubicBezTo>
                    <a:pt x="938" y="0"/>
                    <a:pt x="927" y="4"/>
                    <a:pt x="919" y="13"/>
                  </a:cubicBezTo>
                  <a:cubicBezTo>
                    <a:pt x="317" y="1026"/>
                    <a:pt x="0" y="2198"/>
                    <a:pt x="0" y="3338"/>
                  </a:cubicBezTo>
                  <a:cubicBezTo>
                    <a:pt x="0" y="3393"/>
                    <a:pt x="43" y="3427"/>
                    <a:pt x="79" y="3427"/>
                  </a:cubicBezTo>
                  <a:cubicBezTo>
                    <a:pt x="105" y="3427"/>
                    <a:pt x="127" y="3409"/>
                    <a:pt x="127" y="3370"/>
                  </a:cubicBezTo>
                  <a:cubicBezTo>
                    <a:pt x="190" y="2198"/>
                    <a:pt x="475" y="1121"/>
                    <a:pt x="1014" y="76"/>
                  </a:cubicBezTo>
                  <a:cubicBezTo>
                    <a:pt x="1014" y="30"/>
                    <a:pt x="980" y="0"/>
                    <a:pt x="94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1037839" y="1855821"/>
              <a:ext cx="48349" cy="70609"/>
            </a:xfrm>
            <a:custGeom>
              <a:avLst/>
              <a:gdLst/>
              <a:ahLst/>
              <a:cxnLst/>
              <a:rect l="l" t="t" r="r" b="b"/>
              <a:pathLst>
                <a:path w="1642" h="2398" extrusionOk="0">
                  <a:moveTo>
                    <a:pt x="51" y="0"/>
                  </a:moveTo>
                  <a:cubicBezTo>
                    <a:pt x="32" y="0"/>
                    <a:pt x="1" y="23"/>
                    <a:pt x="1" y="45"/>
                  </a:cubicBezTo>
                  <a:cubicBezTo>
                    <a:pt x="412" y="900"/>
                    <a:pt x="951" y="1660"/>
                    <a:pt x="1552" y="2389"/>
                  </a:cubicBezTo>
                  <a:cubicBezTo>
                    <a:pt x="1558" y="2395"/>
                    <a:pt x="1566" y="2397"/>
                    <a:pt x="1573" y="2397"/>
                  </a:cubicBezTo>
                  <a:cubicBezTo>
                    <a:pt x="1605" y="2397"/>
                    <a:pt x="1641" y="2351"/>
                    <a:pt x="1616" y="2325"/>
                  </a:cubicBezTo>
                  <a:cubicBezTo>
                    <a:pt x="1046" y="1597"/>
                    <a:pt x="539" y="837"/>
                    <a:pt x="64" y="14"/>
                  </a:cubicBezTo>
                  <a:cubicBezTo>
                    <a:pt x="64" y="4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821156" y="1595405"/>
              <a:ext cx="98405" cy="95785"/>
            </a:xfrm>
            <a:custGeom>
              <a:avLst/>
              <a:gdLst/>
              <a:ahLst/>
              <a:cxnLst/>
              <a:rect l="l" t="t" r="r" b="b"/>
              <a:pathLst>
                <a:path w="3342" h="3253" extrusionOk="0">
                  <a:moveTo>
                    <a:pt x="28" y="1"/>
                  </a:moveTo>
                  <a:cubicBezTo>
                    <a:pt x="9" y="1"/>
                    <a:pt x="0" y="23"/>
                    <a:pt x="22" y="45"/>
                  </a:cubicBezTo>
                  <a:cubicBezTo>
                    <a:pt x="1036" y="1185"/>
                    <a:pt x="2144" y="2230"/>
                    <a:pt x="3253" y="3244"/>
                  </a:cubicBezTo>
                  <a:cubicBezTo>
                    <a:pt x="3259" y="3250"/>
                    <a:pt x="3266" y="3253"/>
                    <a:pt x="3273" y="3253"/>
                  </a:cubicBezTo>
                  <a:cubicBezTo>
                    <a:pt x="3305" y="3253"/>
                    <a:pt x="3342" y="3206"/>
                    <a:pt x="3316" y="3181"/>
                  </a:cubicBezTo>
                  <a:cubicBezTo>
                    <a:pt x="2208" y="2167"/>
                    <a:pt x="1099" y="1090"/>
                    <a:pt x="54" y="14"/>
                  </a:cubicBezTo>
                  <a:cubicBezTo>
                    <a:pt x="45" y="4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-19291" y="-10260"/>
              <a:ext cx="1451933" cy="2154667"/>
            </a:xfrm>
            <a:custGeom>
              <a:avLst/>
              <a:gdLst/>
              <a:ahLst/>
              <a:cxnLst/>
              <a:rect l="l" t="t" r="r" b="b"/>
              <a:pathLst>
                <a:path w="49310" h="73176" extrusionOk="0">
                  <a:moveTo>
                    <a:pt x="36642" y="15214"/>
                  </a:moveTo>
                  <a:cubicBezTo>
                    <a:pt x="38099" y="15277"/>
                    <a:pt x="39397" y="15657"/>
                    <a:pt x="40601" y="16544"/>
                  </a:cubicBezTo>
                  <a:cubicBezTo>
                    <a:pt x="41551" y="17241"/>
                    <a:pt x="41994" y="18127"/>
                    <a:pt x="42564" y="19046"/>
                  </a:cubicBezTo>
                  <a:cubicBezTo>
                    <a:pt x="42032" y="18926"/>
                    <a:pt x="41500" y="18871"/>
                    <a:pt x="40968" y="18871"/>
                  </a:cubicBezTo>
                  <a:cubicBezTo>
                    <a:pt x="40518" y="18871"/>
                    <a:pt x="40069" y="18910"/>
                    <a:pt x="39619" y="18982"/>
                  </a:cubicBezTo>
                  <a:cubicBezTo>
                    <a:pt x="38986" y="19109"/>
                    <a:pt x="38415" y="19363"/>
                    <a:pt x="37782" y="19489"/>
                  </a:cubicBezTo>
                  <a:cubicBezTo>
                    <a:pt x="37546" y="19538"/>
                    <a:pt x="37292" y="19562"/>
                    <a:pt x="37031" y="19562"/>
                  </a:cubicBezTo>
                  <a:cubicBezTo>
                    <a:pt x="35757" y="19562"/>
                    <a:pt x="34324" y="18972"/>
                    <a:pt x="33982" y="17684"/>
                  </a:cubicBezTo>
                  <a:cubicBezTo>
                    <a:pt x="33982" y="17684"/>
                    <a:pt x="33982" y="17652"/>
                    <a:pt x="33950" y="17621"/>
                  </a:cubicBezTo>
                  <a:cubicBezTo>
                    <a:pt x="34742" y="16829"/>
                    <a:pt x="35660" y="15974"/>
                    <a:pt x="36642" y="15214"/>
                  </a:cubicBezTo>
                  <a:close/>
                  <a:moveTo>
                    <a:pt x="41920" y="13008"/>
                  </a:moveTo>
                  <a:cubicBezTo>
                    <a:pt x="42599" y="13008"/>
                    <a:pt x="43290" y="13131"/>
                    <a:pt x="43989" y="13409"/>
                  </a:cubicBezTo>
                  <a:cubicBezTo>
                    <a:pt x="47600" y="14771"/>
                    <a:pt x="48708" y="18697"/>
                    <a:pt x="48486" y="22244"/>
                  </a:cubicBezTo>
                  <a:cubicBezTo>
                    <a:pt x="47980" y="21579"/>
                    <a:pt x="47346" y="21136"/>
                    <a:pt x="46491" y="20914"/>
                  </a:cubicBezTo>
                  <a:cubicBezTo>
                    <a:pt x="45984" y="20788"/>
                    <a:pt x="45478" y="20883"/>
                    <a:pt x="45003" y="20788"/>
                  </a:cubicBezTo>
                  <a:cubicBezTo>
                    <a:pt x="43419" y="20439"/>
                    <a:pt x="43103" y="18951"/>
                    <a:pt x="42374" y="17874"/>
                  </a:cubicBezTo>
                  <a:cubicBezTo>
                    <a:pt x="41139" y="16101"/>
                    <a:pt x="39176" y="15056"/>
                    <a:pt x="37085" y="14866"/>
                  </a:cubicBezTo>
                  <a:cubicBezTo>
                    <a:pt x="38561" y="13798"/>
                    <a:pt x="40200" y="13008"/>
                    <a:pt x="41920" y="13008"/>
                  </a:cubicBezTo>
                  <a:close/>
                  <a:moveTo>
                    <a:pt x="27521" y="22149"/>
                  </a:moveTo>
                  <a:cubicBezTo>
                    <a:pt x="30467" y="23289"/>
                    <a:pt x="33918" y="26805"/>
                    <a:pt x="34520" y="29908"/>
                  </a:cubicBezTo>
                  <a:cubicBezTo>
                    <a:pt x="34964" y="32157"/>
                    <a:pt x="34077" y="34405"/>
                    <a:pt x="34520" y="36654"/>
                  </a:cubicBezTo>
                  <a:cubicBezTo>
                    <a:pt x="33127" y="34057"/>
                    <a:pt x="30055" y="32568"/>
                    <a:pt x="28756" y="29782"/>
                  </a:cubicBezTo>
                  <a:cubicBezTo>
                    <a:pt x="27648" y="27343"/>
                    <a:pt x="28630" y="24525"/>
                    <a:pt x="27521" y="22149"/>
                  </a:cubicBezTo>
                  <a:close/>
                  <a:moveTo>
                    <a:pt x="27870" y="21896"/>
                  </a:moveTo>
                  <a:lnTo>
                    <a:pt x="27870" y="21896"/>
                  </a:lnTo>
                  <a:cubicBezTo>
                    <a:pt x="31290" y="22181"/>
                    <a:pt x="34869" y="23479"/>
                    <a:pt x="37054" y="26266"/>
                  </a:cubicBezTo>
                  <a:cubicBezTo>
                    <a:pt x="40031" y="30003"/>
                    <a:pt x="36800" y="33582"/>
                    <a:pt x="34805" y="36939"/>
                  </a:cubicBezTo>
                  <a:cubicBezTo>
                    <a:pt x="34299" y="33930"/>
                    <a:pt x="35755" y="30795"/>
                    <a:pt x="34172" y="27976"/>
                  </a:cubicBezTo>
                  <a:cubicBezTo>
                    <a:pt x="32810" y="25506"/>
                    <a:pt x="30530" y="23004"/>
                    <a:pt x="27870" y="21896"/>
                  </a:cubicBezTo>
                  <a:close/>
                  <a:moveTo>
                    <a:pt x="22587" y="39555"/>
                  </a:moveTo>
                  <a:lnTo>
                    <a:pt x="22587" y="39555"/>
                  </a:lnTo>
                  <a:cubicBezTo>
                    <a:pt x="21921" y="39851"/>
                    <a:pt x="21371" y="40358"/>
                    <a:pt x="20839" y="40866"/>
                  </a:cubicBezTo>
                  <a:cubicBezTo>
                    <a:pt x="20817" y="40887"/>
                    <a:pt x="20795" y="40909"/>
                    <a:pt x="20773" y="40930"/>
                  </a:cubicBezTo>
                  <a:lnTo>
                    <a:pt x="20773" y="40930"/>
                  </a:lnTo>
                  <a:lnTo>
                    <a:pt x="22587" y="39555"/>
                  </a:lnTo>
                  <a:close/>
                  <a:moveTo>
                    <a:pt x="42876" y="37634"/>
                  </a:moveTo>
                  <a:cubicBezTo>
                    <a:pt x="43489" y="37634"/>
                    <a:pt x="44080" y="37714"/>
                    <a:pt x="44559" y="37920"/>
                  </a:cubicBezTo>
                  <a:cubicBezTo>
                    <a:pt x="43799" y="38554"/>
                    <a:pt x="43103" y="39251"/>
                    <a:pt x="42374" y="39916"/>
                  </a:cubicBezTo>
                  <a:cubicBezTo>
                    <a:pt x="41266" y="40834"/>
                    <a:pt x="40537" y="40802"/>
                    <a:pt x="39302" y="41182"/>
                  </a:cubicBezTo>
                  <a:cubicBezTo>
                    <a:pt x="38922" y="41309"/>
                    <a:pt x="38701" y="41467"/>
                    <a:pt x="38384" y="41752"/>
                  </a:cubicBezTo>
                  <a:cubicBezTo>
                    <a:pt x="37205" y="42739"/>
                    <a:pt x="36406" y="43418"/>
                    <a:pt x="34959" y="43418"/>
                  </a:cubicBezTo>
                  <a:cubicBezTo>
                    <a:pt x="34735" y="43418"/>
                    <a:pt x="34495" y="43402"/>
                    <a:pt x="34235" y="43368"/>
                  </a:cubicBezTo>
                  <a:lnTo>
                    <a:pt x="34203" y="43368"/>
                  </a:lnTo>
                  <a:cubicBezTo>
                    <a:pt x="34267" y="42956"/>
                    <a:pt x="34235" y="42512"/>
                    <a:pt x="34108" y="42101"/>
                  </a:cubicBezTo>
                  <a:cubicBezTo>
                    <a:pt x="33823" y="41214"/>
                    <a:pt x="33127" y="40517"/>
                    <a:pt x="32335" y="40042"/>
                  </a:cubicBezTo>
                  <a:cubicBezTo>
                    <a:pt x="34647" y="38997"/>
                    <a:pt x="37370" y="38966"/>
                    <a:pt x="39746" y="38174"/>
                  </a:cubicBezTo>
                  <a:cubicBezTo>
                    <a:pt x="40452" y="37924"/>
                    <a:pt x="41705" y="37634"/>
                    <a:pt x="42876" y="37634"/>
                  </a:cubicBezTo>
                  <a:close/>
                  <a:moveTo>
                    <a:pt x="32387" y="41507"/>
                  </a:moveTo>
                  <a:cubicBezTo>
                    <a:pt x="32683" y="41507"/>
                    <a:pt x="32964" y="41553"/>
                    <a:pt x="33222" y="41657"/>
                  </a:cubicBezTo>
                  <a:cubicBezTo>
                    <a:pt x="34077" y="42924"/>
                    <a:pt x="34013" y="44508"/>
                    <a:pt x="32082" y="45489"/>
                  </a:cubicBezTo>
                  <a:cubicBezTo>
                    <a:pt x="31455" y="45808"/>
                    <a:pt x="30805" y="45933"/>
                    <a:pt x="30150" y="45933"/>
                  </a:cubicBezTo>
                  <a:cubicBezTo>
                    <a:pt x="28786" y="45933"/>
                    <a:pt x="27401" y="45390"/>
                    <a:pt x="26160" y="44919"/>
                  </a:cubicBezTo>
                  <a:cubicBezTo>
                    <a:pt x="26096" y="44919"/>
                    <a:pt x="26033" y="44919"/>
                    <a:pt x="26001" y="44951"/>
                  </a:cubicBezTo>
                  <a:cubicBezTo>
                    <a:pt x="25970" y="44983"/>
                    <a:pt x="25970" y="44983"/>
                    <a:pt x="25938" y="45014"/>
                  </a:cubicBezTo>
                  <a:lnTo>
                    <a:pt x="25653" y="45014"/>
                  </a:lnTo>
                  <a:cubicBezTo>
                    <a:pt x="26318" y="44571"/>
                    <a:pt x="26951" y="44033"/>
                    <a:pt x="27616" y="43589"/>
                  </a:cubicBezTo>
                  <a:cubicBezTo>
                    <a:pt x="28765" y="42841"/>
                    <a:pt x="30792" y="41507"/>
                    <a:pt x="32387" y="41507"/>
                  </a:cubicBezTo>
                  <a:close/>
                  <a:moveTo>
                    <a:pt x="44813" y="38047"/>
                  </a:moveTo>
                  <a:cubicBezTo>
                    <a:pt x="45541" y="38491"/>
                    <a:pt x="45889" y="39282"/>
                    <a:pt x="45414" y="40676"/>
                  </a:cubicBezTo>
                  <a:cubicBezTo>
                    <a:pt x="44908" y="42196"/>
                    <a:pt x="43229" y="43083"/>
                    <a:pt x="42216" y="44159"/>
                  </a:cubicBezTo>
                  <a:cubicBezTo>
                    <a:pt x="41297" y="45141"/>
                    <a:pt x="40632" y="46344"/>
                    <a:pt x="39651" y="47231"/>
                  </a:cubicBezTo>
                  <a:cubicBezTo>
                    <a:pt x="39334" y="47516"/>
                    <a:pt x="39017" y="47770"/>
                    <a:pt x="38669" y="47960"/>
                  </a:cubicBezTo>
                  <a:cubicBezTo>
                    <a:pt x="38669" y="47928"/>
                    <a:pt x="38637" y="47928"/>
                    <a:pt x="38605" y="47896"/>
                  </a:cubicBezTo>
                  <a:cubicBezTo>
                    <a:pt x="38595" y="47893"/>
                    <a:pt x="38585" y="47891"/>
                    <a:pt x="38575" y="47891"/>
                  </a:cubicBezTo>
                  <a:cubicBezTo>
                    <a:pt x="38492" y="47891"/>
                    <a:pt x="38419" y="48001"/>
                    <a:pt x="38447" y="48086"/>
                  </a:cubicBezTo>
                  <a:cubicBezTo>
                    <a:pt x="37609" y="48481"/>
                    <a:pt x="36713" y="48626"/>
                    <a:pt x="35744" y="48626"/>
                  </a:cubicBezTo>
                  <a:cubicBezTo>
                    <a:pt x="35469" y="48626"/>
                    <a:pt x="35188" y="48614"/>
                    <a:pt x="34900" y="48593"/>
                  </a:cubicBezTo>
                  <a:cubicBezTo>
                    <a:pt x="31828" y="48340"/>
                    <a:pt x="28915" y="47294"/>
                    <a:pt x="26286" y="45711"/>
                  </a:cubicBezTo>
                  <a:cubicBezTo>
                    <a:pt x="26255" y="45584"/>
                    <a:pt x="26223" y="45489"/>
                    <a:pt x="26223" y="45363"/>
                  </a:cubicBezTo>
                  <a:cubicBezTo>
                    <a:pt x="26223" y="45331"/>
                    <a:pt x="26255" y="45299"/>
                    <a:pt x="26255" y="45299"/>
                  </a:cubicBezTo>
                  <a:cubicBezTo>
                    <a:pt x="27492" y="45823"/>
                    <a:pt x="28867" y="46320"/>
                    <a:pt x="30216" y="46320"/>
                  </a:cubicBezTo>
                  <a:cubicBezTo>
                    <a:pt x="30905" y="46320"/>
                    <a:pt x="31587" y="46190"/>
                    <a:pt x="32240" y="45869"/>
                  </a:cubicBezTo>
                  <a:cubicBezTo>
                    <a:pt x="33127" y="45426"/>
                    <a:pt x="33855" y="44634"/>
                    <a:pt x="34140" y="43716"/>
                  </a:cubicBezTo>
                  <a:cubicBezTo>
                    <a:pt x="34140" y="43748"/>
                    <a:pt x="34172" y="43748"/>
                    <a:pt x="34203" y="43748"/>
                  </a:cubicBezTo>
                  <a:cubicBezTo>
                    <a:pt x="34484" y="43788"/>
                    <a:pt x="34755" y="43809"/>
                    <a:pt x="35021" y="43809"/>
                  </a:cubicBezTo>
                  <a:cubicBezTo>
                    <a:pt x="35595" y="43809"/>
                    <a:pt x="36143" y="43711"/>
                    <a:pt x="36705" y="43494"/>
                  </a:cubicBezTo>
                  <a:cubicBezTo>
                    <a:pt x="37877" y="43019"/>
                    <a:pt x="38605" y="41847"/>
                    <a:pt x="39841" y="41467"/>
                  </a:cubicBezTo>
                  <a:cubicBezTo>
                    <a:pt x="40601" y="41246"/>
                    <a:pt x="41076" y="41372"/>
                    <a:pt x="41804" y="40866"/>
                  </a:cubicBezTo>
                  <a:cubicBezTo>
                    <a:pt x="42881" y="40137"/>
                    <a:pt x="43894" y="38997"/>
                    <a:pt x="44813" y="38047"/>
                  </a:cubicBezTo>
                  <a:close/>
                  <a:moveTo>
                    <a:pt x="5891" y="266"/>
                  </a:moveTo>
                  <a:cubicBezTo>
                    <a:pt x="8488" y="2800"/>
                    <a:pt x="11053" y="5365"/>
                    <a:pt x="13144" y="8310"/>
                  </a:cubicBezTo>
                  <a:cubicBezTo>
                    <a:pt x="15614" y="11794"/>
                    <a:pt x="16944" y="15467"/>
                    <a:pt x="17862" y="19616"/>
                  </a:cubicBezTo>
                  <a:cubicBezTo>
                    <a:pt x="18749" y="23416"/>
                    <a:pt x="19572" y="27216"/>
                    <a:pt x="20459" y="30985"/>
                  </a:cubicBezTo>
                  <a:cubicBezTo>
                    <a:pt x="21029" y="33519"/>
                    <a:pt x="21188" y="37287"/>
                    <a:pt x="23531" y="38839"/>
                  </a:cubicBezTo>
                  <a:lnTo>
                    <a:pt x="22587" y="39555"/>
                  </a:lnTo>
                  <a:lnTo>
                    <a:pt x="22587" y="39555"/>
                  </a:lnTo>
                  <a:cubicBezTo>
                    <a:pt x="22795" y="39462"/>
                    <a:pt x="23013" y="39391"/>
                    <a:pt x="23246" y="39346"/>
                  </a:cubicBezTo>
                  <a:cubicBezTo>
                    <a:pt x="23460" y="39303"/>
                    <a:pt x="23680" y="39286"/>
                    <a:pt x="23902" y="39286"/>
                  </a:cubicBezTo>
                  <a:cubicBezTo>
                    <a:pt x="24663" y="39286"/>
                    <a:pt x="25456" y="39487"/>
                    <a:pt x="26191" y="39536"/>
                  </a:cubicBezTo>
                  <a:cubicBezTo>
                    <a:pt x="27711" y="39662"/>
                    <a:pt x="29231" y="39472"/>
                    <a:pt x="30720" y="39852"/>
                  </a:cubicBezTo>
                  <a:cubicBezTo>
                    <a:pt x="31638" y="40106"/>
                    <a:pt x="32462" y="40644"/>
                    <a:pt x="33000" y="41341"/>
                  </a:cubicBezTo>
                  <a:cubicBezTo>
                    <a:pt x="32773" y="41263"/>
                    <a:pt x="32542" y="41229"/>
                    <a:pt x="32311" y="41229"/>
                  </a:cubicBezTo>
                  <a:cubicBezTo>
                    <a:pt x="31510" y="41229"/>
                    <a:pt x="30697" y="41630"/>
                    <a:pt x="29960" y="41974"/>
                  </a:cubicBezTo>
                  <a:cubicBezTo>
                    <a:pt x="27996" y="42829"/>
                    <a:pt x="26476" y="44254"/>
                    <a:pt x="24608" y="45236"/>
                  </a:cubicBezTo>
                  <a:cubicBezTo>
                    <a:pt x="24291" y="45363"/>
                    <a:pt x="23943" y="45553"/>
                    <a:pt x="23594" y="45774"/>
                  </a:cubicBezTo>
                  <a:cubicBezTo>
                    <a:pt x="22106" y="46724"/>
                    <a:pt x="20681" y="47738"/>
                    <a:pt x="19097" y="48530"/>
                  </a:cubicBezTo>
                  <a:cubicBezTo>
                    <a:pt x="18696" y="48730"/>
                    <a:pt x="17487" y="49413"/>
                    <a:pt x="16618" y="49413"/>
                  </a:cubicBezTo>
                  <a:cubicBezTo>
                    <a:pt x="15977" y="49413"/>
                    <a:pt x="15521" y="49042"/>
                    <a:pt x="15709" y="47833"/>
                  </a:cubicBezTo>
                  <a:cubicBezTo>
                    <a:pt x="15804" y="47009"/>
                    <a:pt x="16722" y="45996"/>
                    <a:pt x="17166" y="45331"/>
                  </a:cubicBezTo>
                  <a:cubicBezTo>
                    <a:pt x="18225" y="43773"/>
                    <a:pt x="19437" y="42246"/>
                    <a:pt x="20773" y="40930"/>
                  </a:cubicBezTo>
                  <a:lnTo>
                    <a:pt x="20773" y="40930"/>
                  </a:lnTo>
                  <a:lnTo>
                    <a:pt x="18812" y="42417"/>
                  </a:lnTo>
                  <a:cubicBezTo>
                    <a:pt x="18591" y="40517"/>
                    <a:pt x="19287" y="38776"/>
                    <a:pt x="19604" y="36939"/>
                  </a:cubicBezTo>
                  <a:cubicBezTo>
                    <a:pt x="19889" y="35165"/>
                    <a:pt x="19699" y="33360"/>
                    <a:pt x="19477" y="31587"/>
                  </a:cubicBezTo>
                  <a:cubicBezTo>
                    <a:pt x="18907" y="27375"/>
                    <a:pt x="18432" y="23036"/>
                    <a:pt x="17261" y="18919"/>
                  </a:cubicBezTo>
                  <a:cubicBezTo>
                    <a:pt x="15234" y="11825"/>
                    <a:pt x="11053" y="5428"/>
                    <a:pt x="5385" y="710"/>
                  </a:cubicBezTo>
                  <a:cubicBezTo>
                    <a:pt x="5511" y="488"/>
                    <a:pt x="5670" y="361"/>
                    <a:pt x="5891" y="266"/>
                  </a:cubicBezTo>
                  <a:close/>
                  <a:moveTo>
                    <a:pt x="11123" y="42203"/>
                  </a:moveTo>
                  <a:cubicBezTo>
                    <a:pt x="13300" y="42203"/>
                    <a:pt x="15541" y="42919"/>
                    <a:pt x="17609" y="43589"/>
                  </a:cubicBezTo>
                  <a:cubicBezTo>
                    <a:pt x="17340" y="43576"/>
                    <a:pt x="17070" y="43568"/>
                    <a:pt x="16799" y="43568"/>
                  </a:cubicBezTo>
                  <a:cubicBezTo>
                    <a:pt x="15765" y="43568"/>
                    <a:pt x="14731" y="43681"/>
                    <a:pt x="13777" y="44033"/>
                  </a:cubicBezTo>
                  <a:cubicBezTo>
                    <a:pt x="12384" y="44508"/>
                    <a:pt x="11528" y="45553"/>
                    <a:pt x="10388" y="46439"/>
                  </a:cubicBezTo>
                  <a:cubicBezTo>
                    <a:pt x="8742" y="47770"/>
                    <a:pt x="7063" y="47516"/>
                    <a:pt x="5163" y="48118"/>
                  </a:cubicBezTo>
                  <a:cubicBezTo>
                    <a:pt x="3931" y="48520"/>
                    <a:pt x="2676" y="50168"/>
                    <a:pt x="1341" y="50168"/>
                  </a:cubicBezTo>
                  <a:cubicBezTo>
                    <a:pt x="1097" y="50168"/>
                    <a:pt x="851" y="50113"/>
                    <a:pt x="603" y="49986"/>
                  </a:cubicBezTo>
                  <a:cubicBezTo>
                    <a:pt x="1711" y="49290"/>
                    <a:pt x="2661" y="48466"/>
                    <a:pt x="3453" y="47421"/>
                  </a:cubicBezTo>
                  <a:cubicBezTo>
                    <a:pt x="4625" y="45996"/>
                    <a:pt x="5385" y="44349"/>
                    <a:pt x="7000" y="43336"/>
                  </a:cubicBezTo>
                  <a:cubicBezTo>
                    <a:pt x="8302" y="42509"/>
                    <a:pt x="9699" y="42203"/>
                    <a:pt x="11123" y="42203"/>
                  </a:cubicBezTo>
                  <a:close/>
                  <a:moveTo>
                    <a:pt x="25736" y="45418"/>
                  </a:moveTo>
                  <a:cubicBezTo>
                    <a:pt x="25803" y="45418"/>
                    <a:pt x="25870" y="45421"/>
                    <a:pt x="25938" y="45426"/>
                  </a:cubicBezTo>
                  <a:cubicBezTo>
                    <a:pt x="25938" y="45521"/>
                    <a:pt x="25970" y="45648"/>
                    <a:pt x="25970" y="45743"/>
                  </a:cubicBezTo>
                  <a:cubicBezTo>
                    <a:pt x="25875" y="45838"/>
                    <a:pt x="25875" y="45964"/>
                    <a:pt x="25970" y="46028"/>
                  </a:cubicBezTo>
                  <a:cubicBezTo>
                    <a:pt x="26096" y="47358"/>
                    <a:pt x="26318" y="48815"/>
                    <a:pt x="25811" y="49955"/>
                  </a:cubicBezTo>
                  <a:cubicBezTo>
                    <a:pt x="25621" y="50398"/>
                    <a:pt x="25399" y="50683"/>
                    <a:pt x="25114" y="50873"/>
                  </a:cubicBezTo>
                  <a:cubicBezTo>
                    <a:pt x="25114" y="50841"/>
                    <a:pt x="25083" y="50841"/>
                    <a:pt x="25083" y="50810"/>
                  </a:cubicBezTo>
                  <a:cubicBezTo>
                    <a:pt x="25074" y="50800"/>
                    <a:pt x="25062" y="50797"/>
                    <a:pt x="25050" y="50797"/>
                  </a:cubicBezTo>
                  <a:cubicBezTo>
                    <a:pt x="25022" y="50797"/>
                    <a:pt x="24997" y="50819"/>
                    <a:pt x="25019" y="50841"/>
                  </a:cubicBezTo>
                  <a:cubicBezTo>
                    <a:pt x="25019" y="50873"/>
                    <a:pt x="25051" y="50905"/>
                    <a:pt x="25051" y="50905"/>
                  </a:cubicBezTo>
                  <a:cubicBezTo>
                    <a:pt x="24852" y="51027"/>
                    <a:pt x="24639" y="51081"/>
                    <a:pt x="24417" y="51081"/>
                  </a:cubicBezTo>
                  <a:cubicBezTo>
                    <a:pt x="23086" y="51081"/>
                    <a:pt x="21445" y="49127"/>
                    <a:pt x="20712" y="48150"/>
                  </a:cubicBezTo>
                  <a:cubicBezTo>
                    <a:pt x="21029" y="47960"/>
                    <a:pt x="21346" y="47770"/>
                    <a:pt x="21663" y="47548"/>
                  </a:cubicBezTo>
                  <a:cubicBezTo>
                    <a:pt x="22907" y="46789"/>
                    <a:pt x="24182" y="45418"/>
                    <a:pt x="25736" y="45418"/>
                  </a:cubicBezTo>
                  <a:close/>
                  <a:moveTo>
                    <a:pt x="17641" y="43843"/>
                  </a:moveTo>
                  <a:cubicBezTo>
                    <a:pt x="16532" y="45173"/>
                    <a:pt x="14949" y="47104"/>
                    <a:pt x="15139" y="48625"/>
                  </a:cubicBezTo>
                  <a:cubicBezTo>
                    <a:pt x="15251" y="49523"/>
                    <a:pt x="15889" y="49848"/>
                    <a:pt x="16601" y="49848"/>
                  </a:cubicBezTo>
                  <a:cubicBezTo>
                    <a:pt x="16893" y="49848"/>
                    <a:pt x="17197" y="49793"/>
                    <a:pt x="17482" y="49701"/>
                  </a:cubicBezTo>
                  <a:lnTo>
                    <a:pt x="17482" y="49701"/>
                  </a:lnTo>
                  <a:cubicBezTo>
                    <a:pt x="15772" y="50968"/>
                    <a:pt x="13999" y="52266"/>
                    <a:pt x="12415" y="53692"/>
                  </a:cubicBezTo>
                  <a:cubicBezTo>
                    <a:pt x="11137" y="53847"/>
                    <a:pt x="9799" y="54073"/>
                    <a:pt x="8489" y="54073"/>
                  </a:cubicBezTo>
                  <a:cubicBezTo>
                    <a:pt x="7657" y="54073"/>
                    <a:pt x="6837" y="53982"/>
                    <a:pt x="6050" y="53723"/>
                  </a:cubicBezTo>
                  <a:cubicBezTo>
                    <a:pt x="4118" y="53058"/>
                    <a:pt x="2091" y="52076"/>
                    <a:pt x="761" y="50493"/>
                  </a:cubicBezTo>
                  <a:lnTo>
                    <a:pt x="761" y="50493"/>
                  </a:lnTo>
                  <a:cubicBezTo>
                    <a:pt x="972" y="50567"/>
                    <a:pt x="1183" y="50602"/>
                    <a:pt x="1396" y="50602"/>
                  </a:cubicBezTo>
                  <a:cubicBezTo>
                    <a:pt x="1820" y="50602"/>
                    <a:pt x="2249" y="50461"/>
                    <a:pt x="2693" y="50208"/>
                  </a:cubicBezTo>
                  <a:cubicBezTo>
                    <a:pt x="3738" y="49638"/>
                    <a:pt x="4245" y="48815"/>
                    <a:pt x="5511" y="48466"/>
                  </a:cubicBezTo>
                  <a:cubicBezTo>
                    <a:pt x="6271" y="48213"/>
                    <a:pt x="7126" y="48213"/>
                    <a:pt x="7918" y="48055"/>
                  </a:cubicBezTo>
                  <a:cubicBezTo>
                    <a:pt x="9470" y="47770"/>
                    <a:pt x="10452" y="46914"/>
                    <a:pt x="11592" y="45869"/>
                  </a:cubicBezTo>
                  <a:cubicBezTo>
                    <a:pt x="13429" y="44223"/>
                    <a:pt x="15360" y="44001"/>
                    <a:pt x="17641" y="43843"/>
                  </a:cubicBezTo>
                  <a:close/>
                  <a:moveTo>
                    <a:pt x="26350" y="46249"/>
                  </a:moveTo>
                  <a:lnTo>
                    <a:pt x="26350" y="46249"/>
                  </a:lnTo>
                  <a:cubicBezTo>
                    <a:pt x="29152" y="47907"/>
                    <a:pt x="32500" y="49077"/>
                    <a:pt x="35793" y="49077"/>
                  </a:cubicBezTo>
                  <a:cubicBezTo>
                    <a:pt x="35960" y="49077"/>
                    <a:pt x="36127" y="49074"/>
                    <a:pt x="36294" y="49068"/>
                  </a:cubicBezTo>
                  <a:cubicBezTo>
                    <a:pt x="37275" y="49036"/>
                    <a:pt x="38099" y="48783"/>
                    <a:pt x="38859" y="48340"/>
                  </a:cubicBezTo>
                  <a:cubicBezTo>
                    <a:pt x="41012" y="49638"/>
                    <a:pt x="42659" y="51601"/>
                    <a:pt x="44939" y="52742"/>
                  </a:cubicBezTo>
                  <a:cubicBezTo>
                    <a:pt x="45256" y="52900"/>
                    <a:pt x="45794" y="53058"/>
                    <a:pt x="46048" y="53248"/>
                  </a:cubicBezTo>
                  <a:cubicBezTo>
                    <a:pt x="47758" y="54610"/>
                    <a:pt x="46491" y="55560"/>
                    <a:pt x="45763" y="56383"/>
                  </a:cubicBezTo>
                  <a:cubicBezTo>
                    <a:pt x="44623" y="57650"/>
                    <a:pt x="43578" y="59044"/>
                    <a:pt x="41931" y="59645"/>
                  </a:cubicBezTo>
                  <a:cubicBezTo>
                    <a:pt x="41246" y="59894"/>
                    <a:pt x="40562" y="60003"/>
                    <a:pt x="39884" y="60003"/>
                  </a:cubicBezTo>
                  <a:cubicBezTo>
                    <a:pt x="37363" y="60003"/>
                    <a:pt x="34933" y="58496"/>
                    <a:pt x="32937" y="57048"/>
                  </a:cubicBezTo>
                  <a:cubicBezTo>
                    <a:pt x="30340" y="55180"/>
                    <a:pt x="28028" y="53027"/>
                    <a:pt x="25875" y="50651"/>
                  </a:cubicBezTo>
                  <a:lnTo>
                    <a:pt x="25843" y="50651"/>
                  </a:lnTo>
                  <a:cubicBezTo>
                    <a:pt x="26666" y="49543"/>
                    <a:pt x="26540" y="47738"/>
                    <a:pt x="26350" y="46249"/>
                  </a:cubicBezTo>
                  <a:close/>
                  <a:moveTo>
                    <a:pt x="20364" y="48371"/>
                  </a:moveTo>
                  <a:cubicBezTo>
                    <a:pt x="21156" y="49416"/>
                    <a:pt x="22739" y="51475"/>
                    <a:pt x="24323" y="51475"/>
                  </a:cubicBezTo>
                  <a:cubicBezTo>
                    <a:pt x="25590" y="54895"/>
                    <a:pt x="29295" y="56985"/>
                    <a:pt x="29390" y="60880"/>
                  </a:cubicBezTo>
                  <a:cubicBezTo>
                    <a:pt x="29421" y="62686"/>
                    <a:pt x="28915" y="64491"/>
                    <a:pt x="28250" y="66169"/>
                  </a:cubicBezTo>
                  <a:cubicBezTo>
                    <a:pt x="27838" y="67214"/>
                    <a:pt x="26698" y="67943"/>
                    <a:pt x="25526" y="67943"/>
                  </a:cubicBezTo>
                  <a:cubicBezTo>
                    <a:pt x="25209" y="67943"/>
                    <a:pt x="24893" y="67689"/>
                    <a:pt x="24576" y="67658"/>
                  </a:cubicBezTo>
                  <a:cubicBezTo>
                    <a:pt x="24259" y="67658"/>
                    <a:pt x="24038" y="67658"/>
                    <a:pt x="23753" y="67816"/>
                  </a:cubicBezTo>
                  <a:cubicBezTo>
                    <a:pt x="23468" y="67974"/>
                    <a:pt x="23404" y="68386"/>
                    <a:pt x="23214" y="68513"/>
                  </a:cubicBezTo>
                  <a:cubicBezTo>
                    <a:pt x="23103" y="68718"/>
                    <a:pt x="22937" y="68821"/>
                    <a:pt x="22712" y="68821"/>
                  </a:cubicBezTo>
                  <a:cubicBezTo>
                    <a:pt x="22486" y="68821"/>
                    <a:pt x="22201" y="68718"/>
                    <a:pt x="21853" y="68513"/>
                  </a:cubicBezTo>
                  <a:cubicBezTo>
                    <a:pt x="21584" y="68626"/>
                    <a:pt x="21342" y="68683"/>
                    <a:pt x="21128" y="68683"/>
                  </a:cubicBezTo>
                  <a:cubicBezTo>
                    <a:pt x="20687" y="68683"/>
                    <a:pt x="20366" y="68443"/>
                    <a:pt x="20174" y="67974"/>
                  </a:cubicBezTo>
                  <a:cubicBezTo>
                    <a:pt x="19857" y="67594"/>
                    <a:pt x="19636" y="67088"/>
                    <a:pt x="19414" y="66613"/>
                  </a:cubicBezTo>
                  <a:cubicBezTo>
                    <a:pt x="18527" y="64681"/>
                    <a:pt x="18052" y="62591"/>
                    <a:pt x="17451" y="60564"/>
                  </a:cubicBezTo>
                  <a:cubicBezTo>
                    <a:pt x="16912" y="58854"/>
                    <a:pt x="16215" y="57080"/>
                    <a:pt x="16469" y="55243"/>
                  </a:cubicBezTo>
                  <a:cubicBezTo>
                    <a:pt x="16754" y="53248"/>
                    <a:pt x="17767" y="51221"/>
                    <a:pt x="18464" y="49321"/>
                  </a:cubicBezTo>
                  <a:cubicBezTo>
                    <a:pt x="19097" y="49068"/>
                    <a:pt x="19731" y="48720"/>
                    <a:pt x="20364" y="48371"/>
                  </a:cubicBezTo>
                  <a:close/>
                  <a:moveTo>
                    <a:pt x="25590" y="50936"/>
                  </a:moveTo>
                  <a:cubicBezTo>
                    <a:pt x="28250" y="53977"/>
                    <a:pt x="31417" y="56858"/>
                    <a:pt x="34900" y="58854"/>
                  </a:cubicBezTo>
                  <a:lnTo>
                    <a:pt x="34932" y="58854"/>
                  </a:lnTo>
                  <a:cubicBezTo>
                    <a:pt x="35217" y="60754"/>
                    <a:pt x="35597" y="62654"/>
                    <a:pt x="35344" y="64586"/>
                  </a:cubicBezTo>
                  <a:cubicBezTo>
                    <a:pt x="35154" y="66296"/>
                    <a:pt x="34489" y="66929"/>
                    <a:pt x="33285" y="67943"/>
                  </a:cubicBezTo>
                  <a:cubicBezTo>
                    <a:pt x="32873" y="68323"/>
                    <a:pt x="32493" y="68608"/>
                    <a:pt x="32240" y="69146"/>
                  </a:cubicBezTo>
                  <a:cubicBezTo>
                    <a:pt x="31702" y="70349"/>
                    <a:pt x="32177" y="70666"/>
                    <a:pt x="30783" y="71331"/>
                  </a:cubicBezTo>
                  <a:cubicBezTo>
                    <a:pt x="30142" y="71626"/>
                    <a:pt x="29576" y="71721"/>
                    <a:pt x="28988" y="71721"/>
                  </a:cubicBezTo>
                  <a:cubicBezTo>
                    <a:pt x="28501" y="71721"/>
                    <a:pt x="28000" y="71656"/>
                    <a:pt x="27426" y="71585"/>
                  </a:cubicBezTo>
                  <a:cubicBezTo>
                    <a:pt x="25526" y="71331"/>
                    <a:pt x="23689" y="70824"/>
                    <a:pt x="22169" y="69684"/>
                  </a:cubicBezTo>
                  <a:cubicBezTo>
                    <a:pt x="22518" y="69653"/>
                    <a:pt x="22898" y="69526"/>
                    <a:pt x="23309" y="69241"/>
                  </a:cubicBezTo>
                  <a:cubicBezTo>
                    <a:pt x="24499" y="68475"/>
                    <a:pt x="24749" y="68263"/>
                    <a:pt x="24949" y="68263"/>
                  </a:cubicBezTo>
                  <a:cubicBezTo>
                    <a:pt x="25138" y="68263"/>
                    <a:pt x="25282" y="68452"/>
                    <a:pt x="26128" y="68544"/>
                  </a:cubicBezTo>
                  <a:cubicBezTo>
                    <a:pt x="26212" y="68553"/>
                    <a:pt x="26293" y="68558"/>
                    <a:pt x="26370" y="68558"/>
                  </a:cubicBezTo>
                  <a:cubicBezTo>
                    <a:pt x="26846" y="68558"/>
                    <a:pt x="27203" y="68387"/>
                    <a:pt x="27585" y="68006"/>
                  </a:cubicBezTo>
                  <a:cubicBezTo>
                    <a:pt x="28788" y="66898"/>
                    <a:pt x="29263" y="64617"/>
                    <a:pt x="29580" y="63097"/>
                  </a:cubicBezTo>
                  <a:cubicBezTo>
                    <a:pt x="29897" y="61292"/>
                    <a:pt x="29833" y="59487"/>
                    <a:pt x="29010" y="57809"/>
                  </a:cubicBezTo>
                  <a:cubicBezTo>
                    <a:pt x="27806" y="55497"/>
                    <a:pt x="25621" y="53913"/>
                    <a:pt x="24576" y="51475"/>
                  </a:cubicBezTo>
                  <a:cubicBezTo>
                    <a:pt x="24798" y="51443"/>
                    <a:pt x="24988" y="51380"/>
                    <a:pt x="25209" y="51253"/>
                  </a:cubicBezTo>
                  <a:cubicBezTo>
                    <a:pt x="25241" y="51221"/>
                    <a:pt x="25241" y="51221"/>
                    <a:pt x="25241" y="51221"/>
                  </a:cubicBezTo>
                  <a:cubicBezTo>
                    <a:pt x="26476" y="53122"/>
                    <a:pt x="27870" y="54927"/>
                    <a:pt x="29358" y="56637"/>
                  </a:cubicBezTo>
                  <a:cubicBezTo>
                    <a:pt x="29373" y="56652"/>
                    <a:pt x="29389" y="56658"/>
                    <a:pt x="29405" y="56658"/>
                  </a:cubicBezTo>
                  <a:cubicBezTo>
                    <a:pt x="29457" y="56658"/>
                    <a:pt x="29502" y="56590"/>
                    <a:pt x="29453" y="56542"/>
                  </a:cubicBezTo>
                  <a:cubicBezTo>
                    <a:pt x="28028" y="54800"/>
                    <a:pt x="26666" y="52995"/>
                    <a:pt x="25336" y="51158"/>
                  </a:cubicBezTo>
                  <a:cubicBezTo>
                    <a:pt x="25431" y="51095"/>
                    <a:pt x="25526" y="51031"/>
                    <a:pt x="25590" y="50936"/>
                  </a:cubicBezTo>
                  <a:close/>
                  <a:moveTo>
                    <a:pt x="17704" y="50208"/>
                  </a:moveTo>
                  <a:cubicBezTo>
                    <a:pt x="17672" y="50240"/>
                    <a:pt x="17641" y="50271"/>
                    <a:pt x="17641" y="50335"/>
                  </a:cubicBezTo>
                  <a:cubicBezTo>
                    <a:pt x="15709" y="52615"/>
                    <a:pt x="13809" y="54927"/>
                    <a:pt x="12732" y="57777"/>
                  </a:cubicBezTo>
                  <a:cubicBezTo>
                    <a:pt x="12712" y="57816"/>
                    <a:pt x="12741" y="57843"/>
                    <a:pt x="12773" y="57843"/>
                  </a:cubicBezTo>
                  <a:cubicBezTo>
                    <a:pt x="12793" y="57843"/>
                    <a:pt x="12815" y="57833"/>
                    <a:pt x="12827" y="57809"/>
                  </a:cubicBezTo>
                  <a:cubicBezTo>
                    <a:pt x="14189" y="55275"/>
                    <a:pt x="15709" y="53058"/>
                    <a:pt x="17451" y="50810"/>
                  </a:cubicBezTo>
                  <a:lnTo>
                    <a:pt x="17451" y="50810"/>
                  </a:lnTo>
                  <a:cubicBezTo>
                    <a:pt x="17197" y="51411"/>
                    <a:pt x="16944" y="52045"/>
                    <a:pt x="16722" y="52678"/>
                  </a:cubicBezTo>
                  <a:cubicBezTo>
                    <a:pt x="16722" y="52623"/>
                    <a:pt x="16690" y="52589"/>
                    <a:pt x="16657" y="52589"/>
                  </a:cubicBezTo>
                  <a:cubicBezTo>
                    <a:pt x="16633" y="52589"/>
                    <a:pt x="16609" y="52607"/>
                    <a:pt x="16595" y="52647"/>
                  </a:cubicBezTo>
                  <a:cubicBezTo>
                    <a:pt x="15740" y="54990"/>
                    <a:pt x="15012" y="57429"/>
                    <a:pt x="14600" y="59930"/>
                  </a:cubicBezTo>
                  <a:cubicBezTo>
                    <a:pt x="14600" y="59962"/>
                    <a:pt x="14624" y="59978"/>
                    <a:pt x="14652" y="59978"/>
                  </a:cubicBezTo>
                  <a:cubicBezTo>
                    <a:pt x="14680" y="59978"/>
                    <a:pt x="14711" y="59962"/>
                    <a:pt x="14727" y="59930"/>
                  </a:cubicBezTo>
                  <a:cubicBezTo>
                    <a:pt x="15202" y="57967"/>
                    <a:pt x="15677" y="56003"/>
                    <a:pt x="16279" y="54072"/>
                  </a:cubicBezTo>
                  <a:lnTo>
                    <a:pt x="16279" y="54072"/>
                  </a:lnTo>
                  <a:cubicBezTo>
                    <a:pt x="16120" y="54642"/>
                    <a:pt x="16025" y="55212"/>
                    <a:pt x="15994" y="55782"/>
                  </a:cubicBezTo>
                  <a:cubicBezTo>
                    <a:pt x="15835" y="58094"/>
                    <a:pt x="16976" y="60500"/>
                    <a:pt x="17609" y="62654"/>
                  </a:cubicBezTo>
                  <a:cubicBezTo>
                    <a:pt x="17989" y="63826"/>
                    <a:pt x="18559" y="66042"/>
                    <a:pt x="19477" y="67689"/>
                  </a:cubicBezTo>
                  <a:cubicBezTo>
                    <a:pt x="18939" y="69146"/>
                    <a:pt x="18591" y="69684"/>
                    <a:pt x="16754" y="70159"/>
                  </a:cubicBezTo>
                  <a:cubicBezTo>
                    <a:pt x="16599" y="70195"/>
                    <a:pt x="16481" y="70199"/>
                    <a:pt x="16371" y="70199"/>
                  </a:cubicBezTo>
                  <a:cubicBezTo>
                    <a:pt x="16334" y="70199"/>
                    <a:pt x="16299" y="70199"/>
                    <a:pt x="16263" y="70199"/>
                  </a:cubicBezTo>
                  <a:cubicBezTo>
                    <a:pt x="16120" y="70199"/>
                    <a:pt x="15978" y="70207"/>
                    <a:pt x="15772" y="70286"/>
                  </a:cubicBezTo>
                  <a:cubicBezTo>
                    <a:pt x="14649" y="70764"/>
                    <a:pt x="14337" y="72433"/>
                    <a:pt x="13149" y="72433"/>
                  </a:cubicBezTo>
                  <a:cubicBezTo>
                    <a:pt x="12763" y="72433"/>
                    <a:pt x="12284" y="72257"/>
                    <a:pt x="11655" y="71806"/>
                  </a:cubicBezTo>
                  <a:cubicBezTo>
                    <a:pt x="9502" y="70286"/>
                    <a:pt x="8203" y="66074"/>
                    <a:pt x="7918" y="63572"/>
                  </a:cubicBezTo>
                  <a:cubicBezTo>
                    <a:pt x="7190" y="57334"/>
                    <a:pt x="13270" y="53470"/>
                    <a:pt x="17704" y="50208"/>
                  </a:cubicBezTo>
                  <a:close/>
                  <a:moveTo>
                    <a:pt x="5910" y="0"/>
                  </a:moveTo>
                  <a:cubicBezTo>
                    <a:pt x="5894" y="0"/>
                    <a:pt x="5877" y="4"/>
                    <a:pt x="5860" y="13"/>
                  </a:cubicBezTo>
                  <a:cubicBezTo>
                    <a:pt x="5543" y="44"/>
                    <a:pt x="5290" y="235"/>
                    <a:pt x="5131" y="520"/>
                  </a:cubicBezTo>
                  <a:cubicBezTo>
                    <a:pt x="5100" y="583"/>
                    <a:pt x="5131" y="646"/>
                    <a:pt x="5163" y="710"/>
                  </a:cubicBezTo>
                  <a:cubicBezTo>
                    <a:pt x="5100" y="773"/>
                    <a:pt x="5100" y="868"/>
                    <a:pt x="5163" y="931"/>
                  </a:cubicBezTo>
                  <a:cubicBezTo>
                    <a:pt x="11212" y="6125"/>
                    <a:pt x="15614" y="13060"/>
                    <a:pt x="17356" y="20883"/>
                  </a:cubicBezTo>
                  <a:cubicBezTo>
                    <a:pt x="18211" y="24620"/>
                    <a:pt x="18686" y="28483"/>
                    <a:pt x="19161" y="32283"/>
                  </a:cubicBezTo>
                  <a:cubicBezTo>
                    <a:pt x="19446" y="34437"/>
                    <a:pt x="19351" y="36400"/>
                    <a:pt x="18876" y="38522"/>
                  </a:cubicBezTo>
                  <a:cubicBezTo>
                    <a:pt x="18559" y="39884"/>
                    <a:pt x="18306" y="41119"/>
                    <a:pt x="18559" y="42481"/>
                  </a:cubicBezTo>
                  <a:cubicBezTo>
                    <a:pt x="18591" y="42544"/>
                    <a:pt x="18622" y="42576"/>
                    <a:pt x="18654" y="42576"/>
                  </a:cubicBezTo>
                  <a:cubicBezTo>
                    <a:pt x="18527" y="42766"/>
                    <a:pt x="18369" y="42924"/>
                    <a:pt x="18242" y="43114"/>
                  </a:cubicBezTo>
                  <a:cubicBezTo>
                    <a:pt x="18179" y="43178"/>
                    <a:pt x="18116" y="43241"/>
                    <a:pt x="18052" y="43336"/>
                  </a:cubicBezTo>
                  <a:cubicBezTo>
                    <a:pt x="18052" y="43336"/>
                    <a:pt x="18052" y="43304"/>
                    <a:pt x="18021" y="43304"/>
                  </a:cubicBezTo>
                  <a:cubicBezTo>
                    <a:pt x="15868" y="42542"/>
                    <a:pt x="13525" y="41795"/>
                    <a:pt x="11194" y="41795"/>
                  </a:cubicBezTo>
                  <a:cubicBezTo>
                    <a:pt x="10232" y="41795"/>
                    <a:pt x="9273" y="41922"/>
                    <a:pt x="8330" y="42227"/>
                  </a:cubicBezTo>
                  <a:cubicBezTo>
                    <a:pt x="6968" y="42702"/>
                    <a:pt x="5860" y="43526"/>
                    <a:pt x="4973" y="44634"/>
                  </a:cubicBezTo>
                  <a:cubicBezTo>
                    <a:pt x="3389" y="46629"/>
                    <a:pt x="2249" y="48561"/>
                    <a:pt x="96" y="49986"/>
                  </a:cubicBezTo>
                  <a:cubicBezTo>
                    <a:pt x="1" y="50018"/>
                    <a:pt x="33" y="50145"/>
                    <a:pt x="96" y="50176"/>
                  </a:cubicBezTo>
                  <a:cubicBezTo>
                    <a:pt x="96" y="50208"/>
                    <a:pt x="96" y="50271"/>
                    <a:pt x="128" y="50303"/>
                  </a:cubicBezTo>
                  <a:cubicBezTo>
                    <a:pt x="1489" y="52235"/>
                    <a:pt x="3738" y="53312"/>
                    <a:pt x="5955" y="54072"/>
                  </a:cubicBezTo>
                  <a:cubicBezTo>
                    <a:pt x="6748" y="54349"/>
                    <a:pt x="7602" y="54456"/>
                    <a:pt x="8470" y="54456"/>
                  </a:cubicBezTo>
                  <a:cubicBezTo>
                    <a:pt x="9682" y="54456"/>
                    <a:pt x="10923" y="54248"/>
                    <a:pt x="12067" y="54008"/>
                  </a:cubicBezTo>
                  <a:lnTo>
                    <a:pt x="12067" y="54008"/>
                  </a:lnTo>
                  <a:cubicBezTo>
                    <a:pt x="8583" y="57239"/>
                    <a:pt x="6208" y="61134"/>
                    <a:pt x="8077" y="66549"/>
                  </a:cubicBezTo>
                  <a:cubicBezTo>
                    <a:pt x="8710" y="68386"/>
                    <a:pt x="9565" y="70159"/>
                    <a:pt x="10832" y="71616"/>
                  </a:cubicBezTo>
                  <a:cubicBezTo>
                    <a:pt x="11399" y="72269"/>
                    <a:pt x="12144" y="73175"/>
                    <a:pt x="13067" y="73175"/>
                  </a:cubicBezTo>
                  <a:cubicBezTo>
                    <a:pt x="13175" y="73175"/>
                    <a:pt x="13285" y="73163"/>
                    <a:pt x="13397" y="73136"/>
                  </a:cubicBezTo>
                  <a:cubicBezTo>
                    <a:pt x="13967" y="72978"/>
                    <a:pt x="14284" y="72503"/>
                    <a:pt x="14664" y="72091"/>
                  </a:cubicBezTo>
                  <a:cubicBezTo>
                    <a:pt x="15139" y="71553"/>
                    <a:pt x="15614" y="70888"/>
                    <a:pt x="16342" y="70603"/>
                  </a:cubicBezTo>
                  <a:cubicBezTo>
                    <a:pt x="16478" y="70554"/>
                    <a:pt x="16619" y="70541"/>
                    <a:pt x="16764" y="70541"/>
                  </a:cubicBezTo>
                  <a:cubicBezTo>
                    <a:pt x="16929" y="70541"/>
                    <a:pt x="17098" y="70558"/>
                    <a:pt x="17267" y="70558"/>
                  </a:cubicBezTo>
                  <a:cubicBezTo>
                    <a:pt x="17435" y="70558"/>
                    <a:pt x="17603" y="70542"/>
                    <a:pt x="17767" y="70476"/>
                  </a:cubicBezTo>
                  <a:cubicBezTo>
                    <a:pt x="18907" y="70064"/>
                    <a:pt x="19287" y="69019"/>
                    <a:pt x="19604" y="67943"/>
                  </a:cubicBezTo>
                  <a:cubicBezTo>
                    <a:pt x="20111" y="68766"/>
                    <a:pt x="20681" y="69368"/>
                    <a:pt x="21378" y="69589"/>
                  </a:cubicBezTo>
                  <a:cubicBezTo>
                    <a:pt x="21409" y="69621"/>
                    <a:pt x="21409" y="69653"/>
                    <a:pt x="21409" y="69653"/>
                  </a:cubicBezTo>
                  <a:cubicBezTo>
                    <a:pt x="23119" y="71173"/>
                    <a:pt x="25178" y="71743"/>
                    <a:pt x="27395" y="72028"/>
                  </a:cubicBezTo>
                  <a:cubicBezTo>
                    <a:pt x="28076" y="72117"/>
                    <a:pt x="28959" y="72296"/>
                    <a:pt x="29792" y="72296"/>
                  </a:cubicBezTo>
                  <a:cubicBezTo>
                    <a:pt x="30741" y="72296"/>
                    <a:pt x="31627" y="72064"/>
                    <a:pt x="32082" y="71204"/>
                  </a:cubicBezTo>
                  <a:cubicBezTo>
                    <a:pt x="32367" y="70698"/>
                    <a:pt x="32272" y="70033"/>
                    <a:pt x="32557" y="69526"/>
                  </a:cubicBezTo>
                  <a:cubicBezTo>
                    <a:pt x="33032" y="68608"/>
                    <a:pt x="33918" y="68196"/>
                    <a:pt x="34584" y="67499"/>
                  </a:cubicBezTo>
                  <a:cubicBezTo>
                    <a:pt x="35154" y="66929"/>
                    <a:pt x="35439" y="66232"/>
                    <a:pt x="35629" y="65472"/>
                  </a:cubicBezTo>
                  <a:cubicBezTo>
                    <a:pt x="36104" y="63446"/>
                    <a:pt x="35819" y="60944"/>
                    <a:pt x="35122" y="58980"/>
                  </a:cubicBezTo>
                  <a:lnTo>
                    <a:pt x="35122" y="58980"/>
                  </a:lnTo>
                  <a:cubicBezTo>
                    <a:pt x="36590" y="59762"/>
                    <a:pt x="38287" y="60360"/>
                    <a:pt x="39951" y="60360"/>
                  </a:cubicBezTo>
                  <a:cubicBezTo>
                    <a:pt x="41052" y="60360"/>
                    <a:pt x="42138" y="60098"/>
                    <a:pt x="43134" y="59455"/>
                  </a:cubicBezTo>
                  <a:cubicBezTo>
                    <a:pt x="44591" y="58537"/>
                    <a:pt x="46333" y="56637"/>
                    <a:pt x="47283" y="55180"/>
                  </a:cubicBezTo>
                  <a:cubicBezTo>
                    <a:pt x="47695" y="54578"/>
                    <a:pt x="47821" y="54198"/>
                    <a:pt x="47283" y="53597"/>
                  </a:cubicBezTo>
                  <a:cubicBezTo>
                    <a:pt x="46269" y="52488"/>
                    <a:pt x="44338" y="52108"/>
                    <a:pt x="43071" y="51221"/>
                  </a:cubicBezTo>
                  <a:cubicBezTo>
                    <a:pt x="41709" y="50240"/>
                    <a:pt x="40569" y="49036"/>
                    <a:pt x="39112" y="48181"/>
                  </a:cubicBezTo>
                  <a:cubicBezTo>
                    <a:pt x="39556" y="47896"/>
                    <a:pt x="39999" y="47516"/>
                    <a:pt x="40379" y="47073"/>
                  </a:cubicBezTo>
                  <a:cubicBezTo>
                    <a:pt x="41202" y="46186"/>
                    <a:pt x="41836" y="45141"/>
                    <a:pt x="42691" y="44254"/>
                  </a:cubicBezTo>
                  <a:cubicBezTo>
                    <a:pt x="43419" y="43526"/>
                    <a:pt x="44306" y="42956"/>
                    <a:pt x="44971" y="42196"/>
                  </a:cubicBezTo>
                  <a:cubicBezTo>
                    <a:pt x="46269" y="40707"/>
                    <a:pt x="46238" y="38839"/>
                    <a:pt x="44971" y="37794"/>
                  </a:cubicBezTo>
                  <a:cubicBezTo>
                    <a:pt x="44939" y="37762"/>
                    <a:pt x="44908" y="37699"/>
                    <a:pt x="44844" y="37699"/>
                  </a:cubicBezTo>
                  <a:cubicBezTo>
                    <a:pt x="44464" y="37445"/>
                    <a:pt x="43989" y="37255"/>
                    <a:pt x="43451" y="37129"/>
                  </a:cubicBezTo>
                  <a:cubicBezTo>
                    <a:pt x="43174" y="37076"/>
                    <a:pt x="42900" y="37053"/>
                    <a:pt x="42630" y="37053"/>
                  </a:cubicBezTo>
                  <a:cubicBezTo>
                    <a:pt x="40954" y="37053"/>
                    <a:pt x="39396" y="37955"/>
                    <a:pt x="37814" y="38364"/>
                  </a:cubicBezTo>
                  <a:cubicBezTo>
                    <a:pt x="35850" y="38902"/>
                    <a:pt x="33855" y="38871"/>
                    <a:pt x="32050" y="39821"/>
                  </a:cubicBezTo>
                  <a:cubicBezTo>
                    <a:pt x="32050" y="39852"/>
                    <a:pt x="32018" y="39852"/>
                    <a:pt x="32018" y="39852"/>
                  </a:cubicBezTo>
                  <a:cubicBezTo>
                    <a:pt x="31638" y="39662"/>
                    <a:pt x="31227" y="39504"/>
                    <a:pt x="30815" y="39409"/>
                  </a:cubicBezTo>
                  <a:cubicBezTo>
                    <a:pt x="29516" y="39061"/>
                    <a:pt x="28155" y="39187"/>
                    <a:pt x="26825" y="39124"/>
                  </a:cubicBezTo>
                  <a:cubicBezTo>
                    <a:pt x="25938" y="39092"/>
                    <a:pt x="24956" y="38839"/>
                    <a:pt x="24038" y="38839"/>
                  </a:cubicBezTo>
                  <a:cubicBezTo>
                    <a:pt x="24006" y="38807"/>
                    <a:pt x="24006" y="38807"/>
                    <a:pt x="23974" y="38776"/>
                  </a:cubicBezTo>
                  <a:cubicBezTo>
                    <a:pt x="21979" y="37509"/>
                    <a:pt x="21758" y="34817"/>
                    <a:pt x="21283" y="32695"/>
                  </a:cubicBezTo>
                  <a:cubicBezTo>
                    <a:pt x="20871" y="30795"/>
                    <a:pt x="20427" y="28895"/>
                    <a:pt x="19984" y="26995"/>
                  </a:cubicBezTo>
                  <a:cubicBezTo>
                    <a:pt x="19161" y="23416"/>
                    <a:pt x="18496" y="19774"/>
                    <a:pt x="17482" y="16259"/>
                  </a:cubicBezTo>
                  <a:cubicBezTo>
                    <a:pt x="17229" y="15404"/>
                    <a:pt x="16944" y="14581"/>
                    <a:pt x="16627" y="13757"/>
                  </a:cubicBezTo>
                  <a:lnTo>
                    <a:pt x="16627" y="13757"/>
                  </a:lnTo>
                  <a:cubicBezTo>
                    <a:pt x="17704" y="15024"/>
                    <a:pt x="19287" y="15879"/>
                    <a:pt x="20364" y="17209"/>
                  </a:cubicBezTo>
                  <a:cubicBezTo>
                    <a:pt x="22106" y="19331"/>
                    <a:pt x="24513" y="20566"/>
                    <a:pt x="26920" y="21864"/>
                  </a:cubicBezTo>
                  <a:cubicBezTo>
                    <a:pt x="28376" y="24303"/>
                    <a:pt x="27205" y="27343"/>
                    <a:pt x="28408" y="29940"/>
                  </a:cubicBezTo>
                  <a:cubicBezTo>
                    <a:pt x="29833" y="32948"/>
                    <a:pt x="32968" y="34500"/>
                    <a:pt x="34615" y="37319"/>
                  </a:cubicBezTo>
                  <a:cubicBezTo>
                    <a:pt x="34584" y="37319"/>
                    <a:pt x="34584" y="37350"/>
                    <a:pt x="34584" y="37382"/>
                  </a:cubicBezTo>
                  <a:cubicBezTo>
                    <a:pt x="34510" y="37504"/>
                    <a:pt x="34607" y="37645"/>
                    <a:pt x="34712" y="37645"/>
                  </a:cubicBezTo>
                  <a:cubicBezTo>
                    <a:pt x="34744" y="37645"/>
                    <a:pt x="34776" y="37633"/>
                    <a:pt x="34805" y="37604"/>
                  </a:cubicBezTo>
                  <a:cubicBezTo>
                    <a:pt x="34817" y="37610"/>
                    <a:pt x="34830" y="37612"/>
                    <a:pt x="34842" y="37612"/>
                  </a:cubicBezTo>
                  <a:cubicBezTo>
                    <a:pt x="34899" y="37612"/>
                    <a:pt x="34958" y="37561"/>
                    <a:pt x="34932" y="37509"/>
                  </a:cubicBezTo>
                  <a:cubicBezTo>
                    <a:pt x="34932" y="37477"/>
                    <a:pt x="34932" y="37477"/>
                    <a:pt x="34932" y="37477"/>
                  </a:cubicBezTo>
                  <a:cubicBezTo>
                    <a:pt x="36990" y="34469"/>
                    <a:pt x="40189" y="30415"/>
                    <a:pt x="37940" y="26741"/>
                  </a:cubicBezTo>
                  <a:cubicBezTo>
                    <a:pt x="35858" y="23403"/>
                    <a:pt x="31465" y="21605"/>
                    <a:pt x="27626" y="21605"/>
                  </a:cubicBezTo>
                  <a:cubicBezTo>
                    <a:pt x="27495" y="21605"/>
                    <a:pt x="27365" y="21607"/>
                    <a:pt x="27236" y="21611"/>
                  </a:cubicBezTo>
                  <a:cubicBezTo>
                    <a:pt x="27173" y="21548"/>
                    <a:pt x="27110" y="21516"/>
                    <a:pt x="27046" y="21516"/>
                  </a:cubicBezTo>
                  <a:cubicBezTo>
                    <a:pt x="25399" y="20503"/>
                    <a:pt x="23499" y="19679"/>
                    <a:pt x="22011" y="18444"/>
                  </a:cubicBezTo>
                  <a:lnTo>
                    <a:pt x="22011" y="18444"/>
                  </a:lnTo>
                  <a:cubicBezTo>
                    <a:pt x="22266" y="18520"/>
                    <a:pt x="22528" y="18552"/>
                    <a:pt x="22794" y="18552"/>
                  </a:cubicBezTo>
                  <a:cubicBezTo>
                    <a:pt x="23755" y="18552"/>
                    <a:pt x="24774" y="18133"/>
                    <a:pt x="25716" y="17811"/>
                  </a:cubicBezTo>
                  <a:cubicBezTo>
                    <a:pt x="26310" y="17597"/>
                    <a:pt x="26897" y="17520"/>
                    <a:pt x="27479" y="17520"/>
                  </a:cubicBezTo>
                  <a:cubicBezTo>
                    <a:pt x="28966" y="17520"/>
                    <a:pt x="30419" y="18023"/>
                    <a:pt x="31877" y="18023"/>
                  </a:cubicBezTo>
                  <a:cubicBezTo>
                    <a:pt x="32461" y="18023"/>
                    <a:pt x="33046" y="17942"/>
                    <a:pt x="33633" y="17716"/>
                  </a:cubicBezTo>
                  <a:lnTo>
                    <a:pt x="33633" y="17747"/>
                  </a:lnTo>
                  <a:cubicBezTo>
                    <a:pt x="33982" y="19268"/>
                    <a:pt x="35502" y="19869"/>
                    <a:pt x="36927" y="19964"/>
                  </a:cubicBezTo>
                  <a:cubicBezTo>
                    <a:pt x="36961" y="19965"/>
                    <a:pt x="36994" y="19966"/>
                    <a:pt x="37028" y="19966"/>
                  </a:cubicBezTo>
                  <a:cubicBezTo>
                    <a:pt x="37901" y="19966"/>
                    <a:pt x="38637" y="19577"/>
                    <a:pt x="39461" y="19394"/>
                  </a:cubicBezTo>
                  <a:cubicBezTo>
                    <a:pt x="40015" y="19268"/>
                    <a:pt x="40561" y="19220"/>
                    <a:pt x="41103" y="19220"/>
                  </a:cubicBezTo>
                  <a:cubicBezTo>
                    <a:pt x="41646" y="19220"/>
                    <a:pt x="42184" y="19268"/>
                    <a:pt x="42722" y="19331"/>
                  </a:cubicBezTo>
                  <a:cubicBezTo>
                    <a:pt x="42881" y="19553"/>
                    <a:pt x="43007" y="19774"/>
                    <a:pt x="43198" y="19996"/>
                  </a:cubicBezTo>
                  <a:cubicBezTo>
                    <a:pt x="43546" y="20503"/>
                    <a:pt x="43926" y="20883"/>
                    <a:pt x="44528" y="21073"/>
                  </a:cubicBezTo>
                  <a:cubicBezTo>
                    <a:pt x="44718" y="21136"/>
                    <a:pt x="44900" y="21144"/>
                    <a:pt x="45082" y="21144"/>
                  </a:cubicBezTo>
                  <a:cubicBezTo>
                    <a:pt x="45143" y="21144"/>
                    <a:pt x="45203" y="21143"/>
                    <a:pt x="45264" y="21143"/>
                  </a:cubicBezTo>
                  <a:cubicBezTo>
                    <a:pt x="45386" y="21143"/>
                    <a:pt x="45509" y="21147"/>
                    <a:pt x="45636" y="21168"/>
                  </a:cubicBezTo>
                  <a:cubicBezTo>
                    <a:pt x="46934" y="21358"/>
                    <a:pt x="47695" y="21738"/>
                    <a:pt x="48486" y="22688"/>
                  </a:cubicBezTo>
                  <a:cubicBezTo>
                    <a:pt x="48486" y="22751"/>
                    <a:pt x="48518" y="22783"/>
                    <a:pt x="48550" y="22814"/>
                  </a:cubicBezTo>
                  <a:lnTo>
                    <a:pt x="48581" y="22814"/>
                  </a:lnTo>
                  <a:cubicBezTo>
                    <a:pt x="48609" y="22852"/>
                    <a:pt x="48645" y="22867"/>
                    <a:pt x="48681" y="22867"/>
                  </a:cubicBezTo>
                  <a:cubicBezTo>
                    <a:pt x="48769" y="22867"/>
                    <a:pt x="48857" y="22777"/>
                    <a:pt x="48835" y="22688"/>
                  </a:cubicBezTo>
                  <a:cubicBezTo>
                    <a:pt x="48835" y="22688"/>
                    <a:pt x="48835" y="22688"/>
                    <a:pt x="48835" y="22656"/>
                  </a:cubicBezTo>
                  <a:cubicBezTo>
                    <a:pt x="49310" y="18919"/>
                    <a:pt x="48138" y="14676"/>
                    <a:pt x="44401" y="13060"/>
                  </a:cubicBezTo>
                  <a:cubicBezTo>
                    <a:pt x="43643" y="12736"/>
                    <a:pt x="42851" y="12590"/>
                    <a:pt x="42051" y="12590"/>
                  </a:cubicBezTo>
                  <a:cubicBezTo>
                    <a:pt x="38872" y="12590"/>
                    <a:pt x="35569" y="14888"/>
                    <a:pt x="33823" y="17367"/>
                  </a:cubicBezTo>
                  <a:cubicBezTo>
                    <a:pt x="33777" y="17321"/>
                    <a:pt x="33731" y="17292"/>
                    <a:pt x="33672" y="17292"/>
                  </a:cubicBezTo>
                  <a:cubicBezTo>
                    <a:pt x="33650" y="17292"/>
                    <a:pt x="33627" y="17296"/>
                    <a:pt x="33602" y="17304"/>
                  </a:cubicBezTo>
                  <a:cubicBezTo>
                    <a:pt x="33076" y="17528"/>
                    <a:pt x="32559" y="17611"/>
                    <a:pt x="32047" y="17611"/>
                  </a:cubicBezTo>
                  <a:cubicBezTo>
                    <a:pt x="30614" y="17611"/>
                    <a:pt x="29215" y="16964"/>
                    <a:pt x="27739" y="16964"/>
                  </a:cubicBezTo>
                  <a:cubicBezTo>
                    <a:pt x="27583" y="16964"/>
                    <a:pt x="27426" y="16971"/>
                    <a:pt x="27268" y="16987"/>
                  </a:cubicBezTo>
                  <a:cubicBezTo>
                    <a:pt x="25785" y="17126"/>
                    <a:pt x="24268" y="18232"/>
                    <a:pt x="22804" y="18232"/>
                  </a:cubicBezTo>
                  <a:cubicBezTo>
                    <a:pt x="22267" y="18232"/>
                    <a:pt x="21737" y="18083"/>
                    <a:pt x="21219" y="17684"/>
                  </a:cubicBezTo>
                  <a:cubicBezTo>
                    <a:pt x="21092" y="17526"/>
                    <a:pt x="20934" y="17367"/>
                    <a:pt x="20807" y="17177"/>
                  </a:cubicBezTo>
                  <a:cubicBezTo>
                    <a:pt x="19287" y="15214"/>
                    <a:pt x="16786" y="14232"/>
                    <a:pt x="15740" y="11889"/>
                  </a:cubicBezTo>
                  <a:cubicBezTo>
                    <a:pt x="15740" y="11857"/>
                    <a:pt x="15740" y="11857"/>
                    <a:pt x="15709" y="11857"/>
                  </a:cubicBezTo>
                  <a:cubicBezTo>
                    <a:pt x="13397" y="7360"/>
                    <a:pt x="9818" y="3528"/>
                    <a:pt x="6113" y="108"/>
                  </a:cubicBezTo>
                  <a:cubicBezTo>
                    <a:pt x="6081" y="76"/>
                    <a:pt x="6050" y="76"/>
                    <a:pt x="6018" y="76"/>
                  </a:cubicBezTo>
                  <a:cubicBezTo>
                    <a:pt x="5995" y="30"/>
                    <a:pt x="5955" y="0"/>
                    <a:pt x="59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09144" y="1884087"/>
              <a:ext cx="24263" cy="92899"/>
            </a:xfrm>
            <a:custGeom>
              <a:avLst/>
              <a:gdLst/>
              <a:ahLst/>
              <a:cxnLst/>
              <a:rect l="l" t="t" r="r" b="b"/>
              <a:pathLst>
                <a:path w="824" h="3155" extrusionOk="0">
                  <a:moveTo>
                    <a:pt x="760" y="1"/>
                  </a:moveTo>
                  <a:cubicBezTo>
                    <a:pt x="742" y="1"/>
                    <a:pt x="729" y="11"/>
                    <a:pt x="729" y="35"/>
                  </a:cubicBezTo>
                  <a:cubicBezTo>
                    <a:pt x="317" y="1017"/>
                    <a:pt x="63" y="2030"/>
                    <a:pt x="0" y="3107"/>
                  </a:cubicBezTo>
                  <a:cubicBezTo>
                    <a:pt x="0" y="3139"/>
                    <a:pt x="24" y="3155"/>
                    <a:pt x="48" y="3155"/>
                  </a:cubicBezTo>
                  <a:cubicBezTo>
                    <a:pt x="71" y="3155"/>
                    <a:pt x="95" y="3139"/>
                    <a:pt x="95" y="3107"/>
                  </a:cubicBezTo>
                  <a:cubicBezTo>
                    <a:pt x="222" y="2062"/>
                    <a:pt x="412" y="1049"/>
                    <a:pt x="824" y="67"/>
                  </a:cubicBezTo>
                  <a:cubicBezTo>
                    <a:pt x="824" y="28"/>
                    <a:pt x="787" y="1"/>
                    <a:pt x="76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81871" y="1959228"/>
              <a:ext cx="6566" cy="33538"/>
            </a:xfrm>
            <a:custGeom>
              <a:avLst/>
              <a:gdLst/>
              <a:ahLst/>
              <a:cxnLst/>
              <a:rect l="l" t="t" r="r" b="b"/>
              <a:pathLst>
                <a:path w="223" h="1139" extrusionOk="0">
                  <a:moveTo>
                    <a:pt x="107" y="1"/>
                  </a:moveTo>
                  <a:cubicBezTo>
                    <a:pt x="87" y="1"/>
                    <a:pt x="64" y="17"/>
                    <a:pt x="64" y="48"/>
                  </a:cubicBezTo>
                  <a:cubicBezTo>
                    <a:pt x="0" y="397"/>
                    <a:pt x="32" y="777"/>
                    <a:pt x="159" y="1125"/>
                  </a:cubicBezTo>
                  <a:cubicBezTo>
                    <a:pt x="168" y="1134"/>
                    <a:pt x="177" y="1138"/>
                    <a:pt x="186" y="1138"/>
                  </a:cubicBezTo>
                  <a:cubicBezTo>
                    <a:pt x="206" y="1138"/>
                    <a:pt x="222" y="1116"/>
                    <a:pt x="222" y="1093"/>
                  </a:cubicBezTo>
                  <a:cubicBezTo>
                    <a:pt x="95" y="745"/>
                    <a:pt x="64" y="397"/>
                    <a:pt x="127" y="48"/>
                  </a:cubicBezTo>
                  <a:cubicBezTo>
                    <a:pt x="143" y="17"/>
                    <a:pt x="127" y="1"/>
                    <a:pt x="1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290312" y="1501361"/>
              <a:ext cx="180763" cy="253139"/>
            </a:xfrm>
            <a:custGeom>
              <a:avLst/>
              <a:gdLst/>
              <a:ahLst/>
              <a:cxnLst/>
              <a:rect l="l" t="t" r="r" b="b"/>
              <a:pathLst>
                <a:path w="6139" h="8597" extrusionOk="0">
                  <a:moveTo>
                    <a:pt x="6069" y="1"/>
                  </a:moveTo>
                  <a:cubicBezTo>
                    <a:pt x="6062" y="1"/>
                    <a:pt x="6055" y="3"/>
                    <a:pt x="6049" y="9"/>
                  </a:cubicBezTo>
                  <a:cubicBezTo>
                    <a:pt x="3515" y="2289"/>
                    <a:pt x="728" y="5076"/>
                    <a:pt x="0" y="8560"/>
                  </a:cubicBezTo>
                  <a:cubicBezTo>
                    <a:pt x="0" y="8578"/>
                    <a:pt x="32" y="8596"/>
                    <a:pt x="58" y="8596"/>
                  </a:cubicBezTo>
                  <a:cubicBezTo>
                    <a:pt x="78" y="8596"/>
                    <a:pt x="95" y="8586"/>
                    <a:pt x="95" y="8560"/>
                  </a:cubicBezTo>
                  <a:cubicBezTo>
                    <a:pt x="887" y="5171"/>
                    <a:pt x="3674" y="2384"/>
                    <a:pt x="6112" y="104"/>
                  </a:cubicBezTo>
                  <a:cubicBezTo>
                    <a:pt x="6138" y="52"/>
                    <a:pt x="6101" y="1"/>
                    <a:pt x="606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450374" y="1968326"/>
              <a:ext cx="9364" cy="46818"/>
            </a:xfrm>
            <a:custGeom>
              <a:avLst/>
              <a:gdLst/>
              <a:ahLst/>
              <a:cxnLst/>
              <a:rect l="l" t="t" r="r" b="b"/>
              <a:pathLst>
                <a:path w="318" h="1590" extrusionOk="0">
                  <a:moveTo>
                    <a:pt x="254" y="1"/>
                  </a:moveTo>
                  <a:cubicBezTo>
                    <a:pt x="239" y="1"/>
                    <a:pt x="223" y="9"/>
                    <a:pt x="223" y="24"/>
                  </a:cubicBezTo>
                  <a:cubicBezTo>
                    <a:pt x="254" y="531"/>
                    <a:pt x="159" y="1038"/>
                    <a:pt x="1" y="1545"/>
                  </a:cubicBezTo>
                  <a:cubicBezTo>
                    <a:pt x="1" y="1567"/>
                    <a:pt x="33" y="1589"/>
                    <a:pt x="51" y="1589"/>
                  </a:cubicBezTo>
                  <a:cubicBezTo>
                    <a:pt x="59" y="1589"/>
                    <a:pt x="64" y="1585"/>
                    <a:pt x="64" y="1576"/>
                  </a:cubicBezTo>
                  <a:cubicBezTo>
                    <a:pt x="254" y="1070"/>
                    <a:pt x="318" y="531"/>
                    <a:pt x="286" y="24"/>
                  </a:cubicBezTo>
                  <a:cubicBezTo>
                    <a:pt x="286" y="9"/>
                    <a:pt x="270" y="1"/>
                    <a:pt x="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368044" y="1607124"/>
              <a:ext cx="61864" cy="149168"/>
            </a:xfrm>
            <a:custGeom>
              <a:avLst/>
              <a:gdLst/>
              <a:ahLst/>
              <a:cxnLst/>
              <a:rect l="l" t="t" r="r" b="b"/>
              <a:pathLst>
                <a:path w="2101" h="5066" extrusionOk="0">
                  <a:moveTo>
                    <a:pt x="2050" y="0"/>
                  </a:moveTo>
                  <a:cubicBezTo>
                    <a:pt x="2038" y="0"/>
                    <a:pt x="2025" y="8"/>
                    <a:pt x="2015" y="27"/>
                  </a:cubicBezTo>
                  <a:cubicBezTo>
                    <a:pt x="1129" y="1579"/>
                    <a:pt x="464" y="3258"/>
                    <a:pt x="20" y="4999"/>
                  </a:cubicBezTo>
                  <a:cubicBezTo>
                    <a:pt x="1" y="5039"/>
                    <a:pt x="29" y="5066"/>
                    <a:pt x="62" y="5066"/>
                  </a:cubicBezTo>
                  <a:cubicBezTo>
                    <a:pt x="82" y="5066"/>
                    <a:pt x="103" y="5055"/>
                    <a:pt x="115" y="5031"/>
                  </a:cubicBezTo>
                  <a:cubicBezTo>
                    <a:pt x="622" y="3321"/>
                    <a:pt x="1287" y="1674"/>
                    <a:pt x="2079" y="59"/>
                  </a:cubicBezTo>
                  <a:cubicBezTo>
                    <a:pt x="2101" y="37"/>
                    <a:pt x="2077" y="0"/>
                    <a:pt x="205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244615" y="1580624"/>
              <a:ext cx="121078" cy="200844"/>
            </a:xfrm>
            <a:custGeom>
              <a:avLst/>
              <a:gdLst/>
              <a:ahLst/>
              <a:cxnLst/>
              <a:rect l="l" t="t" r="r" b="b"/>
              <a:pathLst>
                <a:path w="4112" h="6821" extrusionOk="0">
                  <a:moveTo>
                    <a:pt x="4055" y="0"/>
                  </a:moveTo>
                  <a:cubicBezTo>
                    <a:pt x="4045" y="0"/>
                    <a:pt x="4034" y="3"/>
                    <a:pt x="4022" y="9"/>
                  </a:cubicBezTo>
                  <a:cubicBezTo>
                    <a:pt x="1995" y="1782"/>
                    <a:pt x="602" y="4126"/>
                    <a:pt x="0" y="6754"/>
                  </a:cubicBezTo>
                  <a:cubicBezTo>
                    <a:pt x="0" y="6794"/>
                    <a:pt x="24" y="6821"/>
                    <a:pt x="50" y="6821"/>
                  </a:cubicBezTo>
                  <a:cubicBezTo>
                    <a:pt x="66" y="6821"/>
                    <a:pt x="83" y="6810"/>
                    <a:pt x="95" y="6786"/>
                  </a:cubicBezTo>
                  <a:cubicBezTo>
                    <a:pt x="855" y="4189"/>
                    <a:pt x="2154" y="1972"/>
                    <a:pt x="4086" y="72"/>
                  </a:cubicBezTo>
                  <a:cubicBezTo>
                    <a:pt x="4111" y="47"/>
                    <a:pt x="4095" y="0"/>
                    <a:pt x="405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774546" y="610712"/>
              <a:ext cx="5065" cy="5477"/>
            </a:xfrm>
            <a:custGeom>
              <a:avLst/>
              <a:gdLst/>
              <a:ahLst/>
              <a:cxnLst/>
              <a:rect l="l" t="t" r="r" b="b"/>
              <a:pathLst>
                <a:path w="172" h="186" extrusionOk="0">
                  <a:moveTo>
                    <a:pt x="15" y="0"/>
                  </a:moveTo>
                  <a:cubicBezTo>
                    <a:pt x="8" y="0"/>
                    <a:pt x="1" y="14"/>
                    <a:pt x="22" y="14"/>
                  </a:cubicBezTo>
                  <a:cubicBezTo>
                    <a:pt x="22" y="4"/>
                    <a:pt x="18" y="0"/>
                    <a:pt x="15" y="0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54" y="78"/>
                    <a:pt x="85" y="141"/>
                    <a:pt x="149" y="173"/>
                  </a:cubicBezTo>
                  <a:cubicBezTo>
                    <a:pt x="149" y="182"/>
                    <a:pt x="151" y="186"/>
                    <a:pt x="154" y="186"/>
                  </a:cubicBezTo>
                  <a:cubicBezTo>
                    <a:pt x="162" y="186"/>
                    <a:pt x="171" y="163"/>
                    <a:pt x="149" y="141"/>
                  </a:cubicBezTo>
                  <a:cubicBezTo>
                    <a:pt x="117" y="109"/>
                    <a:pt x="85" y="46"/>
                    <a:pt x="22" y="14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226" name="Google Shape;226;p16"/>
          <p:cNvGrpSpPr/>
          <p:nvPr/>
        </p:nvGrpSpPr>
        <p:grpSpPr>
          <a:xfrm rot="10800000">
            <a:off x="3557820" y="-627219"/>
            <a:ext cx="3618037" cy="3066755"/>
            <a:chOff x="7035137" y="3379248"/>
            <a:chExt cx="2261273" cy="1916722"/>
          </a:xfrm>
        </p:grpSpPr>
        <p:sp>
          <p:nvSpPr>
            <p:cNvPr id="227" name="Google Shape;227;p16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232" name="Google Shape;232;p16"/>
          <p:cNvGrpSpPr/>
          <p:nvPr/>
        </p:nvGrpSpPr>
        <p:grpSpPr>
          <a:xfrm rot="10800000" flipH="1">
            <a:off x="3557801" y="5037462"/>
            <a:ext cx="4098510" cy="3819370"/>
            <a:chOff x="-176875" y="-183950"/>
            <a:chExt cx="2561569" cy="2387106"/>
          </a:xfrm>
        </p:grpSpPr>
        <p:sp>
          <p:nvSpPr>
            <p:cNvPr id="233" name="Google Shape;233;p16"/>
            <p:cNvSpPr/>
            <p:nvPr/>
          </p:nvSpPr>
          <p:spPr>
            <a:xfrm>
              <a:off x="592200" y="-183950"/>
              <a:ext cx="1792494" cy="2387106"/>
            </a:xfrm>
            <a:custGeom>
              <a:avLst/>
              <a:gdLst/>
              <a:ahLst/>
              <a:cxnLst/>
              <a:rect l="l" t="t" r="r" b="b"/>
              <a:pathLst>
                <a:path w="60876" h="81070" extrusionOk="0">
                  <a:moveTo>
                    <a:pt x="583" y="1"/>
                  </a:moveTo>
                  <a:cubicBezTo>
                    <a:pt x="271" y="1"/>
                    <a:pt x="1" y="379"/>
                    <a:pt x="261" y="686"/>
                  </a:cubicBezTo>
                  <a:cubicBezTo>
                    <a:pt x="1781" y="2460"/>
                    <a:pt x="3396" y="4202"/>
                    <a:pt x="5202" y="5722"/>
                  </a:cubicBezTo>
                  <a:cubicBezTo>
                    <a:pt x="6943" y="7527"/>
                    <a:pt x="8622" y="9395"/>
                    <a:pt x="9952" y="11486"/>
                  </a:cubicBezTo>
                  <a:cubicBezTo>
                    <a:pt x="12612" y="15634"/>
                    <a:pt x="12549" y="21683"/>
                    <a:pt x="12580" y="26497"/>
                  </a:cubicBezTo>
                  <a:cubicBezTo>
                    <a:pt x="12675" y="35934"/>
                    <a:pt x="7387" y="44738"/>
                    <a:pt x="8083" y="54175"/>
                  </a:cubicBezTo>
                  <a:cubicBezTo>
                    <a:pt x="8100" y="54290"/>
                    <a:pt x="8201" y="54354"/>
                    <a:pt x="8294" y="54354"/>
                  </a:cubicBezTo>
                  <a:cubicBezTo>
                    <a:pt x="8382" y="54354"/>
                    <a:pt x="8463" y="54298"/>
                    <a:pt x="8463" y="54175"/>
                  </a:cubicBezTo>
                  <a:cubicBezTo>
                    <a:pt x="8653" y="46068"/>
                    <a:pt x="11599" y="38531"/>
                    <a:pt x="12707" y="30614"/>
                  </a:cubicBezTo>
                  <a:cubicBezTo>
                    <a:pt x="12834" y="32830"/>
                    <a:pt x="13372" y="35016"/>
                    <a:pt x="13816" y="37232"/>
                  </a:cubicBezTo>
                  <a:cubicBezTo>
                    <a:pt x="14544" y="41033"/>
                    <a:pt x="14037" y="45245"/>
                    <a:pt x="15684" y="48792"/>
                  </a:cubicBezTo>
                  <a:cubicBezTo>
                    <a:pt x="15652" y="48887"/>
                    <a:pt x="15652" y="49013"/>
                    <a:pt x="15747" y="49077"/>
                  </a:cubicBezTo>
                  <a:cubicBezTo>
                    <a:pt x="14101" y="53795"/>
                    <a:pt x="11155" y="59464"/>
                    <a:pt x="13531" y="64404"/>
                  </a:cubicBezTo>
                  <a:cubicBezTo>
                    <a:pt x="14671" y="66811"/>
                    <a:pt x="16824" y="68521"/>
                    <a:pt x="18091" y="70833"/>
                  </a:cubicBezTo>
                  <a:cubicBezTo>
                    <a:pt x="19769" y="73905"/>
                    <a:pt x="19801" y="77484"/>
                    <a:pt x="18376" y="80650"/>
                  </a:cubicBezTo>
                  <a:cubicBezTo>
                    <a:pt x="18201" y="80767"/>
                    <a:pt x="18267" y="81070"/>
                    <a:pt x="18475" y="81070"/>
                  </a:cubicBezTo>
                  <a:cubicBezTo>
                    <a:pt x="18494" y="81070"/>
                    <a:pt x="18513" y="81067"/>
                    <a:pt x="18534" y="81062"/>
                  </a:cubicBezTo>
                  <a:cubicBezTo>
                    <a:pt x="25723" y="79479"/>
                    <a:pt x="29175" y="70580"/>
                    <a:pt x="28542" y="63929"/>
                  </a:cubicBezTo>
                  <a:cubicBezTo>
                    <a:pt x="27877" y="56804"/>
                    <a:pt x="22778" y="50945"/>
                    <a:pt x="16064" y="48823"/>
                  </a:cubicBezTo>
                  <a:cubicBezTo>
                    <a:pt x="16064" y="48760"/>
                    <a:pt x="16064" y="48728"/>
                    <a:pt x="16064" y="48696"/>
                  </a:cubicBezTo>
                  <a:cubicBezTo>
                    <a:pt x="14639" y="45150"/>
                    <a:pt x="15051" y="41254"/>
                    <a:pt x="14322" y="37549"/>
                  </a:cubicBezTo>
                  <a:cubicBezTo>
                    <a:pt x="13626" y="33844"/>
                    <a:pt x="12580" y="30265"/>
                    <a:pt x="13182" y="26465"/>
                  </a:cubicBezTo>
                  <a:cubicBezTo>
                    <a:pt x="13205" y="26419"/>
                    <a:pt x="13161" y="26389"/>
                    <a:pt x="13110" y="26389"/>
                  </a:cubicBezTo>
                  <a:cubicBezTo>
                    <a:pt x="13092" y="26389"/>
                    <a:pt x="13072" y="26393"/>
                    <a:pt x="13055" y="26402"/>
                  </a:cubicBezTo>
                  <a:cubicBezTo>
                    <a:pt x="13087" y="25452"/>
                    <a:pt x="13087" y="24533"/>
                    <a:pt x="13055" y="23551"/>
                  </a:cubicBezTo>
                  <a:cubicBezTo>
                    <a:pt x="12865" y="20131"/>
                    <a:pt x="12865" y="16394"/>
                    <a:pt x="11599" y="13132"/>
                  </a:cubicBezTo>
                  <a:lnTo>
                    <a:pt x="11599" y="13132"/>
                  </a:lnTo>
                  <a:cubicBezTo>
                    <a:pt x="13784" y="16014"/>
                    <a:pt x="15716" y="19118"/>
                    <a:pt x="18376" y="21620"/>
                  </a:cubicBezTo>
                  <a:cubicBezTo>
                    <a:pt x="19833" y="23045"/>
                    <a:pt x="21448" y="24280"/>
                    <a:pt x="23126" y="25388"/>
                  </a:cubicBezTo>
                  <a:cubicBezTo>
                    <a:pt x="23110" y="25384"/>
                    <a:pt x="23094" y="25382"/>
                    <a:pt x="23077" y="25382"/>
                  </a:cubicBezTo>
                  <a:cubicBezTo>
                    <a:pt x="22962" y="25382"/>
                    <a:pt x="22845" y="25476"/>
                    <a:pt x="22873" y="25642"/>
                  </a:cubicBezTo>
                  <a:cubicBezTo>
                    <a:pt x="23728" y="29125"/>
                    <a:pt x="24836" y="32862"/>
                    <a:pt x="27338" y="35491"/>
                  </a:cubicBezTo>
                  <a:cubicBezTo>
                    <a:pt x="29682" y="37992"/>
                    <a:pt x="31962" y="38341"/>
                    <a:pt x="35129" y="38436"/>
                  </a:cubicBezTo>
                  <a:cubicBezTo>
                    <a:pt x="37156" y="38531"/>
                    <a:pt x="38296" y="39734"/>
                    <a:pt x="40196" y="40146"/>
                  </a:cubicBezTo>
                  <a:cubicBezTo>
                    <a:pt x="41280" y="40395"/>
                    <a:pt x="42434" y="40494"/>
                    <a:pt x="43584" y="40494"/>
                  </a:cubicBezTo>
                  <a:cubicBezTo>
                    <a:pt x="44485" y="40494"/>
                    <a:pt x="45383" y="40433"/>
                    <a:pt x="46245" y="40336"/>
                  </a:cubicBezTo>
                  <a:cubicBezTo>
                    <a:pt x="48303" y="40114"/>
                    <a:pt x="50203" y="39513"/>
                    <a:pt x="52167" y="38942"/>
                  </a:cubicBezTo>
                  <a:cubicBezTo>
                    <a:pt x="53626" y="38503"/>
                    <a:pt x="54961" y="38289"/>
                    <a:pt x="56291" y="38289"/>
                  </a:cubicBezTo>
                  <a:cubicBezTo>
                    <a:pt x="57645" y="38289"/>
                    <a:pt x="58994" y="38511"/>
                    <a:pt x="60464" y="38942"/>
                  </a:cubicBezTo>
                  <a:cubicBezTo>
                    <a:pt x="60484" y="38946"/>
                    <a:pt x="60503" y="38947"/>
                    <a:pt x="60521" y="38947"/>
                  </a:cubicBezTo>
                  <a:cubicBezTo>
                    <a:pt x="60679" y="38947"/>
                    <a:pt x="60781" y="38831"/>
                    <a:pt x="60781" y="38689"/>
                  </a:cubicBezTo>
                  <a:cubicBezTo>
                    <a:pt x="60876" y="38594"/>
                    <a:pt x="60876" y="38436"/>
                    <a:pt x="60717" y="38341"/>
                  </a:cubicBezTo>
                  <a:cubicBezTo>
                    <a:pt x="58817" y="37011"/>
                    <a:pt x="57962" y="34921"/>
                    <a:pt x="56410" y="33242"/>
                  </a:cubicBezTo>
                  <a:cubicBezTo>
                    <a:pt x="55460" y="32197"/>
                    <a:pt x="54289" y="31532"/>
                    <a:pt x="53022" y="30930"/>
                  </a:cubicBezTo>
                  <a:cubicBezTo>
                    <a:pt x="50583" y="29727"/>
                    <a:pt x="48873" y="28808"/>
                    <a:pt x="46878" y="26940"/>
                  </a:cubicBezTo>
                  <a:cubicBezTo>
                    <a:pt x="45516" y="25673"/>
                    <a:pt x="44249" y="24438"/>
                    <a:pt x="42539" y="23646"/>
                  </a:cubicBezTo>
                  <a:cubicBezTo>
                    <a:pt x="41227" y="23005"/>
                    <a:pt x="39796" y="22600"/>
                    <a:pt x="38333" y="22600"/>
                  </a:cubicBezTo>
                  <a:cubicBezTo>
                    <a:pt x="38278" y="22600"/>
                    <a:pt x="38224" y="22600"/>
                    <a:pt x="38169" y="22601"/>
                  </a:cubicBezTo>
                  <a:cubicBezTo>
                    <a:pt x="36516" y="22648"/>
                    <a:pt x="35103" y="23105"/>
                    <a:pt x="33564" y="23105"/>
                  </a:cubicBezTo>
                  <a:cubicBezTo>
                    <a:pt x="33010" y="23105"/>
                    <a:pt x="32439" y="23046"/>
                    <a:pt x="31835" y="22886"/>
                  </a:cubicBezTo>
                  <a:cubicBezTo>
                    <a:pt x="30857" y="22642"/>
                    <a:pt x="30155" y="22397"/>
                    <a:pt x="29382" y="22397"/>
                  </a:cubicBezTo>
                  <a:cubicBezTo>
                    <a:pt x="28953" y="22397"/>
                    <a:pt x="28503" y="22473"/>
                    <a:pt x="27972" y="22665"/>
                  </a:cubicBezTo>
                  <a:cubicBezTo>
                    <a:pt x="26325" y="23266"/>
                    <a:pt x="25058" y="24343"/>
                    <a:pt x="23285" y="24596"/>
                  </a:cubicBezTo>
                  <a:cubicBezTo>
                    <a:pt x="21764" y="23551"/>
                    <a:pt x="20308" y="22380"/>
                    <a:pt x="18978" y="21081"/>
                  </a:cubicBezTo>
                  <a:cubicBezTo>
                    <a:pt x="15811" y="18041"/>
                    <a:pt x="13752" y="14082"/>
                    <a:pt x="10585" y="11074"/>
                  </a:cubicBezTo>
                  <a:cubicBezTo>
                    <a:pt x="9920" y="9997"/>
                    <a:pt x="9160" y="8952"/>
                    <a:pt x="8305" y="7939"/>
                  </a:cubicBezTo>
                  <a:lnTo>
                    <a:pt x="8305" y="7939"/>
                  </a:lnTo>
                  <a:cubicBezTo>
                    <a:pt x="9984" y="8952"/>
                    <a:pt x="11757" y="9680"/>
                    <a:pt x="13721" y="10092"/>
                  </a:cubicBezTo>
                  <a:cubicBezTo>
                    <a:pt x="15177" y="11676"/>
                    <a:pt x="16476" y="12594"/>
                    <a:pt x="18693" y="12784"/>
                  </a:cubicBezTo>
                  <a:cubicBezTo>
                    <a:pt x="19895" y="12900"/>
                    <a:pt x="21537" y="13556"/>
                    <a:pt x="22977" y="13556"/>
                  </a:cubicBezTo>
                  <a:cubicBezTo>
                    <a:pt x="23508" y="13556"/>
                    <a:pt x="24012" y="13466"/>
                    <a:pt x="24456" y="13227"/>
                  </a:cubicBezTo>
                  <a:cubicBezTo>
                    <a:pt x="25058" y="12911"/>
                    <a:pt x="25216" y="12562"/>
                    <a:pt x="25628" y="12056"/>
                  </a:cubicBezTo>
                  <a:cubicBezTo>
                    <a:pt x="26135" y="11391"/>
                    <a:pt x="27243" y="10504"/>
                    <a:pt x="27655" y="9712"/>
                  </a:cubicBezTo>
                  <a:cubicBezTo>
                    <a:pt x="28478" y="8097"/>
                    <a:pt x="27402" y="5912"/>
                    <a:pt x="26768" y="4297"/>
                  </a:cubicBezTo>
                  <a:cubicBezTo>
                    <a:pt x="26768" y="4202"/>
                    <a:pt x="26768" y="4107"/>
                    <a:pt x="26768" y="4012"/>
                  </a:cubicBezTo>
                  <a:cubicBezTo>
                    <a:pt x="26792" y="3844"/>
                    <a:pt x="26671" y="3767"/>
                    <a:pt x="26542" y="3767"/>
                  </a:cubicBezTo>
                  <a:cubicBezTo>
                    <a:pt x="26500" y="3767"/>
                    <a:pt x="26458" y="3775"/>
                    <a:pt x="26420" y="3790"/>
                  </a:cubicBezTo>
                  <a:cubicBezTo>
                    <a:pt x="26325" y="3822"/>
                    <a:pt x="26198" y="3917"/>
                    <a:pt x="26230" y="4043"/>
                  </a:cubicBezTo>
                  <a:cubicBezTo>
                    <a:pt x="26261" y="4107"/>
                    <a:pt x="26293" y="4170"/>
                    <a:pt x="26293" y="4233"/>
                  </a:cubicBezTo>
                  <a:cubicBezTo>
                    <a:pt x="26042" y="8426"/>
                    <a:pt x="21372" y="9813"/>
                    <a:pt x="17128" y="9813"/>
                  </a:cubicBezTo>
                  <a:cubicBezTo>
                    <a:pt x="16019" y="9813"/>
                    <a:pt x="14939" y="9718"/>
                    <a:pt x="13974" y="9554"/>
                  </a:cubicBezTo>
                  <a:cubicBezTo>
                    <a:pt x="13942" y="9522"/>
                    <a:pt x="13879" y="9490"/>
                    <a:pt x="13847" y="9427"/>
                  </a:cubicBezTo>
                  <a:cubicBezTo>
                    <a:pt x="13792" y="9372"/>
                    <a:pt x="13730" y="9346"/>
                    <a:pt x="13670" y="9346"/>
                  </a:cubicBezTo>
                  <a:cubicBezTo>
                    <a:pt x="13594" y="9346"/>
                    <a:pt x="13521" y="9388"/>
                    <a:pt x="13467" y="9459"/>
                  </a:cubicBezTo>
                  <a:cubicBezTo>
                    <a:pt x="12960" y="9364"/>
                    <a:pt x="12517" y="9269"/>
                    <a:pt x="12137" y="9110"/>
                  </a:cubicBezTo>
                  <a:cubicBezTo>
                    <a:pt x="9857" y="8414"/>
                    <a:pt x="7893" y="7084"/>
                    <a:pt x="6120" y="5532"/>
                  </a:cubicBezTo>
                  <a:cubicBezTo>
                    <a:pt x="5170" y="4550"/>
                    <a:pt x="4156" y="3600"/>
                    <a:pt x="3175" y="2682"/>
                  </a:cubicBezTo>
                  <a:cubicBezTo>
                    <a:pt x="2383" y="1827"/>
                    <a:pt x="1623" y="971"/>
                    <a:pt x="895" y="148"/>
                  </a:cubicBezTo>
                  <a:cubicBezTo>
                    <a:pt x="798" y="44"/>
                    <a:pt x="688" y="1"/>
                    <a:pt x="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-176875" y="-52130"/>
              <a:ext cx="1052835" cy="1697858"/>
            </a:xfrm>
            <a:custGeom>
              <a:avLst/>
              <a:gdLst/>
              <a:ahLst/>
              <a:cxnLst/>
              <a:rect l="l" t="t" r="r" b="b"/>
              <a:pathLst>
                <a:path w="35756" h="57662" extrusionOk="0">
                  <a:moveTo>
                    <a:pt x="29169" y="0"/>
                  </a:moveTo>
                  <a:cubicBezTo>
                    <a:pt x="29072" y="0"/>
                    <a:pt x="28977" y="93"/>
                    <a:pt x="29041" y="200"/>
                  </a:cubicBezTo>
                  <a:cubicBezTo>
                    <a:pt x="32018" y="6217"/>
                    <a:pt x="35407" y="12392"/>
                    <a:pt x="34013" y="19296"/>
                  </a:cubicBezTo>
                  <a:cubicBezTo>
                    <a:pt x="33971" y="19296"/>
                    <a:pt x="33915" y="19310"/>
                    <a:pt x="33845" y="19310"/>
                  </a:cubicBezTo>
                  <a:cubicBezTo>
                    <a:pt x="33809" y="19310"/>
                    <a:pt x="33771" y="19307"/>
                    <a:pt x="33728" y="19296"/>
                  </a:cubicBezTo>
                  <a:cubicBezTo>
                    <a:pt x="33538" y="19423"/>
                    <a:pt x="33317" y="19549"/>
                    <a:pt x="33127" y="19676"/>
                  </a:cubicBezTo>
                  <a:cubicBezTo>
                    <a:pt x="32717" y="19817"/>
                    <a:pt x="32317" y="19885"/>
                    <a:pt x="31930" y="19885"/>
                  </a:cubicBezTo>
                  <a:cubicBezTo>
                    <a:pt x="31360" y="19885"/>
                    <a:pt x="30817" y="19737"/>
                    <a:pt x="30308" y="19454"/>
                  </a:cubicBezTo>
                  <a:cubicBezTo>
                    <a:pt x="29865" y="19296"/>
                    <a:pt x="29485" y="19043"/>
                    <a:pt x="29041" y="18853"/>
                  </a:cubicBezTo>
                  <a:cubicBezTo>
                    <a:pt x="27520" y="18217"/>
                    <a:pt x="25964" y="17956"/>
                    <a:pt x="24379" y="17956"/>
                  </a:cubicBezTo>
                  <a:cubicBezTo>
                    <a:pt x="23358" y="17956"/>
                    <a:pt x="22325" y="18065"/>
                    <a:pt x="21282" y="18251"/>
                  </a:cubicBezTo>
                  <a:cubicBezTo>
                    <a:pt x="18147" y="18789"/>
                    <a:pt x="15107" y="19803"/>
                    <a:pt x="11972" y="20309"/>
                  </a:cubicBezTo>
                  <a:cubicBezTo>
                    <a:pt x="11908" y="20341"/>
                    <a:pt x="11813" y="20341"/>
                    <a:pt x="11718" y="20373"/>
                  </a:cubicBezTo>
                  <a:cubicBezTo>
                    <a:pt x="7633" y="20373"/>
                    <a:pt x="3769" y="17174"/>
                    <a:pt x="4751" y="12709"/>
                  </a:cubicBezTo>
                  <a:cubicBezTo>
                    <a:pt x="4973" y="11822"/>
                    <a:pt x="5480" y="11284"/>
                    <a:pt x="4434" y="10999"/>
                  </a:cubicBezTo>
                  <a:cubicBezTo>
                    <a:pt x="4313" y="10963"/>
                    <a:pt x="4187" y="10946"/>
                    <a:pt x="4059" y="10946"/>
                  </a:cubicBezTo>
                  <a:cubicBezTo>
                    <a:pt x="2951" y="10946"/>
                    <a:pt x="1652" y="12193"/>
                    <a:pt x="1141" y="12931"/>
                  </a:cubicBezTo>
                  <a:cubicBezTo>
                    <a:pt x="1" y="14672"/>
                    <a:pt x="96" y="16826"/>
                    <a:pt x="571" y="18726"/>
                  </a:cubicBezTo>
                  <a:cubicBezTo>
                    <a:pt x="571" y="18821"/>
                    <a:pt x="634" y="18853"/>
                    <a:pt x="698" y="18853"/>
                  </a:cubicBezTo>
                  <a:cubicBezTo>
                    <a:pt x="856" y="19106"/>
                    <a:pt x="1014" y="19359"/>
                    <a:pt x="1204" y="19581"/>
                  </a:cubicBezTo>
                  <a:cubicBezTo>
                    <a:pt x="1869" y="20721"/>
                    <a:pt x="2534" y="21925"/>
                    <a:pt x="3263" y="23096"/>
                  </a:cubicBezTo>
                  <a:cubicBezTo>
                    <a:pt x="3231" y="23160"/>
                    <a:pt x="3263" y="23255"/>
                    <a:pt x="3358" y="23318"/>
                  </a:cubicBezTo>
                  <a:cubicBezTo>
                    <a:pt x="3389" y="23350"/>
                    <a:pt x="3421" y="23350"/>
                    <a:pt x="3421" y="23350"/>
                  </a:cubicBezTo>
                  <a:cubicBezTo>
                    <a:pt x="4308" y="24838"/>
                    <a:pt x="5258" y="26263"/>
                    <a:pt x="6335" y="27530"/>
                  </a:cubicBezTo>
                  <a:cubicBezTo>
                    <a:pt x="7095" y="28385"/>
                    <a:pt x="7918" y="29082"/>
                    <a:pt x="8932" y="29588"/>
                  </a:cubicBezTo>
                  <a:cubicBezTo>
                    <a:pt x="9565" y="29905"/>
                    <a:pt x="11877" y="30127"/>
                    <a:pt x="12858" y="30602"/>
                  </a:cubicBezTo>
                  <a:cubicBezTo>
                    <a:pt x="12827" y="30634"/>
                    <a:pt x="12827" y="30697"/>
                    <a:pt x="12890" y="30729"/>
                  </a:cubicBezTo>
                  <a:cubicBezTo>
                    <a:pt x="12637" y="31235"/>
                    <a:pt x="12415" y="31742"/>
                    <a:pt x="12193" y="32249"/>
                  </a:cubicBezTo>
                  <a:cubicBezTo>
                    <a:pt x="12130" y="32280"/>
                    <a:pt x="12067" y="32375"/>
                    <a:pt x="12098" y="32470"/>
                  </a:cubicBezTo>
                  <a:cubicBezTo>
                    <a:pt x="12858" y="34687"/>
                    <a:pt x="16690" y="35099"/>
                    <a:pt x="18686" y="35384"/>
                  </a:cubicBezTo>
                  <a:cubicBezTo>
                    <a:pt x="19427" y="35479"/>
                    <a:pt x="20173" y="35529"/>
                    <a:pt x="20918" y="35529"/>
                  </a:cubicBezTo>
                  <a:cubicBezTo>
                    <a:pt x="23387" y="35529"/>
                    <a:pt x="25838" y="34985"/>
                    <a:pt x="28028" y="33769"/>
                  </a:cubicBezTo>
                  <a:cubicBezTo>
                    <a:pt x="29801" y="32787"/>
                    <a:pt x="31227" y="31425"/>
                    <a:pt x="32272" y="29778"/>
                  </a:cubicBezTo>
                  <a:lnTo>
                    <a:pt x="32272" y="29778"/>
                  </a:lnTo>
                  <a:cubicBezTo>
                    <a:pt x="31322" y="31900"/>
                    <a:pt x="30276" y="33959"/>
                    <a:pt x="29105" y="36017"/>
                  </a:cubicBezTo>
                  <a:cubicBezTo>
                    <a:pt x="25969" y="37126"/>
                    <a:pt x="22993" y="39976"/>
                    <a:pt x="22676" y="43396"/>
                  </a:cubicBezTo>
                  <a:cubicBezTo>
                    <a:pt x="22201" y="48716"/>
                    <a:pt x="28218" y="51978"/>
                    <a:pt x="27078" y="57362"/>
                  </a:cubicBezTo>
                  <a:cubicBezTo>
                    <a:pt x="27046" y="57425"/>
                    <a:pt x="27046" y="57457"/>
                    <a:pt x="27078" y="57489"/>
                  </a:cubicBezTo>
                  <a:cubicBezTo>
                    <a:pt x="27096" y="57594"/>
                    <a:pt x="27192" y="57661"/>
                    <a:pt x="27284" y="57661"/>
                  </a:cubicBezTo>
                  <a:cubicBezTo>
                    <a:pt x="27358" y="57661"/>
                    <a:pt x="27430" y="57619"/>
                    <a:pt x="27458" y="57520"/>
                  </a:cubicBezTo>
                  <a:cubicBezTo>
                    <a:pt x="27490" y="57425"/>
                    <a:pt x="27521" y="57299"/>
                    <a:pt x="27553" y="57204"/>
                  </a:cubicBezTo>
                  <a:cubicBezTo>
                    <a:pt x="29516" y="54670"/>
                    <a:pt x="30498" y="51567"/>
                    <a:pt x="30688" y="48400"/>
                  </a:cubicBezTo>
                  <a:cubicBezTo>
                    <a:pt x="30783" y="46721"/>
                    <a:pt x="30656" y="45043"/>
                    <a:pt x="30340" y="43396"/>
                  </a:cubicBezTo>
                  <a:cubicBezTo>
                    <a:pt x="29896" y="41084"/>
                    <a:pt x="28820" y="38931"/>
                    <a:pt x="29231" y="36556"/>
                  </a:cubicBezTo>
                  <a:cubicBezTo>
                    <a:pt x="29263" y="36492"/>
                    <a:pt x="29295" y="36429"/>
                    <a:pt x="29326" y="36397"/>
                  </a:cubicBezTo>
                  <a:cubicBezTo>
                    <a:pt x="29358" y="36366"/>
                    <a:pt x="29326" y="36366"/>
                    <a:pt x="29358" y="36366"/>
                  </a:cubicBezTo>
                  <a:cubicBezTo>
                    <a:pt x="29358" y="36366"/>
                    <a:pt x="29390" y="36334"/>
                    <a:pt x="29421" y="36302"/>
                  </a:cubicBezTo>
                  <a:cubicBezTo>
                    <a:pt x="31670" y="33199"/>
                    <a:pt x="33222" y="29462"/>
                    <a:pt x="34108" y="25757"/>
                  </a:cubicBezTo>
                  <a:cubicBezTo>
                    <a:pt x="34773" y="23888"/>
                    <a:pt x="35185" y="21893"/>
                    <a:pt x="34742" y="20024"/>
                  </a:cubicBezTo>
                  <a:cubicBezTo>
                    <a:pt x="34773" y="19898"/>
                    <a:pt x="34805" y="19771"/>
                    <a:pt x="34868" y="19644"/>
                  </a:cubicBezTo>
                  <a:cubicBezTo>
                    <a:pt x="34932" y="19644"/>
                    <a:pt x="34995" y="19518"/>
                    <a:pt x="34900" y="19423"/>
                  </a:cubicBezTo>
                  <a:cubicBezTo>
                    <a:pt x="34932" y="19359"/>
                    <a:pt x="34932" y="19296"/>
                    <a:pt x="34963" y="19201"/>
                  </a:cubicBezTo>
                  <a:cubicBezTo>
                    <a:pt x="34983" y="19105"/>
                    <a:pt x="34897" y="19032"/>
                    <a:pt x="34813" y="19032"/>
                  </a:cubicBezTo>
                  <a:cubicBezTo>
                    <a:pt x="34758" y="19032"/>
                    <a:pt x="34703" y="19063"/>
                    <a:pt x="34678" y="19138"/>
                  </a:cubicBezTo>
                  <a:lnTo>
                    <a:pt x="34647" y="19233"/>
                  </a:lnTo>
                  <a:cubicBezTo>
                    <a:pt x="34583" y="19201"/>
                    <a:pt x="34552" y="19169"/>
                    <a:pt x="34520" y="19169"/>
                  </a:cubicBezTo>
                  <a:cubicBezTo>
                    <a:pt x="35755" y="12519"/>
                    <a:pt x="32810" y="5615"/>
                    <a:pt x="29295" y="73"/>
                  </a:cubicBezTo>
                  <a:cubicBezTo>
                    <a:pt x="29264" y="22"/>
                    <a:pt x="29216" y="0"/>
                    <a:pt x="29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558840" y="1445889"/>
              <a:ext cx="132444" cy="529038"/>
            </a:xfrm>
            <a:custGeom>
              <a:avLst/>
              <a:gdLst/>
              <a:ahLst/>
              <a:cxnLst/>
              <a:rect l="l" t="t" r="r" b="b"/>
              <a:pathLst>
                <a:path w="4498" h="17967" extrusionOk="0">
                  <a:moveTo>
                    <a:pt x="486" y="0"/>
                  </a:moveTo>
                  <a:cubicBezTo>
                    <a:pt x="408" y="0"/>
                    <a:pt x="332" y="48"/>
                    <a:pt x="317" y="151"/>
                  </a:cubicBezTo>
                  <a:cubicBezTo>
                    <a:pt x="1" y="3033"/>
                    <a:pt x="254" y="5947"/>
                    <a:pt x="1141" y="8734"/>
                  </a:cubicBezTo>
                  <a:cubicBezTo>
                    <a:pt x="2123" y="11837"/>
                    <a:pt x="3801" y="14592"/>
                    <a:pt x="4276" y="17886"/>
                  </a:cubicBezTo>
                  <a:cubicBezTo>
                    <a:pt x="4290" y="17941"/>
                    <a:pt x="4334" y="17967"/>
                    <a:pt x="4380" y="17967"/>
                  </a:cubicBezTo>
                  <a:cubicBezTo>
                    <a:pt x="4438" y="17967"/>
                    <a:pt x="4498" y="17925"/>
                    <a:pt x="4498" y="17854"/>
                  </a:cubicBezTo>
                  <a:cubicBezTo>
                    <a:pt x="4276" y="15067"/>
                    <a:pt x="2978" y="12597"/>
                    <a:pt x="1996" y="10064"/>
                  </a:cubicBezTo>
                  <a:cubicBezTo>
                    <a:pt x="761" y="6865"/>
                    <a:pt x="349" y="3572"/>
                    <a:pt x="666" y="183"/>
                  </a:cubicBezTo>
                  <a:cubicBezTo>
                    <a:pt x="666" y="64"/>
                    <a:pt x="575" y="0"/>
                    <a:pt x="4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1134440" y="1602177"/>
              <a:ext cx="198194" cy="28002"/>
            </a:xfrm>
            <a:custGeom>
              <a:avLst/>
              <a:gdLst/>
              <a:ahLst/>
              <a:cxnLst/>
              <a:rect l="l" t="t" r="r" b="b"/>
              <a:pathLst>
                <a:path w="6731" h="951" extrusionOk="0">
                  <a:moveTo>
                    <a:pt x="6639" y="0"/>
                  </a:moveTo>
                  <a:cubicBezTo>
                    <a:pt x="6630" y="0"/>
                    <a:pt x="6621" y="2"/>
                    <a:pt x="6610" y="5"/>
                  </a:cubicBezTo>
                  <a:cubicBezTo>
                    <a:pt x="5195" y="443"/>
                    <a:pt x="3793" y="688"/>
                    <a:pt x="2368" y="688"/>
                  </a:cubicBezTo>
                  <a:cubicBezTo>
                    <a:pt x="1626" y="688"/>
                    <a:pt x="878" y="621"/>
                    <a:pt x="118" y="480"/>
                  </a:cubicBezTo>
                  <a:cubicBezTo>
                    <a:pt x="110" y="477"/>
                    <a:pt x="101" y="476"/>
                    <a:pt x="94" y="476"/>
                  </a:cubicBezTo>
                  <a:cubicBezTo>
                    <a:pt x="18" y="476"/>
                    <a:pt x="0" y="607"/>
                    <a:pt x="87" y="607"/>
                  </a:cubicBezTo>
                  <a:cubicBezTo>
                    <a:pt x="944" y="834"/>
                    <a:pt x="1832" y="951"/>
                    <a:pt x="2722" y="951"/>
                  </a:cubicBezTo>
                  <a:cubicBezTo>
                    <a:pt x="4067" y="951"/>
                    <a:pt x="5416" y="685"/>
                    <a:pt x="6674" y="132"/>
                  </a:cubicBezTo>
                  <a:cubicBezTo>
                    <a:pt x="6730" y="104"/>
                    <a:pt x="6711" y="0"/>
                    <a:pt x="66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765183" y="1430549"/>
              <a:ext cx="317741" cy="189537"/>
            </a:xfrm>
            <a:custGeom>
              <a:avLst/>
              <a:gdLst/>
              <a:ahLst/>
              <a:cxnLst/>
              <a:rect l="l" t="t" r="r" b="b"/>
              <a:pathLst>
                <a:path w="10791" h="6437" extrusionOk="0">
                  <a:moveTo>
                    <a:pt x="93" y="1"/>
                  </a:moveTo>
                  <a:cubicBezTo>
                    <a:pt x="40" y="1"/>
                    <a:pt x="0" y="79"/>
                    <a:pt x="55" y="134"/>
                  </a:cubicBezTo>
                  <a:cubicBezTo>
                    <a:pt x="3317" y="2699"/>
                    <a:pt x="6705" y="5074"/>
                    <a:pt x="10664" y="6436"/>
                  </a:cubicBezTo>
                  <a:cubicBezTo>
                    <a:pt x="10759" y="6436"/>
                    <a:pt x="10791" y="6309"/>
                    <a:pt x="10696" y="6309"/>
                  </a:cubicBezTo>
                  <a:cubicBezTo>
                    <a:pt x="6800" y="4884"/>
                    <a:pt x="3507" y="2414"/>
                    <a:pt x="118" y="7"/>
                  </a:cubicBez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778904" y="1482959"/>
              <a:ext cx="111744" cy="99141"/>
            </a:xfrm>
            <a:custGeom>
              <a:avLst/>
              <a:gdLst/>
              <a:ahLst/>
              <a:cxnLst/>
              <a:rect l="l" t="t" r="r" b="b"/>
              <a:pathLst>
                <a:path w="3795" h="3367" extrusionOk="0">
                  <a:moveTo>
                    <a:pt x="32" y="1"/>
                  </a:moveTo>
                  <a:cubicBezTo>
                    <a:pt x="32" y="1"/>
                    <a:pt x="1" y="32"/>
                    <a:pt x="1" y="32"/>
                  </a:cubicBezTo>
                  <a:cubicBezTo>
                    <a:pt x="1109" y="1299"/>
                    <a:pt x="2344" y="2408"/>
                    <a:pt x="3738" y="3358"/>
                  </a:cubicBezTo>
                  <a:cubicBezTo>
                    <a:pt x="3744" y="3364"/>
                    <a:pt x="3750" y="3366"/>
                    <a:pt x="3755" y="3366"/>
                  </a:cubicBezTo>
                  <a:cubicBezTo>
                    <a:pt x="3779" y="3366"/>
                    <a:pt x="3795" y="3320"/>
                    <a:pt x="3769" y="3294"/>
                  </a:cubicBezTo>
                  <a:cubicBezTo>
                    <a:pt x="2407" y="2313"/>
                    <a:pt x="1172" y="123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795687" y="1399044"/>
              <a:ext cx="135918" cy="82269"/>
            </a:xfrm>
            <a:custGeom>
              <a:avLst/>
              <a:gdLst/>
              <a:ahLst/>
              <a:cxnLst/>
              <a:rect l="l" t="t" r="r" b="b"/>
              <a:pathLst>
                <a:path w="4616" h="2794" extrusionOk="0">
                  <a:moveTo>
                    <a:pt x="64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362" y="1172"/>
                    <a:pt x="2883" y="2154"/>
                    <a:pt x="4498" y="2787"/>
                  </a:cubicBezTo>
                  <a:cubicBezTo>
                    <a:pt x="4507" y="2792"/>
                    <a:pt x="4516" y="2794"/>
                    <a:pt x="4524" y="2794"/>
                  </a:cubicBezTo>
                  <a:cubicBezTo>
                    <a:pt x="4577" y="2794"/>
                    <a:pt x="4615" y="2724"/>
                    <a:pt x="4561" y="2724"/>
                  </a:cubicBezTo>
                  <a:cubicBezTo>
                    <a:pt x="2978" y="1901"/>
                    <a:pt x="1489" y="1077"/>
                    <a:pt x="6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590551" y="1476982"/>
              <a:ext cx="31742" cy="167189"/>
            </a:xfrm>
            <a:custGeom>
              <a:avLst/>
              <a:gdLst/>
              <a:ahLst/>
              <a:cxnLst/>
              <a:rect l="l" t="t" r="r" b="b"/>
              <a:pathLst>
                <a:path w="1078" h="5678" extrusionOk="0">
                  <a:moveTo>
                    <a:pt x="457" y="1"/>
                  </a:moveTo>
                  <a:cubicBezTo>
                    <a:pt x="449" y="1"/>
                    <a:pt x="444" y="4"/>
                    <a:pt x="444" y="14"/>
                  </a:cubicBezTo>
                  <a:cubicBezTo>
                    <a:pt x="0" y="1882"/>
                    <a:pt x="64" y="3941"/>
                    <a:pt x="982" y="5651"/>
                  </a:cubicBezTo>
                  <a:cubicBezTo>
                    <a:pt x="992" y="5670"/>
                    <a:pt x="1005" y="5678"/>
                    <a:pt x="1018" y="5678"/>
                  </a:cubicBezTo>
                  <a:cubicBezTo>
                    <a:pt x="1047" y="5678"/>
                    <a:pt x="1077" y="5641"/>
                    <a:pt x="1077" y="5619"/>
                  </a:cubicBezTo>
                  <a:cubicBezTo>
                    <a:pt x="349" y="3814"/>
                    <a:pt x="32" y="1977"/>
                    <a:pt x="507" y="45"/>
                  </a:cubicBezTo>
                  <a:cubicBezTo>
                    <a:pt x="507" y="23"/>
                    <a:pt x="476" y="1"/>
                    <a:pt x="45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632509" y="1491203"/>
              <a:ext cx="158561" cy="298661"/>
            </a:xfrm>
            <a:custGeom>
              <a:avLst/>
              <a:gdLst/>
              <a:ahLst/>
              <a:cxnLst/>
              <a:rect l="l" t="t" r="r" b="b"/>
              <a:pathLst>
                <a:path w="5385" h="10143" extrusionOk="0">
                  <a:moveTo>
                    <a:pt x="40" y="1"/>
                  </a:moveTo>
                  <a:cubicBezTo>
                    <a:pt x="22" y="1"/>
                    <a:pt x="1" y="19"/>
                    <a:pt x="1" y="37"/>
                  </a:cubicBezTo>
                  <a:cubicBezTo>
                    <a:pt x="951" y="3838"/>
                    <a:pt x="4561" y="6181"/>
                    <a:pt x="5226" y="10108"/>
                  </a:cubicBezTo>
                  <a:cubicBezTo>
                    <a:pt x="5238" y="10132"/>
                    <a:pt x="5264" y="10143"/>
                    <a:pt x="5291" y="10143"/>
                  </a:cubicBezTo>
                  <a:cubicBezTo>
                    <a:pt x="5336" y="10143"/>
                    <a:pt x="5384" y="10116"/>
                    <a:pt x="5384" y="10076"/>
                  </a:cubicBezTo>
                  <a:cubicBezTo>
                    <a:pt x="4878" y="6118"/>
                    <a:pt x="1077" y="3774"/>
                    <a:pt x="64" y="37"/>
                  </a:cubicBezTo>
                  <a:cubicBezTo>
                    <a:pt x="64" y="11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517825" y="1471417"/>
              <a:ext cx="29857" cy="100908"/>
            </a:xfrm>
            <a:custGeom>
              <a:avLst/>
              <a:gdLst/>
              <a:ahLst/>
              <a:cxnLst/>
              <a:rect l="l" t="t" r="r" b="b"/>
              <a:pathLst>
                <a:path w="1014" h="3427" extrusionOk="0">
                  <a:moveTo>
                    <a:pt x="949" y="0"/>
                  </a:moveTo>
                  <a:cubicBezTo>
                    <a:pt x="938" y="0"/>
                    <a:pt x="927" y="4"/>
                    <a:pt x="919" y="13"/>
                  </a:cubicBezTo>
                  <a:cubicBezTo>
                    <a:pt x="317" y="1026"/>
                    <a:pt x="0" y="2198"/>
                    <a:pt x="0" y="3338"/>
                  </a:cubicBezTo>
                  <a:cubicBezTo>
                    <a:pt x="0" y="3393"/>
                    <a:pt x="43" y="3427"/>
                    <a:pt x="79" y="3427"/>
                  </a:cubicBezTo>
                  <a:cubicBezTo>
                    <a:pt x="105" y="3427"/>
                    <a:pt x="127" y="3409"/>
                    <a:pt x="127" y="3370"/>
                  </a:cubicBezTo>
                  <a:cubicBezTo>
                    <a:pt x="190" y="2198"/>
                    <a:pt x="475" y="1121"/>
                    <a:pt x="1014" y="76"/>
                  </a:cubicBezTo>
                  <a:cubicBezTo>
                    <a:pt x="1014" y="30"/>
                    <a:pt x="980" y="0"/>
                    <a:pt x="94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037839" y="1855821"/>
              <a:ext cx="48349" cy="70609"/>
            </a:xfrm>
            <a:custGeom>
              <a:avLst/>
              <a:gdLst/>
              <a:ahLst/>
              <a:cxnLst/>
              <a:rect l="l" t="t" r="r" b="b"/>
              <a:pathLst>
                <a:path w="1642" h="2398" extrusionOk="0">
                  <a:moveTo>
                    <a:pt x="51" y="0"/>
                  </a:moveTo>
                  <a:cubicBezTo>
                    <a:pt x="32" y="0"/>
                    <a:pt x="1" y="23"/>
                    <a:pt x="1" y="45"/>
                  </a:cubicBezTo>
                  <a:cubicBezTo>
                    <a:pt x="412" y="900"/>
                    <a:pt x="951" y="1660"/>
                    <a:pt x="1552" y="2389"/>
                  </a:cubicBezTo>
                  <a:cubicBezTo>
                    <a:pt x="1558" y="2395"/>
                    <a:pt x="1566" y="2397"/>
                    <a:pt x="1573" y="2397"/>
                  </a:cubicBezTo>
                  <a:cubicBezTo>
                    <a:pt x="1605" y="2397"/>
                    <a:pt x="1641" y="2351"/>
                    <a:pt x="1616" y="2325"/>
                  </a:cubicBezTo>
                  <a:cubicBezTo>
                    <a:pt x="1046" y="1597"/>
                    <a:pt x="539" y="837"/>
                    <a:pt x="64" y="14"/>
                  </a:cubicBezTo>
                  <a:cubicBezTo>
                    <a:pt x="64" y="4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821156" y="1595405"/>
              <a:ext cx="98405" cy="95785"/>
            </a:xfrm>
            <a:custGeom>
              <a:avLst/>
              <a:gdLst/>
              <a:ahLst/>
              <a:cxnLst/>
              <a:rect l="l" t="t" r="r" b="b"/>
              <a:pathLst>
                <a:path w="3342" h="3253" extrusionOk="0">
                  <a:moveTo>
                    <a:pt x="28" y="1"/>
                  </a:moveTo>
                  <a:cubicBezTo>
                    <a:pt x="9" y="1"/>
                    <a:pt x="0" y="23"/>
                    <a:pt x="22" y="45"/>
                  </a:cubicBezTo>
                  <a:cubicBezTo>
                    <a:pt x="1036" y="1185"/>
                    <a:pt x="2144" y="2230"/>
                    <a:pt x="3253" y="3244"/>
                  </a:cubicBezTo>
                  <a:cubicBezTo>
                    <a:pt x="3259" y="3250"/>
                    <a:pt x="3266" y="3253"/>
                    <a:pt x="3273" y="3253"/>
                  </a:cubicBezTo>
                  <a:cubicBezTo>
                    <a:pt x="3305" y="3253"/>
                    <a:pt x="3342" y="3206"/>
                    <a:pt x="3316" y="3181"/>
                  </a:cubicBezTo>
                  <a:cubicBezTo>
                    <a:pt x="2208" y="2167"/>
                    <a:pt x="1099" y="1090"/>
                    <a:pt x="54" y="14"/>
                  </a:cubicBezTo>
                  <a:cubicBezTo>
                    <a:pt x="45" y="4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-19291" y="-10260"/>
              <a:ext cx="1451933" cy="2154667"/>
            </a:xfrm>
            <a:custGeom>
              <a:avLst/>
              <a:gdLst/>
              <a:ahLst/>
              <a:cxnLst/>
              <a:rect l="l" t="t" r="r" b="b"/>
              <a:pathLst>
                <a:path w="49310" h="73176" extrusionOk="0">
                  <a:moveTo>
                    <a:pt x="36642" y="15214"/>
                  </a:moveTo>
                  <a:cubicBezTo>
                    <a:pt x="38099" y="15277"/>
                    <a:pt x="39397" y="15657"/>
                    <a:pt x="40601" y="16544"/>
                  </a:cubicBezTo>
                  <a:cubicBezTo>
                    <a:pt x="41551" y="17241"/>
                    <a:pt x="41994" y="18127"/>
                    <a:pt x="42564" y="19046"/>
                  </a:cubicBezTo>
                  <a:cubicBezTo>
                    <a:pt x="42032" y="18926"/>
                    <a:pt x="41500" y="18871"/>
                    <a:pt x="40968" y="18871"/>
                  </a:cubicBezTo>
                  <a:cubicBezTo>
                    <a:pt x="40518" y="18871"/>
                    <a:pt x="40069" y="18910"/>
                    <a:pt x="39619" y="18982"/>
                  </a:cubicBezTo>
                  <a:cubicBezTo>
                    <a:pt x="38986" y="19109"/>
                    <a:pt x="38415" y="19363"/>
                    <a:pt x="37782" y="19489"/>
                  </a:cubicBezTo>
                  <a:cubicBezTo>
                    <a:pt x="37546" y="19538"/>
                    <a:pt x="37292" y="19562"/>
                    <a:pt x="37031" y="19562"/>
                  </a:cubicBezTo>
                  <a:cubicBezTo>
                    <a:pt x="35757" y="19562"/>
                    <a:pt x="34324" y="18972"/>
                    <a:pt x="33982" y="17684"/>
                  </a:cubicBezTo>
                  <a:cubicBezTo>
                    <a:pt x="33982" y="17684"/>
                    <a:pt x="33982" y="17652"/>
                    <a:pt x="33950" y="17621"/>
                  </a:cubicBezTo>
                  <a:cubicBezTo>
                    <a:pt x="34742" y="16829"/>
                    <a:pt x="35660" y="15974"/>
                    <a:pt x="36642" y="15214"/>
                  </a:cubicBezTo>
                  <a:close/>
                  <a:moveTo>
                    <a:pt x="41920" y="13008"/>
                  </a:moveTo>
                  <a:cubicBezTo>
                    <a:pt x="42599" y="13008"/>
                    <a:pt x="43290" y="13131"/>
                    <a:pt x="43989" y="13409"/>
                  </a:cubicBezTo>
                  <a:cubicBezTo>
                    <a:pt x="47600" y="14771"/>
                    <a:pt x="48708" y="18697"/>
                    <a:pt x="48486" y="22244"/>
                  </a:cubicBezTo>
                  <a:cubicBezTo>
                    <a:pt x="47980" y="21579"/>
                    <a:pt x="47346" y="21136"/>
                    <a:pt x="46491" y="20914"/>
                  </a:cubicBezTo>
                  <a:cubicBezTo>
                    <a:pt x="45984" y="20788"/>
                    <a:pt x="45478" y="20883"/>
                    <a:pt x="45003" y="20788"/>
                  </a:cubicBezTo>
                  <a:cubicBezTo>
                    <a:pt x="43419" y="20439"/>
                    <a:pt x="43103" y="18951"/>
                    <a:pt x="42374" y="17874"/>
                  </a:cubicBezTo>
                  <a:cubicBezTo>
                    <a:pt x="41139" y="16101"/>
                    <a:pt x="39176" y="15056"/>
                    <a:pt x="37085" y="14866"/>
                  </a:cubicBezTo>
                  <a:cubicBezTo>
                    <a:pt x="38561" y="13798"/>
                    <a:pt x="40200" y="13008"/>
                    <a:pt x="41920" y="13008"/>
                  </a:cubicBezTo>
                  <a:close/>
                  <a:moveTo>
                    <a:pt x="27521" y="22149"/>
                  </a:moveTo>
                  <a:cubicBezTo>
                    <a:pt x="30467" y="23289"/>
                    <a:pt x="33918" y="26805"/>
                    <a:pt x="34520" y="29908"/>
                  </a:cubicBezTo>
                  <a:cubicBezTo>
                    <a:pt x="34964" y="32157"/>
                    <a:pt x="34077" y="34405"/>
                    <a:pt x="34520" y="36654"/>
                  </a:cubicBezTo>
                  <a:cubicBezTo>
                    <a:pt x="33127" y="34057"/>
                    <a:pt x="30055" y="32568"/>
                    <a:pt x="28756" y="29782"/>
                  </a:cubicBezTo>
                  <a:cubicBezTo>
                    <a:pt x="27648" y="27343"/>
                    <a:pt x="28630" y="24525"/>
                    <a:pt x="27521" y="22149"/>
                  </a:cubicBezTo>
                  <a:close/>
                  <a:moveTo>
                    <a:pt x="27870" y="21896"/>
                  </a:moveTo>
                  <a:lnTo>
                    <a:pt x="27870" y="21896"/>
                  </a:lnTo>
                  <a:cubicBezTo>
                    <a:pt x="31290" y="22181"/>
                    <a:pt x="34869" y="23479"/>
                    <a:pt x="37054" y="26266"/>
                  </a:cubicBezTo>
                  <a:cubicBezTo>
                    <a:pt x="40031" y="30003"/>
                    <a:pt x="36800" y="33582"/>
                    <a:pt x="34805" y="36939"/>
                  </a:cubicBezTo>
                  <a:cubicBezTo>
                    <a:pt x="34299" y="33930"/>
                    <a:pt x="35755" y="30795"/>
                    <a:pt x="34172" y="27976"/>
                  </a:cubicBezTo>
                  <a:cubicBezTo>
                    <a:pt x="32810" y="25506"/>
                    <a:pt x="30530" y="23004"/>
                    <a:pt x="27870" y="21896"/>
                  </a:cubicBezTo>
                  <a:close/>
                  <a:moveTo>
                    <a:pt x="22587" y="39555"/>
                  </a:moveTo>
                  <a:lnTo>
                    <a:pt x="22587" y="39555"/>
                  </a:lnTo>
                  <a:cubicBezTo>
                    <a:pt x="21921" y="39851"/>
                    <a:pt x="21371" y="40358"/>
                    <a:pt x="20839" y="40866"/>
                  </a:cubicBezTo>
                  <a:cubicBezTo>
                    <a:pt x="20817" y="40887"/>
                    <a:pt x="20795" y="40909"/>
                    <a:pt x="20773" y="40930"/>
                  </a:cubicBezTo>
                  <a:lnTo>
                    <a:pt x="20773" y="40930"/>
                  </a:lnTo>
                  <a:lnTo>
                    <a:pt x="22587" y="39555"/>
                  </a:lnTo>
                  <a:close/>
                  <a:moveTo>
                    <a:pt x="42876" y="37634"/>
                  </a:moveTo>
                  <a:cubicBezTo>
                    <a:pt x="43489" y="37634"/>
                    <a:pt x="44080" y="37714"/>
                    <a:pt x="44559" y="37920"/>
                  </a:cubicBezTo>
                  <a:cubicBezTo>
                    <a:pt x="43799" y="38554"/>
                    <a:pt x="43103" y="39251"/>
                    <a:pt x="42374" y="39916"/>
                  </a:cubicBezTo>
                  <a:cubicBezTo>
                    <a:pt x="41266" y="40834"/>
                    <a:pt x="40537" y="40802"/>
                    <a:pt x="39302" y="41182"/>
                  </a:cubicBezTo>
                  <a:cubicBezTo>
                    <a:pt x="38922" y="41309"/>
                    <a:pt x="38701" y="41467"/>
                    <a:pt x="38384" y="41752"/>
                  </a:cubicBezTo>
                  <a:cubicBezTo>
                    <a:pt x="37205" y="42739"/>
                    <a:pt x="36406" y="43418"/>
                    <a:pt x="34959" y="43418"/>
                  </a:cubicBezTo>
                  <a:cubicBezTo>
                    <a:pt x="34735" y="43418"/>
                    <a:pt x="34495" y="43402"/>
                    <a:pt x="34235" y="43368"/>
                  </a:cubicBezTo>
                  <a:lnTo>
                    <a:pt x="34203" y="43368"/>
                  </a:lnTo>
                  <a:cubicBezTo>
                    <a:pt x="34267" y="42956"/>
                    <a:pt x="34235" y="42512"/>
                    <a:pt x="34108" y="42101"/>
                  </a:cubicBezTo>
                  <a:cubicBezTo>
                    <a:pt x="33823" y="41214"/>
                    <a:pt x="33127" y="40517"/>
                    <a:pt x="32335" y="40042"/>
                  </a:cubicBezTo>
                  <a:cubicBezTo>
                    <a:pt x="34647" y="38997"/>
                    <a:pt x="37370" y="38966"/>
                    <a:pt x="39746" y="38174"/>
                  </a:cubicBezTo>
                  <a:cubicBezTo>
                    <a:pt x="40452" y="37924"/>
                    <a:pt x="41705" y="37634"/>
                    <a:pt x="42876" y="37634"/>
                  </a:cubicBezTo>
                  <a:close/>
                  <a:moveTo>
                    <a:pt x="32387" y="41507"/>
                  </a:moveTo>
                  <a:cubicBezTo>
                    <a:pt x="32683" y="41507"/>
                    <a:pt x="32964" y="41553"/>
                    <a:pt x="33222" y="41657"/>
                  </a:cubicBezTo>
                  <a:cubicBezTo>
                    <a:pt x="34077" y="42924"/>
                    <a:pt x="34013" y="44508"/>
                    <a:pt x="32082" y="45489"/>
                  </a:cubicBezTo>
                  <a:cubicBezTo>
                    <a:pt x="31455" y="45808"/>
                    <a:pt x="30805" y="45933"/>
                    <a:pt x="30150" y="45933"/>
                  </a:cubicBezTo>
                  <a:cubicBezTo>
                    <a:pt x="28786" y="45933"/>
                    <a:pt x="27401" y="45390"/>
                    <a:pt x="26160" y="44919"/>
                  </a:cubicBezTo>
                  <a:cubicBezTo>
                    <a:pt x="26096" y="44919"/>
                    <a:pt x="26033" y="44919"/>
                    <a:pt x="26001" y="44951"/>
                  </a:cubicBezTo>
                  <a:cubicBezTo>
                    <a:pt x="25970" y="44983"/>
                    <a:pt x="25970" y="44983"/>
                    <a:pt x="25938" y="45014"/>
                  </a:cubicBezTo>
                  <a:lnTo>
                    <a:pt x="25653" y="45014"/>
                  </a:lnTo>
                  <a:cubicBezTo>
                    <a:pt x="26318" y="44571"/>
                    <a:pt x="26951" y="44033"/>
                    <a:pt x="27616" y="43589"/>
                  </a:cubicBezTo>
                  <a:cubicBezTo>
                    <a:pt x="28765" y="42841"/>
                    <a:pt x="30792" y="41507"/>
                    <a:pt x="32387" y="41507"/>
                  </a:cubicBezTo>
                  <a:close/>
                  <a:moveTo>
                    <a:pt x="44813" y="38047"/>
                  </a:moveTo>
                  <a:cubicBezTo>
                    <a:pt x="45541" y="38491"/>
                    <a:pt x="45889" y="39282"/>
                    <a:pt x="45414" y="40676"/>
                  </a:cubicBezTo>
                  <a:cubicBezTo>
                    <a:pt x="44908" y="42196"/>
                    <a:pt x="43229" y="43083"/>
                    <a:pt x="42216" y="44159"/>
                  </a:cubicBezTo>
                  <a:cubicBezTo>
                    <a:pt x="41297" y="45141"/>
                    <a:pt x="40632" y="46344"/>
                    <a:pt x="39651" y="47231"/>
                  </a:cubicBezTo>
                  <a:cubicBezTo>
                    <a:pt x="39334" y="47516"/>
                    <a:pt x="39017" y="47770"/>
                    <a:pt x="38669" y="47960"/>
                  </a:cubicBezTo>
                  <a:cubicBezTo>
                    <a:pt x="38669" y="47928"/>
                    <a:pt x="38637" y="47928"/>
                    <a:pt x="38605" y="47896"/>
                  </a:cubicBezTo>
                  <a:cubicBezTo>
                    <a:pt x="38595" y="47893"/>
                    <a:pt x="38585" y="47891"/>
                    <a:pt x="38575" y="47891"/>
                  </a:cubicBezTo>
                  <a:cubicBezTo>
                    <a:pt x="38492" y="47891"/>
                    <a:pt x="38419" y="48001"/>
                    <a:pt x="38447" y="48086"/>
                  </a:cubicBezTo>
                  <a:cubicBezTo>
                    <a:pt x="37609" y="48481"/>
                    <a:pt x="36713" y="48626"/>
                    <a:pt x="35744" y="48626"/>
                  </a:cubicBezTo>
                  <a:cubicBezTo>
                    <a:pt x="35469" y="48626"/>
                    <a:pt x="35188" y="48614"/>
                    <a:pt x="34900" y="48593"/>
                  </a:cubicBezTo>
                  <a:cubicBezTo>
                    <a:pt x="31828" y="48340"/>
                    <a:pt x="28915" y="47294"/>
                    <a:pt x="26286" y="45711"/>
                  </a:cubicBezTo>
                  <a:cubicBezTo>
                    <a:pt x="26255" y="45584"/>
                    <a:pt x="26223" y="45489"/>
                    <a:pt x="26223" y="45363"/>
                  </a:cubicBezTo>
                  <a:cubicBezTo>
                    <a:pt x="26223" y="45331"/>
                    <a:pt x="26255" y="45299"/>
                    <a:pt x="26255" y="45299"/>
                  </a:cubicBezTo>
                  <a:cubicBezTo>
                    <a:pt x="27492" y="45823"/>
                    <a:pt x="28867" y="46320"/>
                    <a:pt x="30216" y="46320"/>
                  </a:cubicBezTo>
                  <a:cubicBezTo>
                    <a:pt x="30905" y="46320"/>
                    <a:pt x="31587" y="46190"/>
                    <a:pt x="32240" y="45869"/>
                  </a:cubicBezTo>
                  <a:cubicBezTo>
                    <a:pt x="33127" y="45426"/>
                    <a:pt x="33855" y="44634"/>
                    <a:pt x="34140" y="43716"/>
                  </a:cubicBezTo>
                  <a:cubicBezTo>
                    <a:pt x="34140" y="43748"/>
                    <a:pt x="34172" y="43748"/>
                    <a:pt x="34203" y="43748"/>
                  </a:cubicBezTo>
                  <a:cubicBezTo>
                    <a:pt x="34484" y="43788"/>
                    <a:pt x="34755" y="43809"/>
                    <a:pt x="35021" y="43809"/>
                  </a:cubicBezTo>
                  <a:cubicBezTo>
                    <a:pt x="35595" y="43809"/>
                    <a:pt x="36143" y="43711"/>
                    <a:pt x="36705" y="43494"/>
                  </a:cubicBezTo>
                  <a:cubicBezTo>
                    <a:pt x="37877" y="43019"/>
                    <a:pt x="38605" y="41847"/>
                    <a:pt x="39841" y="41467"/>
                  </a:cubicBezTo>
                  <a:cubicBezTo>
                    <a:pt x="40601" y="41246"/>
                    <a:pt x="41076" y="41372"/>
                    <a:pt x="41804" y="40866"/>
                  </a:cubicBezTo>
                  <a:cubicBezTo>
                    <a:pt x="42881" y="40137"/>
                    <a:pt x="43894" y="38997"/>
                    <a:pt x="44813" y="38047"/>
                  </a:cubicBezTo>
                  <a:close/>
                  <a:moveTo>
                    <a:pt x="5891" y="266"/>
                  </a:moveTo>
                  <a:cubicBezTo>
                    <a:pt x="8488" y="2800"/>
                    <a:pt x="11053" y="5365"/>
                    <a:pt x="13144" y="8310"/>
                  </a:cubicBezTo>
                  <a:cubicBezTo>
                    <a:pt x="15614" y="11794"/>
                    <a:pt x="16944" y="15467"/>
                    <a:pt x="17862" y="19616"/>
                  </a:cubicBezTo>
                  <a:cubicBezTo>
                    <a:pt x="18749" y="23416"/>
                    <a:pt x="19572" y="27216"/>
                    <a:pt x="20459" y="30985"/>
                  </a:cubicBezTo>
                  <a:cubicBezTo>
                    <a:pt x="21029" y="33519"/>
                    <a:pt x="21188" y="37287"/>
                    <a:pt x="23531" y="38839"/>
                  </a:cubicBezTo>
                  <a:lnTo>
                    <a:pt x="22587" y="39555"/>
                  </a:lnTo>
                  <a:lnTo>
                    <a:pt x="22587" y="39555"/>
                  </a:lnTo>
                  <a:cubicBezTo>
                    <a:pt x="22795" y="39462"/>
                    <a:pt x="23013" y="39391"/>
                    <a:pt x="23246" y="39346"/>
                  </a:cubicBezTo>
                  <a:cubicBezTo>
                    <a:pt x="23460" y="39303"/>
                    <a:pt x="23680" y="39286"/>
                    <a:pt x="23902" y="39286"/>
                  </a:cubicBezTo>
                  <a:cubicBezTo>
                    <a:pt x="24663" y="39286"/>
                    <a:pt x="25456" y="39487"/>
                    <a:pt x="26191" y="39536"/>
                  </a:cubicBezTo>
                  <a:cubicBezTo>
                    <a:pt x="27711" y="39662"/>
                    <a:pt x="29231" y="39472"/>
                    <a:pt x="30720" y="39852"/>
                  </a:cubicBezTo>
                  <a:cubicBezTo>
                    <a:pt x="31638" y="40106"/>
                    <a:pt x="32462" y="40644"/>
                    <a:pt x="33000" y="41341"/>
                  </a:cubicBezTo>
                  <a:cubicBezTo>
                    <a:pt x="32773" y="41263"/>
                    <a:pt x="32542" y="41229"/>
                    <a:pt x="32311" y="41229"/>
                  </a:cubicBezTo>
                  <a:cubicBezTo>
                    <a:pt x="31510" y="41229"/>
                    <a:pt x="30697" y="41630"/>
                    <a:pt x="29960" y="41974"/>
                  </a:cubicBezTo>
                  <a:cubicBezTo>
                    <a:pt x="27996" y="42829"/>
                    <a:pt x="26476" y="44254"/>
                    <a:pt x="24608" y="45236"/>
                  </a:cubicBezTo>
                  <a:cubicBezTo>
                    <a:pt x="24291" y="45363"/>
                    <a:pt x="23943" y="45553"/>
                    <a:pt x="23594" y="45774"/>
                  </a:cubicBezTo>
                  <a:cubicBezTo>
                    <a:pt x="22106" y="46724"/>
                    <a:pt x="20681" y="47738"/>
                    <a:pt x="19097" y="48530"/>
                  </a:cubicBezTo>
                  <a:cubicBezTo>
                    <a:pt x="18696" y="48730"/>
                    <a:pt x="17487" y="49413"/>
                    <a:pt x="16618" y="49413"/>
                  </a:cubicBezTo>
                  <a:cubicBezTo>
                    <a:pt x="15977" y="49413"/>
                    <a:pt x="15521" y="49042"/>
                    <a:pt x="15709" y="47833"/>
                  </a:cubicBezTo>
                  <a:cubicBezTo>
                    <a:pt x="15804" y="47009"/>
                    <a:pt x="16722" y="45996"/>
                    <a:pt x="17166" y="45331"/>
                  </a:cubicBezTo>
                  <a:cubicBezTo>
                    <a:pt x="18225" y="43773"/>
                    <a:pt x="19437" y="42246"/>
                    <a:pt x="20773" y="40930"/>
                  </a:cubicBezTo>
                  <a:lnTo>
                    <a:pt x="20773" y="40930"/>
                  </a:lnTo>
                  <a:lnTo>
                    <a:pt x="18812" y="42417"/>
                  </a:lnTo>
                  <a:cubicBezTo>
                    <a:pt x="18591" y="40517"/>
                    <a:pt x="19287" y="38776"/>
                    <a:pt x="19604" y="36939"/>
                  </a:cubicBezTo>
                  <a:cubicBezTo>
                    <a:pt x="19889" y="35165"/>
                    <a:pt x="19699" y="33360"/>
                    <a:pt x="19477" y="31587"/>
                  </a:cubicBezTo>
                  <a:cubicBezTo>
                    <a:pt x="18907" y="27375"/>
                    <a:pt x="18432" y="23036"/>
                    <a:pt x="17261" y="18919"/>
                  </a:cubicBezTo>
                  <a:cubicBezTo>
                    <a:pt x="15234" y="11825"/>
                    <a:pt x="11053" y="5428"/>
                    <a:pt x="5385" y="710"/>
                  </a:cubicBezTo>
                  <a:cubicBezTo>
                    <a:pt x="5511" y="488"/>
                    <a:pt x="5670" y="361"/>
                    <a:pt x="5891" y="266"/>
                  </a:cubicBezTo>
                  <a:close/>
                  <a:moveTo>
                    <a:pt x="11123" y="42203"/>
                  </a:moveTo>
                  <a:cubicBezTo>
                    <a:pt x="13300" y="42203"/>
                    <a:pt x="15541" y="42919"/>
                    <a:pt x="17609" y="43589"/>
                  </a:cubicBezTo>
                  <a:cubicBezTo>
                    <a:pt x="17340" y="43576"/>
                    <a:pt x="17070" y="43568"/>
                    <a:pt x="16799" y="43568"/>
                  </a:cubicBezTo>
                  <a:cubicBezTo>
                    <a:pt x="15765" y="43568"/>
                    <a:pt x="14731" y="43681"/>
                    <a:pt x="13777" y="44033"/>
                  </a:cubicBezTo>
                  <a:cubicBezTo>
                    <a:pt x="12384" y="44508"/>
                    <a:pt x="11528" y="45553"/>
                    <a:pt x="10388" y="46439"/>
                  </a:cubicBezTo>
                  <a:cubicBezTo>
                    <a:pt x="8742" y="47770"/>
                    <a:pt x="7063" y="47516"/>
                    <a:pt x="5163" y="48118"/>
                  </a:cubicBezTo>
                  <a:cubicBezTo>
                    <a:pt x="3931" y="48520"/>
                    <a:pt x="2676" y="50168"/>
                    <a:pt x="1341" y="50168"/>
                  </a:cubicBezTo>
                  <a:cubicBezTo>
                    <a:pt x="1097" y="50168"/>
                    <a:pt x="851" y="50113"/>
                    <a:pt x="603" y="49986"/>
                  </a:cubicBezTo>
                  <a:cubicBezTo>
                    <a:pt x="1711" y="49290"/>
                    <a:pt x="2661" y="48466"/>
                    <a:pt x="3453" y="47421"/>
                  </a:cubicBezTo>
                  <a:cubicBezTo>
                    <a:pt x="4625" y="45996"/>
                    <a:pt x="5385" y="44349"/>
                    <a:pt x="7000" y="43336"/>
                  </a:cubicBezTo>
                  <a:cubicBezTo>
                    <a:pt x="8302" y="42509"/>
                    <a:pt x="9699" y="42203"/>
                    <a:pt x="11123" y="42203"/>
                  </a:cubicBezTo>
                  <a:close/>
                  <a:moveTo>
                    <a:pt x="25736" y="45418"/>
                  </a:moveTo>
                  <a:cubicBezTo>
                    <a:pt x="25803" y="45418"/>
                    <a:pt x="25870" y="45421"/>
                    <a:pt x="25938" y="45426"/>
                  </a:cubicBezTo>
                  <a:cubicBezTo>
                    <a:pt x="25938" y="45521"/>
                    <a:pt x="25970" y="45648"/>
                    <a:pt x="25970" y="45743"/>
                  </a:cubicBezTo>
                  <a:cubicBezTo>
                    <a:pt x="25875" y="45838"/>
                    <a:pt x="25875" y="45964"/>
                    <a:pt x="25970" y="46028"/>
                  </a:cubicBezTo>
                  <a:cubicBezTo>
                    <a:pt x="26096" y="47358"/>
                    <a:pt x="26318" y="48815"/>
                    <a:pt x="25811" y="49955"/>
                  </a:cubicBezTo>
                  <a:cubicBezTo>
                    <a:pt x="25621" y="50398"/>
                    <a:pt x="25399" y="50683"/>
                    <a:pt x="25114" y="50873"/>
                  </a:cubicBezTo>
                  <a:cubicBezTo>
                    <a:pt x="25114" y="50841"/>
                    <a:pt x="25083" y="50841"/>
                    <a:pt x="25083" y="50810"/>
                  </a:cubicBezTo>
                  <a:cubicBezTo>
                    <a:pt x="25074" y="50800"/>
                    <a:pt x="25062" y="50797"/>
                    <a:pt x="25050" y="50797"/>
                  </a:cubicBezTo>
                  <a:cubicBezTo>
                    <a:pt x="25022" y="50797"/>
                    <a:pt x="24997" y="50819"/>
                    <a:pt x="25019" y="50841"/>
                  </a:cubicBezTo>
                  <a:cubicBezTo>
                    <a:pt x="25019" y="50873"/>
                    <a:pt x="25051" y="50905"/>
                    <a:pt x="25051" y="50905"/>
                  </a:cubicBezTo>
                  <a:cubicBezTo>
                    <a:pt x="24852" y="51027"/>
                    <a:pt x="24639" y="51081"/>
                    <a:pt x="24417" y="51081"/>
                  </a:cubicBezTo>
                  <a:cubicBezTo>
                    <a:pt x="23086" y="51081"/>
                    <a:pt x="21445" y="49127"/>
                    <a:pt x="20712" y="48150"/>
                  </a:cubicBezTo>
                  <a:cubicBezTo>
                    <a:pt x="21029" y="47960"/>
                    <a:pt x="21346" y="47770"/>
                    <a:pt x="21663" y="47548"/>
                  </a:cubicBezTo>
                  <a:cubicBezTo>
                    <a:pt x="22907" y="46789"/>
                    <a:pt x="24182" y="45418"/>
                    <a:pt x="25736" y="45418"/>
                  </a:cubicBezTo>
                  <a:close/>
                  <a:moveTo>
                    <a:pt x="17641" y="43843"/>
                  </a:moveTo>
                  <a:cubicBezTo>
                    <a:pt x="16532" y="45173"/>
                    <a:pt x="14949" y="47104"/>
                    <a:pt x="15139" y="48625"/>
                  </a:cubicBezTo>
                  <a:cubicBezTo>
                    <a:pt x="15251" y="49523"/>
                    <a:pt x="15889" y="49848"/>
                    <a:pt x="16601" y="49848"/>
                  </a:cubicBezTo>
                  <a:cubicBezTo>
                    <a:pt x="16893" y="49848"/>
                    <a:pt x="17197" y="49793"/>
                    <a:pt x="17482" y="49701"/>
                  </a:cubicBezTo>
                  <a:lnTo>
                    <a:pt x="17482" y="49701"/>
                  </a:lnTo>
                  <a:cubicBezTo>
                    <a:pt x="15772" y="50968"/>
                    <a:pt x="13999" y="52266"/>
                    <a:pt x="12415" y="53692"/>
                  </a:cubicBezTo>
                  <a:cubicBezTo>
                    <a:pt x="11137" y="53847"/>
                    <a:pt x="9799" y="54073"/>
                    <a:pt x="8489" y="54073"/>
                  </a:cubicBezTo>
                  <a:cubicBezTo>
                    <a:pt x="7657" y="54073"/>
                    <a:pt x="6837" y="53982"/>
                    <a:pt x="6050" y="53723"/>
                  </a:cubicBezTo>
                  <a:cubicBezTo>
                    <a:pt x="4118" y="53058"/>
                    <a:pt x="2091" y="52076"/>
                    <a:pt x="761" y="50493"/>
                  </a:cubicBezTo>
                  <a:lnTo>
                    <a:pt x="761" y="50493"/>
                  </a:lnTo>
                  <a:cubicBezTo>
                    <a:pt x="972" y="50567"/>
                    <a:pt x="1183" y="50602"/>
                    <a:pt x="1396" y="50602"/>
                  </a:cubicBezTo>
                  <a:cubicBezTo>
                    <a:pt x="1820" y="50602"/>
                    <a:pt x="2249" y="50461"/>
                    <a:pt x="2693" y="50208"/>
                  </a:cubicBezTo>
                  <a:cubicBezTo>
                    <a:pt x="3738" y="49638"/>
                    <a:pt x="4245" y="48815"/>
                    <a:pt x="5511" y="48466"/>
                  </a:cubicBezTo>
                  <a:cubicBezTo>
                    <a:pt x="6271" y="48213"/>
                    <a:pt x="7126" y="48213"/>
                    <a:pt x="7918" y="48055"/>
                  </a:cubicBezTo>
                  <a:cubicBezTo>
                    <a:pt x="9470" y="47770"/>
                    <a:pt x="10452" y="46914"/>
                    <a:pt x="11592" y="45869"/>
                  </a:cubicBezTo>
                  <a:cubicBezTo>
                    <a:pt x="13429" y="44223"/>
                    <a:pt x="15360" y="44001"/>
                    <a:pt x="17641" y="43843"/>
                  </a:cubicBezTo>
                  <a:close/>
                  <a:moveTo>
                    <a:pt x="26350" y="46249"/>
                  </a:moveTo>
                  <a:lnTo>
                    <a:pt x="26350" y="46249"/>
                  </a:lnTo>
                  <a:cubicBezTo>
                    <a:pt x="29152" y="47907"/>
                    <a:pt x="32500" y="49077"/>
                    <a:pt x="35793" y="49077"/>
                  </a:cubicBezTo>
                  <a:cubicBezTo>
                    <a:pt x="35960" y="49077"/>
                    <a:pt x="36127" y="49074"/>
                    <a:pt x="36294" y="49068"/>
                  </a:cubicBezTo>
                  <a:cubicBezTo>
                    <a:pt x="37275" y="49036"/>
                    <a:pt x="38099" y="48783"/>
                    <a:pt x="38859" y="48340"/>
                  </a:cubicBezTo>
                  <a:cubicBezTo>
                    <a:pt x="41012" y="49638"/>
                    <a:pt x="42659" y="51601"/>
                    <a:pt x="44939" y="52742"/>
                  </a:cubicBezTo>
                  <a:cubicBezTo>
                    <a:pt x="45256" y="52900"/>
                    <a:pt x="45794" y="53058"/>
                    <a:pt x="46048" y="53248"/>
                  </a:cubicBezTo>
                  <a:cubicBezTo>
                    <a:pt x="47758" y="54610"/>
                    <a:pt x="46491" y="55560"/>
                    <a:pt x="45763" y="56383"/>
                  </a:cubicBezTo>
                  <a:cubicBezTo>
                    <a:pt x="44623" y="57650"/>
                    <a:pt x="43578" y="59044"/>
                    <a:pt x="41931" y="59645"/>
                  </a:cubicBezTo>
                  <a:cubicBezTo>
                    <a:pt x="41246" y="59894"/>
                    <a:pt x="40562" y="60003"/>
                    <a:pt x="39884" y="60003"/>
                  </a:cubicBezTo>
                  <a:cubicBezTo>
                    <a:pt x="37363" y="60003"/>
                    <a:pt x="34933" y="58496"/>
                    <a:pt x="32937" y="57048"/>
                  </a:cubicBezTo>
                  <a:cubicBezTo>
                    <a:pt x="30340" y="55180"/>
                    <a:pt x="28028" y="53027"/>
                    <a:pt x="25875" y="50651"/>
                  </a:cubicBezTo>
                  <a:lnTo>
                    <a:pt x="25843" y="50651"/>
                  </a:lnTo>
                  <a:cubicBezTo>
                    <a:pt x="26666" y="49543"/>
                    <a:pt x="26540" y="47738"/>
                    <a:pt x="26350" y="46249"/>
                  </a:cubicBezTo>
                  <a:close/>
                  <a:moveTo>
                    <a:pt x="20364" y="48371"/>
                  </a:moveTo>
                  <a:cubicBezTo>
                    <a:pt x="21156" y="49416"/>
                    <a:pt x="22739" y="51475"/>
                    <a:pt x="24323" y="51475"/>
                  </a:cubicBezTo>
                  <a:cubicBezTo>
                    <a:pt x="25590" y="54895"/>
                    <a:pt x="29295" y="56985"/>
                    <a:pt x="29390" y="60880"/>
                  </a:cubicBezTo>
                  <a:cubicBezTo>
                    <a:pt x="29421" y="62686"/>
                    <a:pt x="28915" y="64491"/>
                    <a:pt x="28250" y="66169"/>
                  </a:cubicBezTo>
                  <a:cubicBezTo>
                    <a:pt x="27838" y="67214"/>
                    <a:pt x="26698" y="67943"/>
                    <a:pt x="25526" y="67943"/>
                  </a:cubicBezTo>
                  <a:cubicBezTo>
                    <a:pt x="25209" y="67943"/>
                    <a:pt x="24893" y="67689"/>
                    <a:pt x="24576" y="67658"/>
                  </a:cubicBezTo>
                  <a:cubicBezTo>
                    <a:pt x="24259" y="67658"/>
                    <a:pt x="24038" y="67658"/>
                    <a:pt x="23753" y="67816"/>
                  </a:cubicBezTo>
                  <a:cubicBezTo>
                    <a:pt x="23468" y="67974"/>
                    <a:pt x="23404" y="68386"/>
                    <a:pt x="23214" y="68513"/>
                  </a:cubicBezTo>
                  <a:cubicBezTo>
                    <a:pt x="23103" y="68718"/>
                    <a:pt x="22937" y="68821"/>
                    <a:pt x="22712" y="68821"/>
                  </a:cubicBezTo>
                  <a:cubicBezTo>
                    <a:pt x="22486" y="68821"/>
                    <a:pt x="22201" y="68718"/>
                    <a:pt x="21853" y="68513"/>
                  </a:cubicBezTo>
                  <a:cubicBezTo>
                    <a:pt x="21584" y="68626"/>
                    <a:pt x="21342" y="68683"/>
                    <a:pt x="21128" y="68683"/>
                  </a:cubicBezTo>
                  <a:cubicBezTo>
                    <a:pt x="20687" y="68683"/>
                    <a:pt x="20366" y="68443"/>
                    <a:pt x="20174" y="67974"/>
                  </a:cubicBezTo>
                  <a:cubicBezTo>
                    <a:pt x="19857" y="67594"/>
                    <a:pt x="19636" y="67088"/>
                    <a:pt x="19414" y="66613"/>
                  </a:cubicBezTo>
                  <a:cubicBezTo>
                    <a:pt x="18527" y="64681"/>
                    <a:pt x="18052" y="62591"/>
                    <a:pt x="17451" y="60564"/>
                  </a:cubicBezTo>
                  <a:cubicBezTo>
                    <a:pt x="16912" y="58854"/>
                    <a:pt x="16215" y="57080"/>
                    <a:pt x="16469" y="55243"/>
                  </a:cubicBezTo>
                  <a:cubicBezTo>
                    <a:pt x="16754" y="53248"/>
                    <a:pt x="17767" y="51221"/>
                    <a:pt x="18464" y="49321"/>
                  </a:cubicBezTo>
                  <a:cubicBezTo>
                    <a:pt x="19097" y="49068"/>
                    <a:pt x="19731" y="48720"/>
                    <a:pt x="20364" y="48371"/>
                  </a:cubicBezTo>
                  <a:close/>
                  <a:moveTo>
                    <a:pt x="25590" y="50936"/>
                  </a:moveTo>
                  <a:cubicBezTo>
                    <a:pt x="28250" y="53977"/>
                    <a:pt x="31417" y="56858"/>
                    <a:pt x="34900" y="58854"/>
                  </a:cubicBezTo>
                  <a:lnTo>
                    <a:pt x="34932" y="58854"/>
                  </a:lnTo>
                  <a:cubicBezTo>
                    <a:pt x="35217" y="60754"/>
                    <a:pt x="35597" y="62654"/>
                    <a:pt x="35344" y="64586"/>
                  </a:cubicBezTo>
                  <a:cubicBezTo>
                    <a:pt x="35154" y="66296"/>
                    <a:pt x="34489" y="66929"/>
                    <a:pt x="33285" y="67943"/>
                  </a:cubicBezTo>
                  <a:cubicBezTo>
                    <a:pt x="32873" y="68323"/>
                    <a:pt x="32493" y="68608"/>
                    <a:pt x="32240" y="69146"/>
                  </a:cubicBezTo>
                  <a:cubicBezTo>
                    <a:pt x="31702" y="70349"/>
                    <a:pt x="32177" y="70666"/>
                    <a:pt x="30783" y="71331"/>
                  </a:cubicBezTo>
                  <a:cubicBezTo>
                    <a:pt x="30142" y="71626"/>
                    <a:pt x="29576" y="71721"/>
                    <a:pt x="28988" y="71721"/>
                  </a:cubicBezTo>
                  <a:cubicBezTo>
                    <a:pt x="28501" y="71721"/>
                    <a:pt x="28000" y="71656"/>
                    <a:pt x="27426" y="71585"/>
                  </a:cubicBezTo>
                  <a:cubicBezTo>
                    <a:pt x="25526" y="71331"/>
                    <a:pt x="23689" y="70824"/>
                    <a:pt x="22169" y="69684"/>
                  </a:cubicBezTo>
                  <a:cubicBezTo>
                    <a:pt x="22518" y="69653"/>
                    <a:pt x="22898" y="69526"/>
                    <a:pt x="23309" y="69241"/>
                  </a:cubicBezTo>
                  <a:cubicBezTo>
                    <a:pt x="24499" y="68475"/>
                    <a:pt x="24749" y="68263"/>
                    <a:pt x="24949" y="68263"/>
                  </a:cubicBezTo>
                  <a:cubicBezTo>
                    <a:pt x="25138" y="68263"/>
                    <a:pt x="25282" y="68452"/>
                    <a:pt x="26128" y="68544"/>
                  </a:cubicBezTo>
                  <a:cubicBezTo>
                    <a:pt x="26212" y="68553"/>
                    <a:pt x="26293" y="68558"/>
                    <a:pt x="26370" y="68558"/>
                  </a:cubicBezTo>
                  <a:cubicBezTo>
                    <a:pt x="26846" y="68558"/>
                    <a:pt x="27203" y="68387"/>
                    <a:pt x="27585" y="68006"/>
                  </a:cubicBezTo>
                  <a:cubicBezTo>
                    <a:pt x="28788" y="66898"/>
                    <a:pt x="29263" y="64617"/>
                    <a:pt x="29580" y="63097"/>
                  </a:cubicBezTo>
                  <a:cubicBezTo>
                    <a:pt x="29897" y="61292"/>
                    <a:pt x="29833" y="59487"/>
                    <a:pt x="29010" y="57809"/>
                  </a:cubicBezTo>
                  <a:cubicBezTo>
                    <a:pt x="27806" y="55497"/>
                    <a:pt x="25621" y="53913"/>
                    <a:pt x="24576" y="51475"/>
                  </a:cubicBezTo>
                  <a:cubicBezTo>
                    <a:pt x="24798" y="51443"/>
                    <a:pt x="24988" y="51380"/>
                    <a:pt x="25209" y="51253"/>
                  </a:cubicBezTo>
                  <a:cubicBezTo>
                    <a:pt x="25241" y="51221"/>
                    <a:pt x="25241" y="51221"/>
                    <a:pt x="25241" y="51221"/>
                  </a:cubicBezTo>
                  <a:cubicBezTo>
                    <a:pt x="26476" y="53122"/>
                    <a:pt x="27870" y="54927"/>
                    <a:pt x="29358" y="56637"/>
                  </a:cubicBezTo>
                  <a:cubicBezTo>
                    <a:pt x="29373" y="56652"/>
                    <a:pt x="29389" y="56658"/>
                    <a:pt x="29405" y="56658"/>
                  </a:cubicBezTo>
                  <a:cubicBezTo>
                    <a:pt x="29457" y="56658"/>
                    <a:pt x="29502" y="56590"/>
                    <a:pt x="29453" y="56542"/>
                  </a:cubicBezTo>
                  <a:cubicBezTo>
                    <a:pt x="28028" y="54800"/>
                    <a:pt x="26666" y="52995"/>
                    <a:pt x="25336" y="51158"/>
                  </a:cubicBezTo>
                  <a:cubicBezTo>
                    <a:pt x="25431" y="51095"/>
                    <a:pt x="25526" y="51031"/>
                    <a:pt x="25590" y="50936"/>
                  </a:cubicBezTo>
                  <a:close/>
                  <a:moveTo>
                    <a:pt x="17704" y="50208"/>
                  </a:moveTo>
                  <a:cubicBezTo>
                    <a:pt x="17672" y="50240"/>
                    <a:pt x="17641" y="50271"/>
                    <a:pt x="17641" y="50335"/>
                  </a:cubicBezTo>
                  <a:cubicBezTo>
                    <a:pt x="15709" y="52615"/>
                    <a:pt x="13809" y="54927"/>
                    <a:pt x="12732" y="57777"/>
                  </a:cubicBezTo>
                  <a:cubicBezTo>
                    <a:pt x="12712" y="57816"/>
                    <a:pt x="12741" y="57843"/>
                    <a:pt x="12773" y="57843"/>
                  </a:cubicBezTo>
                  <a:cubicBezTo>
                    <a:pt x="12793" y="57843"/>
                    <a:pt x="12815" y="57833"/>
                    <a:pt x="12827" y="57809"/>
                  </a:cubicBezTo>
                  <a:cubicBezTo>
                    <a:pt x="14189" y="55275"/>
                    <a:pt x="15709" y="53058"/>
                    <a:pt x="17451" y="50810"/>
                  </a:cubicBezTo>
                  <a:lnTo>
                    <a:pt x="17451" y="50810"/>
                  </a:lnTo>
                  <a:cubicBezTo>
                    <a:pt x="17197" y="51411"/>
                    <a:pt x="16944" y="52045"/>
                    <a:pt x="16722" y="52678"/>
                  </a:cubicBezTo>
                  <a:cubicBezTo>
                    <a:pt x="16722" y="52623"/>
                    <a:pt x="16690" y="52589"/>
                    <a:pt x="16657" y="52589"/>
                  </a:cubicBezTo>
                  <a:cubicBezTo>
                    <a:pt x="16633" y="52589"/>
                    <a:pt x="16609" y="52607"/>
                    <a:pt x="16595" y="52647"/>
                  </a:cubicBezTo>
                  <a:cubicBezTo>
                    <a:pt x="15740" y="54990"/>
                    <a:pt x="15012" y="57429"/>
                    <a:pt x="14600" y="59930"/>
                  </a:cubicBezTo>
                  <a:cubicBezTo>
                    <a:pt x="14600" y="59962"/>
                    <a:pt x="14624" y="59978"/>
                    <a:pt x="14652" y="59978"/>
                  </a:cubicBezTo>
                  <a:cubicBezTo>
                    <a:pt x="14680" y="59978"/>
                    <a:pt x="14711" y="59962"/>
                    <a:pt x="14727" y="59930"/>
                  </a:cubicBezTo>
                  <a:cubicBezTo>
                    <a:pt x="15202" y="57967"/>
                    <a:pt x="15677" y="56003"/>
                    <a:pt x="16279" y="54072"/>
                  </a:cubicBezTo>
                  <a:lnTo>
                    <a:pt x="16279" y="54072"/>
                  </a:lnTo>
                  <a:cubicBezTo>
                    <a:pt x="16120" y="54642"/>
                    <a:pt x="16025" y="55212"/>
                    <a:pt x="15994" y="55782"/>
                  </a:cubicBezTo>
                  <a:cubicBezTo>
                    <a:pt x="15835" y="58094"/>
                    <a:pt x="16976" y="60500"/>
                    <a:pt x="17609" y="62654"/>
                  </a:cubicBezTo>
                  <a:cubicBezTo>
                    <a:pt x="17989" y="63826"/>
                    <a:pt x="18559" y="66042"/>
                    <a:pt x="19477" y="67689"/>
                  </a:cubicBezTo>
                  <a:cubicBezTo>
                    <a:pt x="18939" y="69146"/>
                    <a:pt x="18591" y="69684"/>
                    <a:pt x="16754" y="70159"/>
                  </a:cubicBezTo>
                  <a:cubicBezTo>
                    <a:pt x="16599" y="70195"/>
                    <a:pt x="16481" y="70199"/>
                    <a:pt x="16371" y="70199"/>
                  </a:cubicBezTo>
                  <a:cubicBezTo>
                    <a:pt x="16334" y="70199"/>
                    <a:pt x="16299" y="70199"/>
                    <a:pt x="16263" y="70199"/>
                  </a:cubicBezTo>
                  <a:cubicBezTo>
                    <a:pt x="16120" y="70199"/>
                    <a:pt x="15978" y="70207"/>
                    <a:pt x="15772" y="70286"/>
                  </a:cubicBezTo>
                  <a:cubicBezTo>
                    <a:pt x="14649" y="70764"/>
                    <a:pt x="14337" y="72433"/>
                    <a:pt x="13149" y="72433"/>
                  </a:cubicBezTo>
                  <a:cubicBezTo>
                    <a:pt x="12763" y="72433"/>
                    <a:pt x="12284" y="72257"/>
                    <a:pt x="11655" y="71806"/>
                  </a:cubicBezTo>
                  <a:cubicBezTo>
                    <a:pt x="9502" y="70286"/>
                    <a:pt x="8203" y="66074"/>
                    <a:pt x="7918" y="63572"/>
                  </a:cubicBezTo>
                  <a:cubicBezTo>
                    <a:pt x="7190" y="57334"/>
                    <a:pt x="13270" y="53470"/>
                    <a:pt x="17704" y="50208"/>
                  </a:cubicBezTo>
                  <a:close/>
                  <a:moveTo>
                    <a:pt x="5910" y="0"/>
                  </a:moveTo>
                  <a:cubicBezTo>
                    <a:pt x="5894" y="0"/>
                    <a:pt x="5877" y="4"/>
                    <a:pt x="5860" y="13"/>
                  </a:cubicBezTo>
                  <a:cubicBezTo>
                    <a:pt x="5543" y="44"/>
                    <a:pt x="5290" y="235"/>
                    <a:pt x="5131" y="520"/>
                  </a:cubicBezTo>
                  <a:cubicBezTo>
                    <a:pt x="5100" y="583"/>
                    <a:pt x="5131" y="646"/>
                    <a:pt x="5163" y="710"/>
                  </a:cubicBezTo>
                  <a:cubicBezTo>
                    <a:pt x="5100" y="773"/>
                    <a:pt x="5100" y="868"/>
                    <a:pt x="5163" y="931"/>
                  </a:cubicBezTo>
                  <a:cubicBezTo>
                    <a:pt x="11212" y="6125"/>
                    <a:pt x="15614" y="13060"/>
                    <a:pt x="17356" y="20883"/>
                  </a:cubicBezTo>
                  <a:cubicBezTo>
                    <a:pt x="18211" y="24620"/>
                    <a:pt x="18686" y="28483"/>
                    <a:pt x="19161" y="32283"/>
                  </a:cubicBezTo>
                  <a:cubicBezTo>
                    <a:pt x="19446" y="34437"/>
                    <a:pt x="19351" y="36400"/>
                    <a:pt x="18876" y="38522"/>
                  </a:cubicBezTo>
                  <a:cubicBezTo>
                    <a:pt x="18559" y="39884"/>
                    <a:pt x="18306" y="41119"/>
                    <a:pt x="18559" y="42481"/>
                  </a:cubicBezTo>
                  <a:cubicBezTo>
                    <a:pt x="18591" y="42544"/>
                    <a:pt x="18622" y="42576"/>
                    <a:pt x="18654" y="42576"/>
                  </a:cubicBezTo>
                  <a:cubicBezTo>
                    <a:pt x="18527" y="42766"/>
                    <a:pt x="18369" y="42924"/>
                    <a:pt x="18242" y="43114"/>
                  </a:cubicBezTo>
                  <a:cubicBezTo>
                    <a:pt x="18179" y="43178"/>
                    <a:pt x="18116" y="43241"/>
                    <a:pt x="18052" y="43336"/>
                  </a:cubicBezTo>
                  <a:cubicBezTo>
                    <a:pt x="18052" y="43336"/>
                    <a:pt x="18052" y="43304"/>
                    <a:pt x="18021" y="43304"/>
                  </a:cubicBezTo>
                  <a:cubicBezTo>
                    <a:pt x="15868" y="42542"/>
                    <a:pt x="13525" y="41795"/>
                    <a:pt x="11194" y="41795"/>
                  </a:cubicBezTo>
                  <a:cubicBezTo>
                    <a:pt x="10232" y="41795"/>
                    <a:pt x="9273" y="41922"/>
                    <a:pt x="8330" y="42227"/>
                  </a:cubicBezTo>
                  <a:cubicBezTo>
                    <a:pt x="6968" y="42702"/>
                    <a:pt x="5860" y="43526"/>
                    <a:pt x="4973" y="44634"/>
                  </a:cubicBezTo>
                  <a:cubicBezTo>
                    <a:pt x="3389" y="46629"/>
                    <a:pt x="2249" y="48561"/>
                    <a:pt x="96" y="49986"/>
                  </a:cubicBezTo>
                  <a:cubicBezTo>
                    <a:pt x="1" y="50018"/>
                    <a:pt x="33" y="50145"/>
                    <a:pt x="96" y="50176"/>
                  </a:cubicBezTo>
                  <a:cubicBezTo>
                    <a:pt x="96" y="50208"/>
                    <a:pt x="96" y="50271"/>
                    <a:pt x="128" y="50303"/>
                  </a:cubicBezTo>
                  <a:cubicBezTo>
                    <a:pt x="1489" y="52235"/>
                    <a:pt x="3738" y="53312"/>
                    <a:pt x="5955" y="54072"/>
                  </a:cubicBezTo>
                  <a:cubicBezTo>
                    <a:pt x="6748" y="54349"/>
                    <a:pt x="7602" y="54456"/>
                    <a:pt x="8470" y="54456"/>
                  </a:cubicBezTo>
                  <a:cubicBezTo>
                    <a:pt x="9682" y="54456"/>
                    <a:pt x="10923" y="54248"/>
                    <a:pt x="12067" y="54008"/>
                  </a:cubicBezTo>
                  <a:lnTo>
                    <a:pt x="12067" y="54008"/>
                  </a:lnTo>
                  <a:cubicBezTo>
                    <a:pt x="8583" y="57239"/>
                    <a:pt x="6208" y="61134"/>
                    <a:pt x="8077" y="66549"/>
                  </a:cubicBezTo>
                  <a:cubicBezTo>
                    <a:pt x="8710" y="68386"/>
                    <a:pt x="9565" y="70159"/>
                    <a:pt x="10832" y="71616"/>
                  </a:cubicBezTo>
                  <a:cubicBezTo>
                    <a:pt x="11399" y="72269"/>
                    <a:pt x="12144" y="73175"/>
                    <a:pt x="13067" y="73175"/>
                  </a:cubicBezTo>
                  <a:cubicBezTo>
                    <a:pt x="13175" y="73175"/>
                    <a:pt x="13285" y="73163"/>
                    <a:pt x="13397" y="73136"/>
                  </a:cubicBezTo>
                  <a:cubicBezTo>
                    <a:pt x="13967" y="72978"/>
                    <a:pt x="14284" y="72503"/>
                    <a:pt x="14664" y="72091"/>
                  </a:cubicBezTo>
                  <a:cubicBezTo>
                    <a:pt x="15139" y="71553"/>
                    <a:pt x="15614" y="70888"/>
                    <a:pt x="16342" y="70603"/>
                  </a:cubicBezTo>
                  <a:cubicBezTo>
                    <a:pt x="16478" y="70554"/>
                    <a:pt x="16619" y="70541"/>
                    <a:pt x="16764" y="70541"/>
                  </a:cubicBezTo>
                  <a:cubicBezTo>
                    <a:pt x="16929" y="70541"/>
                    <a:pt x="17098" y="70558"/>
                    <a:pt x="17267" y="70558"/>
                  </a:cubicBezTo>
                  <a:cubicBezTo>
                    <a:pt x="17435" y="70558"/>
                    <a:pt x="17603" y="70542"/>
                    <a:pt x="17767" y="70476"/>
                  </a:cubicBezTo>
                  <a:cubicBezTo>
                    <a:pt x="18907" y="70064"/>
                    <a:pt x="19287" y="69019"/>
                    <a:pt x="19604" y="67943"/>
                  </a:cubicBezTo>
                  <a:cubicBezTo>
                    <a:pt x="20111" y="68766"/>
                    <a:pt x="20681" y="69368"/>
                    <a:pt x="21378" y="69589"/>
                  </a:cubicBezTo>
                  <a:cubicBezTo>
                    <a:pt x="21409" y="69621"/>
                    <a:pt x="21409" y="69653"/>
                    <a:pt x="21409" y="69653"/>
                  </a:cubicBezTo>
                  <a:cubicBezTo>
                    <a:pt x="23119" y="71173"/>
                    <a:pt x="25178" y="71743"/>
                    <a:pt x="27395" y="72028"/>
                  </a:cubicBezTo>
                  <a:cubicBezTo>
                    <a:pt x="28076" y="72117"/>
                    <a:pt x="28959" y="72296"/>
                    <a:pt x="29792" y="72296"/>
                  </a:cubicBezTo>
                  <a:cubicBezTo>
                    <a:pt x="30741" y="72296"/>
                    <a:pt x="31627" y="72064"/>
                    <a:pt x="32082" y="71204"/>
                  </a:cubicBezTo>
                  <a:cubicBezTo>
                    <a:pt x="32367" y="70698"/>
                    <a:pt x="32272" y="70033"/>
                    <a:pt x="32557" y="69526"/>
                  </a:cubicBezTo>
                  <a:cubicBezTo>
                    <a:pt x="33032" y="68608"/>
                    <a:pt x="33918" y="68196"/>
                    <a:pt x="34584" y="67499"/>
                  </a:cubicBezTo>
                  <a:cubicBezTo>
                    <a:pt x="35154" y="66929"/>
                    <a:pt x="35439" y="66232"/>
                    <a:pt x="35629" y="65472"/>
                  </a:cubicBezTo>
                  <a:cubicBezTo>
                    <a:pt x="36104" y="63446"/>
                    <a:pt x="35819" y="60944"/>
                    <a:pt x="35122" y="58980"/>
                  </a:cubicBezTo>
                  <a:lnTo>
                    <a:pt x="35122" y="58980"/>
                  </a:lnTo>
                  <a:cubicBezTo>
                    <a:pt x="36590" y="59762"/>
                    <a:pt x="38287" y="60360"/>
                    <a:pt x="39951" y="60360"/>
                  </a:cubicBezTo>
                  <a:cubicBezTo>
                    <a:pt x="41052" y="60360"/>
                    <a:pt x="42138" y="60098"/>
                    <a:pt x="43134" y="59455"/>
                  </a:cubicBezTo>
                  <a:cubicBezTo>
                    <a:pt x="44591" y="58537"/>
                    <a:pt x="46333" y="56637"/>
                    <a:pt x="47283" y="55180"/>
                  </a:cubicBezTo>
                  <a:cubicBezTo>
                    <a:pt x="47695" y="54578"/>
                    <a:pt x="47821" y="54198"/>
                    <a:pt x="47283" y="53597"/>
                  </a:cubicBezTo>
                  <a:cubicBezTo>
                    <a:pt x="46269" y="52488"/>
                    <a:pt x="44338" y="52108"/>
                    <a:pt x="43071" y="51221"/>
                  </a:cubicBezTo>
                  <a:cubicBezTo>
                    <a:pt x="41709" y="50240"/>
                    <a:pt x="40569" y="49036"/>
                    <a:pt x="39112" y="48181"/>
                  </a:cubicBezTo>
                  <a:cubicBezTo>
                    <a:pt x="39556" y="47896"/>
                    <a:pt x="39999" y="47516"/>
                    <a:pt x="40379" y="47073"/>
                  </a:cubicBezTo>
                  <a:cubicBezTo>
                    <a:pt x="41202" y="46186"/>
                    <a:pt x="41836" y="45141"/>
                    <a:pt x="42691" y="44254"/>
                  </a:cubicBezTo>
                  <a:cubicBezTo>
                    <a:pt x="43419" y="43526"/>
                    <a:pt x="44306" y="42956"/>
                    <a:pt x="44971" y="42196"/>
                  </a:cubicBezTo>
                  <a:cubicBezTo>
                    <a:pt x="46269" y="40707"/>
                    <a:pt x="46238" y="38839"/>
                    <a:pt x="44971" y="37794"/>
                  </a:cubicBezTo>
                  <a:cubicBezTo>
                    <a:pt x="44939" y="37762"/>
                    <a:pt x="44908" y="37699"/>
                    <a:pt x="44844" y="37699"/>
                  </a:cubicBezTo>
                  <a:cubicBezTo>
                    <a:pt x="44464" y="37445"/>
                    <a:pt x="43989" y="37255"/>
                    <a:pt x="43451" y="37129"/>
                  </a:cubicBezTo>
                  <a:cubicBezTo>
                    <a:pt x="43174" y="37076"/>
                    <a:pt x="42900" y="37053"/>
                    <a:pt x="42630" y="37053"/>
                  </a:cubicBezTo>
                  <a:cubicBezTo>
                    <a:pt x="40954" y="37053"/>
                    <a:pt x="39396" y="37955"/>
                    <a:pt x="37814" y="38364"/>
                  </a:cubicBezTo>
                  <a:cubicBezTo>
                    <a:pt x="35850" y="38902"/>
                    <a:pt x="33855" y="38871"/>
                    <a:pt x="32050" y="39821"/>
                  </a:cubicBezTo>
                  <a:cubicBezTo>
                    <a:pt x="32050" y="39852"/>
                    <a:pt x="32018" y="39852"/>
                    <a:pt x="32018" y="39852"/>
                  </a:cubicBezTo>
                  <a:cubicBezTo>
                    <a:pt x="31638" y="39662"/>
                    <a:pt x="31227" y="39504"/>
                    <a:pt x="30815" y="39409"/>
                  </a:cubicBezTo>
                  <a:cubicBezTo>
                    <a:pt x="29516" y="39061"/>
                    <a:pt x="28155" y="39187"/>
                    <a:pt x="26825" y="39124"/>
                  </a:cubicBezTo>
                  <a:cubicBezTo>
                    <a:pt x="25938" y="39092"/>
                    <a:pt x="24956" y="38839"/>
                    <a:pt x="24038" y="38839"/>
                  </a:cubicBezTo>
                  <a:cubicBezTo>
                    <a:pt x="24006" y="38807"/>
                    <a:pt x="24006" y="38807"/>
                    <a:pt x="23974" y="38776"/>
                  </a:cubicBezTo>
                  <a:cubicBezTo>
                    <a:pt x="21979" y="37509"/>
                    <a:pt x="21758" y="34817"/>
                    <a:pt x="21283" y="32695"/>
                  </a:cubicBezTo>
                  <a:cubicBezTo>
                    <a:pt x="20871" y="30795"/>
                    <a:pt x="20427" y="28895"/>
                    <a:pt x="19984" y="26995"/>
                  </a:cubicBezTo>
                  <a:cubicBezTo>
                    <a:pt x="19161" y="23416"/>
                    <a:pt x="18496" y="19774"/>
                    <a:pt x="17482" y="16259"/>
                  </a:cubicBezTo>
                  <a:cubicBezTo>
                    <a:pt x="17229" y="15404"/>
                    <a:pt x="16944" y="14581"/>
                    <a:pt x="16627" y="13757"/>
                  </a:cubicBezTo>
                  <a:lnTo>
                    <a:pt x="16627" y="13757"/>
                  </a:lnTo>
                  <a:cubicBezTo>
                    <a:pt x="17704" y="15024"/>
                    <a:pt x="19287" y="15879"/>
                    <a:pt x="20364" y="17209"/>
                  </a:cubicBezTo>
                  <a:cubicBezTo>
                    <a:pt x="22106" y="19331"/>
                    <a:pt x="24513" y="20566"/>
                    <a:pt x="26920" y="21864"/>
                  </a:cubicBezTo>
                  <a:cubicBezTo>
                    <a:pt x="28376" y="24303"/>
                    <a:pt x="27205" y="27343"/>
                    <a:pt x="28408" y="29940"/>
                  </a:cubicBezTo>
                  <a:cubicBezTo>
                    <a:pt x="29833" y="32948"/>
                    <a:pt x="32968" y="34500"/>
                    <a:pt x="34615" y="37319"/>
                  </a:cubicBezTo>
                  <a:cubicBezTo>
                    <a:pt x="34584" y="37319"/>
                    <a:pt x="34584" y="37350"/>
                    <a:pt x="34584" y="37382"/>
                  </a:cubicBezTo>
                  <a:cubicBezTo>
                    <a:pt x="34510" y="37504"/>
                    <a:pt x="34607" y="37645"/>
                    <a:pt x="34712" y="37645"/>
                  </a:cubicBezTo>
                  <a:cubicBezTo>
                    <a:pt x="34744" y="37645"/>
                    <a:pt x="34776" y="37633"/>
                    <a:pt x="34805" y="37604"/>
                  </a:cubicBezTo>
                  <a:cubicBezTo>
                    <a:pt x="34817" y="37610"/>
                    <a:pt x="34830" y="37612"/>
                    <a:pt x="34842" y="37612"/>
                  </a:cubicBezTo>
                  <a:cubicBezTo>
                    <a:pt x="34899" y="37612"/>
                    <a:pt x="34958" y="37561"/>
                    <a:pt x="34932" y="37509"/>
                  </a:cubicBezTo>
                  <a:cubicBezTo>
                    <a:pt x="34932" y="37477"/>
                    <a:pt x="34932" y="37477"/>
                    <a:pt x="34932" y="37477"/>
                  </a:cubicBezTo>
                  <a:cubicBezTo>
                    <a:pt x="36990" y="34469"/>
                    <a:pt x="40189" y="30415"/>
                    <a:pt x="37940" y="26741"/>
                  </a:cubicBezTo>
                  <a:cubicBezTo>
                    <a:pt x="35858" y="23403"/>
                    <a:pt x="31465" y="21605"/>
                    <a:pt x="27626" y="21605"/>
                  </a:cubicBezTo>
                  <a:cubicBezTo>
                    <a:pt x="27495" y="21605"/>
                    <a:pt x="27365" y="21607"/>
                    <a:pt x="27236" y="21611"/>
                  </a:cubicBezTo>
                  <a:cubicBezTo>
                    <a:pt x="27173" y="21548"/>
                    <a:pt x="27110" y="21516"/>
                    <a:pt x="27046" y="21516"/>
                  </a:cubicBezTo>
                  <a:cubicBezTo>
                    <a:pt x="25399" y="20503"/>
                    <a:pt x="23499" y="19679"/>
                    <a:pt x="22011" y="18444"/>
                  </a:cubicBezTo>
                  <a:lnTo>
                    <a:pt x="22011" y="18444"/>
                  </a:lnTo>
                  <a:cubicBezTo>
                    <a:pt x="22266" y="18520"/>
                    <a:pt x="22528" y="18552"/>
                    <a:pt x="22794" y="18552"/>
                  </a:cubicBezTo>
                  <a:cubicBezTo>
                    <a:pt x="23755" y="18552"/>
                    <a:pt x="24774" y="18133"/>
                    <a:pt x="25716" y="17811"/>
                  </a:cubicBezTo>
                  <a:cubicBezTo>
                    <a:pt x="26310" y="17597"/>
                    <a:pt x="26897" y="17520"/>
                    <a:pt x="27479" y="17520"/>
                  </a:cubicBezTo>
                  <a:cubicBezTo>
                    <a:pt x="28966" y="17520"/>
                    <a:pt x="30419" y="18023"/>
                    <a:pt x="31877" y="18023"/>
                  </a:cubicBezTo>
                  <a:cubicBezTo>
                    <a:pt x="32461" y="18023"/>
                    <a:pt x="33046" y="17942"/>
                    <a:pt x="33633" y="17716"/>
                  </a:cubicBezTo>
                  <a:lnTo>
                    <a:pt x="33633" y="17747"/>
                  </a:lnTo>
                  <a:cubicBezTo>
                    <a:pt x="33982" y="19268"/>
                    <a:pt x="35502" y="19869"/>
                    <a:pt x="36927" y="19964"/>
                  </a:cubicBezTo>
                  <a:cubicBezTo>
                    <a:pt x="36961" y="19965"/>
                    <a:pt x="36994" y="19966"/>
                    <a:pt x="37028" y="19966"/>
                  </a:cubicBezTo>
                  <a:cubicBezTo>
                    <a:pt x="37901" y="19966"/>
                    <a:pt x="38637" y="19577"/>
                    <a:pt x="39461" y="19394"/>
                  </a:cubicBezTo>
                  <a:cubicBezTo>
                    <a:pt x="40015" y="19268"/>
                    <a:pt x="40561" y="19220"/>
                    <a:pt x="41103" y="19220"/>
                  </a:cubicBezTo>
                  <a:cubicBezTo>
                    <a:pt x="41646" y="19220"/>
                    <a:pt x="42184" y="19268"/>
                    <a:pt x="42722" y="19331"/>
                  </a:cubicBezTo>
                  <a:cubicBezTo>
                    <a:pt x="42881" y="19553"/>
                    <a:pt x="43007" y="19774"/>
                    <a:pt x="43198" y="19996"/>
                  </a:cubicBezTo>
                  <a:cubicBezTo>
                    <a:pt x="43546" y="20503"/>
                    <a:pt x="43926" y="20883"/>
                    <a:pt x="44528" y="21073"/>
                  </a:cubicBezTo>
                  <a:cubicBezTo>
                    <a:pt x="44718" y="21136"/>
                    <a:pt x="44900" y="21144"/>
                    <a:pt x="45082" y="21144"/>
                  </a:cubicBezTo>
                  <a:cubicBezTo>
                    <a:pt x="45143" y="21144"/>
                    <a:pt x="45203" y="21143"/>
                    <a:pt x="45264" y="21143"/>
                  </a:cubicBezTo>
                  <a:cubicBezTo>
                    <a:pt x="45386" y="21143"/>
                    <a:pt x="45509" y="21147"/>
                    <a:pt x="45636" y="21168"/>
                  </a:cubicBezTo>
                  <a:cubicBezTo>
                    <a:pt x="46934" y="21358"/>
                    <a:pt x="47695" y="21738"/>
                    <a:pt x="48486" y="22688"/>
                  </a:cubicBezTo>
                  <a:cubicBezTo>
                    <a:pt x="48486" y="22751"/>
                    <a:pt x="48518" y="22783"/>
                    <a:pt x="48550" y="22814"/>
                  </a:cubicBezTo>
                  <a:lnTo>
                    <a:pt x="48581" y="22814"/>
                  </a:lnTo>
                  <a:cubicBezTo>
                    <a:pt x="48609" y="22852"/>
                    <a:pt x="48645" y="22867"/>
                    <a:pt x="48681" y="22867"/>
                  </a:cubicBezTo>
                  <a:cubicBezTo>
                    <a:pt x="48769" y="22867"/>
                    <a:pt x="48857" y="22777"/>
                    <a:pt x="48835" y="22688"/>
                  </a:cubicBezTo>
                  <a:cubicBezTo>
                    <a:pt x="48835" y="22688"/>
                    <a:pt x="48835" y="22688"/>
                    <a:pt x="48835" y="22656"/>
                  </a:cubicBezTo>
                  <a:cubicBezTo>
                    <a:pt x="49310" y="18919"/>
                    <a:pt x="48138" y="14676"/>
                    <a:pt x="44401" y="13060"/>
                  </a:cubicBezTo>
                  <a:cubicBezTo>
                    <a:pt x="43643" y="12736"/>
                    <a:pt x="42851" y="12590"/>
                    <a:pt x="42051" y="12590"/>
                  </a:cubicBezTo>
                  <a:cubicBezTo>
                    <a:pt x="38872" y="12590"/>
                    <a:pt x="35569" y="14888"/>
                    <a:pt x="33823" y="17367"/>
                  </a:cubicBezTo>
                  <a:cubicBezTo>
                    <a:pt x="33777" y="17321"/>
                    <a:pt x="33731" y="17292"/>
                    <a:pt x="33672" y="17292"/>
                  </a:cubicBezTo>
                  <a:cubicBezTo>
                    <a:pt x="33650" y="17292"/>
                    <a:pt x="33627" y="17296"/>
                    <a:pt x="33602" y="17304"/>
                  </a:cubicBezTo>
                  <a:cubicBezTo>
                    <a:pt x="33076" y="17528"/>
                    <a:pt x="32559" y="17611"/>
                    <a:pt x="32047" y="17611"/>
                  </a:cubicBezTo>
                  <a:cubicBezTo>
                    <a:pt x="30614" y="17611"/>
                    <a:pt x="29215" y="16964"/>
                    <a:pt x="27739" y="16964"/>
                  </a:cubicBezTo>
                  <a:cubicBezTo>
                    <a:pt x="27583" y="16964"/>
                    <a:pt x="27426" y="16971"/>
                    <a:pt x="27268" y="16987"/>
                  </a:cubicBezTo>
                  <a:cubicBezTo>
                    <a:pt x="25785" y="17126"/>
                    <a:pt x="24268" y="18232"/>
                    <a:pt x="22804" y="18232"/>
                  </a:cubicBezTo>
                  <a:cubicBezTo>
                    <a:pt x="22267" y="18232"/>
                    <a:pt x="21737" y="18083"/>
                    <a:pt x="21219" y="17684"/>
                  </a:cubicBezTo>
                  <a:cubicBezTo>
                    <a:pt x="21092" y="17526"/>
                    <a:pt x="20934" y="17367"/>
                    <a:pt x="20807" y="17177"/>
                  </a:cubicBezTo>
                  <a:cubicBezTo>
                    <a:pt x="19287" y="15214"/>
                    <a:pt x="16786" y="14232"/>
                    <a:pt x="15740" y="11889"/>
                  </a:cubicBezTo>
                  <a:cubicBezTo>
                    <a:pt x="15740" y="11857"/>
                    <a:pt x="15740" y="11857"/>
                    <a:pt x="15709" y="11857"/>
                  </a:cubicBezTo>
                  <a:cubicBezTo>
                    <a:pt x="13397" y="7360"/>
                    <a:pt x="9818" y="3528"/>
                    <a:pt x="6113" y="108"/>
                  </a:cubicBezTo>
                  <a:cubicBezTo>
                    <a:pt x="6081" y="76"/>
                    <a:pt x="6050" y="76"/>
                    <a:pt x="6018" y="76"/>
                  </a:cubicBezTo>
                  <a:cubicBezTo>
                    <a:pt x="5995" y="30"/>
                    <a:pt x="5955" y="0"/>
                    <a:pt x="59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509144" y="1884087"/>
              <a:ext cx="24263" cy="92899"/>
            </a:xfrm>
            <a:custGeom>
              <a:avLst/>
              <a:gdLst/>
              <a:ahLst/>
              <a:cxnLst/>
              <a:rect l="l" t="t" r="r" b="b"/>
              <a:pathLst>
                <a:path w="824" h="3155" extrusionOk="0">
                  <a:moveTo>
                    <a:pt x="760" y="1"/>
                  </a:moveTo>
                  <a:cubicBezTo>
                    <a:pt x="742" y="1"/>
                    <a:pt x="729" y="11"/>
                    <a:pt x="729" y="35"/>
                  </a:cubicBezTo>
                  <a:cubicBezTo>
                    <a:pt x="317" y="1017"/>
                    <a:pt x="63" y="2030"/>
                    <a:pt x="0" y="3107"/>
                  </a:cubicBezTo>
                  <a:cubicBezTo>
                    <a:pt x="0" y="3139"/>
                    <a:pt x="24" y="3155"/>
                    <a:pt x="48" y="3155"/>
                  </a:cubicBezTo>
                  <a:cubicBezTo>
                    <a:pt x="71" y="3155"/>
                    <a:pt x="95" y="3139"/>
                    <a:pt x="95" y="3107"/>
                  </a:cubicBezTo>
                  <a:cubicBezTo>
                    <a:pt x="222" y="2062"/>
                    <a:pt x="412" y="1049"/>
                    <a:pt x="824" y="67"/>
                  </a:cubicBezTo>
                  <a:cubicBezTo>
                    <a:pt x="824" y="28"/>
                    <a:pt x="787" y="1"/>
                    <a:pt x="76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81871" y="1959228"/>
              <a:ext cx="6566" cy="33538"/>
            </a:xfrm>
            <a:custGeom>
              <a:avLst/>
              <a:gdLst/>
              <a:ahLst/>
              <a:cxnLst/>
              <a:rect l="l" t="t" r="r" b="b"/>
              <a:pathLst>
                <a:path w="223" h="1139" extrusionOk="0">
                  <a:moveTo>
                    <a:pt x="107" y="1"/>
                  </a:moveTo>
                  <a:cubicBezTo>
                    <a:pt x="87" y="1"/>
                    <a:pt x="64" y="17"/>
                    <a:pt x="64" y="48"/>
                  </a:cubicBezTo>
                  <a:cubicBezTo>
                    <a:pt x="0" y="397"/>
                    <a:pt x="32" y="777"/>
                    <a:pt x="159" y="1125"/>
                  </a:cubicBezTo>
                  <a:cubicBezTo>
                    <a:pt x="168" y="1134"/>
                    <a:pt x="177" y="1138"/>
                    <a:pt x="186" y="1138"/>
                  </a:cubicBezTo>
                  <a:cubicBezTo>
                    <a:pt x="206" y="1138"/>
                    <a:pt x="222" y="1116"/>
                    <a:pt x="222" y="1093"/>
                  </a:cubicBezTo>
                  <a:cubicBezTo>
                    <a:pt x="95" y="745"/>
                    <a:pt x="64" y="397"/>
                    <a:pt x="127" y="48"/>
                  </a:cubicBezTo>
                  <a:cubicBezTo>
                    <a:pt x="143" y="17"/>
                    <a:pt x="127" y="1"/>
                    <a:pt x="1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290312" y="1501361"/>
              <a:ext cx="180763" cy="253139"/>
            </a:xfrm>
            <a:custGeom>
              <a:avLst/>
              <a:gdLst/>
              <a:ahLst/>
              <a:cxnLst/>
              <a:rect l="l" t="t" r="r" b="b"/>
              <a:pathLst>
                <a:path w="6139" h="8597" extrusionOk="0">
                  <a:moveTo>
                    <a:pt x="6069" y="1"/>
                  </a:moveTo>
                  <a:cubicBezTo>
                    <a:pt x="6062" y="1"/>
                    <a:pt x="6055" y="3"/>
                    <a:pt x="6049" y="9"/>
                  </a:cubicBezTo>
                  <a:cubicBezTo>
                    <a:pt x="3515" y="2289"/>
                    <a:pt x="728" y="5076"/>
                    <a:pt x="0" y="8560"/>
                  </a:cubicBezTo>
                  <a:cubicBezTo>
                    <a:pt x="0" y="8578"/>
                    <a:pt x="32" y="8596"/>
                    <a:pt x="58" y="8596"/>
                  </a:cubicBezTo>
                  <a:cubicBezTo>
                    <a:pt x="78" y="8596"/>
                    <a:pt x="95" y="8586"/>
                    <a:pt x="95" y="8560"/>
                  </a:cubicBezTo>
                  <a:cubicBezTo>
                    <a:pt x="887" y="5171"/>
                    <a:pt x="3674" y="2384"/>
                    <a:pt x="6112" y="104"/>
                  </a:cubicBezTo>
                  <a:cubicBezTo>
                    <a:pt x="6138" y="52"/>
                    <a:pt x="6101" y="1"/>
                    <a:pt x="606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450374" y="1968326"/>
              <a:ext cx="9364" cy="46818"/>
            </a:xfrm>
            <a:custGeom>
              <a:avLst/>
              <a:gdLst/>
              <a:ahLst/>
              <a:cxnLst/>
              <a:rect l="l" t="t" r="r" b="b"/>
              <a:pathLst>
                <a:path w="318" h="1590" extrusionOk="0">
                  <a:moveTo>
                    <a:pt x="254" y="1"/>
                  </a:moveTo>
                  <a:cubicBezTo>
                    <a:pt x="239" y="1"/>
                    <a:pt x="223" y="9"/>
                    <a:pt x="223" y="24"/>
                  </a:cubicBezTo>
                  <a:cubicBezTo>
                    <a:pt x="254" y="531"/>
                    <a:pt x="159" y="1038"/>
                    <a:pt x="1" y="1545"/>
                  </a:cubicBezTo>
                  <a:cubicBezTo>
                    <a:pt x="1" y="1567"/>
                    <a:pt x="33" y="1589"/>
                    <a:pt x="51" y="1589"/>
                  </a:cubicBezTo>
                  <a:cubicBezTo>
                    <a:pt x="59" y="1589"/>
                    <a:pt x="64" y="1585"/>
                    <a:pt x="64" y="1576"/>
                  </a:cubicBezTo>
                  <a:cubicBezTo>
                    <a:pt x="254" y="1070"/>
                    <a:pt x="318" y="531"/>
                    <a:pt x="286" y="24"/>
                  </a:cubicBezTo>
                  <a:cubicBezTo>
                    <a:pt x="286" y="9"/>
                    <a:pt x="270" y="1"/>
                    <a:pt x="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68044" y="1607124"/>
              <a:ext cx="61864" cy="149168"/>
            </a:xfrm>
            <a:custGeom>
              <a:avLst/>
              <a:gdLst/>
              <a:ahLst/>
              <a:cxnLst/>
              <a:rect l="l" t="t" r="r" b="b"/>
              <a:pathLst>
                <a:path w="2101" h="5066" extrusionOk="0">
                  <a:moveTo>
                    <a:pt x="2050" y="0"/>
                  </a:moveTo>
                  <a:cubicBezTo>
                    <a:pt x="2038" y="0"/>
                    <a:pt x="2025" y="8"/>
                    <a:pt x="2015" y="27"/>
                  </a:cubicBezTo>
                  <a:cubicBezTo>
                    <a:pt x="1129" y="1579"/>
                    <a:pt x="464" y="3258"/>
                    <a:pt x="20" y="4999"/>
                  </a:cubicBezTo>
                  <a:cubicBezTo>
                    <a:pt x="1" y="5039"/>
                    <a:pt x="29" y="5066"/>
                    <a:pt x="62" y="5066"/>
                  </a:cubicBezTo>
                  <a:cubicBezTo>
                    <a:pt x="82" y="5066"/>
                    <a:pt x="103" y="5055"/>
                    <a:pt x="115" y="5031"/>
                  </a:cubicBezTo>
                  <a:cubicBezTo>
                    <a:pt x="622" y="3321"/>
                    <a:pt x="1287" y="1674"/>
                    <a:pt x="2079" y="59"/>
                  </a:cubicBezTo>
                  <a:cubicBezTo>
                    <a:pt x="2101" y="37"/>
                    <a:pt x="2077" y="0"/>
                    <a:pt x="205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244615" y="1580624"/>
              <a:ext cx="121078" cy="200844"/>
            </a:xfrm>
            <a:custGeom>
              <a:avLst/>
              <a:gdLst/>
              <a:ahLst/>
              <a:cxnLst/>
              <a:rect l="l" t="t" r="r" b="b"/>
              <a:pathLst>
                <a:path w="4112" h="6821" extrusionOk="0">
                  <a:moveTo>
                    <a:pt x="4055" y="0"/>
                  </a:moveTo>
                  <a:cubicBezTo>
                    <a:pt x="4045" y="0"/>
                    <a:pt x="4034" y="3"/>
                    <a:pt x="4022" y="9"/>
                  </a:cubicBezTo>
                  <a:cubicBezTo>
                    <a:pt x="1995" y="1782"/>
                    <a:pt x="602" y="4126"/>
                    <a:pt x="0" y="6754"/>
                  </a:cubicBezTo>
                  <a:cubicBezTo>
                    <a:pt x="0" y="6794"/>
                    <a:pt x="24" y="6821"/>
                    <a:pt x="50" y="6821"/>
                  </a:cubicBezTo>
                  <a:cubicBezTo>
                    <a:pt x="66" y="6821"/>
                    <a:pt x="83" y="6810"/>
                    <a:pt x="95" y="6786"/>
                  </a:cubicBezTo>
                  <a:cubicBezTo>
                    <a:pt x="855" y="4189"/>
                    <a:pt x="2154" y="1972"/>
                    <a:pt x="4086" y="72"/>
                  </a:cubicBezTo>
                  <a:cubicBezTo>
                    <a:pt x="4111" y="47"/>
                    <a:pt x="4095" y="0"/>
                    <a:pt x="405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774546" y="610712"/>
              <a:ext cx="5065" cy="5477"/>
            </a:xfrm>
            <a:custGeom>
              <a:avLst/>
              <a:gdLst/>
              <a:ahLst/>
              <a:cxnLst/>
              <a:rect l="l" t="t" r="r" b="b"/>
              <a:pathLst>
                <a:path w="172" h="186" extrusionOk="0">
                  <a:moveTo>
                    <a:pt x="15" y="0"/>
                  </a:moveTo>
                  <a:cubicBezTo>
                    <a:pt x="8" y="0"/>
                    <a:pt x="1" y="14"/>
                    <a:pt x="22" y="14"/>
                  </a:cubicBezTo>
                  <a:cubicBezTo>
                    <a:pt x="22" y="4"/>
                    <a:pt x="18" y="0"/>
                    <a:pt x="15" y="0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54" y="78"/>
                    <a:pt x="85" y="141"/>
                    <a:pt x="149" y="173"/>
                  </a:cubicBezTo>
                  <a:cubicBezTo>
                    <a:pt x="149" y="182"/>
                    <a:pt x="151" y="186"/>
                    <a:pt x="154" y="186"/>
                  </a:cubicBezTo>
                  <a:cubicBezTo>
                    <a:pt x="162" y="186"/>
                    <a:pt x="171" y="163"/>
                    <a:pt x="149" y="141"/>
                  </a:cubicBezTo>
                  <a:cubicBezTo>
                    <a:pt x="117" y="109"/>
                    <a:pt x="85" y="46"/>
                    <a:pt x="22" y="14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253" name="Google Shape;253;p16"/>
          <p:cNvGrpSpPr/>
          <p:nvPr/>
        </p:nvGrpSpPr>
        <p:grpSpPr>
          <a:xfrm rot="-4132724" flipH="1">
            <a:off x="2411193" y="2392031"/>
            <a:ext cx="3321182" cy="3207686"/>
            <a:chOff x="-176875" y="-183950"/>
            <a:chExt cx="2561569" cy="2387106"/>
          </a:xfrm>
        </p:grpSpPr>
        <p:sp>
          <p:nvSpPr>
            <p:cNvPr id="254" name="Google Shape;254;p16"/>
            <p:cNvSpPr/>
            <p:nvPr/>
          </p:nvSpPr>
          <p:spPr>
            <a:xfrm>
              <a:off x="592200" y="-183950"/>
              <a:ext cx="1792494" cy="2387106"/>
            </a:xfrm>
            <a:custGeom>
              <a:avLst/>
              <a:gdLst/>
              <a:ahLst/>
              <a:cxnLst/>
              <a:rect l="l" t="t" r="r" b="b"/>
              <a:pathLst>
                <a:path w="60876" h="81070" extrusionOk="0">
                  <a:moveTo>
                    <a:pt x="583" y="1"/>
                  </a:moveTo>
                  <a:cubicBezTo>
                    <a:pt x="271" y="1"/>
                    <a:pt x="1" y="379"/>
                    <a:pt x="261" y="686"/>
                  </a:cubicBezTo>
                  <a:cubicBezTo>
                    <a:pt x="1781" y="2460"/>
                    <a:pt x="3396" y="4202"/>
                    <a:pt x="5202" y="5722"/>
                  </a:cubicBezTo>
                  <a:cubicBezTo>
                    <a:pt x="6943" y="7527"/>
                    <a:pt x="8622" y="9395"/>
                    <a:pt x="9952" y="11486"/>
                  </a:cubicBezTo>
                  <a:cubicBezTo>
                    <a:pt x="12612" y="15634"/>
                    <a:pt x="12549" y="21683"/>
                    <a:pt x="12580" y="26497"/>
                  </a:cubicBezTo>
                  <a:cubicBezTo>
                    <a:pt x="12675" y="35934"/>
                    <a:pt x="7387" y="44738"/>
                    <a:pt x="8083" y="54175"/>
                  </a:cubicBezTo>
                  <a:cubicBezTo>
                    <a:pt x="8100" y="54290"/>
                    <a:pt x="8201" y="54354"/>
                    <a:pt x="8294" y="54354"/>
                  </a:cubicBezTo>
                  <a:cubicBezTo>
                    <a:pt x="8382" y="54354"/>
                    <a:pt x="8463" y="54298"/>
                    <a:pt x="8463" y="54175"/>
                  </a:cubicBezTo>
                  <a:cubicBezTo>
                    <a:pt x="8653" y="46068"/>
                    <a:pt x="11599" y="38531"/>
                    <a:pt x="12707" y="30614"/>
                  </a:cubicBezTo>
                  <a:cubicBezTo>
                    <a:pt x="12834" y="32830"/>
                    <a:pt x="13372" y="35016"/>
                    <a:pt x="13816" y="37232"/>
                  </a:cubicBezTo>
                  <a:cubicBezTo>
                    <a:pt x="14544" y="41033"/>
                    <a:pt x="14037" y="45245"/>
                    <a:pt x="15684" y="48792"/>
                  </a:cubicBezTo>
                  <a:cubicBezTo>
                    <a:pt x="15652" y="48887"/>
                    <a:pt x="15652" y="49013"/>
                    <a:pt x="15747" y="49077"/>
                  </a:cubicBezTo>
                  <a:cubicBezTo>
                    <a:pt x="14101" y="53795"/>
                    <a:pt x="11155" y="59464"/>
                    <a:pt x="13531" y="64404"/>
                  </a:cubicBezTo>
                  <a:cubicBezTo>
                    <a:pt x="14671" y="66811"/>
                    <a:pt x="16824" y="68521"/>
                    <a:pt x="18091" y="70833"/>
                  </a:cubicBezTo>
                  <a:cubicBezTo>
                    <a:pt x="19769" y="73905"/>
                    <a:pt x="19801" y="77484"/>
                    <a:pt x="18376" y="80650"/>
                  </a:cubicBezTo>
                  <a:cubicBezTo>
                    <a:pt x="18201" y="80767"/>
                    <a:pt x="18267" y="81070"/>
                    <a:pt x="18475" y="81070"/>
                  </a:cubicBezTo>
                  <a:cubicBezTo>
                    <a:pt x="18494" y="81070"/>
                    <a:pt x="18513" y="81067"/>
                    <a:pt x="18534" y="81062"/>
                  </a:cubicBezTo>
                  <a:cubicBezTo>
                    <a:pt x="25723" y="79479"/>
                    <a:pt x="29175" y="70580"/>
                    <a:pt x="28542" y="63929"/>
                  </a:cubicBezTo>
                  <a:cubicBezTo>
                    <a:pt x="27877" y="56804"/>
                    <a:pt x="22778" y="50945"/>
                    <a:pt x="16064" y="48823"/>
                  </a:cubicBezTo>
                  <a:cubicBezTo>
                    <a:pt x="16064" y="48760"/>
                    <a:pt x="16064" y="48728"/>
                    <a:pt x="16064" y="48696"/>
                  </a:cubicBezTo>
                  <a:cubicBezTo>
                    <a:pt x="14639" y="45150"/>
                    <a:pt x="15051" y="41254"/>
                    <a:pt x="14322" y="37549"/>
                  </a:cubicBezTo>
                  <a:cubicBezTo>
                    <a:pt x="13626" y="33844"/>
                    <a:pt x="12580" y="30265"/>
                    <a:pt x="13182" y="26465"/>
                  </a:cubicBezTo>
                  <a:cubicBezTo>
                    <a:pt x="13205" y="26419"/>
                    <a:pt x="13161" y="26389"/>
                    <a:pt x="13110" y="26389"/>
                  </a:cubicBezTo>
                  <a:cubicBezTo>
                    <a:pt x="13092" y="26389"/>
                    <a:pt x="13072" y="26393"/>
                    <a:pt x="13055" y="26402"/>
                  </a:cubicBezTo>
                  <a:cubicBezTo>
                    <a:pt x="13087" y="25452"/>
                    <a:pt x="13087" y="24533"/>
                    <a:pt x="13055" y="23551"/>
                  </a:cubicBezTo>
                  <a:cubicBezTo>
                    <a:pt x="12865" y="20131"/>
                    <a:pt x="12865" y="16394"/>
                    <a:pt x="11599" y="13132"/>
                  </a:cubicBezTo>
                  <a:lnTo>
                    <a:pt x="11599" y="13132"/>
                  </a:lnTo>
                  <a:cubicBezTo>
                    <a:pt x="13784" y="16014"/>
                    <a:pt x="15716" y="19118"/>
                    <a:pt x="18376" y="21620"/>
                  </a:cubicBezTo>
                  <a:cubicBezTo>
                    <a:pt x="19833" y="23045"/>
                    <a:pt x="21448" y="24280"/>
                    <a:pt x="23126" y="25388"/>
                  </a:cubicBezTo>
                  <a:cubicBezTo>
                    <a:pt x="23110" y="25384"/>
                    <a:pt x="23094" y="25382"/>
                    <a:pt x="23077" y="25382"/>
                  </a:cubicBezTo>
                  <a:cubicBezTo>
                    <a:pt x="22962" y="25382"/>
                    <a:pt x="22845" y="25476"/>
                    <a:pt x="22873" y="25642"/>
                  </a:cubicBezTo>
                  <a:cubicBezTo>
                    <a:pt x="23728" y="29125"/>
                    <a:pt x="24836" y="32862"/>
                    <a:pt x="27338" y="35491"/>
                  </a:cubicBezTo>
                  <a:cubicBezTo>
                    <a:pt x="29682" y="37992"/>
                    <a:pt x="31962" y="38341"/>
                    <a:pt x="35129" y="38436"/>
                  </a:cubicBezTo>
                  <a:cubicBezTo>
                    <a:pt x="37156" y="38531"/>
                    <a:pt x="38296" y="39734"/>
                    <a:pt x="40196" y="40146"/>
                  </a:cubicBezTo>
                  <a:cubicBezTo>
                    <a:pt x="41280" y="40395"/>
                    <a:pt x="42434" y="40494"/>
                    <a:pt x="43584" y="40494"/>
                  </a:cubicBezTo>
                  <a:cubicBezTo>
                    <a:pt x="44485" y="40494"/>
                    <a:pt x="45383" y="40433"/>
                    <a:pt x="46245" y="40336"/>
                  </a:cubicBezTo>
                  <a:cubicBezTo>
                    <a:pt x="48303" y="40114"/>
                    <a:pt x="50203" y="39513"/>
                    <a:pt x="52167" y="38942"/>
                  </a:cubicBezTo>
                  <a:cubicBezTo>
                    <a:pt x="53626" y="38503"/>
                    <a:pt x="54961" y="38289"/>
                    <a:pt x="56291" y="38289"/>
                  </a:cubicBezTo>
                  <a:cubicBezTo>
                    <a:pt x="57645" y="38289"/>
                    <a:pt x="58994" y="38511"/>
                    <a:pt x="60464" y="38942"/>
                  </a:cubicBezTo>
                  <a:cubicBezTo>
                    <a:pt x="60484" y="38946"/>
                    <a:pt x="60503" y="38947"/>
                    <a:pt x="60521" y="38947"/>
                  </a:cubicBezTo>
                  <a:cubicBezTo>
                    <a:pt x="60679" y="38947"/>
                    <a:pt x="60781" y="38831"/>
                    <a:pt x="60781" y="38689"/>
                  </a:cubicBezTo>
                  <a:cubicBezTo>
                    <a:pt x="60876" y="38594"/>
                    <a:pt x="60876" y="38436"/>
                    <a:pt x="60717" y="38341"/>
                  </a:cubicBezTo>
                  <a:cubicBezTo>
                    <a:pt x="58817" y="37011"/>
                    <a:pt x="57962" y="34921"/>
                    <a:pt x="56410" y="33242"/>
                  </a:cubicBezTo>
                  <a:cubicBezTo>
                    <a:pt x="55460" y="32197"/>
                    <a:pt x="54289" y="31532"/>
                    <a:pt x="53022" y="30930"/>
                  </a:cubicBezTo>
                  <a:cubicBezTo>
                    <a:pt x="50583" y="29727"/>
                    <a:pt x="48873" y="28808"/>
                    <a:pt x="46878" y="26940"/>
                  </a:cubicBezTo>
                  <a:cubicBezTo>
                    <a:pt x="45516" y="25673"/>
                    <a:pt x="44249" y="24438"/>
                    <a:pt x="42539" y="23646"/>
                  </a:cubicBezTo>
                  <a:cubicBezTo>
                    <a:pt x="41227" y="23005"/>
                    <a:pt x="39796" y="22600"/>
                    <a:pt x="38333" y="22600"/>
                  </a:cubicBezTo>
                  <a:cubicBezTo>
                    <a:pt x="38278" y="22600"/>
                    <a:pt x="38224" y="22600"/>
                    <a:pt x="38169" y="22601"/>
                  </a:cubicBezTo>
                  <a:cubicBezTo>
                    <a:pt x="36516" y="22648"/>
                    <a:pt x="35103" y="23105"/>
                    <a:pt x="33564" y="23105"/>
                  </a:cubicBezTo>
                  <a:cubicBezTo>
                    <a:pt x="33010" y="23105"/>
                    <a:pt x="32439" y="23046"/>
                    <a:pt x="31835" y="22886"/>
                  </a:cubicBezTo>
                  <a:cubicBezTo>
                    <a:pt x="30857" y="22642"/>
                    <a:pt x="30155" y="22397"/>
                    <a:pt x="29382" y="22397"/>
                  </a:cubicBezTo>
                  <a:cubicBezTo>
                    <a:pt x="28953" y="22397"/>
                    <a:pt x="28503" y="22473"/>
                    <a:pt x="27972" y="22665"/>
                  </a:cubicBezTo>
                  <a:cubicBezTo>
                    <a:pt x="26325" y="23266"/>
                    <a:pt x="25058" y="24343"/>
                    <a:pt x="23285" y="24596"/>
                  </a:cubicBezTo>
                  <a:cubicBezTo>
                    <a:pt x="21764" y="23551"/>
                    <a:pt x="20308" y="22380"/>
                    <a:pt x="18978" y="21081"/>
                  </a:cubicBezTo>
                  <a:cubicBezTo>
                    <a:pt x="15811" y="18041"/>
                    <a:pt x="13752" y="14082"/>
                    <a:pt x="10585" y="11074"/>
                  </a:cubicBezTo>
                  <a:cubicBezTo>
                    <a:pt x="9920" y="9997"/>
                    <a:pt x="9160" y="8952"/>
                    <a:pt x="8305" y="7939"/>
                  </a:cubicBezTo>
                  <a:lnTo>
                    <a:pt x="8305" y="7939"/>
                  </a:lnTo>
                  <a:cubicBezTo>
                    <a:pt x="9984" y="8952"/>
                    <a:pt x="11757" y="9680"/>
                    <a:pt x="13721" y="10092"/>
                  </a:cubicBezTo>
                  <a:cubicBezTo>
                    <a:pt x="15177" y="11676"/>
                    <a:pt x="16476" y="12594"/>
                    <a:pt x="18693" y="12784"/>
                  </a:cubicBezTo>
                  <a:cubicBezTo>
                    <a:pt x="19895" y="12900"/>
                    <a:pt x="21537" y="13556"/>
                    <a:pt x="22977" y="13556"/>
                  </a:cubicBezTo>
                  <a:cubicBezTo>
                    <a:pt x="23508" y="13556"/>
                    <a:pt x="24012" y="13466"/>
                    <a:pt x="24456" y="13227"/>
                  </a:cubicBezTo>
                  <a:cubicBezTo>
                    <a:pt x="25058" y="12911"/>
                    <a:pt x="25216" y="12562"/>
                    <a:pt x="25628" y="12056"/>
                  </a:cubicBezTo>
                  <a:cubicBezTo>
                    <a:pt x="26135" y="11391"/>
                    <a:pt x="27243" y="10504"/>
                    <a:pt x="27655" y="9712"/>
                  </a:cubicBezTo>
                  <a:cubicBezTo>
                    <a:pt x="28478" y="8097"/>
                    <a:pt x="27402" y="5912"/>
                    <a:pt x="26768" y="4297"/>
                  </a:cubicBezTo>
                  <a:cubicBezTo>
                    <a:pt x="26768" y="4202"/>
                    <a:pt x="26768" y="4107"/>
                    <a:pt x="26768" y="4012"/>
                  </a:cubicBezTo>
                  <a:cubicBezTo>
                    <a:pt x="26792" y="3844"/>
                    <a:pt x="26671" y="3767"/>
                    <a:pt x="26542" y="3767"/>
                  </a:cubicBezTo>
                  <a:cubicBezTo>
                    <a:pt x="26500" y="3767"/>
                    <a:pt x="26458" y="3775"/>
                    <a:pt x="26420" y="3790"/>
                  </a:cubicBezTo>
                  <a:cubicBezTo>
                    <a:pt x="26325" y="3822"/>
                    <a:pt x="26198" y="3917"/>
                    <a:pt x="26230" y="4043"/>
                  </a:cubicBezTo>
                  <a:cubicBezTo>
                    <a:pt x="26261" y="4107"/>
                    <a:pt x="26293" y="4170"/>
                    <a:pt x="26293" y="4233"/>
                  </a:cubicBezTo>
                  <a:cubicBezTo>
                    <a:pt x="26042" y="8426"/>
                    <a:pt x="21372" y="9813"/>
                    <a:pt x="17128" y="9813"/>
                  </a:cubicBezTo>
                  <a:cubicBezTo>
                    <a:pt x="16019" y="9813"/>
                    <a:pt x="14939" y="9718"/>
                    <a:pt x="13974" y="9554"/>
                  </a:cubicBezTo>
                  <a:cubicBezTo>
                    <a:pt x="13942" y="9522"/>
                    <a:pt x="13879" y="9490"/>
                    <a:pt x="13847" y="9427"/>
                  </a:cubicBezTo>
                  <a:cubicBezTo>
                    <a:pt x="13792" y="9372"/>
                    <a:pt x="13730" y="9346"/>
                    <a:pt x="13670" y="9346"/>
                  </a:cubicBezTo>
                  <a:cubicBezTo>
                    <a:pt x="13594" y="9346"/>
                    <a:pt x="13521" y="9388"/>
                    <a:pt x="13467" y="9459"/>
                  </a:cubicBezTo>
                  <a:cubicBezTo>
                    <a:pt x="12960" y="9364"/>
                    <a:pt x="12517" y="9269"/>
                    <a:pt x="12137" y="9110"/>
                  </a:cubicBezTo>
                  <a:cubicBezTo>
                    <a:pt x="9857" y="8414"/>
                    <a:pt x="7893" y="7084"/>
                    <a:pt x="6120" y="5532"/>
                  </a:cubicBezTo>
                  <a:cubicBezTo>
                    <a:pt x="5170" y="4550"/>
                    <a:pt x="4156" y="3600"/>
                    <a:pt x="3175" y="2682"/>
                  </a:cubicBezTo>
                  <a:cubicBezTo>
                    <a:pt x="2383" y="1827"/>
                    <a:pt x="1623" y="971"/>
                    <a:pt x="895" y="148"/>
                  </a:cubicBezTo>
                  <a:cubicBezTo>
                    <a:pt x="798" y="44"/>
                    <a:pt x="688" y="1"/>
                    <a:pt x="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-176875" y="-52130"/>
              <a:ext cx="1052835" cy="1697858"/>
            </a:xfrm>
            <a:custGeom>
              <a:avLst/>
              <a:gdLst/>
              <a:ahLst/>
              <a:cxnLst/>
              <a:rect l="l" t="t" r="r" b="b"/>
              <a:pathLst>
                <a:path w="35756" h="57662" extrusionOk="0">
                  <a:moveTo>
                    <a:pt x="29169" y="0"/>
                  </a:moveTo>
                  <a:cubicBezTo>
                    <a:pt x="29072" y="0"/>
                    <a:pt x="28977" y="93"/>
                    <a:pt x="29041" y="200"/>
                  </a:cubicBezTo>
                  <a:cubicBezTo>
                    <a:pt x="32018" y="6217"/>
                    <a:pt x="35407" y="12392"/>
                    <a:pt x="34013" y="19296"/>
                  </a:cubicBezTo>
                  <a:cubicBezTo>
                    <a:pt x="33971" y="19296"/>
                    <a:pt x="33915" y="19310"/>
                    <a:pt x="33845" y="19310"/>
                  </a:cubicBezTo>
                  <a:cubicBezTo>
                    <a:pt x="33809" y="19310"/>
                    <a:pt x="33771" y="19307"/>
                    <a:pt x="33728" y="19296"/>
                  </a:cubicBezTo>
                  <a:cubicBezTo>
                    <a:pt x="33538" y="19423"/>
                    <a:pt x="33317" y="19549"/>
                    <a:pt x="33127" y="19676"/>
                  </a:cubicBezTo>
                  <a:cubicBezTo>
                    <a:pt x="32717" y="19817"/>
                    <a:pt x="32317" y="19885"/>
                    <a:pt x="31930" y="19885"/>
                  </a:cubicBezTo>
                  <a:cubicBezTo>
                    <a:pt x="31360" y="19885"/>
                    <a:pt x="30817" y="19737"/>
                    <a:pt x="30308" y="19454"/>
                  </a:cubicBezTo>
                  <a:cubicBezTo>
                    <a:pt x="29865" y="19296"/>
                    <a:pt x="29485" y="19043"/>
                    <a:pt x="29041" y="18853"/>
                  </a:cubicBezTo>
                  <a:cubicBezTo>
                    <a:pt x="27520" y="18217"/>
                    <a:pt x="25964" y="17956"/>
                    <a:pt x="24379" y="17956"/>
                  </a:cubicBezTo>
                  <a:cubicBezTo>
                    <a:pt x="23358" y="17956"/>
                    <a:pt x="22325" y="18065"/>
                    <a:pt x="21282" y="18251"/>
                  </a:cubicBezTo>
                  <a:cubicBezTo>
                    <a:pt x="18147" y="18789"/>
                    <a:pt x="15107" y="19803"/>
                    <a:pt x="11972" y="20309"/>
                  </a:cubicBezTo>
                  <a:cubicBezTo>
                    <a:pt x="11908" y="20341"/>
                    <a:pt x="11813" y="20341"/>
                    <a:pt x="11718" y="20373"/>
                  </a:cubicBezTo>
                  <a:cubicBezTo>
                    <a:pt x="7633" y="20373"/>
                    <a:pt x="3769" y="17174"/>
                    <a:pt x="4751" y="12709"/>
                  </a:cubicBezTo>
                  <a:cubicBezTo>
                    <a:pt x="4973" y="11822"/>
                    <a:pt x="5480" y="11284"/>
                    <a:pt x="4434" y="10999"/>
                  </a:cubicBezTo>
                  <a:cubicBezTo>
                    <a:pt x="4313" y="10963"/>
                    <a:pt x="4187" y="10946"/>
                    <a:pt x="4059" y="10946"/>
                  </a:cubicBezTo>
                  <a:cubicBezTo>
                    <a:pt x="2951" y="10946"/>
                    <a:pt x="1652" y="12193"/>
                    <a:pt x="1141" y="12931"/>
                  </a:cubicBezTo>
                  <a:cubicBezTo>
                    <a:pt x="1" y="14672"/>
                    <a:pt x="96" y="16826"/>
                    <a:pt x="571" y="18726"/>
                  </a:cubicBezTo>
                  <a:cubicBezTo>
                    <a:pt x="571" y="18821"/>
                    <a:pt x="634" y="18853"/>
                    <a:pt x="698" y="18853"/>
                  </a:cubicBezTo>
                  <a:cubicBezTo>
                    <a:pt x="856" y="19106"/>
                    <a:pt x="1014" y="19359"/>
                    <a:pt x="1204" y="19581"/>
                  </a:cubicBezTo>
                  <a:cubicBezTo>
                    <a:pt x="1869" y="20721"/>
                    <a:pt x="2534" y="21925"/>
                    <a:pt x="3263" y="23096"/>
                  </a:cubicBezTo>
                  <a:cubicBezTo>
                    <a:pt x="3231" y="23160"/>
                    <a:pt x="3263" y="23255"/>
                    <a:pt x="3358" y="23318"/>
                  </a:cubicBezTo>
                  <a:cubicBezTo>
                    <a:pt x="3389" y="23350"/>
                    <a:pt x="3421" y="23350"/>
                    <a:pt x="3421" y="23350"/>
                  </a:cubicBezTo>
                  <a:cubicBezTo>
                    <a:pt x="4308" y="24838"/>
                    <a:pt x="5258" y="26263"/>
                    <a:pt x="6335" y="27530"/>
                  </a:cubicBezTo>
                  <a:cubicBezTo>
                    <a:pt x="7095" y="28385"/>
                    <a:pt x="7918" y="29082"/>
                    <a:pt x="8932" y="29588"/>
                  </a:cubicBezTo>
                  <a:cubicBezTo>
                    <a:pt x="9565" y="29905"/>
                    <a:pt x="11877" y="30127"/>
                    <a:pt x="12858" y="30602"/>
                  </a:cubicBezTo>
                  <a:cubicBezTo>
                    <a:pt x="12827" y="30634"/>
                    <a:pt x="12827" y="30697"/>
                    <a:pt x="12890" y="30729"/>
                  </a:cubicBezTo>
                  <a:cubicBezTo>
                    <a:pt x="12637" y="31235"/>
                    <a:pt x="12415" y="31742"/>
                    <a:pt x="12193" y="32249"/>
                  </a:cubicBezTo>
                  <a:cubicBezTo>
                    <a:pt x="12130" y="32280"/>
                    <a:pt x="12067" y="32375"/>
                    <a:pt x="12098" y="32470"/>
                  </a:cubicBezTo>
                  <a:cubicBezTo>
                    <a:pt x="12858" y="34687"/>
                    <a:pt x="16690" y="35099"/>
                    <a:pt x="18686" y="35384"/>
                  </a:cubicBezTo>
                  <a:cubicBezTo>
                    <a:pt x="19427" y="35479"/>
                    <a:pt x="20173" y="35529"/>
                    <a:pt x="20918" y="35529"/>
                  </a:cubicBezTo>
                  <a:cubicBezTo>
                    <a:pt x="23387" y="35529"/>
                    <a:pt x="25838" y="34985"/>
                    <a:pt x="28028" y="33769"/>
                  </a:cubicBezTo>
                  <a:cubicBezTo>
                    <a:pt x="29801" y="32787"/>
                    <a:pt x="31227" y="31425"/>
                    <a:pt x="32272" y="29778"/>
                  </a:cubicBezTo>
                  <a:lnTo>
                    <a:pt x="32272" y="29778"/>
                  </a:lnTo>
                  <a:cubicBezTo>
                    <a:pt x="31322" y="31900"/>
                    <a:pt x="30276" y="33959"/>
                    <a:pt x="29105" y="36017"/>
                  </a:cubicBezTo>
                  <a:cubicBezTo>
                    <a:pt x="25969" y="37126"/>
                    <a:pt x="22993" y="39976"/>
                    <a:pt x="22676" y="43396"/>
                  </a:cubicBezTo>
                  <a:cubicBezTo>
                    <a:pt x="22201" y="48716"/>
                    <a:pt x="28218" y="51978"/>
                    <a:pt x="27078" y="57362"/>
                  </a:cubicBezTo>
                  <a:cubicBezTo>
                    <a:pt x="27046" y="57425"/>
                    <a:pt x="27046" y="57457"/>
                    <a:pt x="27078" y="57489"/>
                  </a:cubicBezTo>
                  <a:cubicBezTo>
                    <a:pt x="27096" y="57594"/>
                    <a:pt x="27192" y="57661"/>
                    <a:pt x="27284" y="57661"/>
                  </a:cubicBezTo>
                  <a:cubicBezTo>
                    <a:pt x="27358" y="57661"/>
                    <a:pt x="27430" y="57619"/>
                    <a:pt x="27458" y="57520"/>
                  </a:cubicBezTo>
                  <a:cubicBezTo>
                    <a:pt x="27490" y="57425"/>
                    <a:pt x="27521" y="57299"/>
                    <a:pt x="27553" y="57204"/>
                  </a:cubicBezTo>
                  <a:cubicBezTo>
                    <a:pt x="29516" y="54670"/>
                    <a:pt x="30498" y="51567"/>
                    <a:pt x="30688" y="48400"/>
                  </a:cubicBezTo>
                  <a:cubicBezTo>
                    <a:pt x="30783" y="46721"/>
                    <a:pt x="30656" y="45043"/>
                    <a:pt x="30340" y="43396"/>
                  </a:cubicBezTo>
                  <a:cubicBezTo>
                    <a:pt x="29896" y="41084"/>
                    <a:pt x="28820" y="38931"/>
                    <a:pt x="29231" y="36556"/>
                  </a:cubicBezTo>
                  <a:cubicBezTo>
                    <a:pt x="29263" y="36492"/>
                    <a:pt x="29295" y="36429"/>
                    <a:pt x="29326" y="36397"/>
                  </a:cubicBezTo>
                  <a:cubicBezTo>
                    <a:pt x="29358" y="36366"/>
                    <a:pt x="29326" y="36366"/>
                    <a:pt x="29358" y="36366"/>
                  </a:cubicBezTo>
                  <a:cubicBezTo>
                    <a:pt x="29358" y="36366"/>
                    <a:pt x="29390" y="36334"/>
                    <a:pt x="29421" y="36302"/>
                  </a:cubicBezTo>
                  <a:cubicBezTo>
                    <a:pt x="31670" y="33199"/>
                    <a:pt x="33222" y="29462"/>
                    <a:pt x="34108" y="25757"/>
                  </a:cubicBezTo>
                  <a:cubicBezTo>
                    <a:pt x="34773" y="23888"/>
                    <a:pt x="35185" y="21893"/>
                    <a:pt x="34742" y="20024"/>
                  </a:cubicBezTo>
                  <a:cubicBezTo>
                    <a:pt x="34773" y="19898"/>
                    <a:pt x="34805" y="19771"/>
                    <a:pt x="34868" y="19644"/>
                  </a:cubicBezTo>
                  <a:cubicBezTo>
                    <a:pt x="34932" y="19644"/>
                    <a:pt x="34995" y="19518"/>
                    <a:pt x="34900" y="19423"/>
                  </a:cubicBezTo>
                  <a:cubicBezTo>
                    <a:pt x="34932" y="19359"/>
                    <a:pt x="34932" y="19296"/>
                    <a:pt x="34963" y="19201"/>
                  </a:cubicBezTo>
                  <a:cubicBezTo>
                    <a:pt x="34983" y="19105"/>
                    <a:pt x="34897" y="19032"/>
                    <a:pt x="34813" y="19032"/>
                  </a:cubicBezTo>
                  <a:cubicBezTo>
                    <a:pt x="34758" y="19032"/>
                    <a:pt x="34703" y="19063"/>
                    <a:pt x="34678" y="19138"/>
                  </a:cubicBezTo>
                  <a:lnTo>
                    <a:pt x="34647" y="19233"/>
                  </a:lnTo>
                  <a:cubicBezTo>
                    <a:pt x="34583" y="19201"/>
                    <a:pt x="34552" y="19169"/>
                    <a:pt x="34520" y="19169"/>
                  </a:cubicBezTo>
                  <a:cubicBezTo>
                    <a:pt x="35755" y="12519"/>
                    <a:pt x="32810" y="5615"/>
                    <a:pt x="29295" y="73"/>
                  </a:cubicBezTo>
                  <a:cubicBezTo>
                    <a:pt x="29264" y="22"/>
                    <a:pt x="29216" y="0"/>
                    <a:pt x="29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558840" y="1445889"/>
              <a:ext cx="132444" cy="529038"/>
            </a:xfrm>
            <a:custGeom>
              <a:avLst/>
              <a:gdLst/>
              <a:ahLst/>
              <a:cxnLst/>
              <a:rect l="l" t="t" r="r" b="b"/>
              <a:pathLst>
                <a:path w="4498" h="17967" extrusionOk="0">
                  <a:moveTo>
                    <a:pt x="486" y="0"/>
                  </a:moveTo>
                  <a:cubicBezTo>
                    <a:pt x="408" y="0"/>
                    <a:pt x="332" y="48"/>
                    <a:pt x="317" y="151"/>
                  </a:cubicBezTo>
                  <a:cubicBezTo>
                    <a:pt x="1" y="3033"/>
                    <a:pt x="254" y="5947"/>
                    <a:pt x="1141" y="8734"/>
                  </a:cubicBezTo>
                  <a:cubicBezTo>
                    <a:pt x="2123" y="11837"/>
                    <a:pt x="3801" y="14592"/>
                    <a:pt x="4276" y="17886"/>
                  </a:cubicBezTo>
                  <a:cubicBezTo>
                    <a:pt x="4290" y="17941"/>
                    <a:pt x="4334" y="17967"/>
                    <a:pt x="4380" y="17967"/>
                  </a:cubicBezTo>
                  <a:cubicBezTo>
                    <a:pt x="4438" y="17967"/>
                    <a:pt x="4498" y="17925"/>
                    <a:pt x="4498" y="17854"/>
                  </a:cubicBezTo>
                  <a:cubicBezTo>
                    <a:pt x="4276" y="15067"/>
                    <a:pt x="2978" y="12597"/>
                    <a:pt x="1996" y="10064"/>
                  </a:cubicBezTo>
                  <a:cubicBezTo>
                    <a:pt x="761" y="6865"/>
                    <a:pt x="349" y="3572"/>
                    <a:pt x="666" y="183"/>
                  </a:cubicBezTo>
                  <a:cubicBezTo>
                    <a:pt x="666" y="64"/>
                    <a:pt x="575" y="0"/>
                    <a:pt x="4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134440" y="1602177"/>
              <a:ext cx="198194" cy="28002"/>
            </a:xfrm>
            <a:custGeom>
              <a:avLst/>
              <a:gdLst/>
              <a:ahLst/>
              <a:cxnLst/>
              <a:rect l="l" t="t" r="r" b="b"/>
              <a:pathLst>
                <a:path w="6731" h="951" extrusionOk="0">
                  <a:moveTo>
                    <a:pt x="6639" y="0"/>
                  </a:moveTo>
                  <a:cubicBezTo>
                    <a:pt x="6630" y="0"/>
                    <a:pt x="6621" y="2"/>
                    <a:pt x="6610" y="5"/>
                  </a:cubicBezTo>
                  <a:cubicBezTo>
                    <a:pt x="5195" y="443"/>
                    <a:pt x="3793" y="688"/>
                    <a:pt x="2368" y="688"/>
                  </a:cubicBezTo>
                  <a:cubicBezTo>
                    <a:pt x="1626" y="688"/>
                    <a:pt x="878" y="621"/>
                    <a:pt x="118" y="480"/>
                  </a:cubicBezTo>
                  <a:cubicBezTo>
                    <a:pt x="110" y="477"/>
                    <a:pt x="101" y="476"/>
                    <a:pt x="94" y="476"/>
                  </a:cubicBezTo>
                  <a:cubicBezTo>
                    <a:pt x="18" y="476"/>
                    <a:pt x="0" y="607"/>
                    <a:pt x="87" y="607"/>
                  </a:cubicBezTo>
                  <a:cubicBezTo>
                    <a:pt x="944" y="834"/>
                    <a:pt x="1832" y="951"/>
                    <a:pt x="2722" y="951"/>
                  </a:cubicBezTo>
                  <a:cubicBezTo>
                    <a:pt x="4067" y="951"/>
                    <a:pt x="5416" y="685"/>
                    <a:pt x="6674" y="132"/>
                  </a:cubicBezTo>
                  <a:cubicBezTo>
                    <a:pt x="6730" y="104"/>
                    <a:pt x="6711" y="0"/>
                    <a:pt x="663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765183" y="1430549"/>
              <a:ext cx="317741" cy="189537"/>
            </a:xfrm>
            <a:custGeom>
              <a:avLst/>
              <a:gdLst/>
              <a:ahLst/>
              <a:cxnLst/>
              <a:rect l="l" t="t" r="r" b="b"/>
              <a:pathLst>
                <a:path w="10791" h="6437" extrusionOk="0">
                  <a:moveTo>
                    <a:pt x="93" y="1"/>
                  </a:moveTo>
                  <a:cubicBezTo>
                    <a:pt x="40" y="1"/>
                    <a:pt x="0" y="79"/>
                    <a:pt x="55" y="134"/>
                  </a:cubicBezTo>
                  <a:cubicBezTo>
                    <a:pt x="3317" y="2699"/>
                    <a:pt x="6705" y="5074"/>
                    <a:pt x="10664" y="6436"/>
                  </a:cubicBezTo>
                  <a:cubicBezTo>
                    <a:pt x="10759" y="6436"/>
                    <a:pt x="10791" y="6309"/>
                    <a:pt x="10696" y="6309"/>
                  </a:cubicBezTo>
                  <a:cubicBezTo>
                    <a:pt x="6800" y="4884"/>
                    <a:pt x="3507" y="2414"/>
                    <a:pt x="118" y="7"/>
                  </a:cubicBez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778904" y="1482959"/>
              <a:ext cx="111744" cy="99141"/>
            </a:xfrm>
            <a:custGeom>
              <a:avLst/>
              <a:gdLst/>
              <a:ahLst/>
              <a:cxnLst/>
              <a:rect l="l" t="t" r="r" b="b"/>
              <a:pathLst>
                <a:path w="3795" h="3367" extrusionOk="0">
                  <a:moveTo>
                    <a:pt x="32" y="1"/>
                  </a:moveTo>
                  <a:cubicBezTo>
                    <a:pt x="32" y="1"/>
                    <a:pt x="1" y="32"/>
                    <a:pt x="1" y="32"/>
                  </a:cubicBezTo>
                  <a:cubicBezTo>
                    <a:pt x="1109" y="1299"/>
                    <a:pt x="2344" y="2408"/>
                    <a:pt x="3738" y="3358"/>
                  </a:cubicBezTo>
                  <a:cubicBezTo>
                    <a:pt x="3744" y="3364"/>
                    <a:pt x="3750" y="3366"/>
                    <a:pt x="3755" y="3366"/>
                  </a:cubicBezTo>
                  <a:cubicBezTo>
                    <a:pt x="3779" y="3366"/>
                    <a:pt x="3795" y="3320"/>
                    <a:pt x="3769" y="3294"/>
                  </a:cubicBezTo>
                  <a:cubicBezTo>
                    <a:pt x="2407" y="2313"/>
                    <a:pt x="1172" y="1236"/>
                    <a:pt x="3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795687" y="1399044"/>
              <a:ext cx="135918" cy="82269"/>
            </a:xfrm>
            <a:custGeom>
              <a:avLst/>
              <a:gdLst/>
              <a:ahLst/>
              <a:cxnLst/>
              <a:rect l="l" t="t" r="r" b="b"/>
              <a:pathLst>
                <a:path w="4616" h="2794" extrusionOk="0">
                  <a:moveTo>
                    <a:pt x="64" y="1"/>
                  </a:moveTo>
                  <a:cubicBezTo>
                    <a:pt x="32" y="1"/>
                    <a:pt x="1" y="32"/>
                    <a:pt x="1" y="64"/>
                  </a:cubicBezTo>
                  <a:cubicBezTo>
                    <a:pt x="1362" y="1172"/>
                    <a:pt x="2883" y="2154"/>
                    <a:pt x="4498" y="2787"/>
                  </a:cubicBezTo>
                  <a:cubicBezTo>
                    <a:pt x="4507" y="2792"/>
                    <a:pt x="4516" y="2794"/>
                    <a:pt x="4524" y="2794"/>
                  </a:cubicBezTo>
                  <a:cubicBezTo>
                    <a:pt x="4577" y="2794"/>
                    <a:pt x="4615" y="2724"/>
                    <a:pt x="4561" y="2724"/>
                  </a:cubicBezTo>
                  <a:cubicBezTo>
                    <a:pt x="2978" y="1901"/>
                    <a:pt x="1489" y="1077"/>
                    <a:pt x="6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90551" y="1476982"/>
              <a:ext cx="31742" cy="167189"/>
            </a:xfrm>
            <a:custGeom>
              <a:avLst/>
              <a:gdLst/>
              <a:ahLst/>
              <a:cxnLst/>
              <a:rect l="l" t="t" r="r" b="b"/>
              <a:pathLst>
                <a:path w="1078" h="5678" extrusionOk="0">
                  <a:moveTo>
                    <a:pt x="457" y="1"/>
                  </a:moveTo>
                  <a:cubicBezTo>
                    <a:pt x="449" y="1"/>
                    <a:pt x="444" y="4"/>
                    <a:pt x="444" y="14"/>
                  </a:cubicBezTo>
                  <a:cubicBezTo>
                    <a:pt x="0" y="1882"/>
                    <a:pt x="64" y="3941"/>
                    <a:pt x="982" y="5651"/>
                  </a:cubicBezTo>
                  <a:cubicBezTo>
                    <a:pt x="992" y="5670"/>
                    <a:pt x="1005" y="5678"/>
                    <a:pt x="1018" y="5678"/>
                  </a:cubicBezTo>
                  <a:cubicBezTo>
                    <a:pt x="1047" y="5678"/>
                    <a:pt x="1077" y="5641"/>
                    <a:pt x="1077" y="5619"/>
                  </a:cubicBezTo>
                  <a:cubicBezTo>
                    <a:pt x="349" y="3814"/>
                    <a:pt x="32" y="1977"/>
                    <a:pt x="507" y="45"/>
                  </a:cubicBezTo>
                  <a:cubicBezTo>
                    <a:pt x="507" y="23"/>
                    <a:pt x="476" y="1"/>
                    <a:pt x="45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632509" y="1491203"/>
              <a:ext cx="158561" cy="298661"/>
            </a:xfrm>
            <a:custGeom>
              <a:avLst/>
              <a:gdLst/>
              <a:ahLst/>
              <a:cxnLst/>
              <a:rect l="l" t="t" r="r" b="b"/>
              <a:pathLst>
                <a:path w="5385" h="10143" extrusionOk="0">
                  <a:moveTo>
                    <a:pt x="40" y="1"/>
                  </a:moveTo>
                  <a:cubicBezTo>
                    <a:pt x="22" y="1"/>
                    <a:pt x="1" y="19"/>
                    <a:pt x="1" y="37"/>
                  </a:cubicBezTo>
                  <a:cubicBezTo>
                    <a:pt x="951" y="3838"/>
                    <a:pt x="4561" y="6181"/>
                    <a:pt x="5226" y="10108"/>
                  </a:cubicBezTo>
                  <a:cubicBezTo>
                    <a:pt x="5238" y="10132"/>
                    <a:pt x="5264" y="10143"/>
                    <a:pt x="5291" y="10143"/>
                  </a:cubicBezTo>
                  <a:cubicBezTo>
                    <a:pt x="5336" y="10143"/>
                    <a:pt x="5384" y="10116"/>
                    <a:pt x="5384" y="10076"/>
                  </a:cubicBezTo>
                  <a:cubicBezTo>
                    <a:pt x="4878" y="6118"/>
                    <a:pt x="1077" y="3774"/>
                    <a:pt x="64" y="37"/>
                  </a:cubicBezTo>
                  <a:cubicBezTo>
                    <a:pt x="64" y="11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517825" y="1471417"/>
              <a:ext cx="29857" cy="100908"/>
            </a:xfrm>
            <a:custGeom>
              <a:avLst/>
              <a:gdLst/>
              <a:ahLst/>
              <a:cxnLst/>
              <a:rect l="l" t="t" r="r" b="b"/>
              <a:pathLst>
                <a:path w="1014" h="3427" extrusionOk="0">
                  <a:moveTo>
                    <a:pt x="949" y="0"/>
                  </a:moveTo>
                  <a:cubicBezTo>
                    <a:pt x="938" y="0"/>
                    <a:pt x="927" y="4"/>
                    <a:pt x="919" y="13"/>
                  </a:cubicBezTo>
                  <a:cubicBezTo>
                    <a:pt x="317" y="1026"/>
                    <a:pt x="0" y="2198"/>
                    <a:pt x="0" y="3338"/>
                  </a:cubicBezTo>
                  <a:cubicBezTo>
                    <a:pt x="0" y="3393"/>
                    <a:pt x="43" y="3427"/>
                    <a:pt x="79" y="3427"/>
                  </a:cubicBezTo>
                  <a:cubicBezTo>
                    <a:pt x="105" y="3427"/>
                    <a:pt x="127" y="3409"/>
                    <a:pt x="127" y="3370"/>
                  </a:cubicBezTo>
                  <a:cubicBezTo>
                    <a:pt x="190" y="2198"/>
                    <a:pt x="475" y="1121"/>
                    <a:pt x="1014" y="76"/>
                  </a:cubicBezTo>
                  <a:cubicBezTo>
                    <a:pt x="1014" y="30"/>
                    <a:pt x="980" y="0"/>
                    <a:pt x="94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1037839" y="1855821"/>
              <a:ext cx="48349" cy="70609"/>
            </a:xfrm>
            <a:custGeom>
              <a:avLst/>
              <a:gdLst/>
              <a:ahLst/>
              <a:cxnLst/>
              <a:rect l="l" t="t" r="r" b="b"/>
              <a:pathLst>
                <a:path w="1642" h="2398" extrusionOk="0">
                  <a:moveTo>
                    <a:pt x="51" y="0"/>
                  </a:moveTo>
                  <a:cubicBezTo>
                    <a:pt x="32" y="0"/>
                    <a:pt x="1" y="23"/>
                    <a:pt x="1" y="45"/>
                  </a:cubicBezTo>
                  <a:cubicBezTo>
                    <a:pt x="412" y="900"/>
                    <a:pt x="951" y="1660"/>
                    <a:pt x="1552" y="2389"/>
                  </a:cubicBezTo>
                  <a:cubicBezTo>
                    <a:pt x="1558" y="2395"/>
                    <a:pt x="1566" y="2397"/>
                    <a:pt x="1573" y="2397"/>
                  </a:cubicBezTo>
                  <a:cubicBezTo>
                    <a:pt x="1605" y="2397"/>
                    <a:pt x="1641" y="2351"/>
                    <a:pt x="1616" y="2325"/>
                  </a:cubicBezTo>
                  <a:cubicBezTo>
                    <a:pt x="1046" y="1597"/>
                    <a:pt x="539" y="837"/>
                    <a:pt x="64" y="14"/>
                  </a:cubicBezTo>
                  <a:cubicBezTo>
                    <a:pt x="64" y="4"/>
                    <a:pt x="58" y="0"/>
                    <a:pt x="5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821156" y="1595405"/>
              <a:ext cx="98405" cy="95785"/>
            </a:xfrm>
            <a:custGeom>
              <a:avLst/>
              <a:gdLst/>
              <a:ahLst/>
              <a:cxnLst/>
              <a:rect l="l" t="t" r="r" b="b"/>
              <a:pathLst>
                <a:path w="3342" h="3253" extrusionOk="0">
                  <a:moveTo>
                    <a:pt x="28" y="1"/>
                  </a:moveTo>
                  <a:cubicBezTo>
                    <a:pt x="9" y="1"/>
                    <a:pt x="0" y="23"/>
                    <a:pt x="22" y="45"/>
                  </a:cubicBezTo>
                  <a:cubicBezTo>
                    <a:pt x="1036" y="1185"/>
                    <a:pt x="2144" y="2230"/>
                    <a:pt x="3253" y="3244"/>
                  </a:cubicBezTo>
                  <a:cubicBezTo>
                    <a:pt x="3259" y="3250"/>
                    <a:pt x="3266" y="3253"/>
                    <a:pt x="3273" y="3253"/>
                  </a:cubicBezTo>
                  <a:cubicBezTo>
                    <a:pt x="3305" y="3253"/>
                    <a:pt x="3342" y="3206"/>
                    <a:pt x="3316" y="3181"/>
                  </a:cubicBezTo>
                  <a:cubicBezTo>
                    <a:pt x="2208" y="2167"/>
                    <a:pt x="1099" y="1090"/>
                    <a:pt x="54" y="14"/>
                  </a:cubicBezTo>
                  <a:cubicBezTo>
                    <a:pt x="45" y="4"/>
                    <a:pt x="36" y="1"/>
                    <a:pt x="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-19291" y="-10260"/>
              <a:ext cx="1451933" cy="2154667"/>
            </a:xfrm>
            <a:custGeom>
              <a:avLst/>
              <a:gdLst/>
              <a:ahLst/>
              <a:cxnLst/>
              <a:rect l="l" t="t" r="r" b="b"/>
              <a:pathLst>
                <a:path w="49310" h="73176" extrusionOk="0">
                  <a:moveTo>
                    <a:pt x="36642" y="15214"/>
                  </a:moveTo>
                  <a:cubicBezTo>
                    <a:pt x="38099" y="15277"/>
                    <a:pt x="39397" y="15657"/>
                    <a:pt x="40601" y="16544"/>
                  </a:cubicBezTo>
                  <a:cubicBezTo>
                    <a:pt x="41551" y="17241"/>
                    <a:pt x="41994" y="18127"/>
                    <a:pt x="42564" y="19046"/>
                  </a:cubicBezTo>
                  <a:cubicBezTo>
                    <a:pt x="42032" y="18926"/>
                    <a:pt x="41500" y="18871"/>
                    <a:pt x="40968" y="18871"/>
                  </a:cubicBezTo>
                  <a:cubicBezTo>
                    <a:pt x="40518" y="18871"/>
                    <a:pt x="40069" y="18910"/>
                    <a:pt x="39619" y="18982"/>
                  </a:cubicBezTo>
                  <a:cubicBezTo>
                    <a:pt x="38986" y="19109"/>
                    <a:pt x="38415" y="19363"/>
                    <a:pt x="37782" y="19489"/>
                  </a:cubicBezTo>
                  <a:cubicBezTo>
                    <a:pt x="37546" y="19538"/>
                    <a:pt x="37292" y="19562"/>
                    <a:pt x="37031" y="19562"/>
                  </a:cubicBezTo>
                  <a:cubicBezTo>
                    <a:pt x="35757" y="19562"/>
                    <a:pt x="34324" y="18972"/>
                    <a:pt x="33982" y="17684"/>
                  </a:cubicBezTo>
                  <a:cubicBezTo>
                    <a:pt x="33982" y="17684"/>
                    <a:pt x="33982" y="17652"/>
                    <a:pt x="33950" y="17621"/>
                  </a:cubicBezTo>
                  <a:cubicBezTo>
                    <a:pt x="34742" y="16829"/>
                    <a:pt x="35660" y="15974"/>
                    <a:pt x="36642" y="15214"/>
                  </a:cubicBezTo>
                  <a:close/>
                  <a:moveTo>
                    <a:pt x="41920" y="13008"/>
                  </a:moveTo>
                  <a:cubicBezTo>
                    <a:pt x="42599" y="13008"/>
                    <a:pt x="43290" y="13131"/>
                    <a:pt x="43989" y="13409"/>
                  </a:cubicBezTo>
                  <a:cubicBezTo>
                    <a:pt x="47600" y="14771"/>
                    <a:pt x="48708" y="18697"/>
                    <a:pt x="48486" y="22244"/>
                  </a:cubicBezTo>
                  <a:cubicBezTo>
                    <a:pt x="47980" y="21579"/>
                    <a:pt x="47346" y="21136"/>
                    <a:pt x="46491" y="20914"/>
                  </a:cubicBezTo>
                  <a:cubicBezTo>
                    <a:pt x="45984" y="20788"/>
                    <a:pt x="45478" y="20883"/>
                    <a:pt x="45003" y="20788"/>
                  </a:cubicBezTo>
                  <a:cubicBezTo>
                    <a:pt x="43419" y="20439"/>
                    <a:pt x="43103" y="18951"/>
                    <a:pt x="42374" y="17874"/>
                  </a:cubicBezTo>
                  <a:cubicBezTo>
                    <a:pt x="41139" y="16101"/>
                    <a:pt x="39176" y="15056"/>
                    <a:pt x="37085" y="14866"/>
                  </a:cubicBezTo>
                  <a:cubicBezTo>
                    <a:pt x="38561" y="13798"/>
                    <a:pt x="40200" y="13008"/>
                    <a:pt x="41920" y="13008"/>
                  </a:cubicBezTo>
                  <a:close/>
                  <a:moveTo>
                    <a:pt x="27521" y="22149"/>
                  </a:moveTo>
                  <a:cubicBezTo>
                    <a:pt x="30467" y="23289"/>
                    <a:pt x="33918" y="26805"/>
                    <a:pt x="34520" y="29908"/>
                  </a:cubicBezTo>
                  <a:cubicBezTo>
                    <a:pt x="34964" y="32157"/>
                    <a:pt x="34077" y="34405"/>
                    <a:pt x="34520" y="36654"/>
                  </a:cubicBezTo>
                  <a:cubicBezTo>
                    <a:pt x="33127" y="34057"/>
                    <a:pt x="30055" y="32568"/>
                    <a:pt x="28756" y="29782"/>
                  </a:cubicBezTo>
                  <a:cubicBezTo>
                    <a:pt x="27648" y="27343"/>
                    <a:pt x="28630" y="24525"/>
                    <a:pt x="27521" y="22149"/>
                  </a:cubicBezTo>
                  <a:close/>
                  <a:moveTo>
                    <a:pt x="27870" y="21896"/>
                  </a:moveTo>
                  <a:lnTo>
                    <a:pt x="27870" y="21896"/>
                  </a:lnTo>
                  <a:cubicBezTo>
                    <a:pt x="31290" y="22181"/>
                    <a:pt x="34869" y="23479"/>
                    <a:pt x="37054" y="26266"/>
                  </a:cubicBezTo>
                  <a:cubicBezTo>
                    <a:pt x="40031" y="30003"/>
                    <a:pt x="36800" y="33582"/>
                    <a:pt x="34805" y="36939"/>
                  </a:cubicBezTo>
                  <a:cubicBezTo>
                    <a:pt x="34299" y="33930"/>
                    <a:pt x="35755" y="30795"/>
                    <a:pt x="34172" y="27976"/>
                  </a:cubicBezTo>
                  <a:cubicBezTo>
                    <a:pt x="32810" y="25506"/>
                    <a:pt x="30530" y="23004"/>
                    <a:pt x="27870" y="21896"/>
                  </a:cubicBezTo>
                  <a:close/>
                  <a:moveTo>
                    <a:pt x="22587" y="39555"/>
                  </a:moveTo>
                  <a:lnTo>
                    <a:pt x="22587" y="39555"/>
                  </a:lnTo>
                  <a:cubicBezTo>
                    <a:pt x="21921" y="39851"/>
                    <a:pt x="21371" y="40358"/>
                    <a:pt x="20839" y="40866"/>
                  </a:cubicBezTo>
                  <a:cubicBezTo>
                    <a:pt x="20817" y="40887"/>
                    <a:pt x="20795" y="40909"/>
                    <a:pt x="20773" y="40930"/>
                  </a:cubicBezTo>
                  <a:lnTo>
                    <a:pt x="20773" y="40930"/>
                  </a:lnTo>
                  <a:lnTo>
                    <a:pt x="22587" y="39555"/>
                  </a:lnTo>
                  <a:close/>
                  <a:moveTo>
                    <a:pt x="42876" y="37634"/>
                  </a:moveTo>
                  <a:cubicBezTo>
                    <a:pt x="43489" y="37634"/>
                    <a:pt x="44080" y="37714"/>
                    <a:pt x="44559" y="37920"/>
                  </a:cubicBezTo>
                  <a:cubicBezTo>
                    <a:pt x="43799" y="38554"/>
                    <a:pt x="43103" y="39251"/>
                    <a:pt x="42374" y="39916"/>
                  </a:cubicBezTo>
                  <a:cubicBezTo>
                    <a:pt x="41266" y="40834"/>
                    <a:pt x="40537" y="40802"/>
                    <a:pt x="39302" y="41182"/>
                  </a:cubicBezTo>
                  <a:cubicBezTo>
                    <a:pt x="38922" y="41309"/>
                    <a:pt x="38701" y="41467"/>
                    <a:pt x="38384" y="41752"/>
                  </a:cubicBezTo>
                  <a:cubicBezTo>
                    <a:pt x="37205" y="42739"/>
                    <a:pt x="36406" y="43418"/>
                    <a:pt x="34959" y="43418"/>
                  </a:cubicBezTo>
                  <a:cubicBezTo>
                    <a:pt x="34735" y="43418"/>
                    <a:pt x="34495" y="43402"/>
                    <a:pt x="34235" y="43368"/>
                  </a:cubicBezTo>
                  <a:lnTo>
                    <a:pt x="34203" y="43368"/>
                  </a:lnTo>
                  <a:cubicBezTo>
                    <a:pt x="34267" y="42956"/>
                    <a:pt x="34235" y="42512"/>
                    <a:pt x="34108" y="42101"/>
                  </a:cubicBezTo>
                  <a:cubicBezTo>
                    <a:pt x="33823" y="41214"/>
                    <a:pt x="33127" y="40517"/>
                    <a:pt x="32335" y="40042"/>
                  </a:cubicBezTo>
                  <a:cubicBezTo>
                    <a:pt x="34647" y="38997"/>
                    <a:pt x="37370" y="38966"/>
                    <a:pt x="39746" y="38174"/>
                  </a:cubicBezTo>
                  <a:cubicBezTo>
                    <a:pt x="40452" y="37924"/>
                    <a:pt x="41705" y="37634"/>
                    <a:pt x="42876" y="37634"/>
                  </a:cubicBezTo>
                  <a:close/>
                  <a:moveTo>
                    <a:pt x="32387" y="41507"/>
                  </a:moveTo>
                  <a:cubicBezTo>
                    <a:pt x="32683" y="41507"/>
                    <a:pt x="32964" y="41553"/>
                    <a:pt x="33222" y="41657"/>
                  </a:cubicBezTo>
                  <a:cubicBezTo>
                    <a:pt x="34077" y="42924"/>
                    <a:pt x="34013" y="44508"/>
                    <a:pt x="32082" y="45489"/>
                  </a:cubicBezTo>
                  <a:cubicBezTo>
                    <a:pt x="31455" y="45808"/>
                    <a:pt x="30805" y="45933"/>
                    <a:pt x="30150" y="45933"/>
                  </a:cubicBezTo>
                  <a:cubicBezTo>
                    <a:pt x="28786" y="45933"/>
                    <a:pt x="27401" y="45390"/>
                    <a:pt x="26160" y="44919"/>
                  </a:cubicBezTo>
                  <a:cubicBezTo>
                    <a:pt x="26096" y="44919"/>
                    <a:pt x="26033" y="44919"/>
                    <a:pt x="26001" y="44951"/>
                  </a:cubicBezTo>
                  <a:cubicBezTo>
                    <a:pt x="25970" y="44983"/>
                    <a:pt x="25970" y="44983"/>
                    <a:pt x="25938" y="45014"/>
                  </a:cubicBezTo>
                  <a:lnTo>
                    <a:pt x="25653" y="45014"/>
                  </a:lnTo>
                  <a:cubicBezTo>
                    <a:pt x="26318" y="44571"/>
                    <a:pt x="26951" y="44033"/>
                    <a:pt x="27616" y="43589"/>
                  </a:cubicBezTo>
                  <a:cubicBezTo>
                    <a:pt x="28765" y="42841"/>
                    <a:pt x="30792" y="41507"/>
                    <a:pt x="32387" y="41507"/>
                  </a:cubicBezTo>
                  <a:close/>
                  <a:moveTo>
                    <a:pt x="44813" y="38047"/>
                  </a:moveTo>
                  <a:cubicBezTo>
                    <a:pt x="45541" y="38491"/>
                    <a:pt x="45889" y="39282"/>
                    <a:pt x="45414" y="40676"/>
                  </a:cubicBezTo>
                  <a:cubicBezTo>
                    <a:pt x="44908" y="42196"/>
                    <a:pt x="43229" y="43083"/>
                    <a:pt x="42216" y="44159"/>
                  </a:cubicBezTo>
                  <a:cubicBezTo>
                    <a:pt x="41297" y="45141"/>
                    <a:pt x="40632" y="46344"/>
                    <a:pt x="39651" y="47231"/>
                  </a:cubicBezTo>
                  <a:cubicBezTo>
                    <a:pt x="39334" y="47516"/>
                    <a:pt x="39017" y="47770"/>
                    <a:pt x="38669" y="47960"/>
                  </a:cubicBezTo>
                  <a:cubicBezTo>
                    <a:pt x="38669" y="47928"/>
                    <a:pt x="38637" y="47928"/>
                    <a:pt x="38605" y="47896"/>
                  </a:cubicBezTo>
                  <a:cubicBezTo>
                    <a:pt x="38595" y="47893"/>
                    <a:pt x="38585" y="47891"/>
                    <a:pt x="38575" y="47891"/>
                  </a:cubicBezTo>
                  <a:cubicBezTo>
                    <a:pt x="38492" y="47891"/>
                    <a:pt x="38419" y="48001"/>
                    <a:pt x="38447" y="48086"/>
                  </a:cubicBezTo>
                  <a:cubicBezTo>
                    <a:pt x="37609" y="48481"/>
                    <a:pt x="36713" y="48626"/>
                    <a:pt x="35744" y="48626"/>
                  </a:cubicBezTo>
                  <a:cubicBezTo>
                    <a:pt x="35469" y="48626"/>
                    <a:pt x="35188" y="48614"/>
                    <a:pt x="34900" y="48593"/>
                  </a:cubicBezTo>
                  <a:cubicBezTo>
                    <a:pt x="31828" y="48340"/>
                    <a:pt x="28915" y="47294"/>
                    <a:pt x="26286" y="45711"/>
                  </a:cubicBezTo>
                  <a:cubicBezTo>
                    <a:pt x="26255" y="45584"/>
                    <a:pt x="26223" y="45489"/>
                    <a:pt x="26223" y="45363"/>
                  </a:cubicBezTo>
                  <a:cubicBezTo>
                    <a:pt x="26223" y="45331"/>
                    <a:pt x="26255" y="45299"/>
                    <a:pt x="26255" y="45299"/>
                  </a:cubicBezTo>
                  <a:cubicBezTo>
                    <a:pt x="27492" y="45823"/>
                    <a:pt x="28867" y="46320"/>
                    <a:pt x="30216" y="46320"/>
                  </a:cubicBezTo>
                  <a:cubicBezTo>
                    <a:pt x="30905" y="46320"/>
                    <a:pt x="31587" y="46190"/>
                    <a:pt x="32240" y="45869"/>
                  </a:cubicBezTo>
                  <a:cubicBezTo>
                    <a:pt x="33127" y="45426"/>
                    <a:pt x="33855" y="44634"/>
                    <a:pt x="34140" y="43716"/>
                  </a:cubicBezTo>
                  <a:cubicBezTo>
                    <a:pt x="34140" y="43748"/>
                    <a:pt x="34172" y="43748"/>
                    <a:pt x="34203" y="43748"/>
                  </a:cubicBezTo>
                  <a:cubicBezTo>
                    <a:pt x="34484" y="43788"/>
                    <a:pt x="34755" y="43809"/>
                    <a:pt x="35021" y="43809"/>
                  </a:cubicBezTo>
                  <a:cubicBezTo>
                    <a:pt x="35595" y="43809"/>
                    <a:pt x="36143" y="43711"/>
                    <a:pt x="36705" y="43494"/>
                  </a:cubicBezTo>
                  <a:cubicBezTo>
                    <a:pt x="37877" y="43019"/>
                    <a:pt x="38605" y="41847"/>
                    <a:pt x="39841" y="41467"/>
                  </a:cubicBezTo>
                  <a:cubicBezTo>
                    <a:pt x="40601" y="41246"/>
                    <a:pt x="41076" y="41372"/>
                    <a:pt x="41804" y="40866"/>
                  </a:cubicBezTo>
                  <a:cubicBezTo>
                    <a:pt x="42881" y="40137"/>
                    <a:pt x="43894" y="38997"/>
                    <a:pt x="44813" y="38047"/>
                  </a:cubicBezTo>
                  <a:close/>
                  <a:moveTo>
                    <a:pt x="5891" y="266"/>
                  </a:moveTo>
                  <a:cubicBezTo>
                    <a:pt x="8488" y="2800"/>
                    <a:pt x="11053" y="5365"/>
                    <a:pt x="13144" y="8310"/>
                  </a:cubicBezTo>
                  <a:cubicBezTo>
                    <a:pt x="15614" y="11794"/>
                    <a:pt x="16944" y="15467"/>
                    <a:pt x="17862" y="19616"/>
                  </a:cubicBezTo>
                  <a:cubicBezTo>
                    <a:pt x="18749" y="23416"/>
                    <a:pt x="19572" y="27216"/>
                    <a:pt x="20459" y="30985"/>
                  </a:cubicBezTo>
                  <a:cubicBezTo>
                    <a:pt x="21029" y="33519"/>
                    <a:pt x="21188" y="37287"/>
                    <a:pt x="23531" y="38839"/>
                  </a:cubicBezTo>
                  <a:lnTo>
                    <a:pt x="22587" y="39555"/>
                  </a:lnTo>
                  <a:lnTo>
                    <a:pt x="22587" y="39555"/>
                  </a:lnTo>
                  <a:cubicBezTo>
                    <a:pt x="22795" y="39462"/>
                    <a:pt x="23013" y="39391"/>
                    <a:pt x="23246" y="39346"/>
                  </a:cubicBezTo>
                  <a:cubicBezTo>
                    <a:pt x="23460" y="39303"/>
                    <a:pt x="23680" y="39286"/>
                    <a:pt x="23902" y="39286"/>
                  </a:cubicBezTo>
                  <a:cubicBezTo>
                    <a:pt x="24663" y="39286"/>
                    <a:pt x="25456" y="39487"/>
                    <a:pt x="26191" y="39536"/>
                  </a:cubicBezTo>
                  <a:cubicBezTo>
                    <a:pt x="27711" y="39662"/>
                    <a:pt x="29231" y="39472"/>
                    <a:pt x="30720" y="39852"/>
                  </a:cubicBezTo>
                  <a:cubicBezTo>
                    <a:pt x="31638" y="40106"/>
                    <a:pt x="32462" y="40644"/>
                    <a:pt x="33000" y="41341"/>
                  </a:cubicBezTo>
                  <a:cubicBezTo>
                    <a:pt x="32773" y="41263"/>
                    <a:pt x="32542" y="41229"/>
                    <a:pt x="32311" y="41229"/>
                  </a:cubicBezTo>
                  <a:cubicBezTo>
                    <a:pt x="31510" y="41229"/>
                    <a:pt x="30697" y="41630"/>
                    <a:pt x="29960" y="41974"/>
                  </a:cubicBezTo>
                  <a:cubicBezTo>
                    <a:pt x="27996" y="42829"/>
                    <a:pt x="26476" y="44254"/>
                    <a:pt x="24608" y="45236"/>
                  </a:cubicBezTo>
                  <a:cubicBezTo>
                    <a:pt x="24291" y="45363"/>
                    <a:pt x="23943" y="45553"/>
                    <a:pt x="23594" y="45774"/>
                  </a:cubicBezTo>
                  <a:cubicBezTo>
                    <a:pt x="22106" y="46724"/>
                    <a:pt x="20681" y="47738"/>
                    <a:pt x="19097" y="48530"/>
                  </a:cubicBezTo>
                  <a:cubicBezTo>
                    <a:pt x="18696" y="48730"/>
                    <a:pt x="17487" y="49413"/>
                    <a:pt x="16618" y="49413"/>
                  </a:cubicBezTo>
                  <a:cubicBezTo>
                    <a:pt x="15977" y="49413"/>
                    <a:pt x="15521" y="49042"/>
                    <a:pt x="15709" y="47833"/>
                  </a:cubicBezTo>
                  <a:cubicBezTo>
                    <a:pt x="15804" y="47009"/>
                    <a:pt x="16722" y="45996"/>
                    <a:pt x="17166" y="45331"/>
                  </a:cubicBezTo>
                  <a:cubicBezTo>
                    <a:pt x="18225" y="43773"/>
                    <a:pt x="19437" y="42246"/>
                    <a:pt x="20773" y="40930"/>
                  </a:cubicBezTo>
                  <a:lnTo>
                    <a:pt x="20773" y="40930"/>
                  </a:lnTo>
                  <a:lnTo>
                    <a:pt x="18812" y="42417"/>
                  </a:lnTo>
                  <a:cubicBezTo>
                    <a:pt x="18591" y="40517"/>
                    <a:pt x="19287" y="38776"/>
                    <a:pt x="19604" y="36939"/>
                  </a:cubicBezTo>
                  <a:cubicBezTo>
                    <a:pt x="19889" y="35165"/>
                    <a:pt x="19699" y="33360"/>
                    <a:pt x="19477" y="31587"/>
                  </a:cubicBezTo>
                  <a:cubicBezTo>
                    <a:pt x="18907" y="27375"/>
                    <a:pt x="18432" y="23036"/>
                    <a:pt x="17261" y="18919"/>
                  </a:cubicBezTo>
                  <a:cubicBezTo>
                    <a:pt x="15234" y="11825"/>
                    <a:pt x="11053" y="5428"/>
                    <a:pt x="5385" y="710"/>
                  </a:cubicBezTo>
                  <a:cubicBezTo>
                    <a:pt x="5511" y="488"/>
                    <a:pt x="5670" y="361"/>
                    <a:pt x="5891" y="266"/>
                  </a:cubicBezTo>
                  <a:close/>
                  <a:moveTo>
                    <a:pt x="11123" y="42203"/>
                  </a:moveTo>
                  <a:cubicBezTo>
                    <a:pt x="13300" y="42203"/>
                    <a:pt x="15541" y="42919"/>
                    <a:pt x="17609" y="43589"/>
                  </a:cubicBezTo>
                  <a:cubicBezTo>
                    <a:pt x="17340" y="43576"/>
                    <a:pt x="17070" y="43568"/>
                    <a:pt x="16799" y="43568"/>
                  </a:cubicBezTo>
                  <a:cubicBezTo>
                    <a:pt x="15765" y="43568"/>
                    <a:pt x="14731" y="43681"/>
                    <a:pt x="13777" y="44033"/>
                  </a:cubicBezTo>
                  <a:cubicBezTo>
                    <a:pt x="12384" y="44508"/>
                    <a:pt x="11528" y="45553"/>
                    <a:pt x="10388" y="46439"/>
                  </a:cubicBezTo>
                  <a:cubicBezTo>
                    <a:pt x="8742" y="47770"/>
                    <a:pt x="7063" y="47516"/>
                    <a:pt x="5163" y="48118"/>
                  </a:cubicBezTo>
                  <a:cubicBezTo>
                    <a:pt x="3931" y="48520"/>
                    <a:pt x="2676" y="50168"/>
                    <a:pt x="1341" y="50168"/>
                  </a:cubicBezTo>
                  <a:cubicBezTo>
                    <a:pt x="1097" y="50168"/>
                    <a:pt x="851" y="50113"/>
                    <a:pt x="603" y="49986"/>
                  </a:cubicBezTo>
                  <a:cubicBezTo>
                    <a:pt x="1711" y="49290"/>
                    <a:pt x="2661" y="48466"/>
                    <a:pt x="3453" y="47421"/>
                  </a:cubicBezTo>
                  <a:cubicBezTo>
                    <a:pt x="4625" y="45996"/>
                    <a:pt x="5385" y="44349"/>
                    <a:pt x="7000" y="43336"/>
                  </a:cubicBezTo>
                  <a:cubicBezTo>
                    <a:pt x="8302" y="42509"/>
                    <a:pt x="9699" y="42203"/>
                    <a:pt x="11123" y="42203"/>
                  </a:cubicBezTo>
                  <a:close/>
                  <a:moveTo>
                    <a:pt x="25736" y="45418"/>
                  </a:moveTo>
                  <a:cubicBezTo>
                    <a:pt x="25803" y="45418"/>
                    <a:pt x="25870" y="45421"/>
                    <a:pt x="25938" y="45426"/>
                  </a:cubicBezTo>
                  <a:cubicBezTo>
                    <a:pt x="25938" y="45521"/>
                    <a:pt x="25970" y="45648"/>
                    <a:pt x="25970" y="45743"/>
                  </a:cubicBezTo>
                  <a:cubicBezTo>
                    <a:pt x="25875" y="45838"/>
                    <a:pt x="25875" y="45964"/>
                    <a:pt x="25970" y="46028"/>
                  </a:cubicBezTo>
                  <a:cubicBezTo>
                    <a:pt x="26096" y="47358"/>
                    <a:pt x="26318" y="48815"/>
                    <a:pt x="25811" y="49955"/>
                  </a:cubicBezTo>
                  <a:cubicBezTo>
                    <a:pt x="25621" y="50398"/>
                    <a:pt x="25399" y="50683"/>
                    <a:pt x="25114" y="50873"/>
                  </a:cubicBezTo>
                  <a:cubicBezTo>
                    <a:pt x="25114" y="50841"/>
                    <a:pt x="25083" y="50841"/>
                    <a:pt x="25083" y="50810"/>
                  </a:cubicBezTo>
                  <a:cubicBezTo>
                    <a:pt x="25074" y="50800"/>
                    <a:pt x="25062" y="50797"/>
                    <a:pt x="25050" y="50797"/>
                  </a:cubicBezTo>
                  <a:cubicBezTo>
                    <a:pt x="25022" y="50797"/>
                    <a:pt x="24997" y="50819"/>
                    <a:pt x="25019" y="50841"/>
                  </a:cubicBezTo>
                  <a:cubicBezTo>
                    <a:pt x="25019" y="50873"/>
                    <a:pt x="25051" y="50905"/>
                    <a:pt x="25051" y="50905"/>
                  </a:cubicBezTo>
                  <a:cubicBezTo>
                    <a:pt x="24852" y="51027"/>
                    <a:pt x="24639" y="51081"/>
                    <a:pt x="24417" y="51081"/>
                  </a:cubicBezTo>
                  <a:cubicBezTo>
                    <a:pt x="23086" y="51081"/>
                    <a:pt x="21445" y="49127"/>
                    <a:pt x="20712" y="48150"/>
                  </a:cubicBezTo>
                  <a:cubicBezTo>
                    <a:pt x="21029" y="47960"/>
                    <a:pt x="21346" y="47770"/>
                    <a:pt x="21663" y="47548"/>
                  </a:cubicBezTo>
                  <a:cubicBezTo>
                    <a:pt x="22907" y="46789"/>
                    <a:pt x="24182" y="45418"/>
                    <a:pt x="25736" y="45418"/>
                  </a:cubicBezTo>
                  <a:close/>
                  <a:moveTo>
                    <a:pt x="17641" y="43843"/>
                  </a:moveTo>
                  <a:cubicBezTo>
                    <a:pt x="16532" y="45173"/>
                    <a:pt x="14949" y="47104"/>
                    <a:pt x="15139" y="48625"/>
                  </a:cubicBezTo>
                  <a:cubicBezTo>
                    <a:pt x="15251" y="49523"/>
                    <a:pt x="15889" y="49848"/>
                    <a:pt x="16601" y="49848"/>
                  </a:cubicBezTo>
                  <a:cubicBezTo>
                    <a:pt x="16893" y="49848"/>
                    <a:pt x="17197" y="49793"/>
                    <a:pt x="17482" y="49701"/>
                  </a:cubicBezTo>
                  <a:lnTo>
                    <a:pt x="17482" y="49701"/>
                  </a:lnTo>
                  <a:cubicBezTo>
                    <a:pt x="15772" y="50968"/>
                    <a:pt x="13999" y="52266"/>
                    <a:pt x="12415" y="53692"/>
                  </a:cubicBezTo>
                  <a:cubicBezTo>
                    <a:pt x="11137" y="53847"/>
                    <a:pt x="9799" y="54073"/>
                    <a:pt x="8489" y="54073"/>
                  </a:cubicBezTo>
                  <a:cubicBezTo>
                    <a:pt x="7657" y="54073"/>
                    <a:pt x="6837" y="53982"/>
                    <a:pt x="6050" y="53723"/>
                  </a:cubicBezTo>
                  <a:cubicBezTo>
                    <a:pt x="4118" y="53058"/>
                    <a:pt x="2091" y="52076"/>
                    <a:pt x="761" y="50493"/>
                  </a:cubicBezTo>
                  <a:lnTo>
                    <a:pt x="761" y="50493"/>
                  </a:lnTo>
                  <a:cubicBezTo>
                    <a:pt x="972" y="50567"/>
                    <a:pt x="1183" y="50602"/>
                    <a:pt x="1396" y="50602"/>
                  </a:cubicBezTo>
                  <a:cubicBezTo>
                    <a:pt x="1820" y="50602"/>
                    <a:pt x="2249" y="50461"/>
                    <a:pt x="2693" y="50208"/>
                  </a:cubicBezTo>
                  <a:cubicBezTo>
                    <a:pt x="3738" y="49638"/>
                    <a:pt x="4245" y="48815"/>
                    <a:pt x="5511" y="48466"/>
                  </a:cubicBezTo>
                  <a:cubicBezTo>
                    <a:pt x="6271" y="48213"/>
                    <a:pt x="7126" y="48213"/>
                    <a:pt x="7918" y="48055"/>
                  </a:cubicBezTo>
                  <a:cubicBezTo>
                    <a:pt x="9470" y="47770"/>
                    <a:pt x="10452" y="46914"/>
                    <a:pt x="11592" y="45869"/>
                  </a:cubicBezTo>
                  <a:cubicBezTo>
                    <a:pt x="13429" y="44223"/>
                    <a:pt x="15360" y="44001"/>
                    <a:pt x="17641" y="43843"/>
                  </a:cubicBezTo>
                  <a:close/>
                  <a:moveTo>
                    <a:pt x="26350" y="46249"/>
                  </a:moveTo>
                  <a:lnTo>
                    <a:pt x="26350" y="46249"/>
                  </a:lnTo>
                  <a:cubicBezTo>
                    <a:pt x="29152" y="47907"/>
                    <a:pt x="32500" y="49077"/>
                    <a:pt x="35793" y="49077"/>
                  </a:cubicBezTo>
                  <a:cubicBezTo>
                    <a:pt x="35960" y="49077"/>
                    <a:pt x="36127" y="49074"/>
                    <a:pt x="36294" y="49068"/>
                  </a:cubicBezTo>
                  <a:cubicBezTo>
                    <a:pt x="37275" y="49036"/>
                    <a:pt x="38099" y="48783"/>
                    <a:pt x="38859" y="48340"/>
                  </a:cubicBezTo>
                  <a:cubicBezTo>
                    <a:pt x="41012" y="49638"/>
                    <a:pt x="42659" y="51601"/>
                    <a:pt x="44939" y="52742"/>
                  </a:cubicBezTo>
                  <a:cubicBezTo>
                    <a:pt x="45256" y="52900"/>
                    <a:pt x="45794" y="53058"/>
                    <a:pt x="46048" y="53248"/>
                  </a:cubicBezTo>
                  <a:cubicBezTo>
                    <a:pt x="47758" y="54610"/>
                    <a:pt x="46491" y="55560"/>
                    <a:pt x="45763" y="56383"/>
                  </a:cubicBezTo>
                  <a:cubicBezTo>
                    <a:pt x="44623" y="57650"/>
                    <a:pt x="43578" y="59044"/>
                    <a:pt x="41931" y="59645"/>
                  </a:cubicBezTo>
                  <a:cubicBezTo>
                    <a:pt x="41246" y="59894"/>
                    <a:pt x="40562" y="60003"/>
                    <a:pt x="39884" y="60003"/>
                  </a:cubicBezTo>
                  <a:cubicBezTo>
                    <a:pt x="37363" y="60003"/>
                    <a:pt x="34933" y="58496"/>
                    <a:pt x="32937" y="57048"/>
                  </a:cubicBezTo>
                  <a:cubicBezTo>
                    <a:pt x="30340" y="55180"/>
                    <a:pt x="28028" y="53027"/>
                    <a:pt x="25875" y="50651"/>
                  </a:cubicBezTo>
                  <a:lnTo>
                    <a:pt x="25843" y="50651"/>
                  </a:lnTo>
                  <a:cubicBezTo>
                    <a:pt x="26666" y="49543"/>
                    <a:pt x="26540" y="47738"/>
                    <a:pt x="26350" y="46249"/>
                  </a:cubicBezTo>
                  <a:close/>
                  <a:moveTo>
                    <a:pt x="20364" y="48371"/>
                  </a:moveTo>
                  <a:cubicBezTo>
                    <a:pt x="21156" y="49416"/>
                    <a:pt x="22739" y="51475"/>
                    <a:pt x="24323" y="51475"/>
                  </a:cubicBezTo>
                  <a:cubicBezTo>
                    <a:pt x="25590" y="54895"/>
                    <a:pt x="29295" y="56985"/>
                    <a:pt x="29390" y="60880"/>
                  </a:cubicBezTo>
                  <a:cubicBezTo>
                    <a:pt x="29421" y="62686"/>
                    <a:pt x="28915" y="64491"/>
                    <a:pt x="28250" y="66169"/>
                  </a:cubicBezTo>
                  <a:cubicBezTo>
                    <a:pt x="27838" y="67214"/>
                    <a:pt x="26698" y="67943"/>
                    <a:pt x="25526" y="67943"/>
                  </a:cubicBezTo>
                  <a:cubicBezTo>
                    <a:pt x="25209" y="67943"/>
                    <a:pt x="24893" y="67689"/>
                    <a:pt x="24576" y="67658"/>
                  </a:cubicBezTo>
                  <a:cubicBezTo>
                    <a:pt x="24259" y="67658"/>
                    <a:pt x="24038" y="67658"/>
                    <a:pt x="23753" y="67816"/>
                  </a:cubicBezTo>
                  <a:cubicBezTo>
                    <a:pt x="23468" y="67974"/>
                    <a:pt x="23404" y="68386"/>
                    <a:pt x="23214" y="68513"/>
                  </a:cubicBezTo>
                  <a:cubicBezTo>
                    <a:pt x="23103" y="68718"/>
                    <a:pt x="22937" y="68821"/>
                    <a:pt x="22712" y="68821"/>
                  </a:cubicBezTo>
                  <a:cubicBezTo>
                    <a:pt x="22486" y="68821"/>
                    <a:pt x="22201" y="68718"/>
                    <a:pt x="21853" y="68513"/>
                  </a:cubicBezTo>
                  <a:cubicBezTo>
                    <a:pt x="21584" y="68626"/>
                    <a:pt x="21342" y="68683"/>
                    <a:pt x="21128" y="68683"/>
                  </a:cubicBezTo>
                  <a:cubicBezTo>
                    <a:pt x="20687" y="68683"/>
                    <a:pt x="20366" y="68443"/>
                    <a:pt x="20174" y="67974"/>
                  </a:cubicBezTo>
                  <a:cubicBezTo>
                    <a:pt x="19857" y="67594"/>
                    <a:pt x="19636" y="67088"/>
                    <a:pt x="19414" y="66613"/>
                  </a:cubicBezTo>
                  <a:cubicBezTo>
                    <a:pt x="18527" y="64681"/>
                    <a:pt x="18052" y="62591"/>
                    <a:pt x="17451" y="60564"/>
                  </a:cubicBezTo>
                  <a:cubicBezTo>
                    <a:pt x="16912" y="58854"/>
                    <a:pt x="16215" y="57080"/>
                    <a:pt x="16469" y="55243"/>
                  </a:cubicBezTo>
                  <a:cubicBezTo>
                    <a:pt x="16754" y="53248"/>
                    <a:pt x="17767" y="51221"/>
                    <a:pt x="18464" y="49321"/>
                  </a:cubicBezTo>
                  <a:cubicBezTo>
                    <a:pt x="19097" y="49068"/>
                    <a:pt x="19731" y="48720"/>
                    <a:pt x="20364" y="48371"/>
                  </a:cubicBezTo>
                  <a:close/>
                  <a:moveTo>
                    <a:pt x="25590" y="50936"/>
                  </a:moveTo>
                  <a:cubicBezTo>
                    <a:pt x="28250" y="53977"/>
                    <a:pt x="31417" y="56858"/>
                    <a:pt x="34900" y="58854"/>
                  </a:cubicBezTo>
                  <a:lnTo>
                    <a:pt x="34932" y="58854"/>
                  </a:lnTo>
                  <a:cubicBezTo>
                    <a:pt x="35217" y="60754"/>
                    <a:pt x="35597" y="62654"/>
                    <a:pt x="35344" y="64586"/>
                  </a:cubicBezTo>
                  <a:cubicBezTo>
                    <a:pt x="35154" y="66296"/>
                    <a:pt x="34489" y="66929"/>
                    <a:pt x="33285" y="67943"/>
                  </a:cubicBezTo>
                  <a:cubicBezTo>
                    <a:pt x="32873" y="68323"/>
                    <a:pt x="32493" y="68608"/>
                    <a:pt x="32240" y="69146"/>
                  </a:cubicBezTo>
                  <a:cubicBezTo>
                    <a:pt x="31702" y="70349"/>
                    <a:pt x="32177" y="70666"/>
                    <a:pt x="30783" y="71331"/>
                  </a:cubicBezTo>
                  <a:cubicBezTo>
                    <a:pt x="30142" y="71626"/>
                    <a:pt x="29576" y="71721"/>
                    <a:pt x="28988" y="71721"/>
                  </a:cubicBezTo>
                  <a:cubicBezTo>
                    <a:pt x="28501" y="71721"/>
                    <a:pt x="28000" y="71656"/>
                    <a:pt x="27426" y="71585"/>
                  </a:cubicBezTo>
                  <a:cubicBezTo>
                    <a:pt x="25526" y="71331"/>
                    <a:pt x="23689" y="70824"/>
                    <a:pt x="22169" y="69684"/>
                  </a:cubicBezTo>
                  <a:cubicBezTo>
                    <a:pt x="22518" y="69653"/>
                    <a:pt x="22898" y="69526"/>
                    <a:pt x="23309" y="69241"/>
                  </a:cubicBezTo>
                  <a:cubicBezTo>
                    <a:pt x="24499" y="68475"/>
                    <a:pt x="24749" y="68263"/>
                    <a:pt x="24949" y="68263"/>
                  </a:cubicBezTo>
                  <a:cubicBezTo>
                    <a:pt x="25138" y="68263"/>
                    <a:pt x="25282" y="68452"/>
                    <a:pt x="26128" y="68544"/>
                  </a:cubicBezTo>
                  <a:cubicBezTo>
                    <a:pt x="26212" y="68553"/>
                    <a:pt x="26293" y="68558"/>
                    <a:pt x="26370" y="68558"/>
                  </a:cubicBezTo>
                  <a:cubicBezTo>
                    <a:pt x="26846" y="68558"/>
                    <a:pt x="27203" y="68387"/>
                    <a:pt x="27585" y="68006"/>
                  </a:cubicBezTo>
                  <a:cubicBezTo>
                    <a:pt x="28788" y="66898"/>
                    <a:pt x="29263" y="64617"/>
                    <a:pt x="29580" y="63097"/>
                  </a:cubicBezTo>
                  <a:cubicBezTo>
                    <a:pt x="29897" y="61292"/>
                    <a:pt x="29833" y="59487"/>
                    <a:pt x="29010" y="57809"/>
                  </a:cubicBezTo>
                  <a:cubicBezTo>
                    <a:pt x="27806" y="55497"/>
                    <a:pt x="25621" y="53913"/>
                    <a:pt x="24576" y="51475"/>
                  </a:cubicBezTo>
                  <a:cubicBezTo>
                    <a:pt x="24798" y="51443"/>
                    <a:pt x="24988" y="51380"/>
                    <a:pt x="25209" y="51253"/>
                  </a:cubicBezTo>
                  <a:cubicBezTo>
                    <a:pt x="25241" y="51221"/>
                    <a:pt x="25241" y="51221"/>
                    <a:pt x="25241" y="51221"/>
                  </a:cubicBezTo>
                  <a:cubicBezTo>
                    <a:pt x="26476" y="53122"/>
                    <a:pt x="27870" y="54927"/>
                    <a:pt x="29358" y="56637"/>
                  </a:cubicBezTo>
                  <a:cubicBezTo>
                    <a:pt x="29373" y="56652"/>
                    <a:pt x="29389" y="56658"/>
                    <a:pt x="29405" y="56658"/>
                  </a:cubicBezTo>
                  <a:cubicBezTo>
                    <a:pt x="29457" y="56658"/>
                    <a:pt x="29502" y="56590"/>
                    <a:pt x="29453" y="56542"/>
                  </a:cubicBezTo>
                  <a:cubicBezTo>
                    <a:pt x="28028" y="54800"/>
                    <a:pt x="26666" y="52995"/>
                    <a:pt x="25336" y="51158"/>
                  </a:cubicBezTo>
                  <a:cubicBezTo>
                    <a:pt x="25431" y="51095"/>
                    <a:pt x="25526" y="51031"/>
                    <a:pt x="25590" y="50936"/>
                  </a:cubicBezTo>
                  <a:close/>
                  <a:moveTo>
                    <a:pt x="17704" y="50208"/>
                  </a:moveTo>
                  <a:cubicBezTo>
                    <a:pt x="17672" y="50240"/>
                    <a:pt x="17641" y="50271"/>
                    <a:pt x="17641" y="50335"/>
                  </a:cubicBezTo>
                  <a:cubicBezTo>
                    <a:pt x="15709" y="52615"/>
                    <a:pt x="13809" y="54927"/>
                    <a:pt x="12732" y="57777"/>
                  </a:cubicBezTo>
                  <a:cubicBezTo>
                    <a:pt x="12712" y="57816"/>
                    <a:pt x="12741" y="57843"/>
                    <a:pt x="12773" y="57843"/>
                  </a:cubicBezTo>
                  <a:cubicBezTo>
                    <a:pt x="12793" y="57843"/>
                    <a:pt x="12815" y="57833"/>
                    <a:pt x="12827" y="57809"/>
                  </a:cubicBezTo>
                  <a:cubicBezTo>
                    <a:pt x="14189" y="55275"/>
                    <a:pt x="15709" y="53058"/>
                    <a:pt x="17451" y="50810"/>
                  </a:cubicBezTo>
                  <a:lnTo>
                    <a:pt x="17451" y="50810"/>
                  </a:lnTo>
                  <a:cubicBezTo>
                    <a:pt x="17197" y="51411"/>
                    <a:pt x="16944" y="52045"/>
                    <a:pt x="16722" y="52678"/>
                  </a:cubicBezTo>
                  <a:cubicBezTo>
                    <a:pt x="16722" y="52623"/>
                    <a:pt x="16690" y="52589"/>
                    <a:pt x="16657" y="52589"/>
                  </a:cubicBezTo>
                  <a:cubicBezTo>
                    <a:pt x="16633" y="52589"/>
                    <a:pt x="16609" y="52607"/>
                    <a:pt x="16595" y="52647"/>
                  </a:cubicBezTo>
                  <a:cubicBezTo>
                    <a:pt x="15740" y="54990"/>
                    <a:pt x="15012" y="57429"/>
                    <a:pt x="14600" y="59930"/>
                  </a:cubicBezTo>
                  <a:cubicBezTo>
                    <a:pt x="14600" y="59962"/>
                    <a:pt x="14624" y="59978"/>
                    <a:pt x="14652" y="59978"/>
                  </a:cubicBezTo>
                  <a:cubicBezTo>
                    <a:pt x="14680" y="59978"/>
                    <a:pt x="14711" y="59962"/>
                    <a:pt x="14727" y="59930"/>
                  </a:cubicBezTo>
                  <a:cubicBezTo>
                    <a:pt x="15202" y="57967"/>
                    <a:pt x="15677" y="56003"/>
                    <a:pt x="16279" y="54072"/>
                  </a:cubicBezTo>
                  <a:lnTo>
                    <a:pt x="16279" y="54072"/>
                  </a:lnTo>
                  <a:cubicBezTo>
                    <a:pt x="16120" y="54642"/>
                    <a:pt x="16025" y="55212"/>
                    <a:pt x="15994" y="55782"/>
                  </a:cubicBezTo>
                  <a:cubicBezTo>
                    <a:pt x="15835" y="58094"/>
                    <a:pt x="16976" y="60500"/>
                    <a:pt x="17609" y="62654"/>
                  </a:cubicBezTo>
                  <a:cubicBezTo>
                    <a:pt x="17989" y="63826"/>
                    <a:pt x="18559" y="66042"/>
                    <a:pt x="19477" y="67689"/>
                  </a:cubicBezTo>
                  <a:cubicBezTo>
                    <a:pt x="18939" y="69146"/>
                    <a:pt x="18591" y="69684"/>
                    <a:pt x="16754" y="70159"/>
                  </a:cubicBezTo>
                  <a:cubicBezTo>
                    <a:pt x="16599" y="70195"/>
                    <a:pt x="16481" y="70199"/>
                    <a:pt x="16371" y="70199"/>
                  </a:cubicBezTo>
                  <a:cubicBezTo>
                    <a:pt x="16334" y="70199"/>
                    <a:pt x="16299" y="70199"/>
                    <a:pt x="16263" y="70199"/>
                  </a:cubicBezTo>
                  <a:cubicBezTo>
                    <a:pt x="16120" y="70199"/>
                    <a:pt x="15978" y="70207"/>
                    <a:pt x="15772" y="70286"/>
                  </a:cubicBezTo>
                  <a:cubicBezTo>
                    <a:pt x="14649" y="70764"/>
                    <a:pt x="14337" y="72433"/>
                    <a:pt x="13149" y="72433"/>
                  </a:cubicBezTo>
                  <a:cubicBezTo>
                    <a:pt x="12763" y="72433"/>
                    <a:pt x="12284" y="72257"/>
                    <a:pt x="11655" y="71806"/>
                  </a:cubicBezTo>
                  <a:cubicBezTo>
                    <a:pt x="9502" y="70286"/>
                    <a:pt x="8203" y="66074"/>
                    <a:pt x="7918" y="63572"/>
                  </a:cubicBezTo>
                  <a:cubicBezTo>
                    <a:pt x="7190" y="57334"/>
                    <a:pt x="13270" y="53470"/>
                    <a:pt x="17704" y="50208"/>
                  </a:cubicBezTo>
                  <a:close/>
                  <a:moveTo>
                    <a:pt x="5910" y="0"/>
                  </a:moveTo>
                  <a:cubicBezTo>
                    <a:pt x="5894" y="0"/>
                    <a:pt x="5877" y="4"/>
                    <a:pt x="5860" y="13"/>
                  </a:cubicBezTo>
                  <a:cubicBezTo>
                    <a:pt x="5543" y="44"/>
                    <a:pt x="5290" y="235"/>
                    <a:pt x="5131" y="520"/>
                  </a:cubicBezTo>
                  <a:cubicBezTo>
                    <a:pt x="5100" y="583"/>
                    <a:pt x="5131" y="646"/>
                    <a:pt x="5163" y="710"/>
                  </a:cubicBezTo>
                  <a:cubicBezTo>
                    <a:pt x="5100" y="773"/>
                    <a:pt x="5100" y="868"/>
                    <a:pt x="5163" y="931"/>
                  </a:cubicBezTo>
                  <a:cubicBezTo>
                    <a:pt x="11212" y="6125"/>
                    <a:pt x="15614" y="13060"/>
                    <a:pt x="17356" y="20883"/>
                  </a:cubicBezTo>
                  <a:cubicBezTo>
                    <a:pt x="18211" y="24620"/>
                    <a:pt x="18686" y="28483"/>
                    <a:pt x="19161" y="32283"/>
                  </a:cubicBezTo>
                  <a:cubicBezTo>
                    <a:pt x="19446" y="34437"/>
                    <a:pt x="19351" y="36400"/>
                    <a:pt x="18876" y="38522"/>
                  </a:cubicBezTo>
                  <a:cubicBezTo>
                    <a:pt x="18559" y="39884"/>
                    <a:pt x="18306" y="41119"/>
                    <a:pt x="18559" y="42481"/>
                  </a:cubicBezTo>
                  <a:cubicBezTo>
                    <a:pt x="18591" y="42544"/>
                    <a:pt x="18622" y="42576"/>
                    <a:pt x="18654" y="42576"/>
                  </a:cubicBezTo>
                  <a:cubicBezTo>
                    <a:pt x="18527" y="42766"/>
                    <a:pt x="18369" y="42924"/>
                    <a:pt x="18242" y="43114"/>
                  </a:cubicBezTo>
                  <a:cubicBezTo>
                    <a:pt x="18179" y="43178"/>
                    <a:pt x="18116" y="43241"/>
                    <a:pt x="18052" y="43336"/>
                  </a:cubicBezTo>
                  <a:cubicBezTo>
                    <a:pt x="18052" y="43336"/>
                    <a:pt x="18052" y="43304"/>
                    <a:pt x="18021" y="43304"/>
                  </a:cubicBezTo>
                  <a:cubicBezTo>
                    <a:pt x="15868" y="42542"/>
                    <a:pt x="13525" y="41795"/>
                    <a:pt x="11194" y="41795"/>
                  </a:cubicBezTo>
                  <a:cubicBezTo>
                    <a:pt x="10232" y="41795"/>
                    <a:pt x="9273" y="41922"/>
                    <a:pt x="8330" y="42227"/>
                  </a:cubicBezTo>
                  <a:cubicBezTo>
                    <a:pt x="6968" y="42702"/>
                    <a:pt x="5860" y="43526"/>
                    <a:pt x="4973" y="44634"/>
                  </a:cubicBezTo>
                  <a:cubicBezTo>
                    <a:pt x="3389" y="46629"/>
                    <a:pt x="2249" y="48561"/>
                    <a:pt x="96" y="49986"/>
                  </a:cubicBezTo>
                  <a:cubicBezTo>
                    <a:pt x="1" y="50018"/>
                    <a:pt x="33" y="50145"/>
                    <a:pt x="96" y="50176"/>
                  </a:cubicBezTo>
                  <a:cubicBezTo>
                    <a:pt x="96" y="50208"/>
                    <a:pt x="96" y="50271"/>
                    <a:pt x="128" y="50303"/>
                  </a:cubicBezTo>
                  <a:cubicBezTo>
                    <a:pt x="1489" y="52235"/>
                    <a:pt x="3738" y="53312"/>
                    <a:pt x="5955" y="54072"/>
                  </a:cubicBezTo>
                  <a:cubicBezTo>
                    <a:pt x="6748" y="54349"/>
                    <a:pt x="7602" y="54456"/>
                    <a:pt x="8470" y="54456"/>
                  </a:cubicBezTo>
                  <a:cubicBezTo>
                    <a:pt x="9682" y="54456"/>
                    <a:pt x="10923" y="54248"/>
                    <a:pt x="12067" y="54008"/>
                  </a:cubicBezTo>
                  <a:lnTo>
                    <a:pt x="12067" y="54008"/>
                  </a:lnTo>
                  <a:cubicBezTo>
                    <a:pt x="8583" y="57239"/>
                    <a:pt x="6208" y="61134"/>
                    <a:pt x="8077" y="66549"/>
                  </a:cubicBezTo>
                  <a:cubicBezTo>
                    <a:pt x="8710" y="68386"/>
                    <a:pt x="9565" y="70159"/>
                    <a:pt x="10832" y="71616"/>
                  </a:cubicBezTo>
                  <a:cubicBezTo>
                    <a:pt x="11399" y="72269"/>
                    <a:pt x="12144" y="73175"/>
                    <a:pt x="13067" y="73175"/>
                  </a:cubicBezTo>
                  <a:cubicBezTo>
                    <a:pt x="13175" y="73175"/>
                    <a:pt x="13285" y="73163"/>
                    <a:pt x="13397" y="73136"/>
                  </a:cubicBezTo>
                  <a:cubicBezTo>
                    <a:pt x="13967" y="72978"/>
                    <a:pt x="14284" y="72503"/>
                    <a:pt x="14664" y="72091"/>
                  </a:cubicBezTo>
                  <a:cubicBezTo>
                    <a:pt x="15139" y="71553"/>
                    <a:pt x="15614" y="70888"/>
                    <a:pt x="16342" y="70603"/>
                  </a:cubicBezTo>
                  <a:cubicBezTo>
                    <a:pt x="16478" y="70554"/>
                    <a:pt x="16619" y="70541"/>
                    <a:pt x="16764" y="70541"/>
                  </a:cubicBezTo>
                  <a:cubicBezTo>
                    <a:pt x="16929" y="70541"/>
                    <a:pt x="17098" y="70558"/>
                    <a:pt x="17267" y="70558"/>
                  </a:cubicBezTo>
                  <a:cubicBezTo>
                    <a:pt x="17435" y="70558"/>
                    <a:pt x="17603" y="70542"/>
                    <a:pt x="17767" y="70476"/>
                  </a:cubicBezTo>
                  <a:cubicBezTo>
                    <a:pt x="18907" y="70064"/>
                    <a:pt x="19287" y="69019"/>
                    <a:pt x="19604" y="67943"/>
                  </a:cubicBezTo>
                  <a:cubicBezTo>
                    <a:pt x="20111" y="68766"/>
                    <a:pt x="20681" y="69368"/>
                    <a:pt x="21378" y="69589"/>
                  </a:cubicBezTo>
                  <a:cubicBezTo>
                    <a:pt x="21409" y="69621"/>
                    <a:pt x="21409" y="69653"/>
                    <a:pt x="21409" y="69653"/>
                  </a:cubicBezTo>
                  <a:cubicBezTo>
                    <a:pt x="23119" y="71173"/>
                    <a:pt x="25178" y="71743"/>
                    <a:pt x="27395" y="72028"/>
                  </a:cubicBezTo>
                  <a:cubicBezTo>
                    <a:pt x="28076" y="72117"/>
                    <a:pt x="28959" y="72296"/>
                    <a:pt x="29792" y="72296"/>
                  </a:cubicBezTo>
                  <a:cubicBezTo>
                    <a:pt x="30741" y="72296"/>
                    <a:pt x="31627" y="72064"/>
                    <a:pt x="32082" y="71204"/>
                  </a:cubicBezTo>
                  <a:cubicBezTo>
                    <a:pt x="32367" y="70698"/>
                    <a:pt x="32272" y="70033"/>
                    <a:pt x="32557" y="69526"/>
                  </a:cubicBezTo>
                  <a:cubicBezTo>
                    <a:pt x="33032" y="68608"/>
                    <a:pt x="33918" y="68196"/>
                    <a:pt x="34584" y="67499"/>
                  </a:cubicBezTo>
                  <a:cubicBezTo>
                    <a:pt x="35154" y="66929"/>
                    <a:pt x="35439" y="66232"/>
                    <a:pt x="35629" y="65472"/>
                  </a:cubicBezTo>
                  <a:cubicBezTo>
                    <a:pt x="36104" y="63446"/>
                    <a:pt x="35819" y="60944"/>
                    <a:pt x="35122" y="58980"/>
                  </a:cubicBezTo>
                  <a:lnTo>
                    <a:pt x="35122" y="58980"/>
                  </a:lnTo>
                  <a:cubicBezTo>
                    <a:pt x="36590" y="59762"/>
                    <a:pt x="38287" y="60360"/>
                    <a:pt x="39951" y="60360"/>
                  </a:cubicBezTo>
                  <a:cubicBezTo>
                    <a:pt x="41052" y="60360"/>
                    <a:pt x="42138" y="60098"/>
                    <a:pt x="43134" y="59455"/>
                  </a:cubicBezTo>
                  <a:cubicBezTo>
                    <a:pt x="44591" y="58537"/>
                    <a:pt x="46333" y="56637"/>
                    <a:pt x="47283" y="55180"/>
                  </a:cubicBezTo>
                  <a:cubicBezTo>
                    <a:pt x="47695" y="54578"/>
                    <a:pt x="47821" y="54198"/>
                    <a:pt x="47283" y="53597"/>
                  </a:cubicBezTo>
                  <a:cubicBezTo>
                    <a:pt x="46269" y="52488"/>
                    <a:pt x="44338" y="52108"/>
                    <a:pt x="43071" y="51221"/>
                  </a:cubicBezTo>
                  <a:cubicBezTo>
                    <a:pt x="41709" y="50240"/>
                    <a:pt x="40569" y="49036"/>
                    <a:pt x="39112" y="48181"/>
                  </a:cubicBezTo>
                  <a:cubicBezTo>
                    <a:pt x="39556" y="47896"/>
                    <a:pt x="39999" y="47516"/>
                    <a:pt x="40379" y="47073"/>
                  </a:cubicBezTo>
                  <a:cubicBezTo>
                    <a:pt x="41202" y="46186"/>
                    <a:pt x="41836" y="45141"/>
                    <a:pt x="42691" y="44254"/>
                  </a:cubicBezTo>
                  <a:cubicBezTo>
                    <a:pt x="43419" y="43526"/>
                    <a:pt x="44306" y="42956"/>
                    <a:pt x="44971" y="42196"/>
                  </a:cubicBezTo>
                  <a:cubicBezTo>
                    <a:pt x="46269" y="40707"/>
                    <a:pt x="46238" y="38839"/>
                    <a:pt x="44971" y="37794"/>
                  </a:cubicBezTo>
                  <a:cubicBezTo>
                    <a:pt x="44939" y="37762"/>
                    <a:pt x="44908" y="37699"/>
                    <a:pt x="44844" y="37699"/>
                  </a:cubicBezTo>
                  <a:cubicBezTo>
                    <a:pt x="44464" y="37445"/>
                    <a:pt x="43989" y="37255"/>
                    <a:pt x="43451" y="37129"/>
                  </a:cubicBezTo>
                  <a:cubicBezTo>
                    <a:pt x="43174" y="37076"/>
                    <a:pt x="42900" y="37053"/>
                    <a:pt x="42630" y="37053"/>
                  </a:cubicBezTo>
                  <a:cubicBezTo>
                    <a:pt x="40954" y="37053"/>
                    <a:pt x="39396" y="37955"/>
                    <a:pt x="37814" y="38364"/>
                  </a:cubicBezTo>
                  <a:cubicBezTo>
                    <a:pt x="35850" y="38902"/>
                    <a:pt x="33855" y="38871"/>
                    <a:pt x="32050" y="39821"/>
                  </a:cubicBezTo>
                  <a:cubicBezTo>
                    <a:pt x="32050" y="39852"/>
                    <a:pt x="32018" y="39852"/>
                    <a:pt x="32018" y="39852"/>
                  </a:cubicBezTo>
                  <a:cubicBezTo>
                    <a:pt x="31638" y="39662"/>
                    <a:pt x="31227" y="39504"/>
                    <a:pt x="30815" y="39409"/>
                  </a:cubicBezTo>
                  <a:cubicBezTo>
                    <a:pt x="29516" y="39061"/>
                    <a:pt x="28155" y="39187"/>
                    <a:pt x="26825" y="39124"/>
                  </a:cubicBezTo>
                  <a:cubicBezTo>
                    <a:pt x="25938" y="39092"/>
                    <a:pt x="24956" y="38839"/>
                    <a:pt x="24038" y="38839"/>
                  </a:cubicBezTo>
                  <a:cubicBezTo>
                    <a:pt x="24006" y="38807"/>
                    <a:pt x="24006" y="38807"/>
                    <a:pt x="23974" y="38776"/>
                  </a:cubicBezTo>
                  <a:cubicBezTo>
                    <a:pt x="21979" y="37509"/>
                    <a:pt x="21758" y="34817"/>
                    <a:pt x="21283" y="32695"/>
                  </a:cubicBezTo>
                  <a:cubicBezTo>
                    <a:pt x="20871" y="30795"/>
                    <a:pt x="20427" y="28895"/>
                    <a:pt x="19984" y="26995"/>
                  </a:cubicBezTo>
                  <a:cubicBezTo>
                    <a:pt x="19161" y="23416"/>
                    <a:pt x="18496" y="19774"/>
                    <a:pt x="17482" y="16259"/>
                  </a:cubicBezTo>
                  <a:cubicBezTo>
                    <a:pt x="17229" y="15404"/>
                    <a:pt x="16944" y="14581"/>
                    <a:pt x="16627" y="13757"/>
                  </a:cubicBezTo>
                  <a:lnTo>
                    <a:pt x="16627" y="13757"/>
                  </a:lnTo>
                  <a:cubicBezTo>
                    <a:pt x="17704" y="15024"/>
                    <a:pt x="19287" y="15879"/>
                    <a:pt x="20364" y="17209"/>
                  </a:cubicBezTo>
                  <a:cubicBezTo>
                    <a:pt x="22106" y="19331"/>
                    <a:pt x="24513" y="20566"/>
                    <a:pt x="26920" y="21864"/>
                  </a:cubicBezTo>
                  <a:cubicBezTo>
                    <a:pt x="28376" y="24303"/>
                    <a:pt x="27205" y="27343"/>
                    <a:pt x="28408" y="29940"/>
                  </a:cubicBezTo>
                  <a:cubicBezTo>
                    <a:pt x="29833" y="32948"/>
                    <a:pt x="32968" y="34500"/>
                    <a:pt x="34615" y="37319"/>
                  </a:cubicBezTo>
                  <a:cubicBezTo>
                    <a:pt x="34584" y="37319"/>
                    <a:pt x="34584" y="37350"/>
                    <a:pt x="34584" y="37382"/>
                  </a:cubicBezTo>
                  <a:cubicBezTo>
                    <a:pt x="34510" y="37504"/>
                    <a:pt x="34607" y="37645"/>
                    <a:pt x="34712" y="37645"/>
                  </a:cubicBezTo>
                  <a:cubicBezTo>
                    <a:pt x="34744" y="37645"/>
                    <a:pt x="34776" y="37633"/>
                    <a:pt x="34805" y="37604"/>
                  </a:cubicBezTo>
                  <a:cubicBezTo>
                    <a:pt x="34817" y="37610"/>
                    <a:pt x="34830" y="37612"/>
                    <a:pt x="34842" y="37612"/>
                  </a:cubicBezTo>
                  <a:cubicBezTo>
                    <a:pt x="34899" y="37612"/>
                    <a:pt x="34958" y="37561"/>
                    <a:pt x="34932" y="37509"/>
                  </a:cubicBezTo>
                  <a:cubicBezTo>
                    <a:pt x="34932" y="37477"/>
                    <a:pt x="34932" y="37477"/>
                    <a:pt x="34932" y="37477"/>
                  </a:cubicBezTo>
                  <a:cubicBezTo>
                    <a:pt x="36990" y="34469"/>
                    <a:pt x="40189" y="30415"/>
                    <a:pt x="37940" y="26741"/>
                  </a:cubicBezTo>
                  <a:cubicBezTo>
                    <a:pt x="35858" y="23403"/>
                    <a:pt x="31465" y="21605"/>
                    <a:pt x="27626" y="21605"/>
                  </a:cubicBezTo>
                  <a:cubicBezTo>
                    <a:pt x="27495" y="21605"/>
                    <a:pt x="27365" y="21607"/>
                    <a:pt x="27236" y="21611"/>
                  </a:cubicBezTo>
                  <a:cubicBezTo>
                    <a:pt x="27173" y="21548"/>
                    <a:pt x="27110" y="21516"/>
                    <a:pt x="27046" y="21516"/>
                  </a:cubicBezTo>
                  <a:cubicBezTo>
                    <a:pt x="25399" y="20503"/>
                    <a:pt x="23499" y="19679"/>
                    <a:pt x="22011" y="18444"/>
                  </a:cubicBezTo>
                  <a:lnTo>
                    <a:pt x="22011" y="18444"/>
                  </a:lnTo>
                  <a:cubicBezTo>
                    <a:pt x="22266" y="18520"/>
                    <a:pt x="22528" y="18552"/>
                    <a:pt x="22794" y="18552"/>
                  </a:cubicBezTo>
                  <a:cubicBezTo>
                    <a:pt x="23755" y="18552"/>
                    <a:pt x="24774" y="18133"/>
                    <a:pt x="25716" y="17811"/>
                  </a:cubicBezTo>
                  <a:cubicBezTo>
                    <a:pt x="26310" y="17597"/>
                    <a:pt x="26897" y="17520"/>
                    <a:pt x="27479" y="17520"/>
                  </a:cubicBezTo>
                  <a:cubicBezTo>
                    <a:pt x="28966" y="17520"/>
                    <a:pt x="30419" y="18023"/>
                    <a:pt x="31877" y="18023"/>
                  </a:cubicBezTo>
                  <a:cubicBezTo>
                    <a:pt x="32461" y="18023"/>
                    <a:pt x="33046" y="17942"/>
                    <a:pt x="33633" y="17716"/>
                  </a:cubicBezTo>
                  <a:lnTo>
                    <a:pt x="33633" y="17747"/>
                  </a:lnTo>
                  <a:cubicBezTo>
                    <a:pt x="33982" y="19268"/>
                    <a:pt x="35502" y="19869"/>
                    <a:pt x="36927" y="19964"/>
                  </a:cubicBezTo>
                  <a:cubicBezTo>
                    <a:pt x="36961" y="19965"/>
                    <a:pt x="36994" y="19966"/>
                    <a:pt x="37028" y="19966"/>
                  </a:cubicBezTo>
                  <a:cubicBezTo>
                    <a:pt x="37901" y="19966"/>
                    <a:pt x="38637" y="19577"/>
                    <a:pt x="39461" y="19394"/>
                  </a:cubicBezTo>
                  <a:cubicBezTo>
                    <a:pt x="40015" y="19268"/>
                    <a:pt x="40561" y="19220"/>
                    <a:pt x="41103" y="19220"/>
                  </a:cubicBezTo>
                  <a:cubicBezTo>
                    <a:pt x="41646" y="19220"/>
                    <a:pt x="42184" y="19268"/>
                    <a:pt x="42722" y="19331"/>
                  </a:cubicBezTo>
                  <a:cubicBezTo>
                    <a:pt x="42881" y="19553"/>
                    <a:pt x="43007" y="19774"/>
                    <a:pt x="43198" y="19996"/>
                  </a:cubicBezTo>
                  <a:cubicBezTo>
                    <a:pt x="43546" y="20503"/>
                    <a:pt x="43926" y="20883"/>
                    <a:pt x="44528" y="21073"/>
                  </a:cubicBezTo>
                  <a:cubicBezTo>
                    <a:pt x="44718" y="21136"/>
                    <a:pt x="44900" y="21144"/>
                    <a:pt x="45082" y="21144"/>
                  </a:cubicBezTo>
                  <a:cubicBezTo>
                    <a:pt x="45143" y="21144"/>
                    <a:pt x="45203" y="21143"/>
                    <a:pt x="45264" y="21143"/>
                  </a:cubicBezTo>
                  <a:cubicBezTo>
                    <a:pt x="45386" y="21143"/>
                    <a:pt x="45509" y="21147"/>
                    <a:pt x="45636" y="21168"/>
                  </a:cubicBezTo>
                  <a:cubicBezTo>
                    <a:pt x="46934" y="21358"/>
                    <a:pt x="47695" y="21738"/>
                    <a:pt x="48486" y="22688"/>
                  </a:cubicBezTo>
                  <a:cubicBezTo>
                    <a:pt x="48486" y="22751"/>
                    <a:pt x="48518" y="22783"/>
                    <a:pt x="48550" y="22814"/>
                  </a:cubicBezTo>
                  <a:lnTo>
                    <a:pt x="48581" y="22814"/>
                  </a:lnTo>
                  <a:cubicBezTo>
                    <a:pt x="48609" y="22852"/>
                    <a:pt x="48645" y="22867"/>
                    <a:pt x="48681" y="22867"/>
                  </a:cubicBezTo>
                  <a:cubicBezTo>
                    <a:pt x="48769" y="22867"/>
                    <a:pt x="48857" y="22777"/>
                    <a:pt x="48835" y="22688"/>
                  </a:cubicBezTo>
                  <a:cubicBezTo>
                    <a:pt x="48835" y="22688"/>
                    <a:pt x="48835" y="22688"/>
                    <a:pt x="48835" y="22656"/>
                  </a:cubicBezTo>
                  <a:cubicBezTo>
                    <a:pt x="49310" y="18919"/>
                    <a:pt x="48138" y="14676"/>
                    <a:pt x="44401" y="13060"/>
                  </a:cubicBezTo>
                  <a:cubicBezTo>
                    <a:pt x="43643" y="12736"/>
                    <a:pt x="42851" y="12590"/>
                    <a:pt x="42051" y="12590"/>
                  </a:cubicBezTo>
                  <a:cubicBezTo>
                    <a:pt x="38872" y="12590"/>
                    <a:pt x="35569" y="14888"/>
                    <a:pt x="33823" y="17367"/>
                  </a:cubicBezTo>
                  <a:cubicBezTo>
                    <a:pt x="33777" y="17321"/>
                    <a:pt x="33731" y="17292"/>
                    <a:pt x="33672" y="17292"/>
                  </a:cubicBezTo>
                  <a:cubicBezTo>
                    <a:pt x="33650" y="17292"/>
                    <a:pt x="33627" y="17296"/>
                    <a:pt x="33602" y="17304"/>
                  </a:cubicBezTo>
                  <a:cubicBezTo>
                    <a:pt x="33076" y="17528"/>
                    <a:pt x="32559" y="17611"/>
                    <a:pt x="32047" y="17611"/>
                  </a:cubicBezTo>
                  <a:cubicBezTo>
                    <a:pt x="30614" y="17611"/>
                    <a:pt x="29215" y="16964"/>
                    <a:pt x="27739" y="16964"/>
                  </a:cubicBezTo>
                  <a:cubicBezTo>
                    <a:pt x="27583" y="16964"/>
                    <a:pt x="27426" y="16971"/>
                    <a:pt x="27268" y="16987"/>
                  </a:cubicBezTo>
                  <a:cubicBezTo>
                    <a:pt x="25785" y="17126"/>
                    <a:pt x="24268" y="18232"/>
                    <a:pt x="22804" y="18232"/>
                  </a:cubicBezTo>
                  <a:cubicBezTo>
                    <a:pt x="22267" y="18232"/>
                    <a:pt x="21737" y="18083"/>
                    <a:pt x="21219" y="17684"/>
                  </a:cubicBezTo>
                  <a:cubicBezTo>
                    <a:pt x="21092" y="17526"/>
                    <a:pt x="20934" y="17367"/>
                    <a:pt x="20807" y="17177"/>
                  </a:cubicBezTo>
                  <a:cubicBezTo>
                    <a:pt x="19287" y="15214"/>
                    <a:pt x="16786" y="14232"/>
                    <a:pt x="15740" y="11889"/>
                  </a:cubicBezTo>
                  <a:cubicBezTo>
                    <a:pt x="15740" y="11857"/>
                    <a:pt x="15740" y="11857"/>
                    <a:pt x="15709" y="11857"/>
                  </a:cubicBezTo>
                  <a:cubicBezTo>
                    <a:pt x="13397" y="7360"/>
                    <a:pt x="9818" y="3528"/>
                    <a:pt x="6113" y="108"/>
                  </a:cubicBezTo>
                  <a:cubicBezTo>
                    <a:pt x="6081" y="76"/>
                    <a:pt x="6050" y="76"/>
                    <a:pt x="6018" y="76"/>
                  </a:cubicBezTo>
                  <a:cubicBezTo>
                    <a:pt x="5995" y="30"/>
                    <a:pt x="5955" y="0"/>
                    <a:pt x="59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509144" y="1884087"/>
              <a:ext cx="24263" cy="92899"/>
            </a:xfrm>
            <a:custGeom>
              <a:avLst/>
              <a:gdLst/>
              <a:ahLst/>
              <a:cxnLst/>
              <a:rect l="l" t="t" r="r" b="b"/>
              <a:pathLst>
                <a:path w="824" h="3155" extrusionOk="0">
                  <a:moveTo>
                    <a:pt x="760" y="1"/>
                  </a:moveTo>
                  <a:cubicBezTo>
                    <a:pt x="742" y="1"/>
                    <a:pt x="729" y="11"/>
                    <a:pt x="729" y="35"/>
                  </a:cubicBezTo>
                  <a:cubicBezTo>
                    <a:pt x="317" y="1017"/>
                    <a:pt x="63" y="2030"/>
                    <a:pt x="0" y="3107"/>
                  </a:cubicBezTo>
                  <a:cubicBezTo>
                    <a:pt x="0" y="3139"/>
                    <a:pt x="24" y="3155"/>
                    <a:pt x="48" y="3155"/>
                  </a:cubicBezTo>
                  <a:cubicBezTo>
                    <a:pt x="71" y="3155"/>
                    <a:pt x="95" y="3139"/>
                    <a:pt x="95" y="3107"/>
                  </a:cubicBezTo>
                  <a:cubicBezTo>
                    <a:pt x="222" y="2062"/>
                    <a:pt x="412" y="1049"/>
                    <a:pt x="824" y="67"/>
                  </a:cubicBezTo>
                  <a:cubicBezTo>
                    <a:pt x="824" y="28"/>
                    <a:pt x="787" y="1"/>
                    <a:pt x="76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581871" y="1959228"/>
              <a:ext cx="6566" cy="33538"/>
            </a:xfrm>
            <a:custGeom>
              <a:avLst/>
              <a:gdLst/>
              <a:ahLst/>
              <a:cxnLst/>
              <a:rect l="l" t="t" r="r" b="b"/>
              <a:pathLst>
                <a:path w="223" h="1139" extrusionOk="0">
                  <a:moveTo>
                    <a:pt x="107" y="1"/>
                  </a:moveTo>
                  <a:cubicBezTo>
                    <a:pt x="87" y="1"/>
                    <a:pt x="64" y="17"/>
                    <a:pt x="64" y="48"/>
                  </a:cubicBezTo>
                  <a:cubicBezTo>
                    <a:pt x="0" y="397"/>
                    <a:pt x="32" y="777"/>
                    <a:pt x="159" y="1125"/>
                  </a:cubicBezTo>
                  <a:cubicBezTo>
                    <a:pt x="168" y="1134"/>
                    <a:pt x="177" y="1138"/>
                    <a:pt x="186" y="1138"/>
                  </a:cubicBezTo>
                  <a:cubicBezTo>
                    <a:pt x="206" y="1138"/>
                    <a:pt x="222" y="1116"/>
                    <a:pt x="222" y="1093"/>
                  </a:cubicBezTo>
                  <a:cubicBezTo>
                    <a:pt x="95" y="745"/>
                    <a:pt x="64" y="397"/>
                    <a:pt x="127" y="48"/>
                  </a:cubicBezTo>
                  <a:cubicBezTo>
                    <a:pt x="143" y="17"/>
                    <a:pt x="127" y="1"/>
                    <a:pt x="107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290312" y="1501361"/>
              <a:ext cx="180763" cy="253139"/>
            </a:xfrm>
            <a:custGeom>
              <a:avLst/>
              <a:gdLst/>
              <a:ahLst/>
              <a:cxnLst/>
              <a:rect l="l" t="t" r="r" b="b"/>
              <a:pathLst>
                <a:path w="6139" h="8597" extrusionOk="0">
                  <a:moveTo>
                    <a:pt x="6069" y="1"/>
                  </a:moveTo>
                  <a:cubicBezTo>
                    <a:pt x="6062" y="1"/>
                    <a:pt x="6055" y="3"/>
                    <a:pt x="6049" y="9"/>
                  </a:cubicBezTo>
                  <a:cubicBezTo>
                    <a:pt x="3515" y="2289"/>
                    <a:pt x="728" y="5076"/>
                    <a:pt x="0" y="8560"/>
                  </a:cubicBezTo>
                  <a:cubicBezTo>
                    <a:pt x="0" y="8578"/>
                    <a:pt x="32" y="8596"/>
                    <a:pt x="58" y="8596"/>
                  </a:cubicBezTo>
                  <a:cubicBezTo>
                    <a:pt x="78" y="8596"/>
                    <a:pt x="95" y="8586"/>
                    <a:pt x="95" y="8560"/>
                  </a:cubicBezTo>
                  <a:cubicBezTo>
                    <a:pt x="887" y="5171"/>
                    <a:pt x="3674" y="2384"/>
                    <a:pt x="6112" y="104"/>
                  </a:cubicBezTo>
                  <a:cubicBezTo>
                    <a:pt x="6138" y="52"/>
                    <a:pt x="6101" y="1"/>
                    <a:pt x="606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50374" y="1968326"/>
              <a:ext cx="9364" cy="46818"/>
            </a:xfrm>
            <a:custGeom>
              <a:avLst/>
              <a:gdLst/>
              <a:ahLst/>
              <a:cxnLst/>
              <a:rect l="l" t="t" r="r" b="b"/>
              <a:pathLst>
                <a:path w="318" h="1590" extrusionOk="0">
                  <a:moveTo>
                    <a:pt x="254" y="1"/>
                  </a:moveTo>
                  <a:cubicBezTo>
                    <a:pt x="239" y="1"/>
                    <a:pt x="223" y="9"/>
                    <a:pt x="223" y="24"/>
                  </a:cubicBezTo>
                  <a:cubicBezTo>
                    <a:pt x="254" y="531"/>
                    <a:pt x="159" y="1038"/>
                    <a:pt x="1" y="1545"/>
                  </a:cubicBezTo>
                  <a:cubicBezTo>
                    <a:pt x="1" y="1567"/>
                    <a:pt x="33" y="1589"/>
                    <a:pt x="51" y="1589"/>
                  </a:cubicBezTo>
                  <a:cubicBezTo>
                    <a:pt x="59" y="1589"/>
                    <a:pt x="64" y="1585"/>
                    <a:pt x="64" y="1576"/>
                  </a:cubicBezTo>
                  <a:cubicBezTo>
                    <a:pt x="254" y="1070"/>
                    <a:pt x="318" y="531"/>
                    <a:pt x="286" y="24"/>
                  </a:cubicBezTo>
                  <a:cubicBezTo>
                    <a:pt x="286" y="9"/>
                    <a:pt x="270" y="1"/>
                    <a:pt x="2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368044" y="1607124"/>
              <a:ext cx="61864" cy="149168"/>
            </a:xfrm>
            <a:custGeom>
              <a:avLst/>
              <a:gdLst/>
              <a:ahLst/>
              <a:cxnLst/>
              <a:rect l="l" t="t" r="r" b="b"/>
              <a:pathLst>
                <a:path w="2101" h="5066" extrusionOk="0">
                  <a:moveTo>
                    <a:pt x="2050" y="0"/>
                  </a:moveTo>
                  <a:cubicBezTo>
                    <a:pt x="2038" y="0"/>
                    <a:pt x="2025" y="8"/>
                    <a:pt x="2015" y="27"/>
                  </a:cubicBezTo>
                  <a:cubicBezTo>
                    <a:pt x="1129" y="1579"/>
                    <a:pt x="464" y="3258"/>
                    <a:pt x="20" y="4999"/>
                  </a:cubicBezTo>
                  <a:cubicBezTo>
                    <a:pt x="1" y="5039"/>
                    <a:pt x="29" y="5066"/>
                    <a:pt x="62" y="5066"/>
                  </a:cubicBezTo>
                  <a:cubicBezTo>
                    <a:pt x="82" y="5066"/>
                    <a:pt x="103" y="5055"/>
                    <a:pt x="115" y="5031"/>
                  </a:cubicBezTo>
                  <a:cubicBezTo>
                    <a:pt x="622" y="3321"/>
                    <a:pt x="1287" y="1674"/>
                    <a:pt x="2079" y="59"/>
                  </a:cubicBezTo>
                  <a:cubicBezTo>
                    <a:pt x="2101" y="37"/>
                    <a:pt x="2077" y="0"/>
                    <a:pt x="205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244615" y="1580624"/>
              <a:ext cx="121078" cy="200844"/>
            </a:xfrm>
            <a:custGeom>
              <a:avLst/>
              <a:gdLst/>
              <a:ahLst/>
              <a:cxnLst/>
              <a:rect l="l" t="t" r="r" b="b"/>
              <a:pathLst>
                <a:path w="4112" h="6821" extrusionOk="0">
                  <a:moveTo>
                    <a:pt x="4055" y="0"/>
                  </a:moveTo>
                  <a:cubicBezTo>
                    <a:pt x="4045" y="0"/>
                    <a:pt x="4034" y="3"/>
                    <a:pt x="4022" y="9"/>
                  </a:cubicBezTo>
                  <a:cubicBezTo>
                    <a:pt x="1995" y="1782"/>
                    <a:pt x="602" y="4126"/>
                    <a:pt x="0" y="6754"/>
                  </a:cubicBezTo>
                  <a:cubicBezTo>
                    <a:pt x="0" y="6794"/>
                    <a:pt x="24" y="6821"/>
                    <a:pt x="50" y="6821"/>
                  </a:cubicBezTo>
                  <a:cubicBezTo>
                    <a:pt x="66" y="6821"/>
                    <a:pt x="83" y="6810"/>
                    <a:pt x="95" y="6786"/>
                  </a:cubicBezTo>
                  <a:cubicBezTo>
                    <a:pt x="855" y="4189"/>
                    <a:pt x="2154" y="1972"/>
                    <a:pt x="4086" y="72"/>
                  </a:cubicBezTo>
                  <a:cubicBezTo>
                    <a:pt x="4111" y="47"/>
                    <a:pt x="4095" y="0"/>
                    <a:pt x="405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774546" y="610712"/>
              <a:ext cx="5065" cy="5477"/>
            </a:xfrm>
            <a:custGeom>
              <a:avLst/>
              <a:gdLst/>
              <a:ahLst/>
              <a:cxnLst/>
              <a:rect l="l" t="t" r="r" b="b"/>
              <a:pathLst>
                <a:path w="172" h="186" extrusionOk="0">
                  <a:moveTo>
                    <a:pt x="15" y="0"/>
                  </a:moveTo>
                  <a:cubicBezTo>
                    <a:pt x="8" y="0"/>
                    <a:pt x="1" y="14"/>
                    <a:pt x="22" y="14"/>
                  </a:cubicBezTo>
                  <a:cubicBezTo>
                    <a:pt x="22" y="4"/>
                    <a:pt x="18" y="0"/>
                    <a:pt x="15" y="0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54" y="78"/>
                    <a:pt x="85" y="141"/>
                    <a:pt x="149" y="173"/>
                  </a:cubicBezTo>
                  <a:cubicBezTo>
                    <a:pt x="149" y="182"/>
                    <a:pt x="151" y="186"/>
                    <a:pt x="154" y="186"/>
                  </a:cubicBezTo>
                  <a:cubicBezTo>
                    <a:pt x="162" y="186"/>
                    <a:pt x="171" y="163"/>
                    <a:pt x="149" y="141"/>
                  </a:cubicBezTo>
                  <a:cubicBezTo>
                    <a:pt x="117" y="109"/>
                    <a:pt x="85" y="46"/>
                    <a:pt x="22" y="14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591700907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>
            <a:spLocks noGrp="1"/>
          </p:cNvSpPr>
          <p:nvPr>
            <p:ph type="body" idx="1"/>
          </p:nvPr>
        </p:nvSpPr>
        <p:spPr>
          <a:xfrm>
            <a:off x="1129360" y="3344400"/>
            <a:ext cx="64488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731520" lvl="0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1pPr>
            <a:lvl2pPr marL="1463040" lvl="1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2pPr>
            <a:lvl3pPr marL="2194560" lvl="2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3pPr>
            <a:lvl4pPr marL="2926080" lvl="3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4pPr>
            <a:lvl5pPr marL="3657600" lvl="4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5pPr>
            <a:lvl6pPr marL="4389120" lvl="5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6pPr>
            <a:lvl7pPr marL="5120640" lvl="6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7pPr>
            <a:lvl8pPr marL="5852160" lvl="7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8pPr>
            <a:lvl9pPr marL="6583680" lvl="8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730792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037040" y="870736"/>
            <a:ext cx="1255632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18"/>
          <p:cNvSpPr txBox="1">
            <a:spLocks noGrp="1"/>
          </p:cNvSpPr>
          <p:nvPr>
            <p:ph type="body" idx="1"/>
          </p:nvPr>
        </p:nvSpPr>
        <p:spPr>
          <a:xfrm>
            <a:off x="945120" y="2514320"/>
            <a:ext cx="6308640" cy="1680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2560"/>
            </a:lvl1pPr>
            <a:lvl2pPr marL="1463040" lvl="1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2560"/>
            </a:lvl2pPr>
            <a:lvl3pPr marL="2194560" lvl="2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■"/>
              <a:defRPr sz="2560"/>
            </a:lvl3pPr>
            <a:lvl4pPr marL="2926080" lvl="3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●"/>
              <a:defRPr sz="2560"/>
            </a:lvl4pPr>
            <a:lvl5pPr marL="3657600" lvl="4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2560"/>
            </a:lvl5pPr>
            <a:lvl6pPr marL="4389120" lvl="5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■"/>
              <a:defRPr sz="2560"/>
            </a:lvl6pPr>
            <a:lvl7pPr marL="5120640" lvl="6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●"/>
              <a:defRPr sz="2560"/>
            </a:lvl7pPr>
            <a:lvl8pPr marL="5852160" lvl="7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2560"/>
            </a:lvl8pPr>
            <a:lvl9pPr marL="6583680" lvl="8" indent="-508000" rtl="0">
              <a:spcBef>
                <a:spcPts val="2560"/>
              </a:spcBef>
              <a:spcAft>
                <a:spcPts val="2560"/>
              </a:spcAft>
              <a:buClr>
                <a:srgbClr val="313C42"/>
              </a:buClr>
              <a:buSzPts val="1400"/>
              <a:buFont typeface="Montserrat"/>
              <a:buChar char="■"/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279;p18"/>
          <p:cNvSpPr txBox="1">
            <a:spLocks noGrp="1"/>
          </p:cNvSpPr>
          <p:nvPr>
            <p:ph type="body" idx="2"/>
          </p:nvPr>
        </p:nvSpPr>
        <p:spPr>
          <a:xfrm>
            <a:off x="7563360" y="2514320"/>
            <a:ext cx="6609600" cy="1680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08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2560"/>
            </a:lvl1pPr>
            <a:lvl2pPr marL="1463040" lvl="1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2560"/>
            </a:lvl2pPr>
            <a:lvl3pPr marL="2194560" lvl="2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■"/>
              <a:defRPr sz="2560"/>
            </a:lvl3pPr>
            <a:lvl4pPr marL="2926080" lvl="3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●"/>
              <a:defRPr sz="2560"/>
            </a:lvl4pPr>
            <a:lvl5pPr marL="3657600" lvl="4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2560"/>
            </a:lvl5pPr>
            <a:lvl6pPr marL="4389120" lvl="5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■"/>
              <a:defRPr sz="2560"/>
            </a:lvl6pPr>
            <a:lvl7pPr marL="5120640" lvl="6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●"/>
              <a:defRPr sz="2560"/>
            </a:lvl7pPr>
            <a:lvl8pPr marL="5852160" lvl="7" indent="-508000" rtl="0">
              <a:spcBef>
                <a:spcPts val="2560"/>
              </a:spcBef>
              <a:spcAft>
                <a:spcPts val="0"/>
              </a:spcAft>
              <a:buClr>
                <a:srgbClr val="313C42"/>
              </a:buClr>
              <a:buSzPts val="1400"/>
              <a:buFont typeface="Montserrat"/>
              <a:buChar char="○"/>
              <a:defRPr sz="2560"/>
            </a:lvl8pPr>
            <a:lvl9pPr marL="6583680" lvl="8" indent="-508000" rtl="0">
              <a:spcBef>
                <a:spcPts val="2560"/>
              </a:spcBef>
              <a:spcAft>
                <a:spcPts val="2560"/>
              </a:spcAft>
              <a:buClr>
                <a:srgbClr val="313C42"/>
              </a:buClr>
              <a:buSzPts val="1400"/>
              <a:buFont typeface="Montserrat"/>
              <a:buChar char="■"/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80" name="Google Shape;280;p18"/>
          <p:cNvGrpSpPr/>
          <p:nvPr/>
        </p:nvGrpSpPr>
        <p:grpSpPr>
          <a:xfrm rot="5400000">
            <a:off x="9456300" y="3070843"/>
            <a:ext cx="3397317" cy="7516602"/>
            <a:chOff x="1547589" y="-1391798"/>
            <a:chExt cx="1671513" cy="3698241"/>
          </a:xfrm>
        </p:grpSpPr>
        <p:sp>
          <p:nvSpPr>
            <p:cNvPr id="281" name="Google Shape;281;p18"/>
            <p:cNvSpPr/>
            <p:nvPr/>
          </p:nvSpPr>
          <p:spPr>
            <a:xfrm rot="5400000">
              <a:off x="1641491" y="20992"/>
              <a:ext cx="1536579" cy="1015422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2" name="Google Shape;282;p18"/>
            <p:cNvSpPr/>
            <p:nvPr/>
          </p:nvSpPr>
          <p:spPr>
            <a:xfrm rot="5400000">
              <a:off x="1940637" y="1239686"/>
              <a:ext cx="1220070" cy="91344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3" name="Google Shape;283;p18"/>
            <p:cNvSpPr/>
            <p:nvPr/>
          </p:nvSpPr>
          <p:spPr>
            <a:xfrm rot="5400000">
              <a:off x="1938364" y="9760"/>
              <a:ext cx="906992" cy="851714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4" name="Google Shape;284;p18"/>
            <p:cNvSpPr/>
            <p:nvPr/>
          </p:nvSpPr>
          <p:spPr>
            <a:xfrm rot="5400000">
              <a:off x="1645644" y="879897"/>
              <a:ext cx="1605083" cy="1008177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5" name="Google Shape;285;p18"/>
            <p:cNvSpPr/>
            <p:nvPr/>
          </p:nvSpPr>
          <p:spPr>
            <a:xfrm rot="5400000">
              <a:off x="2381720" y="1569310"/>
              <a:ext cx="150735" cy="136000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6" name="Google Shape;286;p18"/>
            <p:cNvSpPr/>
            <p:nvPr/>
          </p:nvSpPr>
          <p:spPr>
            <a:xfrm rot="5400000">
              <a:off x="2109709" y="1653888"/>
              <a:ext cx="425895" cy="292590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7" name="Google Shape;287;p18"/>
            <p:cNvSpPr/>
            <p:nvPr/>
          </p:nvSpPr>
          <p:spPr>
            <a:xfrm rot="5400000">
              <a:off x="2049527" y="1611160"/>
              <a:ext cx="461058" cy="327543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8" name="Google Shape;288;p18"/>
            <p:cNvSpPr/>
            <p:nvPr/>
          </p:nvSpPr>
          <p:spPr>
            <a:xfrm rot="5400000">
              <a:off x="1546399" y="-711678"/>
              <a:ext cx="613149" cy="610770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89" name="Google Shape;289;p18"/>
            <p:cNvSpPr/>
            <p:nvPr/>
          </p:nvSpPr>
          <p:spPr>
            <a:xfrm rot="5400000">
              <a:off x="2500684" y="-315042"/>
              <a:ext cx="2711" cy="1356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0" name="Google Shape;290;p18"/>
            <p:cNvSpPr/>
            <p:nvPr/>
          </p:nvSpPr>
          <p:spPr>
            <a:xfrm rot="5400000">
              <a:off x="1866578" y="-1327629"/>
              <a:ext cx="1257012" cy="1448036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1" name="Google Shape;291;p18"/>
            <p:cNvSpPr/>
            <p:nvPr/>
          </p:nvSpPr>
          <p:spPr>
            <a:xfrm rot="5400000">
              <a:off x="2129792" y="-383284"/>
              <a:ext cx="435555" cy="130577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2" name="Google Shape;292;p18"/>
            <p:cNvSpPr/>
            <p:nvPr/>
          </p:nvSpPr>
          <p:spPr>
            <a:xfrm rot="5400000">
              <a:off x="1497442" y="-1100163"/>
              <a:ext cx="1481250" cy="897979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293" name="Google Shape;293;p18"/>
          <p:cNvGrpSpPr/>
          <p:nvPr/>
        </p:nvGrpSpPr>
        <p:grpSpPr>
          <a:xfrm rot="-5400000" flipH="1">
            <a:off x="1794380" y="3070843"/>
            <a:ext cx="3397317" cy="7516602"/>
            <a:chOff x="1547589" y="-1391798"/>
            <a:chExt cx="1671513" cy="3698241"/>
          </a:xfrm>
        </p:grpSpPr>
        <p:sp>
          <p:nvSpPr>
            <p:cNvPr id="294" name="Google Shape;294;p18"/>
            <p:cNvSpPr/>
            <p:nvPr/>
          </p:nvSpPr>
          <p:spPr>
            <a:xfrm rot="5400000">
              <a:off x="1641491" y="20992"/>
              <a:ext cx="1536579" cy="1015422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5" name="Google Shape;295;p18"/>
            <p:cNvSpPr/>
            <p:nvPr/>
          </p:nvSpPr>
          <p:spPr>
            <a:xfrm rot="5400000">
              <a:off x="1940637" y="1239686"/>
              <a:ext cx="1220070" cy="91344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6" name="Google Shape;296;p18"/>
            <p:cNvSpPr/>
            <p:nvPr/>
          </p:nvSpPr>
          <p:spPr>
            <a:xfrm rot="5400000">
              <a:off x="1938364" y="9760"/>
              <a:ext cx="906992" cy="851714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7" name="Google Shape;297;p18"/>
            <p:cNvSpPr/>
            <p:nvPr/>
          </p:nvSpPr>
          <p:spPr>
            <a:xfrm rot="5400000">
              <a:off x="1645644" y="879897"/>
              <a:ext cx="1605083" cy="1008177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8" name="Google Shape;298;p18"/>
            <p:cNvSpPr/>
            <p:nvPr/>
          </p:nvSpPr>
          <p:spPr>
            <a:xfrm rot="5400000">
              <a:off x="2381720" y="1569310"/>
              <a:ext cx="150735" cy="136000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299" name="Google Shape;299;p18"/>
            <p:cNvSpPr/>
            <p:nvPr/>
          </p:nvSpPr>
          <p:spPr>
            <a:xfrm rot="5400000">
              <a:off x="2109709" y="1653888"/>
              <a:ext cx="425895" cy="292590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00" name="Google Shape;300;p18"/>
            <p:cNvSpPr/>
            <p:nvPr/>
          </p:nvSpPr>
          <p:spPr>
            <a:xfrm rot="5400000">
              <a:off x="2049527" y="1611160"/>
              <a:ext cx="461058" cy="327543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01" name="Google Shape;301;p18"/>
            <p:cNvSpPr/>
            <p:nvPr/>
          </p:nvSpPr>
          <p:spPr>
            <a:xfrm rot="5400000">
              <a:off x="1546399" y="-711678"/>
              <a:ext cx="613149" cy="610770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02" name="Google Shape;302;p18"/>
            <p:cNvSpPr/>
            <p:nvPr/>
          </p:nvSpPr>
          <p:spPr>
            <a:xfrm rot="5400000">
              <a:off x="2500684" y="-315042"/>
              <a:ext cx="2711" cy="1356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03" name="Google Shape;303;p18"/>
            <p:cNvSpPr/>
            <p:nvPr/>
          </p:nvSpPr>
          <p:spPr>
            <a:xfrm rot="5400000">
              <a:off x="1866578" y="-1327629"/>
              <a:ext cx="1257012" cy="1448036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04" name="Google Shape;304;p18"/>
            <p:cNvSpPr/>
            <p:nvPr/>
          </p:nvSpPr>
          <p:spPr>
            <a:xfrm rot="5400000">
              <a:off x="2129792" y="-383284"/>
              <a:ext cx="435555" cy="130577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05" name="Google Shape;305;p18"/>
            <p:cNvSpPr/>
            <p:nvPr/>
          </p:nvSpPr>
          <p:spPr>
            <a:xfrm rot="5400000">
              <a:off x="1497442" y="-1100163"/>
              <a:ext cx="1481250" cy="897979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3791275746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"/>
          <p:cNvSpPr txBox="1">
            <a:spLocks noGrp="1"/>
          </p:cNvSpPr>
          <p:nvPr>
            <p:ph type="title"/>
          </p:nvPr>
        </p:nvSpPr>
        <p:spPr>
          <a:xfrm>
            <a:off x="1141200" y="884877"/>
            <a:ext cx="123480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subTitle" idx="1"/>
          </p:nvPr>
        </p:nvSpPr>
        <p:spPr>
          <a:xfrm>
            <a:off x="1923400" y="443420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subTitle" idx="2"/>
          </p:nvPr>
        </p:nvSpPr>
        <p:spPr>
          <a:xfrm>
            <a:off x="1923400" y="493649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subTitle" idx="3"/>
          </p:nvPr>
        </p:nvSpPr>
        <p:spPr>
          <a:xfrm>
            <a:off x="5716080" y="443420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4"/>
          </p:nvPr>
        </p:nvSpPr>
        <p:spPr>
          <a:xfrm>
            <a:off x="5716080" y="493649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5"/>
          </p:nvPr>
        </p:nvSpPr>
        <p:spPr>
          <a:xfrm>
            <a:off x="9508760" y="443420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6"/>
          </p:nvPr>
        </p:nvSpPr>
        <p:spPr>
          <a:xfrm>
            <a:off x="9508760" y="493649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7713136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 and Text ">
  <p:cSld name="Number and Text 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>
            <a:spLocks noGrp="1"/>
          </p:cNvSpPr>
          <p:nvPr>
            <p:ph type="title" hasCustomPrompt="1"/>
          </p:nvPr>
        </p:nvSpPr>
        <p:spPr>
          <a:xfrm>
            <a:off x="5500720" y="2874221"/>
            <a:ext cx="747648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 b="0"/>
            </a:lvl9pPr>
          </a:lstStyle>
          <a:p>
            <a:r>
              <a:t>xx%</a:t>
            </a:r>
          </a:p>
        </p:txBody>
      </p:sp>
      <p:sp>
        <p:nvSpPr>
          <p:cNvPr id="316" name="Google Shape;316;p20"/>
          <p:cNvSpPr txBox="1">
            <a:spLocks noGrp="1"/>
          </p:cNvSpPr>
          <p:nvPr>
            <p:ph type="subTitle" idx="1"/>
          </p:nvPr>
        </p:nvSpPr>
        <p:spPr>
          <a:xfrm>
            <a:off x="5500845" y="4506798"/>
            <a:ext cx="7476480" cy="762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317" name="Google Shape;317;p20"/>
          <p:cNvGrpSpPr/>
          <p:nvPr/>
        </p:nvGrpSpPr>
        <p:grpSpPr>
          <a:xfrm rot="-5400000">
            <a:off x="-3087907" y="2653927"/>
            <a:ext cx="8324053" cy="2921758"/>
            <a:chOff x="-14642" y="-8"/>
            <a:chExt cx="5202533" cy="1826099"/>
          </a:xfrm>
        </p:grpSpPr>
        <p:sp>
          <p:nvSpPr>
            <p:cNvPr id="318" name="Google Shape;318;p20"/>
            <p:cNvSpPr/>
            <p:nvPr/>
          </p:nvSpPr>
          <p:spPr>
            <a:xfrm rot="5400000">
              <a:off x="4190377" y="1125397"/>
              <a:ext cx="578319" cy="517624"/>
            </a:xfrm>
            <a:custGeom>
              <a:avLst/>
              <a:gdLst/>
              <a:ahLst/>
              <a:cxnLst/>
              <a:rect l="l" t="t" r="r" b="b"/>
              <a:pathLst>
                <a:path w="19066" h="17065" extrusionOk="0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19" name="Google Shape;319;p20"/>
            <p:cNvSpPr/>
            <p:nvPr/>
          </p:nvSpPr>
          <p:spPr>
            <a:xfrm rot="5400000">
              <a:off x="4696173" y="832333"/>
              <a:ext cx="1941" cy="1001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20" name="Google Shape;320;p20"/>
            <p:cNvSpPr/>
            <p:nvPr/>
          </p:nvSpPr>
          <p:spPr>
            <a:xfrm rot="5400000">
              <a:off x="3759465" y="108779"/>
              <a:ext cx="1345853" cy="1128278"/>
            </a:xfrm>
            <a:custGeom>
              <a:avLst/>
              <a:gdLst/>
              <a:ahLst/>
              <a:cxnLst/>
              <a:rect l="l" t="t" r="r" b="b"/>
              <a:pathLst>
                <a:path w="44370" h="37197" extrusionOk="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21" name="Google Shape;321;p20"/>
            <p:cNvSpPr/>
            <p:nvPr/>
          </p:nvSpPr>
          <p:spPr>
            <a:xfrm rot="5400000">
              <a:off x="1461354" y="92737"/>
              <a:ext cx="1072679" cy="1610231"/>
            </a:xfrm>
            <a:custGeom>
              <a:avLst/>
              <a:gdLst/>
              <a:ahLst/>
              <a:cxnLst/>
              <a:rect l="l" t="t" r="r" b="b"/>
              <a:pathLst>
                <a:path w="35364" h="53086" extrusionOk="0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22" name="Google Shape;322;p20"/>
            <p:cNvSpPr/>
            <p:nvPr/>
          </p:nvSpPr>
          <p:spPr>
            <a:xfrm rot="5400000">
              <a:off x="2749219" y="109013"/>
              <a:ext cx="965089" cy="1281123"/>
            </a:xfrm>
            <a:custGeom>
              <a:avLst/>
              <a:gdLst/>
              <a:ahLst/>
              <a:cxnLst/>
              <a:rect l="l" t="t" r="r" b="b"/>
              <a:pathLst>
                <a:path w="31817" h="42236" extrusionOk="0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23" name="Google Shape;323;p20"/>
            <p:cNvSpPr/>
            <p:nvPr/>
          </p:nvSpPr>
          <p:spPr>
            <a:xfrm rot="5400000">
              <a:off x="690581" y="1188608"/>
              <a:ext cx="673412" cy="601554"/>
            </a:xfrm>
            <a:custGeom>
              <a:avLst/>
              <a:gdLst/>
              <a:ahLst/>
              <a:cxnLst/>
              <a:rect l="l" t="t" r="r" b="b"/>
              <a:pathLst>
                <a:path w="22201" h="19832" extrusionOk="0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24" name="Google Shape;324;p20"/>
            <p:cNvSpPr/>
            <p:nvPr/>
          </p:nvSpPr>
          <p:spPr>
            <a:xfrm rot="5400000">
              <a:off x="1109435" y="799924"/>
              <a:ext cx="971" cy="1456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25" name="Google Shape;325;p20"/>
            <p:cNvSpPr/>
            <p:nvPr/>
          </p:nvSpPr>
          <p:spPr>
            <a:xfrm rot="5400000">
              <a:off x="38018" y="142705"/>
              <a:ext cx="1533156" cy="1324590"/>
            </a:xfrm>
            <a:custGeom>
              <a:avLst/>
              <a:gdLst/>
              <a:ahLst/>
              <a:cxnLst/>
              <a:rect l="l" t="t" r="r" b="b"/>
              <a:pathLst>
                <a:path w="50545" h="43669" extrusionOk="0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26" name="Google Shape;326;p20"/>
            <p:cNvSpPr/>
            <p:nvPr/>
          </p:nvSpPr>
          <p:spPr>
            <a:xfrm rot="5400000">
              <a:off x="3503055" y="459717"/>
              <a:ext cx="1056663" cy="682876"/>
            </a:xfrm>
            <a:custGeom>
              <a:avLst/>
              <a:gdLst/>
              <a:ahLst/>
              <a:cxnLst/>
              <a:rect l="l" t="t" r="r" b="b"/>
              <a:pathLst>
                <a:path w="34836" h="22513" extrusionOk="0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27" name="Google Shape;327;p20"/>
            <p:cNvSpPr/>
            <p:nvPr/>
          </p:nvSpPr>
          <p:spPr>
            <a:xfrm rot="5400000">
              <a:off x="3818212" y="451652"/>
              <a:ext cx="1651210" cy="1088148"/>
            </a:xfrm>
            <a:custGeom>
              <a:avLst/>
              <a:gdLst/>
              <a:ahLst/>
              <a:cxnLst/>
              <a:rect l="l" t="t" r="r" b="b"/>
              <a:pathLst>
                <a:path w="54437" h="35874" extrusionOk="0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28" name="Google Shape;328;p20"/>
            <p:cNvSpPr/>
            <p:nvPr/>
          </p:nvSpPr>
          <p:spPr>
            <a:xfrm rot="5400000">
              <a:off x="1445778" y="445348"/>
              <a:ext cx="899177" cy="942127"/>
            </a:xfrm>
            <a:custGeom>
              <a:avLst/>
              <a:gdLst/>
              <a:ahLst/>
              <a:cxnLst/>
              <a:rect l="l" t="t" r="r" b="b"/>
              <a:pathLst>
                <a:path w="29644" h="31060" extrusionOk="0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29" name="Google Shape;329;p20"/>
            <p:cNvSpPr/>
            <p:nvPr/>
          </p:nvSpPr>
          <p:spPr>
            <a:xfrm rot="5400000">
              <a:off x="2366412" y="12235"/>
              <a:ext cx="1069827" cy="1687033"/>
            </a:xfrm>
            <a:custGeom>
              <a:avLst/>
              <a:gdLst/>
              <a:ahLst/>
              <a:cxnLst/>
              <a:rect l="l" t="t" r="r" b="b"/>
              <a:pathLst>
                <a:path w="35270" h="55618" extrusionOk="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30" name="Google Shape;330;p20"/>
            <p:cNvSpPr/>
            <p:nvPr/>
          </p:nvSpPr>
          <p:spPr>
            <a:xfrm rot="5400000">
              <a:off x="3096275" y="769517"/>
              <a:ext cx="145778" cy="156182"/>
            </a:xfrm>
            <a:custGeom>
              <a:avLst/>
              <a:gdLst/>
              <a:ahLst/>
              <a:cxnLst/>
              <a:rect l="l" t="t" r="r" b="b"/>
              <a:pathLst>
                <a:path w="4806" h="5149" extrusionOk="0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31" name="Google Shape;331;p20"/>
            <p:cNvSpPr/>
            <p:nvPr/>
          </p:nvSpPr>
          <p:spPr>
            <a:xfrm rot="5400000">
              <a:off x="3185593" y="765662"/>
              <a:ext cx="310483" cy="447617"/>
            </a:xfrm>
            <a:custGeom>
              <a:avLst/>
              <a:gdLst/>
              <a:ahLst/>
              <a:cxnLst/>
              <a:rect l="l" t="t" r="r" b="b"/>
              <a:pathLst>
                <a:path w="10236" h="14757" extrusionOk="0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32" name="Google Shape;332;p20"/>
            <p:cNvSpPr/>
            <p:nvPr/>
          </p:nvSpPr>
          <p:spPr>
            <a:xfrm rot="5400000">
              <a:off x="3140459" y="790747"/>
              <a:ext cx="346518" cy="485047"/>
            </a:xfrm>
            <a:custGeom>
              <a:avLst/>
              <a:gdLst/>
              <a:ahLst/>
              <a:cxnLst/>
              <a:rect l="l" t="t" r="r" b="b"/>
              <a:pathLst>
                <a:path w="11424" h="15991" extrusionOk="0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33" name="Google Shape;333;p20"/>
            <p:cNvSpPr/>
            <p:nvPr/>
          </p:nvSpPr>
          <p:spPr>
            <a:xfrm rot="5400000">
              <a:off x="1038252" y="735874"/>
              <a:ext cx="138498" cy="456110"/>
            </a:xfrm>
            <a:custGeom>
              <a:avLst/>
              <a:gdLst/>
              <a:ahLst/>
              <a:cxnLst/>
              <a:rect l="l" t="t" r="r" b="b"/>
              <a:pathLst>
                <a:path w="4566" h="15037" extrusionOk="0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34" name="Google Shape;334;p20"/>
            <p:cNvSpPr/>
            <p:nvPr/>
          </p:nvSpPr>
          <p:spPr>
            <a:xfrm rot="5400000">
              <a:off x="265479" y="325045"/>
              <a:ext cx="990811" cy="1551052"/>
            </a:xfrm>
            <a:custGeom>
              <a:avLst/>
              <a:gdLst/>
              <a:ahLst/>
              <a:cxnLst/>
              <a:rect l="l" t="t" r="r" b="b"/>
              <a:pathLst>
                <a:path w="32665" h="51135" extrusionOk="0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2391400182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>
            <a:spLocks noGrp="1"/>
          </p:cNvSpPr>
          <p:nvPr>
            <p:ph type="title"/>
          </p:nvPr>
        </p:nvSpPr>
        <p:spPr>
          <a:xfrm>
            <a:off x="1151080" y="2442400"/>
            <a:ext cx="957264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7" name="Google Shape;337;p21"/>
          <p:cNvSpPr txBox="1">
            <a:spLocks noGrp="1"/>
          </p:cNvSpPr>
          <p:nvPr>
            <p:ph type="body" idx="1"/>
          </p:nvPr>
        </p:nvSpPr>
        <p:spPr>
          <a:xfrm>
            <a:off x="1141160" y="3627120"/>
            <a:ext cx="8152320" cy="3756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560"/>
            </a:lvl1pPr>
            <a:lvl2pPr marL="1463040" lvl="1" indent="-528320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2pPr>
            <a:lvl3pPr marL="2194560" lvl="2" indent="-528320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3pPr>
            <a:lvl4pPr marL="2926080" lvl="3" indent="-528320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4pPr>
            <a:lvl5pPr marL="3657600" lvl="4" indent="-528320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5pPr>
            <a:lvl6pPr marL="4389120" lvl="5" indent="-528320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6pPr>
            <a:lvl7pPr marL="5120640" lvl="6" indent="-528320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7pPr>
            <a:lvl8pPr marL="5852160" lvl="7" indent="-528320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8pPr>
            <a:lvl9pPr marL="6583680" lvl="8" indent="-528320" rtl="0">
              <a:spcBef>
                <a:spcPts val="2560"/>
              </a:spcBef>
              <a:spcAft>
                <a:spcPts val="2560"/>
              </a:spcAft>
              <a:buSzPts val="1600"/>
              <a:buChar char="■"/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822789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>
            <a:spLocks noGrp="1"/>
          </p:cNvSpPr>
          <p:nvPr>
            <p:ph type="title"/>
          </p:nvPr>
        </p:nvSpPr>
        <p:spPr>
          <a:xfrm>
            <a:off x="4176000" y="4629440"/>
            <a:ext cx="62784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0" name="Google Shape;340;p22"/>
          <p:cNvSpPr txBox="1">
            <a:spLocks noGrp="1"/>
          </p:cNvSpPr>
          <p:nvPr>
            <p:ph type="body" idx="1"/>
          </p:nvPr>
        </p:nvSpPr>
        <p:spPr>
          <a:xfrm>
            <a:off x="3799200" y="2939680"/>
            <a:ext cx="7032000" cy="13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80"/>
            </a:lvl1pPr>
            <a:lvl2pPr marL="1463040" lvl="1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2pPr>
            <a:lvl3pPr marL="2194560" lvl="2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3pPr>
            <a:lvl4pPr marL="2926080" lvl="3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4pPr>
            <a:lvl5pPr marL="3657600" lvl="4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5pPr>
            <a:lvl6pPr marL="4389120" lvl="5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6pPr>
            <a:lvl7pPr marL="5120640" lvl="6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7pPr>
            <a:lvl8pPr marL="5852160" lvl="7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8pPr>
            <a:lvl9pPr marL="6583680" lvl="8" indent="-528320" algn="ctr" rtl="0">
              <a:spcBef>
                <a:spcPts val="2560"/>
              </a:spcBef>
              <a:spcAft>
                <a:spcPts val="2560"/>
              </a:spcAft>
              <a:buSzPts val="1600"/>
              <a:buChar char="■"/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037541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1">
  <p:cSld name="Quote 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>
            <a:spLocks noGrp="1"/>
          </p:cNvSpPr>
          <p:nvPr>
            <p:ph type="title"/>
          </p:nvPr>
        </p:nvSpPr>
        <p:spPr>
          <a:xfrm>
            <a:off x="1670040" y="4629440"/>
            <a:ext cx="66552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23"/>
          <p:cNvSpPr txBox="1">
            <a:spLocks noGrp="1"/>
          </p:cNvSpPr>
          <p:nvPr>
            <p:ph type="body" idx="1"/>
          </p:nvPr>
        </p:nvSpPr>
        <p:spPr>
          <a:xfrm>
            <a:off x="1670040" y="2939680"/>
            <a:ext cx="7032000" cy="13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80"/>
            </a:lvl1pPr>
            <a:lvl2pPr marL="1463040" lvl="1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2pPr>
            <a:lvl3pPr marL="2194560" lvl="2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3pPr>
            <a:lvl4pPr marL="2926080" lvl="3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4pPr>
            <a:lvl5pPr marL="3657600" lvl="4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5pPr>
            <a:lvl6pPr marL="4389120" lvl="5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6pPr>
            <a:lvl7pPr marL="5120640" lvl="6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7pPr>
            <a:lvl8pPr marL="5852160" lvl="7" indent="-528320" algn="ctr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8pPr>
            <a:lvl9pPr marL="6583680" lvl="8" indent="-528320" algn="ctr" rtl="0">
              <a:spcBef>
                <a:spcPts val="2560"/>
              </a:spcBef>
              <a:spcAft>
                <a:spcPts val="2560"/>
              </a:spcAft>
              <a:buSzPts val="1600"/>
              <a:buChar char="■"/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23"/>
          <p:cNvGrpSpPr/>
          <p:nvPr/>
        </p:nvGrpSpPr>
        <p:grpSpPr>
          <a:xfrm rot="5400000" flipH="1">
            <a:off x="10811676" y="1909830"/>
            <a:ext cx="3493554" cy="4480077"/>
            <a:chOff x="6960581" y="239935"/>
            <a:chExt cx="2183471" cy="2800048"/>
          </a:xfrm>
        </p:grpSpPr>
        <p:sp>
          <p:nvSpPr>
            <p:cNvPr id="345" name="Google Shape;345;p23"/>
            <p:cNvSpPr/>
            <p:nvPr/>
          </p:nvSpPr>
          <p:spPr>
            <a:xfrm>
              <a:off x="7476648" y="1340082"/>
              <a:ext cx="545370" cy="614219"/>
            </a:xfrm>
            <a:custGeom>
              <a:avLst/>
              <a:gdLst/>
              <a:ahLst/>
              <a:cxnLst/>
              <a:rect l="l" t="t" r="r" b="b"/>
              <a:pathLst>
                <a:path w="16999" h="19145" extrusionOk="0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06378" y="2180239"/>
              <a:ext cx="196313" cy="228042"/>
            </a:xfrm>
            <a:custGeom>
              <a:avLst/>
              <a:gdLst/>
              <a:ahLst/>
              <a:cxnLst/>
              <a:rect l="l" t="t" r="r" b="b"/>
              <a:pathLst>
                <a:path w="6119" h="7108" extrusionOk="0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197076" y="1565681"/>
              <a:ext cx="66667" cy="550087"/>
            </a:xfrm>
            <a:custGeom>
              <a:avLst/>
              <a:gdLst/>
              <a:ahLst/>
              <a:cxnLst/>
              <a:rect l="l" t="t" r="r" b="b"/>
              <a:pathLst>
                <a:path w="2078" h="17146" extrusionOk="0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8132046" y="1627374"/>
              <a:ext cx="24415" cy="222460"/>
            </a:xfrm>
            <a:custGeom>
              <a:avLst/>
              <a:gdLst/>
              <a:ahLst/>
              <a:cxnLst/>
              <a:rect l="l" t="t" r="r" b="b"/>
              <a:pathLst>
                <a:path w="761" h="6934" extrusionOk="0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8266148" y="1573445"/>
              <a:ext cx="29035" cy="235646"/>
            </a:xfrm>
            <a:custGeom>
              <a:avLst/>
              <a:gdLst/>
              <a:ahLst/>
              <a:cxnLst/>
              <a:rect l="l" t="t" r="r" b="b"/>
              <a:pathLst>
                <a:path w="905" h="7345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7818704" y="1408352"/>
              <a:ext cx="189415" cy="169524"/>
            </a:xfrm>
            <a:custGeom>
              <a:avLst/>
              <a:gdLst/>
              <a:ahLst/>
              <a:cxnLst/>
              <a:rect l="l" t="t" r="r" b="b"/>
              <a:pathLst>
                <a:path w="5904" h="5284" extrusionOk="0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7791049" y="1456410"/>
              <a:ext cx="225957" cy="456470"/>
            </a:xfrm>
            <a:custGeom>
              <a:avLst/>
              <a:gdLst/>
              <a:ahLst/>
              <a:cxnLst/>
              <a:rect l="l" t="t" r="r" b="b"/>
              <a:pathLst>
                <a:path w="7043" h="14228" extrusionOk="0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7815720" y="1331965"/>
              <a:ext cx="147483" cy="60091"/>
            </a:xfrm>
            <a:custGeom>
              <a:avLst/>
              <a:gdLst/>
              <a:ahLst/>
              <a:cxnLst/>
              <a:rect l="l" t="t" r="r" b="b"/>
              <a:pathLst>
                <a:path w="4597" h="1873" extrusionOk="0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7955628" y="1895160"/>
              <a:ext cx="46070" cy="118834"/>
            </a:xfrm>
            <a:custGeom>
              <a:avLst/>
              <a:gdLst/>
              <a:ahLst/>
              <a:cxnLst/>
              <a:rect l="l" t="t" r="r" b="b"/>
              <a:pathLst>
                <a:path w="1436" h="3704" extrusionOk="0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8027395" y="1779024"/>
              <a:ext cx="30510" cy="202537"/>
            </a:xfrm>
            <a:custGeom>
              <a:avLst/>
              <a:gdLst/>
              <a:ahLst/>
              <a:cxnLst/>
              <a:rect l="l" t="t" r="r" b="b"/>
              <a:pathLst>
                <a:path w="951" h="6313" extrusionOk="0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8339294" y="1144191"/>
              <a:ext cx="95542" cy="28457"/>
            </a:xfrm>
            <a:custGeom>
              <a:avLst/>
              <a:gdLst/>
              <a:ahLst/>
              <a:cxnLst/>
              <a:rect l="l" t="t" r="r" b="b"/>
              <a:pathLst>
                <a:path w="2978" h="887" extrusionOk="0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7382649" y="1302514"/>
              <a:ext cx="133495" cy="58294"/>
            </a:xfrm>
            <a:custGeom>
              <a:avLst/>
              <a:gdLst/>
              <a:ahLst/>
              <a:cxnLst/>
              <a:rect l="l" t="t" r="r" b="b"/>
              <a:pathLst>
                <a:path w="4161" h="1817" extrusionOk="0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7432407" y="1433536"/>
              <a:ext cx="41001" cy="34874"/>
            </a:xfrm>
            <a:custGeom>
              <a:avLst/>
              <a:gdLst/>
              <a:ahLst/>
              <a:cxnLst/>
              <a:rect l="l" t="t" r="r" b="b"/>
              <a:pathLst>
                <a:path w="1278" h="1087" extrusionOk="0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92658" y="1232095"/>
              <a:ext cx="466127" cy="43376"/>
            </a:xfrm>
            <a:custGeom>
              <a:avLst/>
              <a:gdLst/>
              <a:ahLst/>
              <a:cxnLst/>
              <a:rect l="l" t="t" r="r" b="b"/>
              <a:pathLst>
                <a:path w="14529" h="1352" extrusionOk="0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7284703" y="1288174"/>
              <a:ext cx="63844" cy="34842"/>
            </a:xfrm>
            <a:custGeom>
              <a:avLst/>
              <a:gdLst/>
              <a:ahLst/>
              <a:cxnLst/>
              <a:rect l="l" t="t" r="r" b="b"/>
              <a:pathLst>
                <a:path w="1990" h="1086" extrusionOk="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7459677" y="1309637"/>
              <a:ext cx="235486" cy="62336"/>
            </a:xfrm>
            <a:custGeom>
              <a:avLst/>
              <a:gdLst/>
              <a:ahLst/>
              <a:cxnLst/>
              <a:rect l="l" t="t" r="r" b="b"/>
              <a:pathLst>
                <a:path w="7340" h="1943" extrusionOk="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7318549" y="1193918"/>
              <a:ext cx="351239" cy="50017"/>
            </a:xfrm>
            <a:custGeom>
              <a:avLst/>
              <a:gdLst/>
              <a:ahLst/>
              <a:cxnLst/>
              <a:rect l="l" t="t" r="r" b="b"/>
              <a:pathLst>
                <a:path w="10948" h="1559" extrusionOk="0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150332" y="290207"/>
              <a:ext cx="993691" cy="1509353"/>
            </a:xfrm>
            <a:custGeom>
              <a:avLst/>
              <a:gdLst/>
              <a:ahLst/>
              <a:cxnLst/>
              <a:rect l="l" t="t" r="r" b="b"/>
              <a:pathLst>
                <a:path w="30973" h="47046" extrusionOk="0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7296894" y="2273083"/>
              <a:ext cx="1847150" cy="766900"/>
            </a:xfrm>
            <a:custGeom>
              <a:avLst/>
              <a:gdLst/>
              <a:ahLst/>
              <a:cxnLst/>
              <a:rect l="l" t="t" r="r" b="b"/>
              <a:pathLst>
                <a:path w="57575" h="23904" extrusionOk="0">
                  <a:moveTo>
                    <a:pt x="39695" y="0"/>
                  </a:moveTo>
                  <a:cubicBezTo>
                    <a:pt x="37770" y="0"/>
                    <a:pt x="35867" y="499"/>
                    <a:pt x="33664" y="1200"/>
                  </a:cubicBezTo>
                  <a:cubicBezTo>
                    <a:pt x="32867" y="1444"/>
                    <a:pt x="32126" y="1524"/>
                    <a:pt x="31407" y="1524"/>
                  </a:cubicBezTo>
                  <a:cubicBezTo>
                    <a:pt x="30038" y="1524"/>
                    <a:pt x="28755" y="1233"/>
                    <a:pt x="27334" y="1233"/>
                  </a:cubicBezTo>
                  <a:cubicBezTo>
                    <a:pt x="26983" y="1233"/>
                    <a:pt x="26624" y="1251"/>
                    <a:pt x="26254" y="1295"/>
                  </a:cubicBezTo>
                  <a:cubicBezTo>
                    <a:pt x="23530" y="1643"/>
                    <a:pt x="20775" y="2657"/>
                    <a:pt x="18273" y="3828"/>
                  </a:cubicBezTo>
                  <a:cubicBezTo>
                    <a:pt x="15708" y="5063"/>
                    <a:pt x="13491" y="6710"/>
                    <a:pt x="11179" y="8389"/>
                  </a:cubicBezTo>
                  <a:cubicBezTo>
                    <a:pt x="7759" y="10859"/>
                    <a:pt x="4592" y="11967"/>
                    <a:pt x="349" y="12221"/>
                  </a:cubicBezTo>
                  <a:cubicBezTo>
                    <a:pt x="95" y="12221"/>
                    <a:pt x="0" y="12474"/>
                    <a:pt x="64" y="12664"/>
                  </a:cubicBezTo>
                  <a:cubicBezTo>
                    <a:pt x="0" y="12822"/>
                    <a:pt x="64" y="13044"/>
                    <a:pt x="285" y="13076"/>
                  </a:cubicBezTo>
                  <a:cubicBezTo>
                    <a:pt x="3421" y="13931"/>
                    <a:pt x="5479" y="16274"/>
                    <a:pt x="8266" y="17731"/>
                  </a:cubicBezTo>
                  <a:cubicBezTo>
                    <a:pt x="10008" y="18618"/>
                    <a:pt x="11844" y="18966"/>
                    <a:pt x="13745" y="19188"/>
                  </a:cubicBezTo>
                  <a:cubicBezTo>
                    <a:pt x="17482" y="19631"/>
                    <a:pt x="20142" y="20011"/>
                    <a:pt x="23594" y="21531"/>
                  </a:cubicBezTo>
                  <a:cubicBezTo>
                    <a:pt x="25969" y="22545"/>
                    <a:pt x="28186" y="23558"/>
                    <a:pt x="30783" y="23811"/>
                  </a:cubicBezTo>
                  <a:cubicBezTo>
                    <a:pt x="31348" y="23871"/>
                    <a:pt x="31915" y="23903"/>
                    <a:pt x="32482" y="23903"/>
                  </a:cubicBezTo>
                  <a:cubicBezTo>
                    <a:pt x="34011" y="23903"/>
                    <a:pt x="35534" y="23669"/>
                    <a:pt x="36990" y="23115"/>
                  </a:cubicBezTo>
                  <a:cubicBezTo>
                    <a:pt x="39872" y="22038"/>
                    <a:pt x="41835" y="20138"/>
                    <a:pt x="45129" y="19853"/>
                  </a:cubicBezTo>
                  <a:cubicBezTo>
                    <a:pt x="47282" y="19663"/>
                    <a:pt x="48549" y="19758"/>
                    <a:pt x="50259" y="18364"/>
                  </a:cubicBezTo>
                  <a:cubicBezTo>
                    <a:pt x="52128" y="16844"/>
                    <a:pt x="53268" y="14849"/>
                    <a:pt x="55484" y="13709"/>
                  </a:cubicBezTo>
                  <a:cubicBezTo>
                    <a:pt x="56181" y="13899"/>
                    <a:pt x="56878" y="14089"/>
                    <a:pt x="57575" y="14311"/>
                  </a:cubicBezTo>
                  <a:lnTo>
                    <a:pt x="57575" y="13234"/>
                  </a:lnTo>
                  <a:cubicBezTo>
                    <a:pt x="56846" y="13012"/>
                    <a:pt x="56086" y="12822"/>
                    <a:pt x="55326" y="12632"/>
                  </a:cubicBezTo>
                  <a:cubicBezTo>
                    <a:pt x="55516" y="12601"/>
                    <a:pt x="55674" y="12411"/>
                    <a:pt x="55548" y="12189"/>
                  </a:cubicBezTo>
                  <a:cubicBezTo>
                    <a:pt x="52824" y="8072"/>
                    <a:pt x="49657" y="3733"/>
                    <a:pt x="45160" y="1421"/>
                  </a:cubicBezTo>
                  <a:cubicBezTo>
                    <a:pt x="43167" y="403"/>
                    <a:pt x="41423" y="0"/>
                    <a:pt x="39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6960581" y="239935"/>
              <a:ext cx="2183471" cy="2228611"/>
            </a:xfrm>
            <a:custGeom>
              <a:avLst/>
              <a:gdLst/>
              <a:ahLst/>
              <a:cxnLst/>
              <a:rect l="l" t="t" r="r" b="b"/>
              <a:pathLst>
                <a:path w="68058" h="69465" extrusionOk="0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815804" y="920678"/>
              <a:ext cx="328204" cy="642388"/>
            </a:xfrm>
            <a:custGeom>
              <a:avLst/>
              <a:gdLst/>
              <a:ahLst/>
              <a:cxnLst/>
              <a:rect l="l" t="t" r="r" b="b"/>
              <a:pathLst>
                <a:path w="10230" h="20023" extrusionOk="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366" name="Google Shape;366;p23"/>
          <p:cNvGrpSpPr/>
          <p:nvPr/>
        </p:nvGrpSpPr>
        <p:grpSpPr>
          <a:xfrm rot="1015912" flipH="1">
            <a:off x="10381922" y="5578031"/>
            <a:ext cx="4353059" cy="3689781"/>
            <a:chOff x="7035137" y="3379248"/>
            <a:chExt cx="2261273" cy="1916722"/>
          </a:xfrm>
        </p:grpSpPr>
        <p:sp>
          <p:nvSpPr>
            <p:cNvPr id="367" name="Google Shape;367;p23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372" name="Google Shape;372;p23"/>
          <p:cNvGrpSpPr/>
          <p:nvPr/>
        </p:nvGrpSpPr>
        <p:grpSpPr>
          <a:xfrm rot="9784088">
            <a:off x="10381922" y="-1038209"/>
            <a:ext cx="4353059" cy="3689781"/>
            <a:chOff x="7035137" y="3379248"/>
            <a:chExt cx="2261273" cy="1916722"/>
          </a:xfrm>
        </p:grpSpPr>
        <p:sp>
          <p:nvSpPr>
            <p:cNvPr id="373" name="Google Shape;373;p23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2426993660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4"/>
          <p:cNvSpPr txBox="1">
            <a:spLocks noGrp="1"/>
          </p:cNvSpPr>
          <p:nvPr>
            <p:ph type="title"/>
          </p:nvPr>
        </p:nvSpPr>
        <p:spPr>
          <a:xfrm>
            <a:off x="3544080" y="2239080"/>
            <a:ext cx="7542240" cy="16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152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0" name="Google Shape;380;p24"/>
          <p:cNvSpPr txBox="1">
            <a:spLocks noGrp="1"/>
          </p:cNvSpPr>
          <p:nvPr>
            <p:ph type="body" idx="1"/>
          </p:nvPr>
        </p:nvSpPr>
        <p:spPr>
          <a:xfrm>
            <a:off x="3544080" y="4166040"/>
            <a:ext cx="7542240" cy="182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4864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880"/>
            </a:lvl1pPr>
            <a:lvl2pPr marL="1463040" lvl="1" indent="-548640" algn="ctr" rtl="0">
              <a:spcBef>
                <a:spcPts val="2560"/>
              </a:spcBef>
              <a:spcAft>
                <a:spcPts val="0"/>
              </a:spcAft>
              <a:buSzPts val="1800"/>
              <a:buChar char="○"/>
              <a:defRPr sz="2880"/>
            </a:lvl2pPr>
            <a:lvl3pPr marL="2194560" lvl="2" indent="-548640" algn="ctr" rtl="0">
              <a:spcBef>
                <a:spcPts val="2560"/>
              </a:spcBef>
              <a:spcAft>
                <a:spcPts val="0"/>
              </a:spcAft>
              <a:buSzPts val="1800"/>
              <a:buChar char="■"/>
              <a:defRPr sz="2880"/>
            </a:lvl3pPr>
            <a:lvl4pPr marL="2926080" lvl="3" indent="-548640" algn="ctr" rtl="0">
              <a:spcBef>
                <a:spcPts val="2560"/>
              </a:spcBef>
              <a:spcAft>
                <a:spcPts val="0"/>
              </a:spcAft>
              <a:buSzPts val="1800"/>
              <a:buChar char="●"/>
              <a:defRPr sz="2880"/>
            </a:lvl4pPr>
            <a:lvl5pPr marL="3657600" lvl="4" indent="-548640" algn="ctr" rtl="0">
              <a:spcBef>
                <a:spcPts val="2560"/>
              </a:spcBef>
              <a:spcAft>
                <a:spcPts val="0"/>
              </a:spcAft>
              <a:buSzPts val="1800"/>
              <a:buChar char="○"/>
              <a:defRPr sz="2880"/>
            </a:lvl5pPr>
            <a:lvl6pPr marL="4389120" lvl="5" indent="-548640" algn="ctr" rtl="0">
              <a:spcBef>
                <a:spcPts val="2560"/>
              </a:spcBef>
              <a:spcAft>
                <a:spcPts val="0"/>
              </a:spcAft>
              <a:buSzPts val="1800"/>
              <a:buChar char="■"/>
              <a:defRPr sz="2880"/>
            </a:lvl6pPr>
            <a:lvl7pPr marL="5120640" lvl="6" indent="-548640" algn="ctr" rtl="0">
              <a:spcBef>
                <a:spcPts val="2560"/>
              </a:spcBef>
              <a:spcAft>
                <a:spcPts val="0"/>
              </a:spcAft>
              <a:buSzPts val="1800"/>
              <a:buChar char="●"/>
              <a:defRPr sz="2880"/>
            </a:lvl7pPr>
            <a:lvl8pPr marL="5852160" lvl="7" indent="-548640" algn="ctr" rtl="0">
              <a:spcBef>
                <a:spcPts val="2560"/>
              </a:spcBef>
              <a:spcAft>
                <a:spcPts val="0"/>
              </a:spcAft>
              <a:buSzPts val="1800"/>
              <a:buChar char="○"/>
              <a:defRPr sz="2880"/>
            </a:lvl8pPr>
            <a:lvl9pPr marL="6583680" lvl="8" indent="-548640" algn="ctr" rtl="0">
              <a:spcBef>
                <a:spcPts val="2560"/>
              </a:spcBef>
              <a:spcAft>
                <a:spcPts val="2560"/>
              </a:spcAft>
              <a:buSzPts val="1800"/>
              <a:buChar char="■"/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81" name="Google Shape;381;p24"/>
          <p:cNvGrpSpPr/>
          <p:nvPr/>
        </p:nvGrpSpPr>
        <p:grpSpPr>
          <a:xfrm rot="5400000" flipH="1">
            <a:off x="11828636" y="1909830"/>
            <a:ext cx="3493554" cy="4480077"/>
            <a:chOff x="6960581" y="239935"/>
            <a:chExt cx="2183471" cy="2800048"/>
          </a:xfrm>
        </p:grpSpPr>
        <p:sp>
          <p:nvSpPr>
            <p:cNvPr id="382" name="Google Shape;382;p24"/>
            <p:cNvSpPr/>
            <p:nvPr/>
          </p:nvSpPr>
          <p:spPr>
            <a:xfrm>
              <a:off x="7476648" y="1340082"/>
              <a:ext cx="545370" cy="614219"/>
            </a:xfrm>
            <a:custGeom>
              <a:avLst/>
              <a:gdLst/>
              <a:ahLst/>
              <a:cxnLst/>
              <a:rect l="l" t="t" r="r" b="b"/>
              <a:pathLst>
                <a:path w="16999" h="19145" extrusionOk="0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06378" y="2180239"/>
              <a:ext cx="196313" cy="228042"/>
            </a:xfrm>
            <a:custGeom>
              <a:avLst/>
              <a:gdLst/>
              <a:ahLst/>
              <a:cxnLst/>
              <a:rect l="l" t="t" r="r" b="b"/>
              <a:pathLst>
                <a:path w="6119" h="7108" extrusionOk="0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197076" y="1565681"/>
              <a:ext cx="66667" cy="550087"/>
            </a:xfrm>
            <a:custGeom>
              <a:avLst/>
              <a:gdLst/>
              <a:ahLst/>
              <a:cxnLst/>
              <a:rect l="l" t="t" r="r" b="b"/>
              <a:pathLst>
                <a:path w="2078" h="17146" extrusionOk="0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132046" y="1627374"/>
              <a:ext cx="24415" cy="222460"/>
            </a:xfrm>
            <a:custGeom>
              <a:avLst/>
              <a:gdLst/>
              <a:ahLst/>
              <a:cxnLst/>
              <a:rect l="l" t="t" r="r" b="b"/>
              <a:pathLst>
                <a:path w="761" h="6934" extrusionOk="0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266148" y="1573445"/>
              <a:ext cx="29035" cy="235646"/>
            </a:xfrm>
            <a:custGeom>
              <a:avLst/>
              <a:gdLst/>
              <a:ahLst/>
              <a:cxnLst/>
              <a:rect l="l" t="t" r="r" b="b"/>
              <a:pathLst>
                <a:path w="905" h="7345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7818704" y="1408352"/>
              <a:ext cx="189415" cy="169524"/>
            </a:xfrm>
            <a:custGeom>
              <a:avLst/>
              <a:gdLst/>
              <a:ahLst/>
              <a:cxnLst/>
              <a:rect l="l" t="t" r="r" b="b"/>
              <a:pathLst>
                <a:path w="5904" h="5284" extrusionOk="0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7791049" y="1456410"/>
              <a:ext cx="225957" cy="456470"/>
            </a:xfrm>
            <a:custGeom>
              <a:avLst/>
              <a:gdLst/>
              <a:ahLst/>
              <a:cxnLst/>
              <a:rect l="l" t="t" r="r" b="b"/>
              <a:pathLst>
                <a:path w="7043" h="14228" extrusionOk="0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7815720" y="1331965"/>
              <a:ext cx="147483" cy="60091"/>
            </a:xfrm>
            <a:custGeom>
              <a:avLst/>
              <a:gdLst/>
              <a:ahLst/>
              <a:cxnLst/>
              <a:rect l="l" t="t" r="r" b="b"/>
              <a:pathLst>
                <a:path w="4597" h="1873" extrusionOk="0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7955628" y="1895160"/>
              <a:ext cx="46070" cy="118834"/>
            </a:xfrm>
            <a:custGeom>
              <a:avLst/>
              <a:gdLst/>
              <a:ahLst/>
              <a:cxnLst/>
              <a:rect l="l" t="t" r="r" b="b"/>
              <a:pathLst>
                <a:path w="1436" h="3704" extrusionOk="0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027395" y="1779024"/>
              <a:ext cx="30510" cy="202537"/>
            </a:xfrm>
            <a:custGeom>
              <a:avLst/>
              <a:gdLst/>
              <a:ahLst/>
              <a:cxnLst/>
              <a:rect l="l" t="t" r="r" b="b"/>
              <a:pathLst>
                <a:path w="951" h="6313" extrusionOk="0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339294" y="1144191"/>
              <a:ext cx="95542" cy="28457"/>
            </a:xfrm>
            <a:custGeom>
              <a:avLst/>
              <a:gdLst/>
              <a:ahLst/>
              <a:cxnLst/>
              <a:rect l="l" t="t" r="r" b="b"/>
              <a:pathLst>
                <a:path w="2978" h="887" extrusionOk="0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7382649" y="1302514"/>
              <a:ext cx="133495" cy="58294"/>
            </a:xfrm>
            <a:custGeom>
              <a:avLst/>
              <a:gdLst/>
              <a:ahLst/>
              <a:cxnLst/>
              <a:rect l="l" t="t" r="r" b="b"/>
              <a:pathLst>
                <a:path w="4161" h="1817" extrusionOk="0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7432407" y="1433536"/>
              <a:ext cx="41001" cy="34874"/>
            </a:xfrm>
            <a:custGeom>
              <a:avLst/>
              <a:gdLst/>
              <a:ahLst/>
              <a:cxnLst/>
              <a:rect l="l" t="t" r="r" b="b"/>
              <a:pathLst>
                <a:path w="1278" h="1087" extrusionOk="0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7392658" y="1232095"/>
              <a:ext cx="466127" cy="43376"/>
            </a:xfrm>
            <a:custGeom>
              <a:avLst/>
              <a:gdLst/>
              <a:ahLst/>
              <a:cxnLst/>
              <a:rect l="l" t="t" r="r" b="b"/>
              <a:pathLst>
                <a:path w="14529" h="1352" extrusionOk="0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284703" y="1288174"/>
              <a:ext cx="63844" cy="34842"/>
            </a:xfrm>
            <a:custGeom>
              <a:avLst/>
              <a:gdLst/>
              <a:ahLst/>
              <a:cxnLst/>
              <a:rect l="l" t="t" r="r" b="b"/>
              <a:pathLst>
                <a:path w="1990" h="1086" extrusionOk="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459677" y="1309637"/>
              <a:ext cx="235486" cy="62336"/>
            </a:xfrm>
            <a:custGeom>
              <a:avLst/>
              <a:gdLst/>
              <a:ahLst/>
              <a:cxnLst/>
              <a:rect l="l" t="t" r="r" b="b"/>
              <a:pathLst>
                <a:path w="7340" h="1943" extrusionOk="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7318549" y="1193918"/>
              <a:ext cx="351239" cy="50017"/>
            </a:xfrm>
            <a:custGeom>
              <a:avLst/>
              <a:gdLst/>
              <a:ahLst/>
              <a:cxnLst/>
              <a:rect l="l" t="t" r="r" b="b"/>
              <a:pathLst>
                <a:path w="10948" h="1559" extrusionOk="0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8150332" y="290207"/>
              <a:ext cx="993691" cy="1509353"/>
            </a:xfrm>
            <a:custGeom>
              <a:avLst/>
              <a:gdLst/>
              <a:ahLst/>
              <a:cxnLst/>
              <a:rect l="l" t="t" r="r" b="b"/>
              <a:pathLst>
                <a:path w="30973" h="47046" extrusionOk="0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7296894" y="2273083"/>
              <a:ext cx="1847150" cy="766900"/>
            </a:xfrm>
            <a:custGeom>
              <a:avLst/>
              <a:gdLst/>
              <a:ahLst/>
              <a:cxnLst/>
              <a:rect l="l" t="t" r="r" b="b"/>
              <a:pathLst>
                <a:path w="57575" h="23904" extrusionOk="0">
                  <a:moveTo>
                    <a:pt x="39695" y="0"/>
                  </a:moveTo>
                  <a:cubicBezTo>
                    <a:pt x="37770" y="0"/>
                    <a:pt x="35867" y="499"/>
                    <a:pt x="33664" y="1200"/>
                  </a:cubicBezTo>
                  <a:cubicBezTo>
                    <a:pt x="32867" y="1444"/>
                    <a:pt x="32126" y="1524"/>
                    <a:pt x="31407" y="1524"/>
                  </a:cubicBezTo>
                  <a:cubicBezTo>
                    <a:pt x="30038" y="1524"/>
                    <a:pt x="28755" y="1233"/>
                    <a:pt x="27334" y="1233"/>
                  </a:cubicBezTo>
                  <a:cubicBezTo>
                    <a:pt x="26983" y="1233"/>
                    <a:pt x="26624" y="1251"/>
                    <a:pt x="26254" y="1295"/>
                  </a:cubicBezTo>
                  <a:cubicBezTo>
                    <a:pt x="23530" y="1643"/>
                    <a:pt x="20775" y="2657"/>
                    <a:pt x="18273" y="3828"/>
                  </a:cubicBezTo>
                  <a:cubicBezTo>
                    <a:pt x="15708" y="5063"/>
                    <a:pt x="13491" y="6710"/>
                    <a:pt x="11179" y="8389"/>
                  </a:cubicBezTo>
                  <a:cubicBezTo>
                    <a:pt x="7759" y="10859"/>
                    <a:pt x="4592" y="11967"/>
                    <a:pt x="349" y="12221"/>
                  </a:cubicBezTo>
                  <a:cubicBezTo>
                    <a:pt x="95" y="12221"/>
                    <a:pt x="0" y="12474"/>
                    <a:pt x="64" y="12664"/>
                  </a:cubicBezTo>
                  <a:cubicBezTo>
                    <a:pt x="0" y="12822"/>
                    <a:pt x="64" y="13044"/>
                    <a:pt x="285" y="13076"/>
                  </a:cubicBezTo>
                  <a:cubicBezTo>
                    <a:pt x="3421" y="13931"/>
                    <a:pt x="5479" y="16274"/>
                    <a:pt x="8266" y="17731"/>
                  </a:cubicBezTo>
                  <a:cubicBezTo>
                    <a:pt x="10008" y="18618"/>
                    <a:pt x="11844" y="18966"/>
                    <a:pt x="13745" y="19188"/>
                  </a:cubicBezTo>
                  <a:cubicBezTo>
                    <a:pt x="17482" y="19631"/>
                    <a:pt x="20142" y="20011"/>
                    <a:pt x="23594" y="21531"/>
                  </a:cubicBezTo>
                  <a:cubicBezTo>
                    <a:pt x="25969" y="22545"/>
                    <a:pt x="28186" y="23558"/>
                    <a:pt x="30783" y="23811"/>
                  </a:cubicBezTo>
                  <a:cubicBezTo>
                    <a:pt x="31348" y="23871"/>
                    <a:pt x="31915" y="23903"/>
                    <a:pt x="32482" y="23903"/>
                  </a:cubicBezTo>
                  <a:cubicBezTo>
                    <a:pt x="34011" y="23903"/>
                    <a:pt x="35534" y="23669"/>
                    <a:pt x="36990" y="23115"/>
                  </a:cubicBezTo>
                  <a:cubicBezTo>
                    <a:pt x="39872" y="22038"/>
                    <a:pt x="41835" y="20138"/>
                    <a:pt x="45129" y="19853"/>
                  </a:cubicBezTo>
                  <a:cubicBezTo>
                    <a:pt x="47282" y="19663"/>
                    <a:pt x="48549" y="19758"/>
                    <a:pt x="50259" y="18364"/>
                  </a:cubicBezTo>
                  <a:cubicBezTo>
                    <a:pt x="52128" y="16844"/>
                    <a:pt x="53268" y="14849"/>
                    <a:pt x="55484" y="13709"/>
                  </a:cubicBezTo>
                  <a:cubicBezTo>
                    <a:pt x="56181" y="13899"/>
                    <a:pt x="56878" y="14089"/>
                    <a:pt x="57575" y="14311"/>
                  </a:cubicBezTo>
                  <a:lnTo>
                    <a:pt x="57575" y="13234"/>
                  </a:lnTo>
                  <a:cubicBezTo>
                    <a:pt x="56846" y="13012"/>
                    <a:pt x="56086" y="12822"/>
                    <a:pt x="55326" y="12632"/>
                  </a:cubicBezTo>
                  <a:cubicBezTo>
                    <a:pt x="55516" y="12601"/>
                    <a:pt x="55674" y="12411"/>
                    <a:pt x="55548" y="12189"/>
                  </a:cubicBezTo>
                  <a:cubicBezTo>
                    <a:pt x="52824" y="8072"/>
                    <a:pt x="49657" y="3733"/>
                    <a:pt x="45160" y="1421"/>
                  </a:cubicBezTo>
                  <a:cubicBezTo>
                    <a:pt x="43167" y="403"/>
                    <a:pt x="41423" y="0"/>
                    <a:pt x="39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6960581" y="239935"/>
              <a:ext cx="2183471" cy="2228611"/>
            </a:xfrm>
            <a:custGeom>
              <a:avLst/>
              <a:gdLst/>
              <a:ahLst/>
              <a:cxnLst/>
              <a:rect l="l" t="t" r="r" b="b"/>
              <a:pathLst>
                <a:path w="68058" h="69465" extrusionOk="0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8815804" y="920678"/>
              <a:ext cx="328204" cy="642388"/>
            </a:xfrm>
            <a:custGeom>
              <a:avLst/>
              <a:gdLst/>
              <a:ahLst/>
              <a:cxnLst/>
              <a:rect l="l" t="t" r="r" b="b"/>
              <a:pathLst>
                <a:path w="10230" h="20023" extrusionOk="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403" name="Google Shape;403;p24"/>
          <p:cNvGrpSpPr/>
          <p:nvPr/>
        </p:nvGrpSpPr>
        <p:grpSpPr>
          <a:xfrm rot="1015912" flipH="1">
            <a:off x="11398882" y="5578031"/>
            <a:ext cx="4353059" cy="3689781"/>
            <a:chOff x="7035137" y="3379248"/>
            <a:chExt cx="2261273" cy="1916722"/>
          </a:xfrm>
        </p:grpSpPr>
        <p:sp>
          <p:nvSpPr>
            <p:cNvPr id="404" name="Google Shape;404;p24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409" name="Google Shape;409;p24"/>
          <p:cNvGrpSpPr/>
          <p:nvPr/>
        </p:nvGrpSpPr>
        <p:grpSpPr>
          <a:xfrm rot="9784088">
            <a:off x="11398882" y="-1038209"/>
            <a:ext cx="4353059" cy="3689781"/>
            <a:chOff x="7035137" y="3379248"/>
            <a:chExt cx="2261273" cy="1916722"/>
          </a:xfrm>
        </p:grpSpPr>
        <p:sp>
          <p:nvSpPr>
            <p:cNvPr id="410" name="Google Shape;410;p24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415" name="Google Shape;415;p24"/>
          <p:cNvGrpSpPr/>
          <p:nvPr/>
        </p:nvGrpSpPr>
        <p:grpSpPr>
          <a:xfrm rot="-5400000">
            <a:off x="-827484" y="2342030"/>
            <a:ext cx="3493554" cy="4480077"/>
            <a:chOff x="6960581" y="239935"/>
            <a:chExt cx="2183471" cy="2800048"/>
          </a:xfrm>
        </p:grpSpPr>
        <p:sp>
          <p:nvSpPr>
            <p:cNvPr id="416" name="Google Shape;416;p24"/>
            <p:cNvSpPr/>
            <p:nvPr/>
          </p:nvSpPr>
          <p:spPr>
            <a:xfrm>
              <a:off x="7476648" y="1340082"/>
              <a:ext cx="545370" cy="614219"/>
            </a:xfrm>
            <a:custGeom>
              <a:avLst/>
              <a:gdLst/>
              <a:ahLst/>
              <a:cxnLst/>
              <a:rect l="l" t="t" r="r" b="b"/>
              <a:pathLst>
                <a:path w="16999" h="19145" extrusionOk="0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8306378" y="2180239"/>
              <a:ext cx="196313" cy="228042"/>
            </a:xfrm>
            <a:custGeom>
              <a:avLst/>
              <a:gdLst/>
              <a:ahLst/>
              <a:cxnLst/>
              <a:rect l="l" t="t" r="r" b="b"/>
              <a:pathLst>
                <a:path w="6119" h="7108" extrusionOk="0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8197076" y="1565681"/>
              <a:ext cx="66667" cy="550087"/>
            </a:xfrm>
            <a:custGeom>
              <a:avLst/>
              <a:gdLst/>
              <a:ahLst/>
              <a:cxnLst/>
              <a:rect l="l" t="t" r="r" b="b"/>
              <a:pathLst>
                <a:path w="2078" h="17146" extrusionOk="0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132046" y="1627374"/>
              <a:ext cx="24415" cy="222460"/>
            </a:xfrm>
            <a:custGeom>
              <a:avLst/>
              <a:gdLst/>
              <a:ahLst/>
              <a:cxnLst/>
              <a:rect l="l" t="t" r="r" b="b"/>
              <a:pathLst>
                <a:path w="761" h="6934" extrusionOk="0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266148" y="1573445"/>
              <a:ext cx="29035" cy="235646"/>
            </a:xfrm>
            <a:custGeom>
              <a:avLst/>
              <a:gdLst/>
              <a:ahLst/>
              <a:cxnLst/>
              <a:rect l="l" t="t" r="r" b="b"/>
              <a:pathLst>
                <a:path w="905" h="7345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818704" y="1408352"/>
              <a:ext cx="189415" cy="169524"/>
            </a:xfrm>
            <a:custGeom>
              <a:avLst/>
              <a:gdLst/>
              <a:ahLst/>
              <a:cxnLst/>
              <a:rect l="l" t="t" r="r" b="b"/>
              <a:pathLst>
                <a:path w="5904" h="5284" extrusionOk="0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791049" y="1456410"/>
              <a:ext cx="225957" cy="456470"/>
            </a:xfrm>
            <a:custGeom>
              <a:avLst/>
              <a:gdLst/>
              <a:ahLst/>
              <a:cxnLst/>
              <a:rect l="l" t="t" r="r" b="b"/>
              <a:pathLst>
                <a:path w="7043" h="14228" extrusionOk="0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815720" y="1331965"/>
              <a:ext cx="147483" cy="60091"/>
            </a:xfrm>
            <a:custGeom>
              <a:avLst/>
              <a:gdLst/>
              <a:ahLst/>
              <a:cxnLst/>
              <a:rect l="l" t="t" r="r" b="b"/>
              <a:pathLst>
                <a:path w="4597" h="1873" extrusionOk="0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55628" y="1895160"/>
              <a:ext cx="46070" cy="118834"/>
            </a:xfrm>
            <a:custGeom>
              <a:avLst/>
              <a:gdLst/>
              <a:ahLst/>
              <a:cxnLst/>
              <a:rect l="l" t="t" r="r" b="b"/>
              <a:pathLst>
                <a:path w="1436" h="3704" extrusionOk="0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8027395" y="1779024"/>
              <a:ext cx="30510" cy="202537"/>
            </a:xfrm>
            <a:custGeom>
              <a:avLst/>
              <a:gdLst/>
              <a:ahLst/>
              <a:cxnLst/>
              <a:rect l="l" t="t" r="r" b="b"/>
              <a:pathLst>
                <a:path w="951" h="6313" extrusionOk="0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339294" y="1144191"/>
              <a:ext cx="95542" cy="28457"/>
            </a:xfrm>
            <a:custGeom>
              <a:avLst/>
              <a:gdLst/>
              <a:ahLst/>
              <a:cxnLst/>
              <a:rect l="l" t="t" r="r" b="b"/>
              <a:pathLst>
                <a:path w="2978" h="887" extrusionOk="0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7382649" y="1302514"/>
              <a:ext cx="133495" cy="58294"/>
            </a:xfrm>
            <a:custGeom>
              <a:avLst/>
              <a:gdLst/>
              <a:ahLst/>
              <a:cxnLst/>
              <a:rect l="l" t="t" r="r" b="b"/>
              <a:pathLst>
                <a:path w="4161" h="1817" extrusionOk="0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7432407" y="1433536"/>
              <a:ext cx="41001" cy="34874"/>
            </a:xfrm>
            <a:custGeom>
              <a:avLst/>
              <a:gdLst/>
              <a:ahLst/>
              <a:cxnLst/>
              <a:rect l="l" t="t" r="r" b="b"/>
              <a:pathLst>
                <a:path w="1278" h="1087" extrusionOk="0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392658" y="1232095"/>
              <a:ext cx="466127" cy="43376"/>
            </a:xfrm>
            <a:custGeom>
              <a:avLst/>
              <a:gdLst/>
              <a:ahLst/>
              <a:cxnLst/>
              <a:rect l="l" t="t" r="r" b="b"/>
              <a:pathLst>
                <a:path w="14529" h="1352" extrusionOk="0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7284703" y="1288174"/>
              <a:ext cx="63844" cy="34842"/>
            </a:xfrm>
            <a:custGeom>
              <a:avLst/>
              <a:gdLst/>
              <a:ahLst/>
              <a:cxnLst/>
              <a:rect l="l" t="t" r="r" b="b"/>
              <a:pathLst>
                <a:path w="1990" h="1086" extrusionOk="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59677" y="1309637"/>
              <a:ext cx="235486" cy="62336"/>
            </a:xfrm>
            <a:custGeom>
              <a:avLst/>
              <a:gdLst/>
              <a:ahLst/>
              <a:cxnLst/>
              <a:rect l="l" t="t" r="r" b="b"/>
              <a:pathLst>
                <a:path w="7340" h="1943" extrusionOk="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318549" y="1193918"/>
              <a:ext cx="351239" cy="50017"/>
            </a:xfrm>
            <a:custGeom>
              <a:avLst/>
              <a:gdLst/>
              <a:ahLst/>
              <a:cxnLst/>
              <a:rect l="l" t="t" r="r" b="b"/>
              <a:pathLst>
                <a:path w="10948" h="1559" extrusionOk="0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8150332" y="290207"/>
              <a:ext cx="993691" cy="1509353"/>
            </a:xfrm>
            <a:custGeom>
              <a:avLst/>
              <a:gdLst/>
              <a:ahLst/>
              <a:cxnLst/>
              <a:rect l="l" t="t" r="r" b="b"/>
              <a:pathLst>
                <a:path w="30973" h="47046" extrusionOk="0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7296894" y="2273083"/>
              <a:ext cx="1847150" cy="766900"/>
            </a:xfrm>
            <a:custGeom>
              <a:avLst/>
              <a:gdLst/>
              <a:ahLst/>
              <a:cxnLst/>
              <a:rect l="l" t="t" r="r" b="b"/>
              <a:pathLst>
                <a:path w="57575" h="23904" extrusionOk="0">
                  <a:moveTo>
                    <a:pt x="39695" y="0"/>
                  </a:moveTo>
                  <a:cubicBezTo>
                    <a:pt x="37770" y="0"/>
                    <a:pt x="35867" y="499"/>
                    <a:pt x="33664" y="1200"/>
                  </a:cubicBezTo>
                  <a:cubicBezTo>
                    <a:pt x="32867" y="1444"/>
                    <a:pt x="32126" y="1524"/>
                    <a:pt x="31407" y="1524"/>
                  </a:cubicBezTo>
                  <a:cubicBezTo>
                    <a:pt x="30038" y="1524"/>
                    <a:pt x="28755" y="1233"/>
                    <a:pt x="27334" y="1233"/>
                  </a:cubicBezTo>
                  <a:cubicBezTo>
                    <a:pt x="26983" y="1233"/>
                    <a:pt x="26624" y="1251"/>
                    <a:pt x="26254" y="1295"/>
                  </a:cubicBezTo>
                  <a:cubicBezTo>
                    <a:pt x="23530" y="1643"/>
                    <a:pt x="20775" y="2657"/>
                    <a:pt x="18273" y="3828"/>
                  </a:cubicBezTo>
                  <a:cubicBezTo>
                    <a:pt x="15708" y="5063"/>
                    <a:pt x="13491" y="6710"/>
                    <a:pt x="11179" y="8389"/>
                  </a:cubicBezTo>
                  <a:cubicBezTo>
                    <a:pt x="7759" y="10859"/>
                    <a:pt x="4592" y="11967"/>
                    <a:pt x="349" y="12221"/>
                  </a:cubicBezTo>
                  <a:cubicBezTo>
                    <a:pt x="95" y="12221"/>
                    <a:pt x="0" y="12474"/>
                    <a:pt x="64" y="12664"/>
                  </a:cubicBezTo>
                  <a:cubicBezTo>
                    <a:pt x="0" y="12822"/>
                    <a:pt x="64" y="13044"/>
                    <a:pt x="285" y="13076"/>
                  </a:cubicBezTo>
                  <a:cubicBezTo>
                    <a:pt x="3421" y="13931"/>
                    <a:pt x="5479" y="16274"/>
                    <a:pt x="8266" y="17731"/>
                  </a:cubicBezTo>
                  <a:cubicBezTo>
                    <a:pt x="10008" y="18618"/>
                    <a:pt x="11844" y="18966"/>
                    <a:pt x="13745" y="19188"/>
                  </a:cubicBezTo>
                  <a:cubicBezTo>
                    <a:pt x="17482" y="19631"/>
                    <a:pt x="20142" y="20011"/>
                    <a:pt x="23594" y="21531"/>
                  </a:cubicBezTo>
                  <a:cubicBezTo>
                    <a:pt x="25969" y="22545"/>
                    <a:pt x="28186" y="23558"/>
                    <a:pt x="30783" y="23811"/>
                  </a:cubicBezTo>
                  <a:cubicBezTo>
                    <a:pt x="31348" y="23871"/>
                    <a:pt x="31915" y="23903"/>
                    <a:pt x="32482" y="23903"/>
                  </a:cubicBezTo>
                  <a:cubicBezTo>
                    <a:pt x="34011" y="23903"/>
                    <a:pt x="35534" y="23669"/>
                    <a:pt x="36990" y="23115"/>
                  </a:cubicBezTo>
                  <a:cubicBezTo>
                    <a:pt x="39872" y="22038"/>
                    <a:pt x="41835" y="20138"/>
                    <a:pt x="45129" y="19853"/>
                  </a:cubicBezTo>
                  <a:cubicBezTo>
                    <a:pt x="47282" y="19663"/>
                    <a:pt x="48549" y="19758"/>
                    <a:pt x="50259" y="18364"/>
                  </a:cubicBezTo>
                  <a:cubicBezTo>
                    <a:pt x="52128" y="16844"/>
                    <a:pt x="53268" y="14849"/>
                    <a:pt x="55484" y="13709"/>
                  </a:cubicBezTo>
                  <a:cubicBezTo>
                    <a:pt x="56181" y="13899"/>
                    <a:pt x="56878" y="14089"/>
                    <a:pt x="57575" y="14311"/>
                  </a:cubicBezTo>
                  <a:lnTo>
                    <a:pt x="57575" y="13234"/>
                  </a:lnTo>
                  <a:cubicBezTo>
                    <a:pt x="56846" y="13012"/>
                    <a:pt x="56086" y="12822"/>
                    <a:pt x="55326" y="12632"/>
                  </a:cubicBezTo>
                  <a:cubicBezTo>
                    <a:pt x="55516" y="12601"/>
                    <a:pt x="55674" y="12411"/>
                    <a:pt x="55548" y="12189"/>
                  </a:cubicBezTo>
                  <a:cubicBezTo>
                    <a:pt x="52824" y="8072"/>
                    <a:pt x="49657" y="3733"/>
                    <a:pt x="45160" y="1421"/>
                  </a:cubicBezTo>
                  <a:cubicBezTo>
                    <a:pt x="43167" y="403"/>
                    <a:pt x="41423" y="0"/>
                    <a:pt x="39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6960581" y="239935"/>
              <a:ext cx="2183471" cy="2228611"/>
            </a:xfrm>
            <a:custGeom>
              <a:avLst/>
              <a:gdLst/>
              <a:ahLst/>
              <a:cxnLst/>
              <a:rect l="l" t="t" r="r" b="b"/>
              <a:pathLst>
                <a:path w="68058" h="69465" extrusionOk="0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815804" y="920678"/>
              <a:ext cx="328204" cy="642388"/>
            </a:xfrm>
            <a:custGeom>
              <a:avLst/>
              <a:gdLst/>
              <a:ahLst/>
              <a:cxnLst/>
              <a:rect l="l" t="t" r="r" b="b"/>
              <a:pathLst>
                <a:path w="10230" h="20023" extrusionOk="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437" name="Google Shape;437;p24"/>
          <p:cNvGrpSpPr/>
          <p:nvPr/>
        </p:nvGrpSpPr>
        <p:grpSpPr>
          <a:xfrm rot="-1015912">
            <a:off x="-1257238" y="6010231"/>
            <a:ext cx="4353059" cy="3689781"/>
            <a:chOff x="7035137" y="3379248"/>
            <a:chExt cx="2261273" cy="1916722"/>
          </a:xfrm>
        </p:grpSpPr>
        <p:sp>
          <p:nvSpPr>
            <p:cNvPr id="438" name="Google Shape;438;p24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443" name="Google Shape;443;p24"/>
          <p:cNvGrpSpPr/>
          <p:nvPr/>
        </p:nvGrpSpPr>
        <p:grpSpPr>
          <a:xfrm rot="-9784088" flipH="1">
            <a:off x="-1257238" y="-606009"/>
            <a:ext cx="4353059" cy="3689781"/>
            <a:chOff x="7035137" y="3379248"/>
            <a:chExt cx="2261273" cy="1916722"/>
          </a:xfrm>
        </p:grpSpPr>
        <p:sp>
          <p:nvSpPr>
            <p:cNvPr id="444" name="Google Shape;444;p24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223363309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>
            <a:spLocks noGrp="1"/>
          </p:cNvSpPr>
          <p:nvPr>
            <p:ph type="title"/>
          </p:nvPr>
        </p:nvSpPr>
        <p:spPr>
          <a:xfrm>
            <a:off x="1674080" y="558581"/>
            <a:ext cx="11282400" cy="660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49933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6"/>
          <p:cNvSpPr txBox="1">
            <a:spLocks noGrp="1"/>
          </p:cNvSpPr>
          <p:nvPr>
            <p:ph type="title"/>
          </p:nvPr>
        </p:nvSpPr>
        <p:spPr>
          <a:xfrm>
            <a:off x="3652800" y="1326760"/>
            <a:ext cx="7324800" cy="16315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4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53" name="Google Shape;453;p26"/>
          <p:cNvGrpSpPr/>
          <p:nvPr/>
        </p:nvGrpSpPr>
        <p:grpSpPr>
          <a:xfrm rot="10800000" flipH="1">
            <a:off x="5163585" y="5249778"/>
            <a:ext cx="4218466" cy="5409693"/>
            <a:chOff x="6960581" y="239935"/>
            <a:chExt cx="2183471" cy="2800048"/>
          </a:xfrm>
        </p:grpSpPr>
        <p:sp>
          <p:nvSpPr>
            <p:cNvPr id="454" name="Google Shape;454;p26"/>
            <p:cNvSpPr/>
            <p:nvPr/>
          </p:nvSpPr>
          <p:spPr>
            <a:xfrm>
              <a:off x="7476648" y="1340082"/>
              <a:ext cx="545370" cy="614219"/>
            </a:xfrm>
            <a:custGeom>
              <a:avLst/>
              <a:gdLst/>
              <a:ahLst/>
              <a:cxnLst/>
              <a:rect l="l" t="t" r="r" b="b"/>
              <a:pathLst>
                <a:path w="16999" h="19145" extrusionOk="0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8306378" y="2180239"/>
              <a:ext cx="196313" cy="228042"/>
            </a:xfrm>
            <a:custGeom>
              <a:avLst/>
              <a:gdLst/>
              <a:ahLst/>
              <a:cxnLst/>
              <a:rect l="l" t="t" r="r" b="b"/>
              <a:pathLst>
                <a:path w="6119" h="7108" extrusionOk="0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8197076" y="1565681"/>
              <a:ext cx="66667" cy="550087"/>
            </a:xfrm>
            <a:custGeom>
              <a:avLst/>
              <a:gdLst/>
              <a:ahLst/>
              <a:cxnLst/>
              <a:rect l="l" t="t" r="r" b="b"/>
              <a:pathLst>
                <a:path w="2078" h="17146" extrusionOk="0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8132046" y="1627374"/>
              <a:ext cx="24415" cy="222460"/>
            </a:xfrm>
            <a:custGeom>
              <a:avLst/>
              <a:gdLst/>
              <a:ahLst/>
              <a:cxnLst/>
              <a:rect l="l" t="t" r="r" b="b"/>
              <a:pathLst>
                <a:path w="761" h="6934" extrusionOk="0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8266148" y="1573445"/>
              <a:ext cx="29035" cy="235646"/>
            </a:xfrm>
            <a:custGeom>
              <a:avLst/>
              <a:gdLst/>
              <a:ahLst/>
              <a:cxnLst/>
              <a:rect l="l" t="t" r="r" b="b"/>
              <a:pathLst>
                <a:path w="905" h="7345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7818704" y="1408352"/>
              <a:ext cx="189415" cy="169524"/>
            </a:xfrm>
            <a:custGeom>
              <a:avLst/>
              <a:gdLst/>
              <a:ahLst/>
              <a:cxnLst/>
              <a:rect l="l" t="t" r="r" b="b"/>
              <a:pathLst>
                <a:path w="5904" h="5284" extrusionOk="0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7791049" y="1456410"/>
              <a:ext cx="225957" cy="456470"/>
            </a:xfrm>
            <a:custGeom>
              <a:avLst/>
              <a:gdLst/>
              <a:ahLst/>
              <a:cxnLst/>
              <a:rect l="l" t="t" r="r" b="b"/>
              <a:pathLst>
                <a:path w="7043" h="14228" extrusionOk="0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7815720" y="1331965"/>
              <a:ext cx="147483" cy="60091"/>
            </a:xfrm>
            <a:custGeom>
              <a:avLst/>
              <a:gdLst/>
              <a:ahLst/>
              <a:cxnLst/>
              <a:rect l="l" t="t" r="r" b="b"/>
              <a:pathLst>
                <a:path w="4597" h="1873" extrusionOk="0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7955628" y="1895160"/>
              <a:ext cx="46070" cy="118834"/>
            </a:xfrm>
            <a:custGeom>
              <a:avLst/>
              <a:gdLst/>
              <a:ahLst/>
              <a:cxnLst/>
              <a:rect l="l" t="t" r="r" b="b"/>
              <a:pathLst>
                <a:path w="1436" h="3704" extrusionOk="0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8027395" y="1779024"/>
              <a:ext cx="30510" cy="202537"/>
            </a:xfrm>
            <a:custGeom>
              <a:avLst/>
              <a:gdLst/>
              <a:ahLst/>
              <a:cxnLst/>
              <a:rect l="l" t="t" r="r" b="b"/>
              <a:pathLst>
                <a:path w="951" h="6313" extrusionOk="0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8339294" y="1144191"/>
              <a:ext cx="95542" cy="28457"/>
            </a:xfrm>
            <a:custGeom>
              <a:avLst/>
              <a:gdLst/>
              <a:ahLst/>
              <a:cxnLst/>
              <a:rect l="l" t="t" r="r" b="b"/>
              <a:pathLst>
                <a:path w="2978" h="887" extrusionOk="0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7382649" y="1302514"/>
              <a:ext cx="133495" cy="58294"/>
            </a:xfrm>
            <a:custGeom>
              <a:avLst/>
              <a:gdLst/>
              <a:ahLst/>
              <a:cxnLst/>
              <a:rect l="l" t="t" r="r" b="b"/>
              <a:pathLst>
                <a:path w="4161" h="1817" extrusionOk="0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7432407" y="1433536"/>
              <a:ext cx="41001" cy="34874"/>
            </a:xfrm>
            <a:custGeom>
              <a:avLst/>
              <a:gdLst/>
              <a:ahLst/>
              <a:cxnLst/>
              <a:rect l="l" t="t" r="r" b="b"/>
              <a:pathLst>
                <a:path w="1278" h="1087" extrusionOk="0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7392658" y="1232095"/>
              <a:ext cx="466127" cy="43376"/>
            </a:xfrm>
            <a:custGeom>
              <a:avLst/>
              <a:gdLst/>
              <a:ahLst/>
              <a:cxnLst/>
              <a:rect l="l" t="t" r="r" b="b"/>
              <a:pathLst>
                <a:path w="14529" h="1352" extrusionOk="0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7284703" y="1288174"/>
              <a:ext cx="63844" cy="34842"/>
            </a:xfrm>
            <a:custGeom>
              <a:avLst/>
              <a:gdLst/>
              <a:ahLst/>
              <a:cxnLst/>
              <a:rect l="l" t="t" r="r" b="b"/>
              <a:pathLst>
                <a:path w="1990" h="1086" extrusionOk="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7459677" y="1309637"/>
              <a:ext cx="235486" cy="62336"/>
            </a:xfrm>
            <a:custGeom>
              <a:avLst/>
              <a:gdLst/>
              <a:ahLst/>
              <a:cxnLst/>
              <a:rect l="l" t="t" r="r" b="b"/>
              <a:pathLst>
                <a:path w="7340" h="1943" extrusionOk="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7318549" y="1193918"/>
              <a:ext cx="351239" cy="50017"/>
            </a:xfrm>
            <a:custGeom>
              <a:avLst/>
              <a:gdLst/>
              <a:ahLst/>
              <a:cxnLst/>
              <a:rect l="l" t="t" r="r" b="b"/>
              <a:pathLst>
                <a:path w="10948" h="1559" extrusionOk="0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8150332" y="290207"/>
              <a:ext cx="993691" cy="1509353"/>
            </a:xfrm>
            <a:custGeom>
              <a:avLst/>
              <a:gdLst/>
              <a:ahLst/>
              <a:cxnLst/>
              <a:rect l="l" t="t" r="r" b="b"/>
              <a:pathLst>
                <a:path w="30973" h="47046" extrusionOk="0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7296894" y="2273083"/>
              <a:ext cx="1847150" cy="766900"/>
            </a:xfrm>
            <a:custGeom>
              <a:avLst/>
              <a:gdLst/>
              <a:ahLst/>
              <a:cxnLst/>
              <a:rect l="l" t="t" r="r" b="b"/>
              <a:pathLst>
                <a:path w="57575" h="23904" extrusionOk="0">
                  <a:moveTo>
                    <a:pt x="39695" y="0"/>
                  </a:moveTo>
                  <a:cubicBezTo>
                    <a:pt x="37770" y="0"/>
                    <a:pt x="35867" y="499"/>
                    <a:pt x="33664" y="1200"/>
                  </a:cubicBezTo>
                  <a:cubicBezTo>
                    <a:pt x="32867" y="1444"/>
                    <a:pt x="32126" y="1524"/>
                    <a:pt x="31407" y="1524"/>
                  </a:cubicBezTo>
                  <a:cubicBezTo>
                    <a:pt x="30038" y="1524"/>
                    <a:pt x="28755" y="1233"/>
                    <a:pt x="27334" y="1233"/>
                  </a:cubicBezTo>
                  <a:cubicBezTo>
                    <a:pt x="26983" y="1233"/>
                    <a:pt x="26624" y="1251"/>
                    <a:pt x="26254" y="1295"/>
                  </a:cubicBezTo>
                  <a:cubicBezTo>
                    <a:pt x="23530" y="1643"/>
                    <a:pt x="20775" y="2657"/>
                    <a:pt x="18273" y="3828"/>
                  </a:cubicBezTo>
                  <a:cubicBezTo>
                    <a:pt x="15708" y="5063"/>
                    <a:pt x="13491" y="6710"/>
                    <a:pt x="11179" y="8389"/>
                  </a:cubicBezTo>
                  <a:cubicBezTo>
                    <a:pt x="7759" y="10859"/>
                    <a:pt x="4592" y="11967"/>
                    <a:pt x="349" y="12221"/>
                  </a:cubicBezTo>
                  <a:cubicBezTo>
                    <a:pt x="95" y="12221"/>
                    <a:pt x="0" y="12474"/>
                    <a:pt x="64" y="12664"/>
                  </a:cubicBezTo>
                  <a:cubicBezTo>
                    <a:pt x="0" y="12822"/>
                    <a:pt x="64" y="13044"/>
                    <a:pt x="285" y="13076"/>
                  </a:cubicBezTo>
                  <a:cubicBezTo>
                    <a:pt x="3421" y="13931"/>
                    <a:pt x="5479" y="16274"/>
                    <a:pt x="8266" y="17731"/>
                  </a:cubicBezTo>
                  <a:cubicBezTo>
                    <a:pt x="10008" y="18618"/>
                    <a:pt x="11844" y="18966"/>
                    <a:pt x="13745" y="19188"/>
                  </a:cubicBezTo>
                  <a:cubicBezTo>
                    <a:pt x="17482" y="19631"/>
                    <a:pt x="20142" y="20011"/>
                    <a:pt x="23594" y="21531"/>
                  </a:cubicBezTo>
                  <a:cubicBezTo>
                    <a:pt x="25969" y="22545"/>
                    <a:pt x="28186" y="23558"/>
                    <a:pt x="30783" y="23811"/>
                  </a:cubicBezTo>
                  <a:cubicBezTo>
                    <a:pt x="31348" y="23871"/>
                    <a:pt x="31915" y="23903"/>
                    <a:pt x="32482" y="23903"/>
                  </a:cubicBezTo>
                  <a:cubicBezTo>
                    <a:pt x="34011" y="23903"/>
                    <a:pt x="35534" y="23669"/>
                    <a:pt x="36990" y="23115"/>
                  </a:cubicBezTo>
                  <a:cubicBezTo>
                    <a:pt x="39872" y="22038"/>
                    <a:pt x="41835" y="20138"/>
                    <a:pt x="45129" y="19853"/>
                  </a:cubicBezTo>
                  <a:cubicBezTo>
                    <a:pt x="47282" y="19663"/>
                    <a:pt x="48549" y="19758"/>
                    <a:pt x="50259" y="18364"/>
                  </a:cubicBezTo>
                  <a:cubicBezTo>
                    <a:pt x="52128" y="16844"/>
                    <a:pt x="53268" y="14849"/>
                    <a:pt x="55484" y="13709"/>
                  </a:cubicBezTo>
                  <a:cubicBezTo>
                    <a:pt x="56181" y="13899"/>
                    <a:pt x="56878" y="14089"/>
                    <a:pt x="57575" y="14311"/>
                  </a:cubicBezTo>
                  <a:lnTo>
                    <a:pt x="57575" y="13234"/>
                  </a:lnTo>
                  <a:cubicBezTo>
                    <a:pt x="56846" y="13012"/>
                    <a:pt x="56086" y="12822"/>
                    <a:pt x="55326" y="12632"/>
                  </a:cubicBezTo>
                  <a:cubicBezTo>
                    <a:pt x="55516" y="12601"/>
                    <a:pt x="55674" y="12411"/>
                    <a:pt x="55548" y="12189"/>
                  </a:cubicBezTo>
                  <a:cubicBezTo>
                    <a:pt x="52824" y="8072"/>
                    <a:pt x="49657" y="3733"/>
                    <a:pt x="45160" y="1421"/>
                  </a:cubicBezTo>
                  <a:cubicBezTo>
                    <a:pt x="43167" y="403"/>
                    <a:pt x="41423" y="0"/>
                    <a:pt x="39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6960581" y="239935"/>
              <a:ext cx="2183471" cy="2228611"/>
            </a:xfrm>
            <a:custGeom>
              <a:avLst/>
              <a:gdLst/>
              <a:ahLst/>
              <a:cxnLst/>
              <a:rect l="l" t="t" r="r" b="b"/>
              <a:pathLst>
                <a:path w="68058" h="69465" extrusionOk="0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8815804" y="920678"/>
              <a:ext cx="328204" cy="642388"/>
            </a:xfrm>
            <a:custGeom>
              <a:avLst/>
              <a:gdLst/>
              <a:ahLst/>
              <a:cxnLst/>
              <a:rect l="l" t="t" r="r" b="b"/>
              <a:pathLst>
                <a:path w="10230" h="20023" extrusionOk="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475" name="Google Shape;475;p26"/>
          <p:cNvGrpSpPr/>
          <p:nvPr/>
        </p:nvGrpSpPr>
        <p:grpSpPr>
          <a:xfrm rot="4384083">
            <a:off x="692666" y="5727464"/>
            <a:ext cx="5256197" cy="4455309"/>
            <a:chOff x="7035137" y="3379248"/>
            <a:chExt cx="2261273" cy="1916722"/>
          </a:xfrm>
        </p:grpSpPr>
        <p:sp>
          <p:nvSpPr>
            <p:cNvPr id="476" name="Google Shape;476;p26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481" name="Google Shape;481;p26"/>
          <p:cNvGrpSpPr/>
          <p:nvPr/>
        </p:nvGrpSpPr>
        <p:grpSpPr>
          <a:xfrm rot="-4384083" flipH="1">
            <a:off x="8681534" y="5727464"/>
            <a:ext cx="5256197" cy="4455309"/>
            <a:chOff x="7035137" y="3379248"/>
            <a:chExt cx="2261273" cy="1916722"/>
          </a:xfrm>
        </p:grpSpPr>
        <p:sp>
          <p:nvSpPr>
            <p:cNvPr id="482" name="Google Shape;482;p26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3341817347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7"/>
          <p:cNvSpPr txBox="1">
            <a:spLocks noGrp="1"/>
          </p:cNvSpPr>
          <p:nvPr>
            <p:ph type="title"/>
          </p:nvPr>
        </p:nvSpPr>
        <p:spPr>
          <a:xfrm>
            <a:off x="2192520" y="883030"/>
            <a:ext cx="957264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89" name="Google Shape;489;p27"/>
          <p:cNvGrpSpPr/>
          <p:nvPr/>
        </p:nvGrpSpPr>
        <p:grpSpPr>
          <a:xfrm>
            <a:off x="12028361" y="1"/>
            <a:ext cx="2921758" cy="8324053"/>
            <a:chOff x="7517725" y="0"/>
            <a:chExt cx="1826099" cy="5202533"/>
          </a:xfrm>
        </p:grpSpPr>
        <p:sp>
          <p:nvSpPr>
            <p:cNvPr id="490" name="Google Shape;490;p27"/>
            <p:cNvSpPr/>
            <p:nvPr/>
          </p:nvSpPr>
          <p:spPr>
            <a:xfrm flipH="1">
              <a:off x="7670447" y="449542"/>
              <a:ext cx="578319" cy="517624"/>
            </a:xfrm>
            <a:custGeom>
              <a:avLst/>
              <a:gdLst/>
              <a:ahLst/>
              <a:cxnLst/>
              <a:rect l="l" t="t" r="r" b="b"/>
              <a:pathLst>
                <a:path w="19066" h="17065" extrusionOk="0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1" name="Google Shape;491;p27"/>
            <p:cNvSpPr/>
            <p:nvPr/>
          </p:nvSpPr>
          <p:spPr>
            <a:xfrm flipH="1">
              <a:off x="8510012" y="490247"/>
              <a:ext cx="1941" cy="1001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2" name="Google Shape;492;p27"/>
            <p:cNvSpPr/>
            <p:nvPr/>
          </p:nvSpPr>
          <p:spPr>
            <a:xfrm flipH="1">
              <a:off x="7997971" y="191361"/>
              <a:ext cx="1345853" cy="1128278"/>
            </a:xfrm>
            <a:custGeom>
              <a:avLst/>
              <a:gdLst/>
              <a:ahLst/>
              <a:cxnLst/>
              <a:rect l="l" t="t" r="r" b="b"/>
              <a:pathLst>
                <a:path w="44370" h="37197" extrusionOk="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3" name="Google Shape;493;p27"/>
            <p:cNvSpPr/>
            <p:nvPr/>
          </p:nvSpPr>
          <p:spPr>
            <a:xfrm flipH="1">
              <a:off x="7909625" y="2385082"/>
              <a:ext cx="1072679" cy="1610231"/>
            </a:xfrm>
            <a:custGeom>
              <a:avLst/>
              <a:gdLst/>
              <a:ahLst/>
              <a:cxnLst/>
              <a:rect l="l" t="t" r="r" b="b"/>
              <a:pathLst>
                <a:path w="35364" h="53086" extrusionOk="0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4" name="Google Shape;494;p27"/>
            <p:cNvSpPr/>
            <p:nvPr/>
          </p:nvSpPr>
          <p:spPr>
            <a:xfrm flipH="1">
              <a:off x="8111697" y="1315566"/>
              <a:ext cx="965089" cy="1281123"/>
            </a:xfrm>
            <a:custGeom>
              <a:avLst/>
              <a:gdLst/>
              <a:ahLst/>
              <a:cxnLst/>
              <a:rect l="l" t="t" r="r" b="b"/>
              <a:pathLst>
                <a:path w="31817" h="42236" extrusionOk="0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5" name="Google Shape;495;p27"/>
            <p:cNvSpPr/>
            <p:nvPr/>
          </p:nvSpPr>
          <p:spPr>
            <a:xfrm flipH="1">
              <a:off x="7517725" y="3859827"/>
              <a:ext cx="673412" cy="601554"/>
            </a:xfrm>
            <a:custGeom>
              <a:avLst/>
              <a:gdLst/>
              <a:ahLst/>
              <a:cxnLst/>
              <a:rect l="l" t="t" r="r" b="b"/>
              <a:pathLst>
                <a:path w="22201" h="19832" extrusionOk="0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6" name="Google Shape;496;p27"/>
            <p:cNvSpPr/>
            <p:nvPr/>
          </p:nvSpPr>
          <p:spPr>
            <a:xfrm flipH="1">
              <a:off x="8542679" y="4077243"/>
              <a:ext cx="971" cy="1456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7" name="Google Shape;497;p27"/>
            <p:cNvSpPr/>
            <p:nvPr/>
          </p:nvSpPr>
          <p:spPr>
            <a:xfrm flipH="1">
              <a:off x="7772238" y="3721000"/>
              <a:ext cx="1533156" cy="1324590"/>
            </a:xfrm>
            <a:custGeom>
              <a:avLst/>
              <a:gdLst/>
              <a:ahLst/>
              <a:cxnLst/>
              <a:rect l="l" t="t" r="r" b="b"/>
              <a:pathLst>
                <a:path w="50545" h="43669" extrusionOk="0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8" name="Google Shape;498;p27"/>
            <p:cNvSpPr/>
            <p:nvPr/>
          </p:nvSpPr>
          <p:spPr>
            <a:xfrm flipH="1">
              <a:off x="8014330" y="815066"/>
              <a:ext cx="1056663" cy="682876"/>
            </a:xfrm>
            <a:custGeom>
              <a:avLst/>
              <a:gdLst/>
              <a:ahLst/>
              <a:cxnLst/>
              <a:rect l="l" t="t" r="r" b="b"/>
              <a:pathLst>
                <a:path w="34836" h="22513" extrusionOk="0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499" name="Google Shape;499;p27"/>
            <p:cNvSpPr/>
            <p:nvPr/>
          </p:nvSpPr>
          <p:spPr>
            <a:xfrm flipH="1">
              <a:off x="7522485" y="0"/>
              <a:ext cx="1651210" cy="1088148"/>
            </a:xfrm>
            <a:custGeom>
              <a:avLst/>
              <a:gdLst/>
              <a:ahLst/>
              <a:cxnLst/>
              <a:rect l="l" t="t" r="r" b="b"/>
              <a:pathLst>
                <a:path w="54437" h="35874" extrusionOk="0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0" name="Google Shape;500;p27"/>
            <p:cNvSpPr/>
            <p:nvPr/>
          </p:nvSpPr>
          <p:spPr>
            <a:xfrm flipH="1">
              <a:off x="7977816" y="2821461"/>
              <a:ext cx="899177" cy="942127"/>
            </a:xfrm>
            <a:custGeom>
              <a:avLst/>
              <a:gdLst/>
              <a:ahLst/>
              <a:cxnLst/>
              <a:rect l="l" t="t" r="r" b="b"/>
              <a:pathLst>
                <a:path w="29644" h="31060" extrusionOk="0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1" name="Google Shape;501;p27"/>
            <p:cNvSpPr/>
            <p:nvPr/>
          </p:nvSpPr>
          <p:spPr>
            <a:xfrm flipH="1">
              <a:off x="7953150" y="1443049"/>
              <a:ext cx="1069827" cy="1687033"/>
            </a:xfrm>
            <a:custGeom>
              <a:avLst/>
              <a:gdLst/>
              <a:ahLst/>
              <a:cxnLst/>
              <a:rect l="l" t="t" r="r" b="b"/>
              <a:pathLst>
                <a:path w="35270" h="55618" extrusionOk="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2" name="Google Shape;502;p27"/>
            <p:cNvSpPr/>
            <p:nvPr/>
          </p:nvSpPr>
          <p:spPr>
            <a:xfrm flipH="1">
              <a:off x="8423319" y="1940636"/>
              <a:ext cx="145778" cy="156182"/>
            </a:xfrm>
            <a:custGeom>
              <a:avLst/>
              <a:gdLst/>
              <a:ahLst/>
              <a:cxnLst/>
              <a:rect l="l" t="t" r="r" b="b"/>
              <a:pathLst>
                <a:path w="4806" h="5149" extrusionOk="0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3" name="Google Shape;503;p27"/>
            <p:cNvSpPr/>
            <p:nvPr/>
          </p:nvSpPr>
          <p:spPr>
            <a:xfrm flipH="1">
              <a:off x="8199104" y="1623248"/>
              <a:ext cx="310483" cy="447617"/>
            </a:xfrm>
            <a:custGeom>
              <a:avLst/>
              <a:gdLst/>
              <a:ahLst/>
              <a:cxnLst/>
              <a:rect l="l" t="t" r="r" b="b"/>
              <a:pathLst>
                <a:path w="10236" h="14757" extrusionOk="0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4" name="Google Shape;504;p27"/>
            <p:cNvSpPr/>
            <p:nvPr/>
          </p:nvSpPr>
          <p:spPr>
            <a:xfrm flipH="1">
              <a:off x="8137287" y="1631649"/>
              <a:ext cx="346518" cy="485047"/>
            </a:xfrm>
            <a:custGeom>
              <a:avLst/>
              <a:gdLst/>
              <a:ahLst/>
              <a:cxnLst/>
              <a:rect l="l" t="t" r="r" b="b"/>
              <a:pathLst>
                <a:path w="11424" h="15991" extrusionOk="0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5" name="Google Shape;505;p27"/>
            <p:cNvSpPr/>
            <p:nvPr/>
          </p:nvSpPr>
          <p:spPr>
            <a:xfrm flipH="1">
              <a:off x="8310638" y="3852335"/>
              <a:ext cx="138498" cy="456110"/>
            </a:xfrm>
            <a:custGeom>
              <a:avLst/>
              <a:gdLst/>
              <a:ahLst/>
              <a:cxnLst/>
              <a:rect l="l" t="t" r="r" b="b"/>
              <a:pathLst>
                <a:path w="4566" h="15037" extrusionOk="0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06" name="Google Shape;506;p27"/>
            <p:cNvSpPr/>
            <p:nvPr/>
          </p:nvSpPr>
          <p:spPr>
            <a:xfrm flipH="1">
              <a:off x="7747839" y="3651481"/>
              <a:ext cx="990811" cy="1551052"/>
            </a:xfrm>
            <a:custGeom>
              <a:avLst/>
              <a:gdLst/>
              <a:ahLst/>
              <a:cxnLst/>
              <a:rect l="l" t="t" r="r" b="b"/>
              <a:pathLst>
                <a:path w="32665" h="51135" extrusionOk="0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698782049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8"/>
          <p:cNvSpPr txBox="1">
            <a:spLocks noGrp="1"/>
          </p:cNvSpPr>
          <p:nvPr>
            <p:ph type="title"/>
          </p:nvPr>
        </p:nvSpPr>
        <p:spPr>
          <a:xfrm>
            <a:off x="1151080" y="3913440"/>
            <a:ext cx="123480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9" name="Google Shape;509;p28"/>
          <p:cNvSpPr txBox="1">
            <a:spLocks noGrp="1"/>
          </p:cNvSpPr>
          <p:nvPr>
            <p:ph type="subTitle" idx="1"/>
          </p:nvPr>
        </p:nvSpPr>
        <p:spPr>
          <a:xfrm>
            <a:off x="1933280" y="535340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0" name="Google Shape;510;p28"/>
          <p:cNvSpPr txBox="1">
            <a:spLocks noGrp="1"/>
          </p:cNvSpPr>
          <p:nvPr>
            <p:ph type="subTitle" idx="2"/>
          </p:nvPr>
        </p:nvSpPr>
        <p:spPr>
          <a:xfrm>
            <a:off x="1933280" y="589535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1" name="Google Shape;511;p28"/>
          <p:cNvSpPr txBox="1">
            <a:spLocks noGrp="1"/>
          </p:cNvSpPr>
          <p:nvPr>
            <p:ph type="subTitle" idx="3"/>
          </p:nvPr>
        </p:nvSpPr>
        <p:spPr>
          <a:xfrm>
            <a:off x="5725960" y="535340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2" name="Google Shape;512;p28"/>
          <p:cNvSpPr txBox="1">
            <a:spLocks noGrp="1"/>
          </p:cNvSpPr>
          <p:nvPr>
            <p:ph type="subTitle" idx="4"/>
          </p:nvPr>
        </p:nvSpPr>
        <p:spPr>
          <a:xfrm>
            <a:off x="5725960" y="589535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3" name="Google Shape;513;p28"/>
          <p:cNvSpPr txBox="1">
            <a:spLocks noGrp="1"/>
          </p:cNvSpPr>
          <p:nvPr>
            <p:ph type="subTitle" idx="5"/>
          </p:nvPr>
        </p:nvSpPr>
        <p:spPr>
          <a:xfrm>
            <a:off x="9518640" y="535340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4" name="Google Shape;514;p28"/>
          <p:cNvSpPr txBox="1">
            <a:spLocks noGrp="1"/>
          </p:cNvSpPr>
          <p:nvPr>
            <p:ph type="subTitle" idx="6"/>
          </p:nvPr>
        </p:nvSpPr>
        <p:spPr>
          <a:xfrm>
            <a:off x="9518640" y="589535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6348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">
  <p:cSld name="Title and five columns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9"/>
          <p:cNvSpPr txBox="1">
            <a:spLocks noGrp="1"/>
          </p:cNvSpPr>
          <p:nvPr>
            <p:ph type="title"/>
          </p:nvPr>
        </p:nvSpPr>
        <p:spPr>
          <a:xfrm>
            <a:off x="1151080" y="1392405"/>
            <a:ext cx="123480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7" name="Google Shape;517;p29"/>
          <p:cNvSpPr txBox="1">
            <a:spLocks noGrp="1"/>
          </p:cNvSpPr>
          <p:nvPr>
            <p:ph type="subTitle" idx="1"/>
          </p:nvPr>
        </p:nvSpPr>
        <p:spPr>
          <a:xfrm>
            <a:off x="1911880" y="267116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8" name="Google Shape;518;p29"/>
          <p:cNvSpPr txBox="1">
            <a:spLocks noGrp="1"/>
          </p:cNvSpPr>
          <p:nvPr>
            <p:ph type="subTitle" idx="2"/>
          </p:nvPr>
        </p:nvSpPr>
        <p:spPr>
          <a:xfrm>
            <a:off x="1911880" y="3232941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9" name="Google Shape;519;p29"/>
          <p:cNvSpPr txBox="1">
            <a:spLocks noGrp="1"/>
          </p:cNvSpPr>
          <p:nvPr>
            <p:ph type="subTitle" idx="3"/>
          </p:nvPr>
        </p:nvSpPr>
        <p:spPr>
          <a:xfrm>
            <a:off x="5704560" y="267116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0" name="Google Shape;520;p29"/>
          <p:cNvSpPr txBox="1">
            <a:spLocks noGrp="1"/>
          </p:cNvSpPr>
          <p:nvPr>
            <p:ph type="subTitle" idx="4"/>
          </p:nvPr>
        </p:nvSpPr>
        <p:spPr>
          <a:xfrm>
            <a:off x="5704560" y="3232941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1" name="Google Shape;521;p29"/>
          <p:cNvSpPr txBox="1">
            <a:spLocks noGrp="1"/>
          </p:cNvSpPr>
          <p:nvPr>
            <p:ph type="subTitle" idx="5"/>
          </p:nvPr>
        </p:nvSpPr>
        <p:spPr>
          <a:xfrm>
            <a:off x="9497240" y="267116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2" name="Google Shape;522;p29"/>
          <p:cNvSpPr txBox="1">
            <a:spLocks noGrp="1"/>
          </p:cNvSpPr>
          <p:nvPr>
            <p:ph type="subTitle" idx="6"/>
          </p:nvPr>
        </p:nvSpPr>
        <p:spPr>
          <a:xfrm>
            <a:off x="9497240" y="3232941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3" name="Google Shape;523;p29"/>
          <p:cNvSpPr txBox="1">
            <a:spLocks noGrp="1"/>
          </p:cNvSpPr>
          <p:nvPr>
            <p:ph type="subTitle" idx="7"/>
          </p:nvPr>
        </p:nvSpPr>
        <p:spPr>
          <a:xfrm>
            <a:off x="3808221" y="493680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4" name="Google Shape;524;p29"/>
          <p:cNvSpPr txBox="1">
            <a:spLocks noGrp="1"/>
          </p:cNvSpPr>
          <p:nvPr>
            <p:ph type="subTitle" idx="8"/>
          </p:nvPr>
        </p:nvSpPr>
        <p:spPr>
          <a:xfrm>
            <a:off x="3808221" y="547875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5" name="Google Shape;525;p29"/>
          <p:cNvSpPr txBox="1">
            <a:spLocks noGrp="1"/>
          </p:cNvSpPr>
          <p:nvPr>
            <p:ph type="subTitle" idx="9"/>
          </p:nvPr>
        </p:nvSpPr>
        <p:spPr>
          <a:xfrm>
            <a:off x="7600901" y="493680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6" name="Google Shape;526;p29"/>
          <p:cNvSpPr txBox="1">
            <a:spLocks noGrp="1"/>
          </p:cNvSpPr>
          <p:nvPr>
            <p:ph type="subTitle" idx="13"/>
          </p:nvPr>
        </p:nvSpPr>
        <p:spPr>
          <a:xfrm>
            <a:off x="7600901" y="547875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27" name="Google Shape;527;p29"/>
          <p:cNvGrpSpPr/>
          <p:nvPr/>
        </p:nvGrpSpPr>
        <p:grpSpPr>
          <a:xfrm rot="5400000">
            <a:off x="11292388" y="4472045"/>
            <a:ext cx="3628405" cy="4653008"/>
            <a:chOff x="6960581" y="239935"/>
            <a:chExt cx="2183471" cy="2800048"/>
          </a:xfrm>
        </p:grpSpPr>
        <p:sp>
          <p:nvSpPr>
            <p:cNvPr id="528" name="Google Shape;528;p29"/>
            <p:cNvSpPr/>
            <p:nvPr/>
          </p:nvSpPr>
          <p:spPr>
            <a:xfrm>
              <a:off x="7476648" y="1340082"/>
              <a:ext cx="545370" cy="614219"/>
            </a:xfrm>
            <a:custGeom>
              <a:avLst/>
              <a:gdLst/>
              <a:ahLst/>
              <a:cxnLst/>
              <a:rect l="l" t="t" r="r" b="b"/>
              <a:pathLst>
                <a:path w="16999" h="19145" extrusionOk="0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8306378" y="2180239"/>
              <a:ext cx="196313" cy="228042"/>
            </a:xfrm>
            <a:custGeom>
              <a:avLst/>
              <a:gdLst/>
              <a:ahLst/>
              <a:cxnLst/>
              <a:rect l="l" t="t" r="r" b="b"/>
              <a:pathLst>
                <a:path w="6119" h="7108" extrusionOk="0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8197076" y="1565681"/>
              <a:ext cx="66667" cy="550087"/>
            </a:xfrm>
            <a:custGeom>
              <a:avLst/>
              <a:gdLst/>
              <a:ahLst/>
              <a:cxnLst/>
              <a:rect l="l" t="t" r="r" b="b"/>
              <a:pathLst>
                <a:path w="2078" h="17146" extrusionOk="0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132046" y="1627374"/>
              <a:ext cx="24415" cy="222460"/>
            </a:xfrm>
            <a:custGeom>
              <a:avLst/>
              <a:gdLst/>
              <a:ahLst/>
              <a:cxnLst/>
              <a:rect l="l" t="t" r="r" b="b"/>
              <a:pathLst>
                <a:path w="761" h="6934" extrusionOk="0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8266148" y="1573445"/>
              <a:ext cx="29035" cy="235646"/>
            </a:xfrm>
            <a:custGeom>
              <a:avLst/>
              <a:gdLst/>
              <a:ahLst/>
              <a:cxnLst/>
              <a:rect l="l" t="t" r="r" b="b"/>
              <a:pathLst>
                <a:path w="905" h="7345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7818704" y="1408352"/>
              <a:ext cx="189415" cy="169524"/>
            </a:xfrm>
            <a:custGeom>
              <a:avLst/>
              <a:gdLst/>
              <a:ahLst/>
              <a:cxnLst/>
              <a:rect l="l" t="t" r="r" b="b"/>
              <a:pathLst>
                <a:path w="5904" h="5284" extrusionOk="0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791049" y="1456410"/>
              <a:ext cx="225957" cy="456470"/>
            </a:xfrm>
            <a:custGeom>
              <a:avLst/>
              <a:gdLst/>
              <a:ahLst/>
              <a:cxnLst/>
              <a:rect l="l" t="t" r="r" b="b"/>
              <a:pathLst>
                <a:path w="7043" h="14228" extrusionOk="0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815720" y="1331965"/>
              <a:ext cx="147483" cy="60091"/>
            </a:xfrm>
            <a:custGeom>
              <a:avLst/>
              <a:gdLst/>
              <a:ahLst/>
              <a:cxnLst/>
              <a:rect l="l" t="t" r="r" b="b"/>
              <a:pathLst>
                <a:path w="4597" h="1873" extrusionOk="0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7955628" y="1895160"/>
              <a:ext cx="46070" cy="118834"/>
            </a:xfrm>
            <a:custGeom>
              <a:avLst/>
              <a:gdLst/>
              <a:ahLst/>
              <a:cxnLst/>
              <a:rect l="l" t="t" r="r" b="b"/>
              <a:pathLst>
                <a:path w="1436" h="3704" extrusionOk="0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8027395" y="1779024"/>
              <a:ext cx="30510" cy="202537"/>
            </a:xfrm>
            <a:custGeom>
              <a:avLst/>
              <a:gdLst/>
              <a:ahLst/>
              <a:cxnLst/>
              <a:rect l="l" t="t" r="r" b="b"/>
              <a:pathLst>
                <a:path w="951" h="6313" extrusionOk="0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8339294" y="1144191"/>
              <a:ext cx="95542" cy="28457"/>
            </a:xfrm>
            <a:custGeom>
              <a:avLst/>
              <a:gdLst/>
              <a:ahLst/>
              <a:cxnLst/>
              <a:rect l="l" t="t" r="r" b="b"/>
              <a:pathLst>
                <a:path w="2978" h="887" extrusionOk="0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382649" y="1302514"/>
              <a:ext cx="133495" cy="58294"/>
            </a:xfrm>
            <a:custGeom>
              <a:avLst/>
              <a:gdLst/>
              <a:ahLst/>
              <a:cxnLst/>
              <a:rect l="l" t="t" r="r" b="b"/>
              <a:pathLst>
                <a:path w="4161" h="1817" extrusionOk="0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432407" y="1433536"/>
              <a:ext cx="41001" cy="34874"/>
            </a:xfrm>
            <a:custGeom>
              <a:avLst/>
              <a:gdLst/>
              <a:ahLst/>
              <a:cxnLst/>
              <a:rect l="l" t="t" r="r" b="b"/>
              <a:pathLst>
                <a:path w="1278" h="1087" extrusionOk="0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7392658" y="1232095"/>
              <a:ext cx="466127" cy="43376"/>
            </a:xfrm>
            <a:custGeom>
              <a:avLst/>
              <a:gdLst/>
              <a:ahLst/>
              <a:cxnLst/>
              <a:rect l="l" t="t" r="r" b="b"/>
              <a:pathLst>
                <a:path w="14529" h="1352" extrusionOk="0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7284703" y="1288174"/>
              <a:ext cx="63844" cy="34842"/>
            </a:xfrm>
            <a:custGeom>
              <a:avLst/>
              <a:gdLst/>
              <a:ahLst/>
              <a:cxnLst/>
              <a:rect l="l" t="t" r="r" b="b"/>
              <a:pathLst>
                <a:path w="1990" h="1086" extrusionOk="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7459677" y="1309637"/>
              <a:ext cx="235486" cy="62336"/>
            </a:xfrm>
            <a:custGeom>
              <a:avLst/>
              <a:gdLst/>
              <a:ahLst/>
              <a:cxnLst/>
              <a:rect l="l" t="t" r="r" b="b"/>
              <a:pathLst>
                <a:path w="7340" h="1943" extrusionOk="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7318549" y="1193918"/>
              <a:ext cx="351239" cy="50017"/>
            </a:xfrm>
            <a:custGeom>
              <a:avLst/>
              <a:gdLst/>
              <a:ahLst/>
              <a:cxnLst/>
              <a:rect l="l" t="t" r="r" b="b"/>
              <a:pathLst>
                <a:path w="10948" h="1559" extrusionOk="0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8150332" y="290207"/>
              <a:ext cx="993691" cy="1509353"/>
            </a:xfrm>
            <a:custGeom>
              <a:avLst/>
              <a:gdLst/>
              <a:ahLst/>
              <a:cxnLst/>
              <a:rect l="l" t="t" r="r" b="b"/>
              <a:pathLst>
                <a:path w="30973" h="47046" extrusionOk="0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7296894" y="2273083"/>
              <a:ext cx="1847150" cy="766900"/>
            </a:xfrm>
            <a:custGeom>
              <a:avLst/>
              <a:gdLst/>
              <a:ahLst/>
              <a:cxnLst/>
              <a:rect l="l" t="t" r="r" b="b"/>
              <a:pathLst>
                <a:path w="57575" h="23904" extrusionOk="0">
                  <a:moveTo>
                    <a:pt x="39695" y="0"/>
                  </a:moveTo>
                  <a:cubicBezTo>
                    <a:pt x="37770" y="0"/>
                    <a:pt x="35867" y="499"/>
                    <a:pt x="33664" y="1200"/>
                  </a:cubicBezTo>
                  <a:cubicBezTo>
                    <a:pt x="32867" y="1444"/>
                    <a:pt x="32126" y="1524"/>
                    <a:pt x="31407" y="1524"/>
                  </a:cubicBezTo>
                  <a:cubicBezTo>
                    <a:pt x="30038" y="1524"/>
                    <a:pt x="28755" y="1233"/>
                    <a:pt x="27334" y="1233"/>
                  </a:cubicBezTo>
                  <a:cubicBezTo>
                    <a:pt x="26983" y="1233"/>
                    <a:pt x="26624" y="1251"/>
                    <a:pt x="26254" y="1295"/>
                  </a:cubicBezTo>
                  <a:cubicBezTo>
                    <a:pt x="23530" y="1643"/>
                    <a:pt x="20775" y="2657"/>
                    <a:pt x="18273" y="3828"/>
                  </a:cubicBezTo>
                  <a:cubicBezTo>
                    <a:pt x="15708" y="5063"/>
                    <a:pt x="13491" y="6710"/>
                    <a:pt x="11179" y="8389"/>
                  </a:cubicBezTo>
                  <a:cubicBezTo>
                    <a:pt x="7759" y="10859"/>
                    <a:pt x="4592" y="11967"/>
                    <a:pt x="349" y="12221"/>
                  </a:cubicBezTo>
                  <a:cubicBezTo>
                    <a:pt x="95" y="12221"/>
                    <a:pt x="0" y="12474"/>
                    <a:pt x="64" y="12664"/>
                  </a:cubicBezTo>
                  <a:cubicBezTo>
                    <a:pt x="0" y="12822"/>
                    <a:pt x="64" y="13044"/>
                    <a:pt x="285" y="13076"/>
                  </a:cubicBezTo>
                  <a:cubicBezTo>
                    <a:pt x="3421" y="13931"/>
                    <a:pt x="5479" y="16274"/>
                    <a:pt x="8266" y="17731"/>
                  </a:cubicBezTo>
                  <a:cubicBezTo>
                    <a:pt x="10008" y="18618"/>
                    <a:pt x="11844" y="18966"/>
                    <a:pt x="13745" y="19188"/>
                  </a:cubicBezTo>
                  <a:cubicBezTo>
                    <a:pt x="17482" y="19631"/>
                    <a:pt x="20142" y="20011"/>
                    <a:pt x="23594" y="21531"/>
                  </a:cubicBezTo>
                  <a:cubicBezTo>
                    <a:pt x="25969" y="22545"/>
                    <a:pt x="28186" y="23558"/>
                    <a:pt x="30783" y="23811"/>
                  </a:cubicBezTo>
                  <a:cubicBezTo>
                    <a:pt x="31348" y="23871"/>
                    <a:pt x="31915" y="23903"/>
                    <a:pt x="32482" y="23903"/>
                  </a:cubicBezTo>
                  <a:cubicBezTo>
                    <a:pt x="34011" y="23903"/>
                    <a:pt x="35534" y="23669"/>
                    <a:pt x="36990" y="23115"/>
                  </a:cubicBezTo>
                  <a:cubicBezTo>
                    <a:pt x="39872" y="22038"/>
                    <a:pt x="41835" y="20138"/>
                    <a:pt x="45129" y="19853"/>
                  </a:cubicBezTo>
                  <a:cubicBezTo>
                    <a:pt x="47282" y="19663"/>
                    <a:pt x="48549" y="19758"/>
                    <a:pt x="50259" y="18364"/>
                  </a:cubicBezTo>
                  <a:cubicBezTo>
                    <a:pt x="52128" y="16844"/>
                    <a:pt x="53268" y="14849"/>
                    <a:pt x="55484" y="13709"/>
                  </a:cubicBezTo>
                  <a:cubicBezTo>
                    <a:pt x="56181" y="13899"/>
                    <a:pt x="56878" y="14089"/>
                    <a:pt x="57575" y="14311"/>
                  </a:cubicBezTo>
                  <a:lnTo>
                    <a:pt x="57575" y="13234"/>
                  </a:lnTo>
                  <a:cubicBezTo>
                    <a:pt x="56846" y="13012"/>
                    <a:pt x="56086" y="12822"/>
                    <a:pt x="55326" y="12632"/>
                  </a:cubicBezTo>
                  <a:cubicBezTo>
                    <a:pt x="55516" y="12601"/>
                    <a:pt x="55674" y="12411"/>
                    <a:pt x="55548" y="12189"/>
                  </a:cubicBezTo>
                  <a:cubicBezTo>
                    <a:pt x="52824" y="8072"/>
                    <a:pt x="49657" y="3733"/>
                    <a:pt x="45160" y="1421"/>
                  </a:cubicBezTo>
                  <a:cubicBezTo>
                    <a:pt x="43167" y="403"/>
                    <a:pt x="41423" y="0"/>
                    <a:pt x="39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6960581" y="239935"/>
              <a:ext cx="2183471" cy="2228611"/>
            </a:xfrm>
            <a:custGeom>
              <a:avLst/>
              <a:gdLst/>
              <a:ahLst/>
              <a:cxnLst/>
              <a:rect l="l" t="t" r="r" b="b"/>
              <a:pathLst>
                <a:path w="68058" h="69465" extrusionOk="0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8815804" y="920678"/>
              <a:ext cx="328204" cy="642388"/>
            </a:xfrm>
            <a:custGeom>
              <a:avLst/>
              <a:gdLst/>
              <a:ahLst/>
              <a:cxnLst/>
              <a:rect l="l" t="t" r="r" b="b"/>
              <a:pathLst>
                <a:path w="10230" h="20023" extrusionOk="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2028023978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0"/>
          <p:cNvSpPr txBox="1">
            <a:spLocks noGrp="1"/>
          </p:cNvSpPr>
          <p:nvPr>
            <p:ph type="title"/>
          </p:nvPr>
        </p:nvSpPr>
        <p:spPr>
          <a:xfrm>
            <a:off x="3798080" y="2930080"/>
            <a:ext cx="957264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71100751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1">
  <p:cSld name="Numbers and text 1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1"/>
          <p:cNvSpPr txBox="1">
            <a:spLocks noGrp="1"/>
          </p:cNvSpPr>
          <p:nvPr>
            <p:ph type="title" hasCustomPrompt="1"/>
          </p:nvPr>
        </p:nvSpPr>
        <p:spPr>
          <a:xfrm>
            <a:off x="8696440" y="863200"/>
            <a:ext cx="479280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9pPr>
          </a:lstStyle>
          <a:p>
            <a:r>
              <a:t>xx%</a:t>
            </a:r>
          </a:p>
        </p:txBody>
      </p:sp>
      <p:sp>
        <p:nvSpPr>
          <p:cNvPr id="553" name="Google Shape;553;p31"/>
          <p:cNvSpPr txBox="1">
            <a:spLocks noGrp="1"/>
          </p:cNvSpPr>
          <p:nvPr>
            <p:ph type="subTitle" idx="1"/>
          </p:nvPr>
        </p:nvSpPr>
        <p:spPr>
          <a:xfrm>
            <a:off x="8696440" y="2105440"/>
            <a:ext cx="4792800" cy="480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4" name="Google Shape;554;p31"/>
          <p:cNvSpPr txBox="1">
            <a:spLocks noGrp="1"/>
          </p:cNvSpPr>
          <p:nvPr>
            <p:ph type="title" idx="2" hasCustomPrompt="1"/>
          </p:nvPr>
        </p:nvSpPr>
        <p:spPr>
          <a:xfrm>
            <a:off x="8696440" y="3253200"/>
            <a:ext cx="479280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9pPr>
          </a:lstStyle>
          <a:p>
            <a:r>
              <a:t>xx%</a:t>
            </a:r>
          </a:p>
        </p:txBody>
      </p:sp>
      <p:sp>
        <p:nvSpPr>
          <p:cNvPr id="555" name="Google Shape;555;p31"/>
          <p:cNvSpPr txBox="1">
            <a:spLocks noGrp="1"/>
          </p:cNvSpPr>
          <p:nvPr>
            <p:ph type="subTitle" idx="3"/>
          </p:nvPr>
        </p:nvSpPr>
        <p:spPr>
          <a:xfrm>
            <a:off x="8696440" y="4495440"/>
            <a:ext cx="4792800" cy="480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56" name="Google Shape;556;p31"/>
          <p:cNvSpPr txBox="1">
            <a:spLocks noGrp="1"/>
          </p:cNvSpPr>
          <p:nvPr>
            <p:ph type="title" idx="4" hasCustomPrompt="1"/>
          </p:nvPr>
        </p:nvSpPr>
        <p:spPr>
          <a:xfrm>
            <a:off x="8696440" y="5643200"/>
            <a:ext cx="479280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9pPr>
          </a:lstStyle>
          <a:p>
            <a:r>
              <a:t>xx%</a:t>
            </a:r>
          </a:p>
        </p:txBody>
      </p:sp>
      <p:sp>
        <p:nvSpPr>
          <p:cNvPr id="557" name="Google Shape;557;p31"/>
          <p:cNvSpPr txBox="1">
            <a:spLocks noGrp="1"/>
          </p:cNvSpPr>
          <p:nvPr>
            <p:ph type="subTitle" idx="5"/>
          </p:nvPr>
        </p:nvSpPr>
        <p:spPr>
          <a:xfrm>
            <a:off x="8696440" y="6885440"/>
            <a:ext cx="4792800" cy="480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3916697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 2">
  <p:cSld name="Numbers and text 2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2"/>
          <p:cNvSpPr txBox="1">
            <a:spLocks noGrp="1"/>
          </p:cNvSpPr>
          <p:nvPr>
            <p:ph type="title" hasCustomPrompt="1"/>
          </p:nvPr>
        </p:nvSpPr>
        <p:spPr>
          <a:xfrm>
            <a:off x="8525160" y="1978600"/>
            <a:ext cx="479280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9pPr>
          </a:lstStyle>
          <a:p>
            <a:r>
              <a:t>xx%</a:t>
            </a:r>
          </a:p>
        </p:txBody>
      </p:sp>
      <p:sp>
        <p:nvSpPr>
          <p:cNvPr id="560" name="Google Shape;560;p32"/>
          <p:cNvSpPr txBox="1">
            <a:spLocks noGrp="1"/>
          </p:cNvSpPr>
          <p:nvPr>
            <p:ph type="subTitle" idx="1"/>
          </p:nvPr>
        </p:nvSpPr>
        <p:spPr>
          <a:xfrm>
            <a:off x="8525160" y="3220840"/>
            <a:ext cx="4792800" cy="480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1" name="Google Shape;561;p32"/>
          <p:cNvSpPr txBox="1">
            <a:spLocks noGrp="1"/>
          </p:cNvSpPr>
          <p:nvPr>
            <p:ph type="title" idx="2" hasCustomPrompt="1"/>
          </p:nvPr>
        </p:nvSpPr>
        <p:spPr>
          <a:xfrm>
            <a:off x="8525160" y="4527800"/>
            <a:ext cx="479280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9pPr>
          </a:lstStyle>
          <a:p>
            <a:r>
              <a:t>xx%</a:t>
            </a:r>
          </a:p>
        </p:txBody>
      </p:sp>
      <p:sp>
        <p:nvSpPr>
          <p:cNvPr id="562" name="Google Shape;562;p32"/>
          <p:cNvSpPr txBox="1">
            <a:spLocks noGrp="1"/>
          </p:cNvSpPr>
          <p:nvPr>
            <p:ph type="subTitle" idx="3"/>
          </p:nvPr>
        </p:nvSpPr>
        <p:spPr>
          <a:xfrm>
            <a:off x="8525160" y="5770040"/>
            <a:ext cx="4792800" cy="480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3" name="Google Shape;563;p32"/>
          <p:cNvSpPr txBox="1">
            <a:spLocks noGrp="1"/>
          </p:cNvSpPr>
          <p:nvPr>
            <p:ph type="title" idx="4" hasCustomPrompt="1"/>
          </p:nvPr>
        </p:nvSpPr>
        <p:spPr>
          <a:xfrm>
            <a:off x="1312440" y="1978600"/>
            <a:ext cx="479280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9pPr>
          </a:lstStyle>
          <a:p>
            <a:r>
              <a:t>xx%</a:t>
            </a:r>
          </a:p>
        </p:txBody>
      </p:sp>
      <p:sp>
        <p:nvSpPr>
          <p:cNvPr id="564" name="Google Shape;564;p32"/>
          <p:cNvSpPr txBox="1">
            <a:spLocks noGrp="1"/>
          </p:cNvSpPr>
          <p:nvPr>
            <p:ph type="subTitle" idx="5"/>
          </p:nvPr>
        </p:nvSpPr>
        <p:spPr>
          <a:xfrm>
            <a:off x="1312440" y="3220840"/>
            <a:ext cx="4792800" cy="480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5" name="Google Shape;565;p32"/>
          <p:cNvSpPr txBox="1">
            <a:spLocks noGrp="1"/>
          </p:cNvSpPr>
          <p:nvPr>
            <p:ph type="title" idx="6" hasCustomPrompt="1"/>
          </p:nvPr>
        </p:nvSpPr>
        <p:spPr>
          <a:xfrm>
            <a:off x="1312440" y="4527800"/>
            <a:ext cx="479280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9pPr>
          </a:lstStyle>
          <a:p>
            <a:r>
              <a:t>xx%</a:t>
            </a:r>
          </a:p>
        </p:txBody>
      </p:sp>
      <p:sp>
        <p:nvSpPr>
          <p:cNvPr id="566" name="Google Shape;566;p32"/>
          <p:cNvSpPr txBox="1">
            <a:spLocks noGrp="1"/>
          </p:cNvSpPr>
          <p:nvPr>
            <p:ph type="subTitle" idx="7"/>
          </p:nvPr>
        </p:nvSpPr>
        <p:spPr>
          <a:xfrm>
            <a:off x="1312440" y="5770040"/>
            <a:ext cx="4792800" cy="480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67" name="Google Shape;567;p32"/>
          <p:cNvGrpSpPr/>
          <p:nvPr/>
        </p:nvGrpSpPr>
        <p:grpSpPr>
          <a:xfrm rot="-372990">
            <a:off x="4549124" y="-1040197"/>
            <a:ext cx="5532152" cy="2500426"/>
            <a:chOff x="6490875" y="-147094"/>
            <a:chExt cx="2781633" cy="1257244"/>
          </a:xfrm>
        </p:grpSpPr>
        <p:sp>
          <p:nvSpPr>
            <p:cNvPr id="568" name="Google Shape;568;p32"/>
            <p:cNvSpPr/>
            <p:nvPr/>
          </p:nvSpPr>
          <p:spPr>
            <a:xfrm flipH="1">
              <a:off x="7250130" y="79764"/>
              <a:ext cx="1155744" cy="763768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69" name="Google Shape;569;p32"/>
            <p:cNvSpPr/>
            <p:nvPr/>
          </p:nvSpPr>
          <p:spPr>
            <a:xfrm flipH="1">
              <a:off x="6490875" y="12143"/>
              <a:ext cx="917680" cy="68706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70" name="Google Shape;570;p32"/>
            <p:cNvSpPr/>
            <p:nvPr/>
          </p:nvSpPr>
          <p:spPr>
            <a:xfrm flipH="1">
              <a:off x="7556919" y="154809"/>
              <a:ext cx="682198" cy="640632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71" name="Google Shape;571;p32"/>
            <p:cNvSpPr/>
            <p:nvPr/>
          </p:nvSpPr>
          <p:spPr>
            <a:xfrm flipH="1">
              <a:off x="6581068" y="53601"/>
              <a:ext cx="1207269" cy="758319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72" name="Google Shape;572;p32"/>
            <p:cNvSpPr/>
            <p:nvPr/>
          </p:nvSpPr>
          <p:spPr>
            <a:xfrm flipH="1">
              <a:off x="6937481" y="374911"/>
              <a:ext cx="113376" cy="102295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73" name="Google Shape;573;p32"/>
            <p:cNvSpPr/>
            <p:nvPr/>
          </p:nvSpPr>
          <p:spPr>
            <a:xfrm flipH="1">
              <a:off x="6711493" y="417135"/>
              <a:ext cx="320339" cy="220077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74" name="Google Shape;574;p32"/>
            <p:cNvSpPr/>
            <p:nvPr/>
          </p:nvSpPr>
          <p:spPr>
            <a:xfrm flipH="1">
              <a:off x="6717262" y="436031"/>
              <a:ext cx="346787" cy="246368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75" name="Google Shape;575;p32"/>
            <p:cNvSpPr/>
            <p:nvPr/>
          </p:nvSpPr>
          <p:spPr>
            <a:xfrm flipH="1">
              <a:off x="8300669" y="650748"/>
              <a:ext cx="461182" cy="459402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76" name="Google Shape;576;p32"/>
            <p:cNvSpPr/>
            <p:nvPr/>
          </p:nvSpPr>
          <p:spPr>
            <a:xfrm flipH="1">
              <a:off x="8461098" y="391737"/>
              <a:ext cx="2039" cy="1020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77" name="Google Shape;577;p32"/>
            <p:cNvSpPr/>
            <p:nvPr/>
          </p:nvSpPr>
          <p:spPr>
            <a:xfrm flipH="1">
              <a:off x="8206938" y="-147094"/>
              <a:ext cx="945466" cy="1089167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78" name="Google Shape;578;p32"/>
            <p:cNvSpPr/>
            <p:nvPr/>
          </p:nvSpPr>
          <p:spPr>
            <a:xfrm flipH="1">
              <a:off x="8301046" y="459326"/>
              <a:ext cx="327604" cy="98216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79" name="Google Shape;579;p32"/>
            <p:cNvSpPr/>
            <p:nvPr/>
          </p:nvSpPr>
          <p:spPr>
            <a:xfrm flipH="1">
              <a:off x="8158380" y="253086"/>
              <a:ext cx="1114128" cy="675432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580" name="Google Shape;580;p32"/>
          <p:cNvGrpSpPr/>
          <p:nvPr/>
        </p:nvGrpSpPr>
        <p:grpSpPr>
          <a:xfrm rot="-10427010" flipH="1">
            <a:off x="4549124" y="6811117"/>
            <a:ext cx="5532152" cy="2500426"/>
            <a:chOff x="6490875" y="-147094"/>
            <a:chExt cx="2781633" cy="1257244"/>
          </a:xfrm>
        </p:grpSpPr>
        <p:sp>
          <p:nvSpPr>
            <p:cNvPr id="581" name="Google Shape;581;p32"/>
            <p:cNvSpPr/>
            <p:nvPr/>
          </p:nvSpPr>
          <p:spPr>
            <a:xfrm flipH="1">
              <a:off x="7250130" y="79764"/>
              <a:ext cx="1155744" cy="763768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2" name="Google Shape;582;p32"/>
            <p:cNvSpPr/>
            <p:nvPr/>
          </p:nvSpPr>
          <p:spPr>
            <a:xfrm flipH="1">
              <a:off x="6490875" y="12143"/>
              <a:ext cx="917680" cy="68706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3" name="Google Shape;583;p32"/>
            <p:cNvSpPr/>
            <p:nvPr/>
          </p:nvSpPr>
          <p:spPr>
            <a:xfrm flipH="1">
              <a:off x="7556919" y="154809"/>
              <a:ext cx="682198" cy="640632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4" name="Google Shape;584;p32"/>
            <p:cNvSpPr/>
            <p:nvPr/>
          </p:nvSpPr>
          <p:spPr>
            <a:xfrm flipH="1">
              <a:off x="6581068" y="53601"/>
              <a:ext cx="1207269" cy="758319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5" name="Google Shape;585;p32"/>
            <p:cNvSpPr/>
            <p:nvPr/>
          </p:nvSpPr>
          <p:spPr>
            <a:xfrm flipH="1">
              <a:off x="6937481" y="374911"/>
              <a:ext cx="113376" cy="102295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6" name="Google Shape;586;p32"/>
            <p:cNvSpPr/>
            <p:nvPr/>
          </p:nvSpPr>
          <p:spPr>
            <a:xfrm flipH="1">
              <a:off x="6711493" y="417135"/>
              <a:ext cx="320339" cy="220077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7" name="Google Shape;587;p32"/>
            <p:cNvSpPr/>
            <p:nvPr/>
          </p:nvSpPr>
          <p:spPr>
            <a:xfrm flipH="1">
              <a:off x="6717262" y="436031"/>
              <a:ext cx="346787" cy="246368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8" name="Google Shape;588;p32"/>
            <p:cNvSpPr/>
            <p:nvPr/>
          </p:nvSpPr>
          <p:spPr>
            <a:xfrm flipH="1">
              <a:off x="8300669" y="650748"/>
              <a:ext cx="461182" cy="459402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89" name="Google Shape;589;p32"/>
            <p:cNvSpPr/>
            <p:nvPr/>
          </p:nvSpPr>
          <p:spPr>
            <a:xfrm flipH="1">
              <a:off x="8461098" y="391737"/>
              <a:ext cx="2039" cy="1020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0" name="Google Shape;590;p32"/>
            <p:cNvSpPr/>
            <p:nvPr/>
          </p:nvSpPr>
          <p:spPr>
            <a:xfrm flipH="1">
              <a:off x="8206938" y="-147094"/>
              <a:ext cx="945466" cy="1089167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1" name="Google Shape;591;p32"/>
            <p:cNvSpPr/>
            <p:nvPr/>
          </p:nvSpPr>
          <p:spPr>
            <a:xfrm flipH="1">
              <a:off x="8301046" y="459326"/>
              <a:ext cx="327604" cy="98216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2" name="Google Shape;592;p32"/>
            <p:cNvSpPr/>
            <p:nvPr/>
          </p:nvSpPr>
          <p:spPr>
            <a:xfrm flipH="1">
              <a:off x="8158380" y="253086"/>
              <a:ext cx="1114128" cy="675432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081365381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3"/>
          <p:cNvSpPr txBox="1">
            <a:spLocks noGrp="1"/>
          </p:cNvSpPr>
          <p:nvPr>
            <p:ph type="title"/>
          </p:nvPr>
        </p:nvSpPr>
        <p:spPr>
          <a:xfrm>
            <a:off x="7035800" y="2186480"/>
            <a:ext cx="62784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5" name="Google Shape;595;p33"/>
          <p:cNvSpPr txBox="1">
            <a:spLocks noGrp="1"/>
          </p:cNvSpPr>
          <p:nvPr>
            <p:ph type="subTitle" idx="1"/>
          </p:nvPr>
        </p:nvSpPr>
        <p:spPr>
          <a:xfrm>
            <a:off x="7035800" y="3418640"/>
            <a:ext cx="5881920" cy="1664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96" name="Google Shape;596;p33"/>
          <p:cNvGrpSpPr/>
          <p:nvPr/>
        </p:nvGrpSpPr>
        <p:grpSpPr>
          <a:xfrm>
            <a:off x="12488401" y="0"/>
            <a:ext cx="2142194" cy="2186480"/>
            <a:chOff x="7805250" y="0"/>
            <a:chExt cx="1338871" cy="1366550"/>
          </a:xfrm>
        </p:grpSpPr>
        <p:sp>
          <p:nvSpPr>
            <p:cNvPr id="597" name="Google Shape;597;p33"/>
            <p:cNvSpPr/>
            <p:nvPr/>
          </p:nvSpPr>
          <p:spPr>
            <a:xfrm>
              <a:off x="8121674" y="674553"/>
              <a:ext cx="334413" cy="376630"/>
            </a:xfrm>
            <a:custGeom>
              <a:avLst/>
              <a:gdLst/>
              <a:ahLst/>
              <a:cxnLst/>
              <a:rect l="l" t="t" r="r" b="b"/>
              <a:pathLst>
                <a:path w="16999" h="19145" extrusionOk="0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8630420" y="1189694"/>
              <a:ext cx="120376" cy="139832"/>
            </a:xfrm>
            <a:custGeom>
              <a:avLst/>
              <a:gdLst/>
              <a:ahLst/>
              <a:cxnLst/>
              <a:rect l="l" t="t" r="r" b="b"/>
              <a:pathLst>
                <a:path w="6119" h="7108" extrusionOk="0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8563401" y="812879"/>
              <a:ext cx="40879" cy="337305"/>
            </a:xfrm>
            <a:custGeom>
              <a:avLst/>
              <a:gdLst/>
              <a:ahLst/>
              <a:cxnLst/>
              <a:rect l="l" t="t" r="r" b="b"/>
              <a:pathLst>
                <a:path w="2078" h="17146" extrusionOk="0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8523529" y="850706"/>
              <a:ext cx="14971" cy="136409"/>
            </a:xfrm>
            <a:custGeom>
              <a:avLst/>
              <a:gdLst/>
              <a:ahLst/>
              <a:cxnLst/>
              <a:rect l="l" t="t" r="r" b="b"/>
              <a:pathLst>
                <a:path w="761" h="6934" extrusionOk="0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605753" y="817639"/>
              <a:ext cx="17804" cy="144495"/>
            </a:xfrm>
            <a:custGeom>
              <a:avLst/>
              <a:gdLst/>
              <a:ahLst/>
              <a:cxnLst/>
              <a:rect l="l" t="t" r="r" b="b"/>
              <a:pathLst>
                <a:path w="905" h="7345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331404" y="716413"/>
              <a:ext cx="116146" cy="103949"/>
            </a:xfrm>
            <a:custGeom>
              <a:avLst/>
              <a:gdLst/>
              <a:ahLst/>
              <a:cxnLst/>
              <a:rect l="l" t="t" r="r" b="b"/>
              <a:pathLst>
                <a:path w="5904" h="5284" extrusionOk="0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8314448" y="745880"/>
              <a:ext cx="138553" cy="279900"/>
            </a:xfrm>
            <a:custGeom>
              <a:avLst/>
              <a:gdLst/>
              <a:ahLst/>
              <a:cxnLst/>
              <a:rect l="l" t="t" r="r" b="b"/>
              <a:pathLst>
                <a:path w="7043" h="14228" extrusionOk="0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8329575" y="669577"/>
              <a:ext cx="90434" cy="36847"/>
            </a:xfrm>
            <a:custGeom>
              <a:avLst/>
              <a:gdLst/>
              <a:ahLst/>
              <a:cxnLst/>
              <a:rect l="l" t="t" r="r" b="b"/>
              <a:pathLst>
                <a:path w="4597" h="1873" extrusionOk="0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8415359" y="1014899"/>
              <a:ext cx="28250" cy="72867"/>
            </a:xfrm>
            <a:custGeom>
              <a:avLst/>
              <a:gdLst/>
              <a:ahLst/>
              <a:cxnLst/>
              <a:rect l="l" t="t" r="r" b="b"/>
              <a:pathLst>
                <a:path w="1436" h="3704" extrusionOk="0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8459363" y="943690"/>
              <a:ext cx="18709" cy="124192"/>
            </a:xfrm>
            <a:custGeom>
              <a:avLst/>
              <a:gdLst/>
              <a:ahLst/>
              <a:cxnLst/>
              <a:rect l="l" t="t" r="r" b="b"/>
              <a:pathLst>
                <a:path w="951" h="6313" extrusionOk="0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8650602" y="554443"/>
              <a:ext cx="58585" cy="17450"/>
            </a:xfrm>
            <a:custGeom>
              <a:avLst/>
              <a:gdLst/>
              <a:ahLst/>
              <a:cxnLst/>
              <a:rect l="l" t="t" r="r" b="b"/>
              <a:pathLst>
                <a:path w="2978" h="887" extrusionOk="0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8064039" y="651519"/>
              <a:ext cx="81857" cy="35745"/>
            </a:xfrm>
            <a:custGeom>
              <a:avLst/>
              <a:gdLst/>
              <a:ahLst/>
              <a:cxnLst/>
              <a:rect l="l" t="t" r="r" b="b"/>
              <a:pathLst>
                <a:path w="4161" h="1817" extrusionOk="0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8094548" y="731855"/>
              <a:ext cx="25141" cy="21384"/>
            </a:xfrm>
            <a:custGeom>
              <a:avLst/>
              <a:gdLst/>
              <a:ahLst/>
              <a:cxnLst/>
              <a:rect l="l" t="t" r="r" b="b"/>
              <a:pathLst>
                <a:path w="1278" h="1087" extrusionOk="0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8070176" y="608341"/>
              <a:ext cx="285822" cy="26597"/>
            </a:xfrm>
            <a:custGeom>
              <a:avLst/>
              <a:gdLst/>
              <a:ahLst/>
              <a:cxnLst/>
              <a:rect l="l" t="t" r="r" b="b"/>
              <a:pathLst>
                <a:path w="14529" h="1352" extrusionOk="0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8003984" y="642726"/>
              <a:ext cx="39148" cy="21364"/>
            </a:xfrm>
            <a:custGeom>
              <a:avLst/>
              <a:gdLst/>
              <a:ahLst/>
              <a:cxnLst/>
              <a:rect l="l" t="t" r="r" b="b"/>
              <a:pathLst>
                <a:path w="1990" h="1086" extrusionOk="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8111268" y="655886"/>
              <a:ext cx="144396" cy="38224"/>
            </a:xfrm>
            <a:custGeom>
              <a:avLst/>
              <a:gdLst/>
              <a:ahLst/>
              <a:cxnLst/>
              <a:rect l="l" t="t" r="r" b="b"/>
              <a:pathLst>
                <a:path w="7340" h="1943" extrusionOk="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8024737" y="584933"/>
              <a:ext cx="215375" cy="30669"/>
            </a:xfrm>
            <a:custGeom>
              <a:avLst/>
              <a:gdLst/>
              <a:ahLst/>
              <a:cxnLst/>
              <a:rect l="l" t="t" r="r" b="b"/>
              <a:pathLst>
                <a:path w="10948" h="1559" extrusionOk="0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8534741" y="30824"/>
              <a:ext cx="609316" cy="925512"/>
            </a:xfrm>
            <a:custGeom>
              <a:avLst/>
              <a:gdLst/>
              <a:ahLst/>
              <a:cxnLst/>
              <a:rect l="l" t="t" r="r" b="b"/>
              <a:pathLst>
                <a:path w="30973" h="47046" extrusionOk="0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7805250" y="0"/>
              <a:ext cx="1338871" cy="1366550"/>
            </a:xfrm>
            <a:custGeom>
              <a:avLst/>
              <a:gdLst/>
              <a:ahLst/>
              <a:cxnLst/>
              <a:rect l="l" t="t" r="r" b="b"/>
              <a:pathLst>
                <a:path w="68058" h="69465" extrusionOk="0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8942772" y="417396"/>
              <a:ext cx="201250" cy="393902"/>
            </a:xfrm>
            <a:custGeom>
              <a:avLst/>
              <a:gdLst/>
              <a:ahLst/>
              <a:cxnLst/>
              <a:rect l="l" t="t" r="r" b="b"/>
              <a:pathLst>
                <a:path w="10230" h="20023" extrusionOk="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986500005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4"/>
          <p:cNvSpPr txBox="1">
            <a:spLocks noGrp="1"/>
          </p:cNvSpPr>
          <p:nvPr>
            <p:ph type="title"/>
          </p:nvPr>
        </p:nvSpPr>
        <p:spPr>
          <a:xfrm>
            <a:off x="2247480" y="2358139"/>
            <a:ext cx="6278400" cy="1333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9" name="Google Shape;619;p34"/>
          <p:cNvSpPr txBox="1">
            <a:spLocks noGrp="1"/>
          </p:cNvSpPr>
          <p:nvPr>
            <p:ph type="subTitle" idx="1"/>
          </p:nvPr>
        </p:nvSpPr>
        <p:spPr>
          <a:xfrm>
            <a:off x="2319640" y="4258139"/>
            <a:ext cx="5881920" cy="1664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20" name="Google Shape;620;p34"/>
          <p:cNvGrpSpPr/>
          <p:nvPr/>
        </p:nvGrpSpPr>
        <p:grpSpPr>
          <a:xfrm>
            <a:off x="1" y="0"/>
            <a:ext cx="2142194" cy="2186480"/>
            <a:chOff x="0" y="0"/>
            <a:chExt cx="1338871" cy="1366550"/>
          </a:xfrm>
        </p:grpSpPr>
        <p:sp>
          <p:nvSpPr>
            <p:cNvPr id="621" name="Google Shape;621;p34"/>
            <p:cNvSpPr/>
            <p:nvPr/>
          </p:nvSpPr>
          <p:spPr>
            <a:xfrm flipH="1">
              <a:off x="688034" y="674553"/>
              <a:ext cx="334413" cy="376630"/>
            </a:xfrm>
            <a:custGeom>
              <a:avLst/>
              <a:gdLst/>
              <a:ahLst/>
              <a:cxnLst/>
              <a:rect l="l" t="t" r="r" b="b"/>
              <a:pathLst>
                <a:path w="16999" h="19145" extrusionOk="0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2" name="Google Shape;622;p34"/>
            <p:cNvSpPr/>
            <p:nvPr/>
          </p:nvSpPr>
          <p:spPr>
            <a:xfrm flipH="1">
              <a:off x="393325" y="1189694"/>
              <a:ext cx="120376" cy="139832"/>
            </a:xfrm>
            <a:custGeom>
              <a:avLst/>
              <a:gdLst/>
              <a:ahLst/>
              <a:cxnLst/>
              <a:rect l="l" t="t" r="r" b="b"/>
              <a:pathLst>
                <a:path w="6119" h="7108" extrusionOk="0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3" name="Google Shape;623;p34"/>
            <p:cNvSpPr/>
            <p:nvPr/>
          </p:nvSpPr>
          <p:spPr>
            <a:xfrm flipH="1">
              <a:off x="539840" y="812879"/>
              <a:ext cx="40879" cy="337305"/>
            </a:xfrm>
            <a:custGeom>
              <a:avLst/>
              <a:gdLst/>
              <a:ahLst/>
              <a:cxnLst/>
              <a:rect l="l" t="t" r="r" b="b"/>
              <a:pathLst>
                <a:path w="2078" h="17146" extrusionOk="0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4" name="Google Shape;624;p34"/>
            <p:cNvSpPr/>
            <p:nvPr/>
          </p:nvSpPr>
          <p:spPr>
            <a:xfrm flipH="1">
              <a:off x="605621" y="850706"/>
              <a:ext cx="14971" cy="136409"/>
            </a:xfrm>
            <a:custGeom>
              <a:avLst/>
              <a:gdLst/>
              <a:ahLst/>
              <a:cxnLst/>
              <a:rect l="l" t="t" r="r" b="b"/>
              <a:pathLst>
                <a:path w="761" h="6934" extrusionOk="0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5" name="Google Shape;625;p34"/>
            <p:cNvSpPr/>
            <p:nvPr/>
          </p:nvSpPr>
          <p:spPr>
            <a:xfrm flipH="1">
              <a:off x="520565" y="817639"/>
              <a:ext cx="17804" cy="144495"/>
            </a:xfrm>
            <a:custGeom>
              <a:avLst/>
              <a:gdLst/>
              <a:ahLst/>
              <a:cxnLst/>
              <a:rect l="l" t="t" r="r" b="b"/>
              <a:pathLst>
                <a:path w="905" h="7345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6" name="Google Shape;626;p34"/>
            <p:cNvSpPr/>
            <p:nvPr/>
          </p:nvSpPr>
          <p:spPr>
            <a:xfrm flipH="1">
              <a:off x="696570" y="716413"/>
              <a:ext cx="116146" cy="103949"/>
            </a:xfrm>
            <a:custGeom>
              <a:avLst/>
              <a:gdLst/>
              <a:ahLst/>
              <a:cxnLst/>
              <a:rect l="l" t="t" r="r" b="b"/>
              <a:pathLst>
                <a:path w="5904" h="5284" extrusionOk="0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7" name="Google Shape;627;p34"/>
            <p:cNvSpPr/>
            <p:nvPr/>
          </p:nvSpPr>
          <p:spPr>
            <a:xfrm flipH="1">
              <a:off x="691119" y="745880"/>
              <a:ext cx="138553" cy="279900"/>
            </a:xfrm>
            <a:custGeom>
              <a:avLst/>
              <a:gdLst/>
              <a:ahLst/>
              <a:cxnLst/>
              <a:rect l="l" t="t" r="r" b="b"/>
              <a:pathLst>
                <a:path w="7043" h="14228" extrusionOk="0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8" name="Google Shape;628;p34"/>
            <p:cNvSpPr/>
            <p:nvPr/>
          </p:nvSpPr>
          <p:spPr>
            <a:xfrm flipH="1">
              <a:off x="724112" y="669577"/>
              <a:ext cx="90434" cy="36847"/>
            </a:xfrm>
            <a:custGeom>
              <a:avLst/>
              <a:gdLst/>
              <a:ahLst/>
              <a:cxnLst/>
              <a:rect l="l" t="t" r="r" b="b"/>
              <a:pathLst>
                <a:path w="4597" h="1873" extrusionOk="0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29" name="Google Shape;629;p34"/>
            <p:cNvSpPr/>
            <p:nvPr/>
          </p:nvSpPr>
          <p:spPr>
            <a:xfrm flipH="1">
              <a:off x="700512" y="1014899"/>
              <a:ext cx="28250" cy="72867"/>
            </a:xfrm>
            <a:custGeom>
              <a:avLst/>
              <a:gdLst/>
              <a:ahLst/>
              <a:cxnLst/>
              <a:rect l="l" t="t" r="r" b="b"/>
              <a:pathLst>
                <a:path w="1436" h="3704" extrusionOk="0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0" name="Google Shape;630;p34"/>
            <p:cNvSpPr/>
            <p:nvPr/>
          </p:nvSpPr>
          <p:spPr>
            <a:xfrm flipH="1">
              <a:off x="666050" y="943690"/>
              <a:ext cx="18709" cy="124192"/>
            </a:xfrm>
            <a:custGeom>
              <a:avLst/>
              <a:gdLst/>
              <a:ahLst/>
              <a:cxnLst/>
              <a:rect l="l" t="t" r="r" b="b"/>
              <a:pathLst>
                <a:path w="951" h="6313" extrusionOk="0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1" name="Google Shape;631;p34"/>
            <p:cNvSpPr/>
            <p:nvPr/>
          </p:nvSpPr>
          <p:spPr>
            <a:xfrm flipH="1">
              <a:off x="434934" y="554443"/>
              <a:ext cx="58585" cy="17450"/>
            </a:xfrm>
            <a:custGeom>
              <a:avLst/>
              <a:gdLst/>
              <a:ahLst/>
              <a:cxnLst/>
              <a:rect l="l" t="t" r="r" b="b"/>
              <a:pathLst>
                <a:path w="2978" h="887" extrusionOk="0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2" name="Google Shape;632;p34"/>
            <p:cNvSpPr/>
            <p:nvPr/>
          </p:nvSpPr>
          <p:spPr>
            <a:xfrm flipH="1">
              <a:off x="998225" y="651519"/>
              <a:ext cx="81857" cy="35745"/>
            </a:xfrm>
            <a:custGeom>
              <a:avLst/>
              <a:gdLst/>
              <a:ahLst/>
              <a:cxnLst/>
              <a:rect l="l" t="t" r="r" b="b"/>
              <a:pathLst>
                <a:path w="4161" h="1817" extrusionOk="0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3" name="Google Shape;633;p34"/>
            <p:cNvSpPr/>
            <p:nvPr/>
          </p:nvSpPr>
          <p:spPr>
            <a:xfrm flipH="1">
              <a:off x="1024431" y="731855"/>
              <a:ext cx="25141" cy="21384"/>
            </a:xfrm>
            <a:custGeom>
              <a:avLst/>
              <a:gdLst/>
              <a:ahLst/>
              <a:cxnLst/>
              <a:rect l="l" t="t" r="r" b="b"/>
              <a:pathLst>
                <a:path w="1278" h="1087" extrusionOk="0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4" name="Google Shape;634;p34"/>
            <p:cNvSpPr/>
            <p:nvPr/>
          </p:nvSpPr>
          <p:spPr>
            <a:xfrm flipH="1">
              <a:off x="788123" y="608341"/>
              <a:ext cx="285822" cy="26597"/>
            </a:xfrm>
            <a:custGeom>
              <a:avLst/>
              <a:gdLst/>
              <a:ahLst/>
              <a:cxnLst/>
              <a:rect l="l" t="t" r="r" b="b"/>
              <a:pathLst>
                <a:path w="14529" h="1352" extrusionOk="0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5" name="Google Shape;635;p34"/>
            <p:cNvSpPr/>
            <p:nvPr/>
          </p:nvSpPr>
          <p:spPr>
            <a:xfrm flipH="1">
              <a:off x="1100989" y="642726"/>
              <a:ext cx="39148" cy="21364"/>
            </a:xfrm>
            <a:custGeom>
              <a:avLst/>
              <a:gdLst/>
              <a:ahLst/>
              <a:cxnLst/>
              <a:rect l="l" t="t" r="r" b="b"/>
              <a:pathLst>
                <a:path w="1990" h="1086" extrusionOk="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6" name="Google Shape;636;p34"/>
            <p:cNvSpPr/>
            <p:nvPr/>
          </p:nvSpPr>
          <p:spPr>
            <a:xfrm flipH="1">
              <a:off x="888456" y="655886"/>
              <a:ext cx="144396" cy="38224"/>
            </a:xfrm>
            <a:custGeom>
              <a:avLst/>
              <a:gdLst/>
              <a:ahLst/>
              <a:cxnLst/>
              <a:rect l="l" t="t" r="r" b="b"/>
              <a:pathLst>
                <a:path w="7340" h="1943" extrusionOk="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7" name="Google Shape;637;p34"/>
            <p:cNvSpPr/>
            <p:nvPr/>
          </p:nvSpPr>
          <p:spPr>
            <a:xfrm flipH="1">
              <a:off x="904010" y="584933"/>
              <a:ext cx="215375" cy="30669"/>
            </a:xfrm>
            <a:custGeom>
              <a:avLst/>
              <a:gdLst/>
              <a:ahLst/>
              <a:cxnLst/>
              <a:rect l="l" t="t" r="r" b="b"/>
              <a:pathLst>
                <a:path w="10948" h="1559" extrusionOk="0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8" name="Google Shape;638;p34"/>
            <p:cNvSpPr/>
            <p:nvPr/>
          </p:nvSpPr>
          <p:spPr>
            <a:xfrm flipH="1">
              <a:off x="63" y="30824"/>
              <a:ext cx="609316" cy="925512"/>
            </a:xfrm>
            <a:custGeom>
              <a:avLst/>
              <a:gdLst/>
              <a:ahLst/>
              <a:cxnLst/>
              <a:rect l="l" t="t" r="r" b="b"/>
              <a:pathLst>
                <a:path w="30973" h="47046" extrusionOk="0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39" name="Google Shape;639;p34"/>
            <p:cNvSpPr/>
            <p:nvPr/>
          </p:nvSpPr>
          <p:spPr>
            <a:xfrm flipH="1">
              <a:off x="0" y="0"/>
              <a:ext cx="1338871" cy="1366550"/>
            </a:xfrm>
            <a:custGeom>
              <a:avLst/>
              <a:gdLst/>
              <a:ahLst/>
              <a:cxnLst/>
              <a:rect l="l" t="t" r="r" b="b"/>
              <a:pathLst>
                <a:path w="68058" h="69465" extrusionOk="0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40" name="Google Shape;640;p34"/>
            <p:cNvSpPr/>
            <p:nvPr/>
          </p:nvSpPr>
          <p:spPr>
            <a:xfrm flipH="1">
              <a:off x="99" y="417396"/>
              <a:ext cx="201250" cy="393902"/>
            </a:xfrm>
            <a:custGeom>
              <a:avLst/>
              <a:gdLst/>
              <a:ahLst/>
              <a:cxnLst/>
              <a:rect l="l" t="t" r="r" b="b"/>
              <a:pathLst>
                <a:path w="10230" h="20023" extrusionOk="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3978896278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5"/>
          <p:cNvSpPr txBox="1"/>
          <p:nvPr/>
        </p:nvSpPr>
        <p:spPr>
          <a:xfrm>
            <a:off x="4964400" y="4289320"/>
            <a:ext cx="47016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20">
                <a:solidFill>
                  <a:schemeClr val="accent5"/>
                </a:solidFill>
                <a:latin typeface="Alice"/>
                <a:ea typeface="Alice"/>
                <a:cs typeface="Alice"/>
                <a:sym typeface="Alice"/>
              </a:rPr>
              <a:t>Credits: This presentation template was created by Slidesgo, including icons by Flaticon, and infographics &amp; images by Freepik.</a:t>
            </a:r>
            <a:endParaRPr sz="3520">
              <a:solidFill>
                <a:schemeClr val="accent5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643" name="Google Shape;643;p35"/>
          <p:cNvSpPr txBox="1">
            <a:spLocks noGrp="1"/>
          </p:cNvSpPr>
          <p:nvPr>
            <p:ph type="title"/>
          </p:nvPr>
        </p:nvSpPr>
        <p:spPr>
          <a:xfrm>
            <a:off x="4964400" y="1155560"/>
            <a:ext cx="4701600" cy="1230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4" name="Google Shape;644;p35"/>
          <p:cNvSpPr txBox="1">
            <a:spLocks noGrp="1"/>
          </p:cNvSpPr>
          <p:nvPr>
            <p:ph type="subTitle" idx="1"/>
          </p:nvPr>
        </p:nvSpPr>
        <p:spPr>
          <a:xfrm>
            <a:off x="4964400" y="2591760"/>
            <a:ext cx="47016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5" name="Google Shape;645;p35"/>
          <p:cNvSpPr txBox="1">
            <a:spLocks noGrp="1"/>
          </p:cNvSpPr>
          <p:nvPr>
            <p:ph type="subTitle" idx="2"/>
          </p:nvPr>
        </p:nvSpPr>
        <p:spPr>
          <a:xfrm>
            <a:off x="4964400" y="6846560"/>
            <a:ext cx="4701600" cy="537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2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2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2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2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2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2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2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2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92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956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6"/>
          <p:cNvSpPr txBox="1">
            <a:spLocks noGrp="1"/>
          </p:cNvSpPr>
          <p:nvPr>
            <p:ph type="title"/>
          </p:nvPr>
        </p:nvSpPr>
        <p:spPr>
          <a:xfrm>
            <a:off x="1141160" y="863240"/>
            <a:ext cx="123480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8" name="Google Shape;648;p36"/>
          <p:cNvSpPr txBox="1">
            <a:spLocks noGrp="1"/>
          </p:cNvSpPr>
          <p:nvPr>
            <p:ph type="subTitle" idx="1"/>
          </p:nvPr>
        </p:nvSpPr>
        <p:spPr>
          <a:xfrm>
            <a:off x="1212800" y="550596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9" name="Google Shape;649;p36"/>
          <p:cNvSpPr txBox="1">
            <a:spLocks noGrp="1"/>
          </p:cNvSpPr>
          <p:nvPr>
            <p:ph type="subTitle" idx="2"/>
          </p:nvPr>
        </p:nvSpPr>
        <p:spPr>
          <a:xfrm>
            <a:off x="1212800" y="602808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0" name="Google Shape;650;p36"/>
          <p:cNvSpPr txBox="1">
            <a:spLocks noGrp="1"/>
          </p:cNvSpPr>
          <p:nvPr>
            <p:ph type="subTitle" idx="3"/>
          </p:nvPr>
        </p:nvSpPr>
        <p:spPr>
          <a:xfrm>
            <a:off x="5351560" y="550596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1" name="Google Shape;651;p36"/>
          <p:cNvSpPr txBox="1">
            <a:spLocks noGrp="1"/>
          </p:cNvSpPr>
          <p:nvPr>
            <p:ph type="subTitle" idx="4"/>
          </p:nvPr>
        </p:nvSpPr>
        <p:spPr>
          <a:xfrm>
            <a:off x="5351560" y="602808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2" name="Google Shape;652;p36"/>
          <p:cNvSpPr txBox="1">
            <a:spLocks noGrp="1"/>
          </p:cNvSpPr>
          <p:nvPr>
            <p:ph type="subTitle" idx="5"/>
          </p:nvPr>
        </p:nvSpPr>
        <p:spPr>
          <a:xfrm>
            <a:off x="9490320" y="550596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3" name="Google Shape;653;p36"/>
          <p:cNvSpPr txBox="1">
            <a:spLocks noGrp="1"/>
          </p:cNvSpPr>
          <p:nvPr>
            <p:ph type="subTitle" idx="6"/>
          </p:nvPr>
        </p:nvSpPr>
        <p:spPr>
          <a:xfrm>
            <a:off x="9490320" y="602808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54" name="Google Shape;654;p36"/>
          <p:cNvGrpSpPr/>
          <p:nvPr/>
        </p:nvGrpSpPr>
        <p:grpSpPr>
          <a:xfrm flipH="1">
            <a:off x="13224481" y="0"/>
            <a:ext cx="1405902" cy="1947872"/>
            <a:chOff x="4275350" y="2774575"/>
            <a:chExt cx="878689" cy="1217420"/>
          </a:xfrm>
        </p:grpSpPr>
        <p:sp>
          <p:nvSpPr>
            <p:cNvPr id="655" name="Google Shape;655;p36"/>
            <p:cNvSpPr/>
            <p:nvPr/>
          </p:nvSpPr>
          <p:spPr>
            <a:xfrm>
              <a:off x="4547492" y="3345621"/>
              <a:ext cx="425801" cy="420866"/>
            </a:xfrm>
            <a:custGeom>
              <a:avLst/>
              <a:gdLst/>
              <a:ahLst/>
              <a:cxnLst/>
              <a:rect l="l" t="t" r="r" b="b"/>
              <a:pathLst>
                <a:path w="30371" h="30019" extrusionOk="0">
                  <a:moveTo>
                    <a:pt x="20237" y="26426"/>
                  </a:moveTo>
                  <a:cubicBezTo>
                    <a:pt x="20205" y="26838"/>
                    <a:pt x="20110" y="27249"/>
                    <a:pt x="19952" y="27629"/>
                  </a:cubicBezTo>
                  <a:cubicBezTo>
                    <a:pt x="19952" y="27642"/>
                    <a:pt x="19946" y="27656"/>
                    <a:pt x="19940" y="27671"/>
                  </a:cubicBezTo>
                  <a:lnTo>
                    <a:pt x="19940" y="27671"/>
                  </a:lnTo>
                  <a:cubicBezTo>
                    <a:pt x="20032" y="27280"/>
                    <a:pt x="20148" y="26839"/>
                    <a:pt x="20237" y="26426"/>
                  </a:cubicBezTo>
                  <a:close/>
                  <a:moveTo>
                    <a:pt x="14541" y="1"/>
                  </a:moveTo>
                  <a:cubicBezTo>
                    <a:pt x="13963" y="1"/>
                    <a:pt x="13380" y="72"/>
                    <a:pt x="12763" y="204"/>
                  </a:cubicBezTo>
                  <a:cubicBezTo>
                    <a:pt x="11939" y="426"/>
                    <a:pt x="11148" y="774"/>
                    <a:pt x="10293" y="837"/>
                  </a:cubicBezTo>
                  <a:cubicBezTo>
                    <a:pt x="10157" y="846"/>
                    <a:pt x="10021" y="850"/>
                    <a:pt x="9886" y="850"/>
                  </a:cubicBezTo>
                  <a:cubicBezTo>
                    <a:pt x="9040" y="850"/>
                    <a:pt x="8194" y="698"/>
                    <a:pt x="7347" y="616"/>
                  </a:cubicBezTo>
                  <a:cubicBezTo>
                    <a:pt x="7063" y="590"/>
                    <a:pt x="6770" y="576"/>
                    <a:pt x="6477" y="576"/>
                  </a:cubicBezTo>
                  <a:cubicBezTo>
                    <a:pt x="4944" y="576"/>
                    <a:pt x="3378" y="980"/>
                    <a:pt x="2660" y="2389"/>
                  </a:cubicBezTo>
                  <a:cubicBezTo>
                    <a:pt x="2502" y="2484"/>
                    <a:pt x="2344" y="2643"/>
                    <a:pt x="2059" y="2959"/>
                  </a:cubicBezTo>
                  <a:cubicBezTo>
                    <a:pt x="1964" y="2959"/>
                    <a:pt x="1900" y="3054"/>
                    <a:pt x="1900" y="3149"/>
                  </a:cubicBezTo>
                  <a:cubicBezTo>
                    <a:pt x="665" y="4163"/>
                    <a:pt x="0" y="5588"/>
                    <a:pt x="190" y="7171"/>
                  </a:cubicBezTo>
                  <a:cubicBezTo>
                    <a:pt x="348" y="8406"/>
                    <a:pt x="919" y="9578"/>
                    <a:pt x="1235" y="10781"/>
                  </a:cubicBezTo>
                  <a:cubicBezTo>
                    <a:pt x="1615" y="12207"/>
                    <a:pt x="1869" y="13663"/>
                    <a:pt x="1964" y="15120"/>
                  </a:cubicBezTo>
                  <a:cubicBezTo>
                    <a:pt x="2185" y="17717"/>
                    <a:pt x="760" y="24272"/>
                    <a:pt x="4370" y="25349"/>
                  </a:cubicBezTo>
                  <a:cubicBezTo>
                    <a:pt x="4751" y="25824"/>
                    <a:pt x="5226" y="26204"/>
                    <a:pt x="5796" y="26489"/>
                  </a:cubicBezTo>
                  <a:cubicBezTo>
                    <a:pt x="6411" y="26783"/>
                    <a:pt x="7048" y="26936"/>
                    <a:pt x="7665" y="26936"/>
                  </a:cubicBezTo>
                  <a:cubicBezTo>
                    <a:pt x="8510" y="26936"/>
                    <a:pt x="9317" y="26650"/>
                    <a:pt x="9976" y="26046"/>
                  </a:cubicBezTo>
                  <a:cubicBezTo>
                    <a:pt x="10293" y="26964"/>
                    <a:pt x="10641" y="27819"/>
                    <a:pt x="11623" y="28326"/>
                  </a:cubicBezTo>
                  <a:cubicBezTo>
                    <a:pt x="13048" y="29118"/>
                    <a:pt x="15265" y="29878"/>
                    <a:pt x="16911" y="30004"/>
                  </a:cubicBezTo>
                  <a:cubicBezTo>
                    <a:pt x="17038" y="30014"/>
                    <a:pt x="17160" y="30018"/>
                    <a:pt x="17278" y="30018"/>
                  </a:cubicBezTo>
                  <a:cubicBezTo>
                    <a:pt x="20044" y="30018"/>
                    <a:pt x="20743" y="27590"/>
                    <a:pt x="20743" y="25191"/>
                  </a:cubicBezTo>
                  <a:cubicBezTo>
                    <a:pt x="21413" y="25358"/>
                    <a:pt x="22154" y="25517"/>
                    <a:pt x="22876" y="25517"/>
                  </a:cubicBezTo>
                  <a:cubicBezTo>
                    <a:pt x="23520" y="25517"/>
                    <a:pt x="24150" y="25391"/>
                    <a:pt x="24702" y="25032"/>
                  </a:cubicBezTo>
                  <a:cubicBezTo>
                    <a:pt x="25019" y="24811"/>
                    <a:pt x="25272" y="24557"/>
                    <a:pt x="25494" y="24209"/>
                  </a:cubicBezTo>
                  <a:cubicBezTo>
                    <a:pt x="25684" y="23924"/>
                    <a:pt x="25747" y="23544"/>
                    <a:pt x="25842" y="23196"/>
                  </a:cubicBezTo>
                  <a:cubicBezTo>
                    <a:pt x="26222" y="22087"/>
                    <a:pt x="26254" y="22341"/>
                    <a:pt x="27046" y="21137"/>
                  </a:cubicBezTo>
                  <a:cubicBezTo>
                    <a:pt x="27236" y="20852"/>
                    <a:pt x="27362" y="20631"/>
                    <a:pt x="27426" y="20440"/>
                  </a:cubicBezTo>
                  <a:cubicBezTo>
                    <a:pt x="28004" y="20741"/>
                    <a:pt x="28569" y="20896"/>
                    <a:pt x="29188" y="20896"/>
                  </a:cubicBezTo>
                  <a:cubicBezTo>
                    <a:pt x="29483" y="20896"/>
                    <a:pt x="29790" y="20860"/>
                    <a:pt x="30117" y="20789"/>
                  </a:cubicBezTo>
                  <a:cubicBezTo>
                    <a:pt x="30181" y="20789"/>
                    <a:pt x="30276" y="20726"/>
                    <a:pt x="30276" y="20631"/>
                  </a:cubicBezTo>
                  <a:cubicBezTo>
                    <a:pt x="30371" y="19934"/>
                    <a:pt x="30276" y="19522"/>
                    <a:pt x="29927" y="18920"/>
                  </a:cubicBezTo>
                  <a:cubicBezTo>
                    <a:pt x="29579" y="18319"/>
                    <a:pt x="29041" y="17875"/>
                    <a:pt x="28724" y="17242"/>
                  </a:cubicBezTo>
                  <a:cubicBezTo>
                    <a:pt x="28376" y="16609"/>
                    <a:pt x="28249" y="15880"/>
                    <a:pt x="28059" y="15183"/>
                  </a:cubicBezTo>
                  <a:cubicBezTo>
                    <a:pt x="27869" y="14487"/>
                    <a:pt x="27679" y="13378"/>
                    <a:pt x="27077" y="12777"/>
                  </a:cubicBezTo>
                  <a:cubicBezTo>
                    <a:pt x="27711" y="12618"/>
                    <a:pt x="28344" y="12365"/>
                    <a:pt x="29009" y="12080"/>
                  </a:cubicBezTo>
                  <a:cubicBezTo>
                    <a:pt x="29231" y="12112"/>
                    <a:pt x="29484" y="12143"/>
                    <a:pt x="29737" y="12143"/>
                  </a:cubicBezTo>
                  <a:cubicBezTo>
                    <a:pt x="29864" y="12143"/>
                    <a:pt x="29991" y="11953"/>
                    <a:pt x="29959" y="11858"/>
                  </a:cubicBezTo>
                  <a:cubicBezTo>
                    <a:pt x="29326" y="9008"/>
                    <a:pt x="27331" y="6981"/>
                    <a:pt x="25145" y="5176"/>
                  </a:cubicBezTo>
                  <a:cubicBezTo>
                    <a:pt x="22675" y="3181"/>
                    <a:pt x="19667" y="1186"/>
                    <a:pt x="16563" y="299"/>
                  </a:cubicBezTo>
                  <a:cubicBezTo>
                    <a:pt x="15867" y="95"/>
                    <a:pt x="15208" y="1"/>
                    <a:pt x="145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4601645" y="3080768"/>
              <a:ext cx="1346" cy="911"/>
            </a:xfrm>
            <a:custGeom>
              <a:avLst/>
              <a:gdLst/>
              <a:ahLst/>
              <a:cxnLst/>
              <a:rect l="l" t="t" r="r" b="b"/>
              <a:pathLst>
                <a:path w="96" h="65" extrusionOk="0">
                  <a:moveTo>
                    <a:pt x="32" y="1"/>
                  </a:moveTo>
                  <a:cubicBezTo>
                    <a:pt x="1" y="1"/>
                    <a:pt x="32" y="64"/>
                    <a:pt x="64" y="64"/>
                  </a:cubicBezTo>
                  <a:cubicBezTo>
                    <a:pt x="96" y="64"/>
                    <a:pt x="96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4275350" y="3376448"/>
              <a:ext cx="172726" cy="397243"/>
            </a:xfrm>
            <a:custGeom>
              <a:avLst/>
              <a:gdLst/>
              <a:ahLst/>
              <a:cxnLst/>
              <a:rect l="l" t="t" r="r" b="b"/>
              <a:pathLst>
                <a:path w="12320" h="28334" extrusionOk="0">
                  <a:moveTo>
                    <a:pt x="0" y="0"/>
                  </a:moveTo>
                  <a:lnTo>
                    <a:pt x="0" y="4497"/>
                  </a:lnTo>
                  <a:cubicBezTo>
                    <a:pt x="475" y="5922"/>
                    <a:pt x="855" y="7411"/>
                    <a:pt x="1077" y="8963"/>
                  </a:cubicBezTo>
                  <a:cubicBezTo>
                    <a:pt x="1108" y="8994"/>
                    <a:pt x="1108" y="8994"/>
                    <a:pt x="1108" y="9026"/>
                  </a:cubicBezTo>
                  <a:lnTo>
                    <a:pt x="1045" y="9026"/>
                  </a:lnTo>
                  <a:cubicBezTo>
                    <a:pt x="823" y="9089"/>
                    <a:pt x="792" y="9374"/>
                    <a:pt x="950" y="9469"/>
                  </a:cubicBezTo>
                  <a:cubicBezTo>
                    <a:pt x="602" y="9786"/>
                    <a:pt x="285" y="10166"/>
                    <a:pt x="0" y="10578"/>
                  </a:cubicBezTo>
                  <a:lnTo>
                    <a:pt x="0" y="19667"/>
                  </a:lnTo>
                  <a:cubicBezTo>
                    <a:pt x="602" y="20743"/>
                    <a:pt x="1393" y="21693"/>
                    <a:pt x="2122" y="22643"/>
                  </a:cubicBezTo>
                  <a:cubicBezTo>
                    <a:pt x="2819" y="23562"/>
                    <a:pt x="3515" y="24829"/>
                    <a:pt x="4434" y="25525"/>
                  </a:cubicBezTo>
                  <a:cubicBezTo>
                    <a:pt x="4807" y="25814"/>
                    <a:pt x="5189" y="25975"/>
                    <a:pt x="5566" y="25975"/>
                  </a:cubicBezTo>
                  <a:cubicBezTo>
                    <a:pt x="5892" y="25975"/>
                    <a:pt x="6215" y="25853"/>
                    <a:pt x="6524" y="25589"/>
                  </a:cubicBezTo>
                  <a:cubicBezTo>
                    <a:pt x="7189" y="26349"/>
                    <a:pt x="7822" y="27140"/>
                    <a:pt x="8107" y="28186"/>
                  </a:cubicBezTo>
                  <a:cubicBezTo>
                    <a:pt x="8127" y="28284"/>
                    <a:pt x="8196" y="28334"/>
                    <a:pt x="8276" y="28334"/>
                  </a:cubicBezTo>
                  <a:cubicBezTo>
                    <a:pt x="8325" y="28334"/>
                    <a:pt x="8376" y="28316"/>
                    <a:pt x="8424" y="28281"/>
                  </a:cubicBezTo>
                  <a:cubicBezTo>
                    <a:pt x="9849" y="26760"/>
                    <a:pt x="10641" y="24924"/>
                    <a:pt x="10609" y="22833"/>
                  </a:cubicBezTo>
                  <a:lnTo>
                    <a:pt x="10609" y="22833"/>
                  </a:lnTo>
                  <a:cubicBezTo>
                    <a:pt x="11021" y="23023"/>
                    <a:pt x="11433" y="23214"/>
                    <a:pt x="11781" y="23530"/>
                  </a:cubicBezTo>
                  <a:cubicBezTo>
                    <a:pt x="11781" y="23625"/>
                    <a:pt x="11813" y="23720"/>
                    <a:pt x="11813" y="23815"/>
                  </a:cubicBezTo>
                  <a:cubicBezTo>
                    <a:pt x="11813" y="23942"/>
                    <a:pt x="11900" y="24000"/>
                    <a:pt x="11995" y="24000"/>
                  </a:cubicBezTo>
                  <a:cubicBezTo>
                    <a:pt x="12113" y="24000"/>
                    <a:pt x="12242" y="23910"/>
                    <a:pt x="12224" y="23752"/>
                  </a:cubicBezTo>
                  <a:cubicBezTo>
                    <a:pt x="12224" y="23752"/>
                    <a:pt x="12224" y="23752"/>
                    <a:pt x="12224" y="23720"/>
                  </a:cubicBezTo>
                  <a:cubicBezTo>
                    <a:pt x="12288" y="23689"/>
                    <a:pt x="12319" y="23594"/>
                    <a:pt x="12224" y="23530"/>
                  </a:cubicBezTo>
                  <a:cubicBezTo>
                    <a:pt x="12224" y="23499"/>
                    <a:pt x="12224" y="23499"/>
                    <a:pt x="12193" y="23467"/>
                  </a:cubicBezTo>
                  <a:cubicBezTo>
                    <a:pt x="11749" y="17640"/>
                    <a:pt x="10736" y="10419"/>
                    <a:pt x="4592" y="7917"/>
                  </a:cubicBezTo>
                  <a:lnTo>
                    <a:pt x="4624" y="7917"/>
                  </a:lnTo>
                  <a:cubicBezTo>
                    <a:pt x="4750" y="7822"/>
                    <a:pt x="4719" y="7632"/>
                    <a:pt x="4624" y="7537"/>
                  </a:cubicBezTo>
                  <a:cubicBezTo>
                    <a:pt x="2375" y="5511"/>
                    <a:pt x="1172" y="278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4275350" y="2984433"/>
              <a:ext cx="115006" cy="139779"/>
            </a:xfrm>
            <a:custGeom>
              <a:avLst/>
              <a:gdLst/>
              <a:ahLst/>
              <a:cxnLst/>
              <a:rect l="l" t="t" r="r" b="b"/>
              <a:pathLst>
                <a:path w="8203" h="9970" extrusionOk="0">
                  <a:moveTo>
                    <a:pt x="0" y="1"/>
                  </a:moveTo>
                  <a:lnTo>
                    <a:pt x="0" y="6619"/>
                  </a:lnTo>
                  <a:cubicBezTo>
                    <a:pt x="158" y="6746"/>
                    <a:pt x="285" y="6873"/>
                    <a:pt x="443" y="6968"/>
                  </a:cubicBezTo>
                  <a:cubicBezTo>
                    <a:pt x="1203" y="7506"/>
                    <a:pt x="2090" y="7854"/>
                    <a:pt x="2977" y="8108"/>
                  </a:cubicBezTo>
                  <a:cubicBezTo>
                    <a:pt x="4497" y="8520"/>
                    <a:pt x="6872" y="8234"/>
                    <a:pt x="7727" y="9850"/>
                  </a:cubicBezTo>
                  <a:cubicBezTo>
                    <a:pt x="7780" y="9934"/>
                    <a:pt x="7854" y="9969"/>
                    <a:pt x="7925" y="9969"/>
                  </a:cubicBezTo>
                  <a:cubicBezTo>
                    <a:pt x="8069" y="9969"/>
                    <a:pt x="8202" y="9828"/>
                    <a:pt x="8139" y="9660"/>
                  </a:cubicBezTo>
                  <a:cubicBezTo>
                    <a:pt x="6302" y="6366"/>
                    <a:pt x="4275" y="2819"/>
                    <a:pt x="1108" y="634"/>
                  </a:cubicBezTo>
                  <a:cubicBezTo>
                    <a:pt x="792" y="381"/>
                    <a:pt x="412" y="19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4275350" y="2948447"/>
              <a:ext cx="564641" cy="468633"/>
            </a:xfrm>
            <a:custGeom>
              <a:avLst/>
              <a:gdLst/>
              <a:ahLst/>
              <a:cxnLst/>
              <a:rect l="l" t="t" r="r" b="b"/>
              <a:pathLst>
                <a:path w="40274" h="33426" extrusionOk="0">
                  <a:moveTo>
                    <a:pt x="32400" y="1"/>
                  </a:moveTo>
                  <a:cubicBezTo>
                    <a:pt x="30575" y="1"/>
                    <a:pt x="28769" y="420"/>
                    <a:pt x="27204" y="1332"/>
                  </a:cubicBezTo>
                  <a:cubicBezTo>
                    <a:pt x="25019" y="2599"/>
                    <a:pt x="22042" y="6463"/>
                    <a:pt x="24259" y="8838"/>
                  </a:cubicBezTo>
                  <a:cubicBezTo>
                    <a:pt x="23847" y="9091"/>
                    <a:pt x="23498" y="9408"/>
                    <a:pt x="23213" y="9725"/>
                  </a:cubicBezTo>
                  <a:cubicBezTo>
                    <a:pt x="22105" y="10706"/>
                    <a:pt x="21693" y="12290"/>
                    <a:pt x="21218" y="13652"/>
                  </a:cubicBezTo>
                  <a:cubicBezTo>
                    <a:pt x="20395" y="16249"/>
                    <a:pt x="19286" y="18307"/>
                    <a:pt x="16595" y="19320"/>
                  </a:cubicBezTo>
                  <a:cubicBezTo>
                    <a:pt x="13613" y="20471"/>
                    <a:pt x="10205" y="20903"/>
                    <a:pt x="6838" y="20903"/>
                  </a:cubicBezTo>
                  <a:cubicBezTo>
                    <a:pt x="4554" y="20903"/>
                    <a:pt x="2289" y="20704"/>
                    <a:pt x="190" y="20397"/>
                  </a:cubicBezTo>
                  <a:cubicBezTo>
                    <a:pt x="158" y="20397"/>
                    <a:pt x="127" y="20397"/>
                    <a:pt x="95" y="20429"/>
                  </a:cubicBezTo>
                  <a:cubicBezTo>
                    <a:pt x="63" y="20429"/>
                    <a:pt x="32" y="20429"/>
                    <a:pt x="0" y="20397"/>
                  </a:cubicBezTo>
                  <a:lnTo>
                    <a:pt x="0" y="22931"/>
                  </a:lnTo>
                  <a:cubicBezTo>
                    <a:pt x="475" y="23121"/>
                    <a:pt x="918" y="23342"/>
                    <a:pt x="1393" y="23501"/>
                  </a:cubicBezTo>
                  <a:cubicBezTo>
                    <a:pt x="3325" y="24166"/>
                    <a:pt x="5352" y="24514"/>
                    <a:pt x="7379" y="24926"/>
                  </a:cubicBezTo>
                  <a:cubicBezTo>
                    <a:pt x="12129" y="25876"/>
                    <a:pt x="17798" y="27808"/>
                    <a:pt x="18780" y="33255"/>
                  </a:cubicBezTo>
                  <a:cubicBezTo>
                    <a:pt x="18811" y="33350"/>
                    <a:pt x="18906" y="33381"/>
                    <a:pt x="18970" y="33381"/>
                  </a:cubicBezTo>
                  <a:cubicBezTo>
                    <a:pt x="18998" y="33410"/>
                    <a:pt x="19033" y="33426"/>
                    <a:pt x="19069" y="33426"/>
                  </a:cubicBezTo>
                  <a:cubicBezTo>
                    <a:pt x="19112" y="33426"/>
                    <a:pt x="19157" y="33402"/>
                    <a:pt x="19191" y="33350"/>
                  </a:cubicBezTo>
                  <a:cubicBezTo>
                    <a:pt x="19730" y="32558"/>
                    <a:pt x="20142" y="31703"/>
                    <a:pt x="20807" y="30975"/>
                  </a:cubicBezTo>
                  <a:cubicBezTo>
                    <a:pt x="21503" y="30183"/>
                    <a:pt x="22327" y="29581"/>
                    <a:pt x="23182" y="29011"/>
                  </a:cubicBezTo>
                  <a:cubicBezTo>
                    <a:pt x="23321" y="28928"/>
                    <a:pt x="23216" y="28747"/>
                    <a:pt x="23081" y="28747"/>
                  </a:cubicBezTo>
                  <a:cubicBezTo>
                    <a:pt x="23062" y="28747"/>
                    <a:pt x="23043" y="28750"/>
                    <a:pt x="23023" y="28758"/>
                  </a:cubicBezTo>
                  <a:cubicBezTo>
                    <a:pt x="22992" y="28758"/>
                    <a:pt x="22928" y="28789"/>
                    <a:pt x="22897" y="28821"/>
                  </a:cubicBezTo>
                  <a:lnTo>
                    <a:pt x="22865" y="28789"/>
                  </a:lnTo>
                  <a:cubicBezTo>
                    <a:pt x="22073" y="28283"/>
                    <a:pt x="21313" y="28061"/>
                    <a:pt x="20427" y="27839"/>
                  </a:cubicBezTo>
                  <a:cubicBezTo>
                    <a:pt x="18906" y="27459"/>
                    <a:pt x="17735" y="26889"/>
                    <a:pt x="16468" y="25971"/>
                  </a:cubicBezTo>
                  <a:cubicBezTo>
                    <a:pt x="15169" y="25084"/>
                    <a:pt x="13934" y="24102"/>
                    <a:pt x="12446" y="23722"/>
                  </a:cubicBezTo>
                  <a:cubicBezTo>
                    <a:pt x="16658" y="22677"/>
                    <a:pt x="19793" y="19447"/>
                    <a:pt x="24227" y="19067"/>
                  </a:cubicBezTo>
                  <a:cubicBezTo>
                    <a:pt x="24259" y="19099"/>
                    <a:pt x="24290" y="19162"/>
                    <a:pt x="24385" y="19162"/>
                  </a:cubicBezTo>
                  <a:cubicBezTo>
                    <a:pt x="26824" y="19384"/>
                    <a:pt x="28027" y="21917"/>
                    <a:pt x="30371" y="22456"/>
                  </a:cubicBezTo>
                  <a:cubicBezTo>
                    <a:pt x="30712" y="22529"/>
                    <a:pt x="31049" y="22558"/>
                    <a:pt x="31384" y="22558"/>
                  </a:cubicBezTo>
                  <a:cubicBezTo>
                    <a:pt x="32353" y="22558"/>
                    <a:pt x="33301" y="22312"/>
                    <a:pt x="34266" y="22171"/>
                  </a:cubicBezTo>
                  <a:cubicBezTo>
                    <a:pt x="34814" y="22101"/>
                    <a:pt x="35339" y="22065"/>
                    <a:pt x="35850" y="22065"/>
                  </a:cubicBezTo>
                  <a:cubicBezTo>
                    <a:pt x="37198" y="22065"/>
                    <a:pt x="38453" y="22316"/>
                    <a:pt x="39808" y="22867"/>
                  </a:cubicBezTo>
                  <a:cubicBezTo>
                    <a:pt x="39840" y="22931"/>
                    <a:pt x="39871" y="22962"/>
                    <a:pt x="39903" y="22994"/>
                  </a:cubicBezTo>
                  <a:cubicBezTo>
                    <a:pt x="39936" y="23035"/>
                    <a:pt x="39980" y="23053"/>
                    <a:pt x="40024" y="23053"/>
                  </a:cubicBezTo>
                  <a:cubicBezTo>
                    <a:pt x="40148" y="23053"/>
                    <a:pt x="40273" y="22913"/>
                    <a:pt x="40156" y="22772"/>
                  </a:cubicBezTo>
                  <a:cubicBezTo>
                    <a:pt x="38953" y="21062"/>
                    <a:pt x="37655" y="18940"/>
                    <a:pt x="35944" y="17674"/>
                  </a:cubicBezTo>
                  <a:cubicBezTo>
                    <a:pt x="34614" y="16724"/>
                    <a:pt x="33316" y="17199"/>
                    <a:pt x="31986" y="16597"/>
                  </a:cubicBezTo>
                  <a:cubicBezTo>
                    <a:pt x="31248" y="16278"/>
                    <a:pt x="30697" y="16128"/>
                    <a:pt x="30106" y="16128"/>
                  </a:cubicBezTo>
                  <a:cubicBezTo>
                    <a:pt x="29581" y="16128"/>
                    <a:pt x="29025" y="16247"/>
                    <a:pt x="28280" y="16470"/>
                  </a:cubicBezTo>
                  <a:cubicBezTo>
                    <a:pt x="26792" y="16882"/>
                    <a:pt x="25462" y="17452"/>
                    <a:pt x="24385" y="18560"/>
                  </a:cubicBezTo>
                  <a:cubicBezTo>
                    <a:pt x="22738" y="18624"/>
                    <a:pt x="21155" y="19004"/>
                    <a:pt x="19698" y="19669"/>
                  </a:cubicBezTo>
                  <a:cubicBezTo>
                    <a:pt x="18938" y="19922"/>
                    <a:pt x="18210" y="20175"/>
                    <a:pt x="17450" y="20429"/>
                  </a:cubicBezTo>
                  <a:cubicBezTo>
                    <a:pt x="17070" y="20556"/>
                    <a:pt x="16690" y="20682"/>
                    <a:pt x="16341" y="20777"/>
                  </a:cubicBezTo>
                  <a:cubicBezTo>
                    <a:pt x="17386" y="20334"/>
                    <a:pt x="18400" y="19827"/>
                    <a:pt x="19255" y="19162"/>
                  </a:cubicBezTo>
                  <a:cubicBezTo>
                    <a:pt x="21377" y="17515"/>
                    <a:pt x="21503" y="14728"/>
                    <a:pt x="22295" y="12353"/>
                  </a:cubicBezTo>
                  <a:cubicBezTo>
                    <a:pt x="22422" y="12037"/>
                    <a:pt x="22548" y="11688"/>
                    <a:pt x="22707" y="11340"/>
                  </a:cubicBezTo>
                  <a:cubicBezTo>
                    <a:pt x="23118" y="10485"/>
                    <a:pt x="23720" y="9725"/>
                    <a:pt x="24639" y="9155"/>
                  </a:cubicBezTo>
                  <a:cubicBezTo>
                    <a:pt x="24670" y="9155"/>
                    <a:pt x="24670" y="9123"/>
                    <a:pt x="24702" y="9123"/>
                  </a:cubicBezTo>
                  <a:cubicBezTo>
                    <a:pt x="24734" y="9091"/>
                    <a:pt x="24797" y="9060"/>
                    <a:pt x="24829" y="9028"/>
                  </a:cubicBezTo>
                  <a:cubicBezTo>
                    <a:pt x="27140" y="9028"/>
                    <a:pt x="29294" y="8680"/>
                    <a:pt x="31289" y="7445"/>
                  </a:cubicBezTo>
                  <a:cubicBezTo>
                    <a:pt x="34044" y="5734"/>
                    <a:pt x="36103" y="3074"/>
                    <a:pt x="39555" y="2758"/>
                  </a:cubicBezTo>
                  <a:cubicBezTo>
                    <a:pt x="39776" y="2758"/>
                    <a:pt x="39840" y="2473"/>
                    <a:pt x="39681" y="2346"/>
                  </a:cubicBezTo>
                  <a:cubicBezTo>
                    <a:pt x="37651" y="856"/>
                    <a:pt x="35007" y="1"/>
                    <a:pt x="32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4275350" y="3148254"/>
              <a:ext cx="96794" cy="638415"/>
            </a:xfrm>
            <a:custGeom>
              <a:avLst/>
              <a:gdLst/>
              <a:ahLst/>
              <a:cxnLst/>
              <a:rect l="l" t="t" r="r" b="b"/>
              <a:pathLst>
                <a:path w="6904" h="45536" extrusionOk="0">
                  <a:moveTo>
                    <a:pt x="0" y="0"/>
                  </a:moveTo>
                  <a:lnTo>
                    <a:pt x="0" y="2186"/>
                  </a:lnTo>
                  <a:cubicBezTo>
                    <a:pt x="63" y="2186"/>
                    <a:pt x="95" y="2186"/>
                    <a:pt x="158" y="2154"/>
                  </a:cubicBezTo>
                  <a:cubicBezTo>
                    <a:pt x="190" y="2217"/>
                    <a:pt x="222" y="2312"/>
                    <a:pt x="285" y="2376"/>
                  </a:cubicBezTo>
                  <a:cubicBezTo>
                    <a:pt x="222" y="2851"/>
                    <a:pt x="127" y="3326"/>
                    <a:pt x="0" y="3769"/>
                  </a:cubicBezTo>
                  <a:lnTo>
                    <a:pt x="0" y="5416"/>
                  </a:lnTo>
                  <a:cubicBezTo>
                    <a:pt x="317" y="4687"/>
                    <a:pt x="538" y="3927"/>
                    <a:pt x="633" y="3104"/>
                  </a:cubicBezTo>
                  <a:cubicBezTo>
                    <a:pt x="1963" y="6144"/>
                    <a:pt x="1710" y="10514"/>
                    <a:pt x="887" y="13428"/>
                  </a:cubicBezTo>
                  <a:cubicBezTo>
                    <a:pt x="665" y="14220"/>
                    <a:pt x="380" y="14980"/>
                    <a:pt x="0" y="15676"/>
                  </a:cubicBezTo>
                  <a:lnTo>
                    <a:pt x="0" y="16753"/>
                  </a:lnTo>
                  <a:cubicBezTo>
                    <a:pt x="602" y="15740"/>
                    <a:pt x="1045" y="14631"/>
                    <a:pt x="1362" y="13491"/>
                  </a:cubicBezTo>
                  <a:lnTo>
                    <a:pt x="1362" y="13491"/>
                  </a:lnTo>
                  <a:cubicBezTo>
                    <a:pt x="1077" y="16120"/>
                    <a:pt x="602" y="18717"/>
                    <a:pt x="63" y="21377"/>
                  </a:cubicBezTo>
                  <a:cubicBezTo>
                    <a:pt x="32" y="21377"/>
                    <a:pt x="32" y="21409"/>
                    <a:pt x="0" y="21409"/>
                  </a:cubicBezTo>
                  <a:lnTo>
                    <a:pt x="0" y="21852"/>
                  </a:lnTo>
                  <a:lnTo>
                    <a:pt x="95" y="21757"/>
                  </a:lnTo>
                  <a:lnTo>
                    <a:pt x="0" y="21947"/>
                  </a:lnTo>
                  <a:lnTo>
                    <a:pt x="0" y="22992"/>
                  </a:lnTo>
                  <a:cubicBezTo>
                    <a:pt x="63" y="22770"/>
                    <a:pt x="127" y="22580"/>
                    <a:pt x="190" y="22359"/>
                  </a:cubicBezTo>
                  <a:cubicBezTo>
                    <a:pt x="443" y="25779"/>
                    <a:pt x="3420" y="28566"/>
                    <a:pt x="4655" y="31701"/>
                  </a:cubicBezTo>
                  <a:cubicBezTo>
                    <a:pt x="6239" y="35755"/>
                    <a:pt x="6429" y="39872"/>
                    <a:pt x="5479" y="44020"/>
                  </a:cubicBezTo>
                  <a:cubicBezTo>
                    <a:pt x="5447" y="43862"/>
                    <a:pt x="5415" y="43703"/>
                    <a:pt x="5352" y="43545"/>
                  </a:cubicBezTo>
                  <a:cubicBezTo>
                    <a:pt x="4845" y="40727"/>
                    <a:pt x="3167" y="38193"/>
                    <a:pt x="1805" y="35691"/>
                  </a:cubicBezTo>
                  <a:cubicBezTo>
                    <a:pt x="1013" y="34266"/>
                    <a:pt x="412" y="32873"/>
                    <a:pt x="0" y="31479"/>
                  </a:cubicBezTo>
                  <a:lnTo>
                    <a:pt x="0" y="32588"/>
                  </a:lnTo>
                  <a:cubicBezTo>
                    <a:pt x="1013" y="35248"/>
                    <a:pt x="2470" y="37845"/>
                    <a:pt x="3642" y="40505"/>
                  </a:cubicBezTo>
                  <a:cubicBezTo>
                    <a:pt x="2597" y="39270"/>
                    <a:pt x="1267" y="38161"/>
                    <a:pt x="0" y="37053"/>
                  </a:cubicBezTo>
                  <a:lnTo>
                    <a:pt x="0" y="37781"/>
                  </a:lnTo>
                  <a:cubicBezTo>
                    <a:pt x="2375" y="39872"/>
                    <a:pt x="4845" y="41867"/>
                    <a:pt x="5162" y="45287"/>
                  </a:cubicBezTo>
                  <a:cubicBezTo>
                    <a:pt x="5130" y="45350"/>
                    <a:pt x="5162" y="45382"/>
                    <a:pt x="5194" y="45414"/>
                  </a:cubicBezTo>
                  <a:cubicBezTo>
                    <a:pt x="5248" y="45495"/>
                    <a:pt x="5337" y="45536"/>
                    <a:pt x="5421" y="45536"/>
                  </a:cubicBezTo>
                  <a:cubicBezTo>
                    <a:pt x="5534" y="45536"/>
                    <a:pt x="5637" y="45463"/>
                    <a:pt x="5637" y="45319"/>
                  </a:cubicBezTo>
                  <a:cubicBezTo>
                    <a:pt x="5637" y="45160"/>
                    <a:pt x="5605" y="45034"/>
                    <a:pt x="5605" y="44907"/>
                  </a:cubicBezTo>
                  <a:cubicBezTo>
                    <a:pt x="6904" y="41518"/>
                    <a:pt x="6904" y="37781"/>
                    <a:pt x="6017" y="34266"/>
                  </a:cubicBezTo>
                  <a:cubicBezTo>
                    <a:pt x="5542" y="32429"/>
                    <a:pt x="4845" y="30624"/>
                    <a:pt x="3927" y="28946"/>
                  </a:cubicBezTo>
                  <a:cubicBezTo>
                    <a:pt x="2660" y="26602"/>
                    <a:pt x="728" y="24607"/>
                    <a:pt x="348" y="21884"/>
                  </a:cubicBezTo>
                  <a:cubicBezTo>
                    <a:pt x="380" y="21820"/>
                    <a:pt x="412" y="21757"/>
                    <a:pt x="412" y="21662"/>
                  </a:cubicBezTo>
                  <a:cubicBezTo>
                    <a:pt x="443" y="21630"/>
                    <a:pt x="475" y="21599"/>
                    <a:pt x="475" y="21567"/>
                  </a:cubicBezTo>
                  <a:cubicBezTo>
                    <a:pt x="1868" y="17418"/>
                    <a:pt x="2312" y="12826"/>
                    <a:pt x="1995" y="8488"/>
                  </a:cubicBezTo>
                  <a:cubicBezTo>
                    <a:pt x="2090" y="6239"/>
                    <a:pt x="1868" y="3927"/>
                    <a:pt x="728" y="2027"/>
                  </a:cubicBezTo>
                  <a:cubicBezTo>
                    <a:pt x="728" y="1901"/>
                    <a:pt x="728" y="1742"/>
                    <a:pt x="728" y="1584"/>
                  </a:cubicBezTo>
                  <a:cubicBezTo>
                    <a:pt x="792" y="1521"/>
                    <a:pt x="823" y="1394"/>
                    <a:pt x="697" y="1330"/>
                  </a:cubicBezTo>
                  <a:cubicBezTo>
                    <a:pt x="697" y="1235"/>
                    <a:pt x="697" y="1172"/>
                    <a:pt x="697" y="1077"/>
                  </a:cubicBezTo>
                  <a:cubicBezTo>
                    <a:pt x="681" y="966"/>
                    <a:pt x="594" y="911"/>
                    <a:pt x="511" y="911"/>
                  </a:cubicBezTo>
                  <a:cubicBezTo>
                    <a:pt x="428" y="911"/>
                    <a:pt x="348" y="966"/>
                    <a:pt x="348" y="1077"/>
                  </a:cubicBezTo>
                  <a:cubicBezTo>
                    <a:pt x="348" y="1109"/>
                    <a:pt x="348" y="1172"/>
                    <a:pt x="348" y="1204"/>
                  </a:cubicBezTo>
                  <a:cubicBezTo>
                    <a:pt x="285" y="1204"/>
                    <a:pt x="222" y="1172"/>
                    <a:pt x="190" y="1172"/>
                  </a:cubicBezTo>
                  <a:cubicBezTo>
                    <a:pt x="158" y="760"/>
                    <a:pt x="63" y="380"/>
                    <a:pt x="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4275350" y="2975994"/>
              <a:ext cx="878689" cy="1016001"/>
            </a:xfrm>
            <a:custGeom>
              <a:avLst/>
              <a:gdLst/>
              <a:ahLst/>
              <a:cxnLst/>
              <a:rect l="l" t="t" r="r" b="b"/>
              <a:pathLst>
                <a:path w="62674" h="72468" extrusionOk="0">
                  <a:moveTo>
                    <a:pt x="35836" y="2112"/>
                  </a:moveTo>
                  <a:cubicBezTo>
                    <a:pt x="37106" y="2112"/>
                    <a:pt x="38387" y="2335"/>
                    <a:pt x="39650" y="2756"/>
                  </a:cubicBezTo>
                  <a:cubicBezTo>
                    <a:pt x="41676" y="3421"/>
                    <a:pt x="43450" y="4593"/>
                    <a:pt x="45382" y="5385"/>
                  </a:cubicBezTo>
                  <a:cubicBezTo>
                    <a:pt x="47060" y="6050"/>
                    <a:pt x="48770" y="6303"/>
                    <a:pt x="50544" y="6525"/>
                  </a:cubicBezTo>
                  <a:cubicBezTo>
                    <a:pt x="53869" y="6968"/>
                    <a:pt x="55769" y="7981"/>
                    <a:pt x="58461" y="9945"/>
                  </a:cubicBezTo>
                  <a:cubicBezTo>
                    <a:pt x="59443" y="10673"/>
                    <a:pt x="60393" y="11307"/>
                    <a:pt x="61501" y="11750"/>
                  </a:cubicBezTo>
                  <a:cubicBezTo>
                    <a:pt x="57891" y="12003"/>
                    <a:pt x="55294" y="13112"/>
                    <a:pt x="52191" y="15202"/>
                  </a:cubicBezTo>
                  <a:cubicBezTo>
                    <a:pt x="48977" y="17398"/>
                    <a:pt x="44428" y="20046"/>
                    <a:pt x="40209" y="20046"/>
                  </a:cubicBezTo>
                  <a:cubicBezTo>
                    <a:pt x="39438" y="20046"/>
                    <a:pt x="38678" y="19958"/>
                    <a:pt x="37940" y="19762"/>
                  </a:cubicBezTo>
                  <a:cubicBezTo>
                    <a:pt x="37131" y="19566"/>
                    <a:pt x="36624" y="19384"/>
                    <a:pt x="35981" y="19384"/>
                  </a:cubicBezTo>
                  <a:cubicBezTo>
                    <a:pt x="35693" y="19384"/>
                    <a:pt x="35377" y="19421"/>
                    <a:pt x="34994" y="19509"/>
                  </a:cubicBezTo>
                  <a:cubicBezTo>
                    <a:pt x="33005" y="19989"/>
                    <a:pt x="31627" y="20634"/>
                    <a:pt x="29894" y="20634"/>
                  </a:cubicBezTo>
                  <a:cubicBezTo>
                    <a:pt x="29227" y="20634"/>
                    <a:pt x="28507" y="20538"/>
                    <a:pt x="27679" y="20301"/>
                  </a:cubicBezTo>
                  <a:cubicBezTo>
                    <a:pt x="22770" y="18876"/>
                    <a:pt x="19920" y="14379"/>
                    <a:pt x="17133" y="10420"/>
                  </a:cubicBezTo>
                  <a:cubicBezTo>
                    <a:pt x="17101" y="10388"/>
                    <a:pt x="17101" y="10388"/>
                    <a:pt x="17070" y="10357"/>
                  </a:cubicBezTo>
                  <a:lnTo>
                    <a:pt x="17070" y="10357"/>
                  </a:lnTo>
                  <a:cubicBezTo>
                    <a:pt x="18970" y="10895"/>
                    <a:pt x="20902" y="11275"/>
                    <a:pt x="22865" y="11528"/>
                  </a:cubicBezTo>
                  <a:cubicBezTo>
                    <a:pt x="24838" y="11778"/>
                    <a:pt x="26807" y="11873"/>
                    <a:pt x="28775" y="11873"/>
                  </a:cubicBezTo>
                  <a:cubicBezTo>
                    <a:pt x="35122" y="11873"/>
                    <a:pt x="41449" y="10882"/>
                    <a:pt x="47793" y="10882"/>
                  </a:cubicBezTo>
                  <a:cubicBezTo>
                    <a:pt x="50469" y="10882"/>
                    <a:pt x="53148" y="11059"/>
                    <a:pt x="55833" y="11560"/>
                  </a:cubicBezTo>
                  <a:cubicBezTo>
                    <a:pt x="55862" y="11566"/>
                    <a:pt x="55890" y="11569"/>
                    <a:pt x="55917" y="11569"/>
                  </a:cubicBezTo>
                  <a:cubicBezTo>
                    <a:pt x="56298" y="11569"/>
                    <a:pt x="56437" y="10982"/>
                    <a:pt x="56023" y="10863"/>
                  </a:cubicBezTo>
                  <a:cubicBezTo>
                    <a:pt x="53234" y="10188"/>
                    <a:pt x="50430" y="9954"/>
                    <a:pt x="47617" y="9954"/>
                  </a:cubicBezTo>
                  <a:cubicBezTo>
                    <a:pt x="41249" y="9954"/>
                    <a:pt x="34836" y="11154"/>
                    <a:pt x="28452" y="11154"/>
                  </a:cubicBezTo>
                  <a:cubicBezTo>
                    <a:pt x="27603" y="11154"/>
                    <a:pt x="26754" y="11133"/>
                    <a:pt x="25905" y="11085"/>
                  </a:cubicBezTo>
                  <a:cubicBezTo>
                    <a:pt x="23087" y="10927"/>
                    <a:pt x="20300" y="10452"/>
                    <a:pt x="17608" y="9660"/>
                  </a:cubicBezTo>
                  <a:cubicBezTo>
                    <a:pt x="18558" y="9248"/>
                    <a:pt x="19286" y="8583"/>
                    <a:pt x="20078" y="7823"/>
                  </a:cubicBezTo>
                  <a:cubicBezTo>
                    <a:pt x="20743" y="7190"/>
                    <a:pt x="21408" y="6398"/>
                    <a:pt x="22200" y="5955"/>
                  </a:cubicBezTo>
                  <a:cubicBezTo>
                    <a:pt x="23060" y="5468"/>
                    <a:pt x="23796" y="5388"/>
                    <a:pt x="24534" y="5388"/>
                  </a:cubicBezTo>
                  <a:cubicBezTo>
                    <a:pt x="24891" y="5388"/>
                    <a:pt x="25249" y="5407"/>
                    <a:pt x="25622" y="5407"/>
                  </a:cubicBezTo>
                  <a:cubicBezTo>
                    <a:pt x="25983" y="5407"/>
                    <a:pt x="26358" y="5390"/>
                    <a:pt x="26760" y="5321"/>
                  </a:cubicBezTo>
                  <a:cubicBezTo>
                    <a:pt x="28312" y="5068"/>
                    <a:pt x="29547" y="4086"/>
                    <a:pt x="30877" y="3358"/>
                  </a:cubicBezTo>
                  <a:cubicBezTo>
                    <a:pt x="32469" y="2508"/>
                    <a:pt x="34144" y="2112"/>
                    <a:pt x="35836" y="2112"/>
                  </a:cubicBezTo>
                  <a:close/>
                  <a:moveTo>
                    <a:pt x="17640" y="38637"/>
                  </a:moveTo>
                  <a:cubicBezTo>
                    <a:pt x="24955" y="38985"/>
                    <a:pt x="31891" y="43071"/>
                    <a:pt x="35121" y="49753"/>
                  </a:cubicBezTo>
                  <a:cubicBezTo>
                    <a:pt x="38415" y="56562"/>
                    <a:pt x="37971" y="67107"/>
                    <a:pt x="31194" y="71699"/>
                  </a:cubicBezTo>
                  <a:cubicBezTo>
                    <a:pt x="31669" y="66601"/>
                    <a:pt x="29326" y="62357"/>
                    <a:pt x="25145" y="59443"/>
                  </a:cubicBezTo>
                  <a:cubicBezTo>
                    <a:pt x="21788" y="57132"/>
                    <a:pt x="18495" y="55168"/>
                    <a:pt x="17545" y="50861"/>
                  </a:cubicBezTo>
                  <a:cubicBezTo>
                    <a:pt x="16690" y="47029"/>
                    <a:pt x="17355" y="42659"/>
                    <a:pt x="17386" y="38764"/>
                  </a:cubicBezTo>
                  <a:lnTo>
                    <a:pt x="17386" y="38764"/>
                  </a:lnTo>
                  <a:cubicBezTo>
                    <a:pt x="18590" y="40632"/>
                    <a:pt x="20268" y="42025"/>
                    <a:pt x="21852" y="43577"/>
                  </a:cubicBezTo>
                  <a:cubicBezTo>
                    <a:pt x="24068" y="45794"/>
                    <a:pt x="26190" y="48138"/>
                    <a:pt x="27995" y="50703"/>
                  </a:cubicBezTo>
                  <a:cubicBezTo>
                    <a:pt x="31606" y="55801"/>
                    <a:pt x="33601" y="61502"/>
                    <a:pt x="33506" y="67804"/>
                  </a:cubicBezTo>
                  <a:cubicBezTo>
                    <a:pt x="33506" y="67883"/>
                    <a:pt x="33569" y="67923"/>
                    <a:pt x="33637" y="67923"/>
                  </a:cubicBezTo>
                  <a:cubicBezTo>
                    <a:pt x="33704" y="67923"/>
                    <a:pt x="33775" y="67883"/>
                    <a:pt x="33791" y="67804"/>
                  </a:cubicBezTo>
                  <a:cubicBezTo>
                    <a:pt x="34361" y="62230"/>
                    <a:pt x="32524" y="56720"/>
                    <a:pt x="29611" y="52065"/>
                  </a:cubicBezTo>
                  <a:cubicBezTo>
                    <a:pt x="28185" y="49784"/>
                    <a:pt x="26475" y="47694"/>
                    <a:pt x="24670" y="45731"/>
                  </a:cubicBezTo>
                  <a:cubicBezTo>
                    <a:pt x="22422" y="43292"/>
                    <a:pt x="19666" y="41265"/>
                    <a:pt x="17640" y="38637"/>
                  </a:cubicBezTo>
                  <a:close/>
                  <a:moveTo>
                    <a:pt x="0" y="1"/>
                  </a:moveTo>
                  <a:lnTo>
                    <a:pt x="0" y="2154"/>
                  </a:lnTo>
                  <a:cubicBezTo>
                    <a:pt x="2819" y="5891"/>
                    <a:pt x="4370" y="10958"/>
                    <a:pt x="5732" y="15139"/>
                  </a:cubicBezTo>
                  <a:cubicBezTo>
                    <a:pt x="9057" y="25399"/>
                    <a:pt x="6334" y="36768"/>
                    <a:pt x="10324" y="46776"/>
                  </a:cubicBezTo>
                  <a:cubicBezTo>
                    <a:pt x="10362" y="46877"/>
                    <a:pt x="10451" y="46923"/>
                    <a:pt x="10537" y="46923"/>
                  </a:cubicBezTo>
                  <a:cubicBezTo>
                    <a:pt x="10667" y="46923"/>
                    <a:pt x="10793" y="46820"/>
                    <a:pt x="10736" y="46649"/>
                  </a:cubicBezTo>
                  <a:cubicBezTo>
                    <a:pt x="8171" y="37782"/>
                    <a:pt x="8804" y="28566"/>
                    <a:pt x="7284" y="19604"/>
                  </a:cubicBezTo>
                  <a:lnTo>
                    <a:pt x="7284" y="19604"/>
                  </a:lnTo>
                  <a:cubicBezTo>
                    <a:pt x="8171" y="21947"/>
                    <a:pt x="9501" y="24133"/>
                    <a:pt x="10736" y="26413"/>
                  </a:cubicBezTo>
                  <a:cubicBezTo>
                    <a:pt x="12889" y="30245"/>
                    <a:pt x="13776" y="35027"/>
                    <a:pt x="16785" y="38320"/>
                  </a:cubicBezTo>
                  <a:cubicBezTo>
                    <a:pt x="16753" y="38447"/>
                    <a:pt x="16816" y="38574"/>
                    <a:pt x="16943" y="38574"/>
                  </a:cubicBezTo>
                  <a:cubicBezTo>
                    <a:pt x="16753" y="44274"/>
                    <a:pt x="15518" y="51463"/>
                    <a:pt x="19761" y="56023"/>
                  </a:cubicBezTo>
                  <a:cubicBezTo>
                    <a:pt x="21852" y="58240"/>
                    <a:pt x="24797" y="59348"/>
                    <a:pt x="26982" y="61470"/>
                  </a:cubicBezTo>
                  <a:cubicBezTo>
                    <a:pt x="29896" y="64225"/>
                    <a:pt x="31131" y="68121"/>
                    <a:pt x="30687" y="72048"/>
                  </a:cubicBezTo>
                  <a:cubicBezTo>
                    <a:pt x="30531" y="72204"/>
                    <a:pt x="30675" y="72468"/>
                    <a:pt x="30872" y="72468"/>
                  </a:cubicBezTo>
                  <a:cubicBezTo>
                    <a:pt x="30914" y="72468"/>
                    <a:pt x="30959" y="72456"/>
                    <a:pt x="31004" y="72428"/>
                  </a:cubicBezTo>
                  <a:cubicBezTo>
                    <a:pt x="38288" y="68247"/>
                    <a:pt x="39048" y="57385"/>
                    <a:pt x="36039" y="50354"/>
                  </a:cubicBezTo>
                  <a:cubicBezTo>
                    <a:pt x="32841" y="42849"/>
                    <a:pt x="25272" y="38225"/>
                    <a:pt x="17196" y="38194"/>
                  </a:cubicBezTo>
                  <a:cubicBezTo>
                    <a:pt x="17196" y="38162"/>
                    <a:pt x="17196" y="38130"/>
                    <a:pt x="17165" y="38099"/>
                  </a:cubicBezTo>
                  <a:cubicBezTo>
                    <a:pt x="14409" y="34710"/>
                    <a:pt x="13491" y="30340"/>
                    <a:pt x="11433" y="26539"/>
                  </a:cubicBezTo>
                  <a:cubicBezTo>
                    <a:pt x="9406" y="22771"/>
                    <a:pt x="7031" y="19224"/>
                    <a:pt x="6397" y="14917"/>
                  </a:cubicBezTo>
                  <a:cubicBezTo>
                    <a:pt x="6377" y="14857"/>
                    <a:pt x="6332" y="14835"/>
                    <a:pt x="6285" y="14835"/>
                  </a:cubicBezTo>
                  <a:cubicBezTo>
                    <a:pt x="6258" y="14835"/>
                    <a:pt x="6230" y="14842"/>
                    <a:pt x="6207" y="14854"/>
                  </a:cubicBezTo>
                  <a:cubicBezTo>
                    <a:pt x="5922" y="13840"/>
                    <a:pt x="5605" y="12795"/>
                    <a:pt x="5225" y="11782"/>
                  </a:cubicBezTo>
                  <a:cubicBezTo>
                    <a:pt x="3864" y="8108"/>
                    <a:pt x="2565" y="4054"/>
                    <a:pt x="63" y="951"/>
                  </a:cubicBezTo>
                  <a:lnTo>
                    <a:pt x="63" y="951"/>
                  </a:lnTo>
                  <a:cubicBezTo>
                    <a:pt x="3452" y="3358"/>
                    <a:pt x="6619" y="6018"/>
                    <a:pt x="10387" y="7886"/>
                  </a:cubicBezTo>
                  <a:cubicBezTo>
                    <a:pt x="12478" y="8900"/>
                    <a:pt x="14631" y="9692"/>
                    <a:pt x="16880" y="10325"/>
                  </a:cubicBezTo>
                  <a:cubicBezTo>
                    <a:pt x="16721" y="10357"/>
                    <a:pt x="16595" y="10515"/>
                    <a:pt x="16690" y="10673"/>
                  </a:cubicBezTo>
                  <a:cubicBezTo>
                    <a:pt x="18811" y="14157"/>
                    <a:pt x="21313" y="17862"/>
                    <a:pt x="24987" y="19889"/>
                  </a:cubicBezTo>
                  <a:cubicBezTo>
                    <a:pt x="26735" y="20860"/>
                    <a:pt x="28260" y="21227"/>
                    <a:pt x="29803" y="21227"/>
                  </a:cubicBezTo>
                  <a:cubicBezTo>
                    <a:pt x="31278" y="21227"/>
                    <a:pt x="32769" y="20892"/>
                    <a:pt x="34488" y="20427"/>
                  </a:cubicBezTo>
                  <a:cubicBezTo>
                    <a:pt x="35067" y="20264"/>
                    <a:pt x="35609" y="20206"/>
                    <a:pt x="36132" y="20206"/>
                  </a:cubicBezTo>
                  <a:cubicBezTo>
                    <a:pt x="37416" y="20206"/>
                    <a:pt x="38582" y="20557"/>
                    <a:pt x="39906" y="20557"/>
                  </a:cubicBezTo>
                  <a:cubicBezTo>
                    <a:pt x="40132" y="20557"/>
                    <a:pt x="40363" y="20546"/>
                    <a:pt x="40600" y="20522"/>
                  </a:cubicBezTo>
                  <a:cubicBezTo>
                    <a:pt x="42880" y="20332"/>
                    <a:pt x="45192" y="19572"/>
                    <a:pt x="47282" y="18654"/>
                  </a:cubicBezTo>
                  <a:cubicBezTo>
                    <a:pt x="49467" y="17735"/>
                    <a:pt x="51336" y="16437"/>
                    <a:pt x="53299" y="15107"/>
                  </a:cubicBezTo>
                  <a:cubicBezTo>
                    <a:pt x="56181" y="13175"/>
                    <a:pt x="58873" y="12320"/>
                    <a:pt x="62388" y="12257"/>
                  </a:cubicBezTo>
                  <a:cubicBezTo>
                    <a:pt x="62578" y="12257"/>
                    <a:pt x="62673" y="12035"/>
                    <a:pt x="62641" y="11877"/>
                  </a:cubicBezTo>
                  <a:cubicBezTo>
                    <a:pt x="62673" y="11750"/>
                    <a:pt x="62610" y="11592"/>
                    <a:pt x="62451" y="11528"/>
                  </a:cubicBezTo>
                  <a:cubicBezTo>
                    <a:pt x="59886" y="10737"/>
                    <a:pt x="58239" y="8741"/>
                    <a:pt x="55959" y="7475"/>
                  </a:cubicBezTo>
                  <a:cubicBezTo>
                    <a:pt x="54566" y="6683"/>
                    <a:pt x="53077" y="6335"/>
                    <a:pt x="51462" y="6113"/>
                  </a:cubicBezTo>
                  <a:cubicBezTo>
                    <a:pt x="48390" y="5638"/>
                    <a:pt x="46205" y="5226"/>
                    <a:pt x="43387" y="3864"/>
                  </a:cubicBezTo>
                  <a:cubicBezTo>
                    <a:pt x="41455" y="2946"/>
                    <a:pt x="39650" y="2059"/>
                    <a:pt x="37528" y="1774"/>
                  </a:cubicBezTo>
                  <a:cubicBezTo>
                    <a:pt x="36899" y="1683"/>
                    <a:pt x="36266" y="1633"/>
                    <a:pt x="35637" y="1633"/>
                  </a:cubicBezTo>
                  <a:cubicBezTo>
                    <a:pt x="34522" y="1633"/>
                    <a:pt x="33418" y="1790"/>
                    <a:pt x="32366" y="2154"/>
                  </a:cubicBezTo>
                  <a:cubicBezTo>
                    <a:pt x="29927" y="2978"/>
                    <a:pt x="28249" y="4498"/>
                    <a:pt x="25525" y="4625"/>
                  </a:cubicBezTo>
                  <a:cubicBezTo>
                    <a:pt x="23720" y="4720"/>
                    <a:pt x="22707" y="4593"/>
                    <a:pt x="21218" y="5701"/>
                  </a:cubicBezTo>
                  <a:cubicBezTo>
                    <a:pt x="19635" y="6905"/>
                    <a:pt x="18621" y="8520"/>
                    <a:pt x="16785" y="9407"/>
                  </a:cubicBezTo>
                  <a:cubicBezTo>
                    <a:pt x="14758" y="8805"/>
                    <a:pt x="12763" y="8013"/>
                    <a:pt x="10862" y="7063"/>
                  </a:cubicBezTo>
                  <a:cubicBezTo>
                    <a:pt x="6967" y="5131"/>
                    <a:pt x="3705" y="2186"/>
                    <a:pt x="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4275350" y="2774575"/>
              <a:ext cx="235326" cy="178180"/>
            </a:xfrm>
            <a:custGeom>
              <a:avLst/>
              <a:gdLst/>
              <a:ahLst/>
              <a:cxnLst/>
              <a:rect l="l" t="t" r="r" b="b"/>
              <a:pathLst>
                <a:path w="16785" h="12709" extrusionOk="0">
                  <a:moveTo>
                    <a:pt x="13776" y="1543"/>
                  </a:moveTo>
                  <a:cubicBezTo>
                    <a:pt x="14599" y="2683"/>
                    <a:pt x="15264" y="3665"/>
                    <a:pt x="15423" y="5248"/>
                  </a:cubicBezTo>
                  <a:cubicBezTo>
                    <a:pt x="15613" y="6990"/>
                    <a:pt x="14694" y="8985"/>
                    <a:pt x="13428" y="10220"/>
                  </a:cubicBezTo>
                  <a:cubicBezTo>
                    <a:pt x="11876" y="11740"/>
                    <a:pt x="10324" y="11202"/>
                    <a:pt x="8361" y="11614"/>
                  </a:cubicBezTo>
                  <a:cubicBezTo>
                    <a:pt x="7506" y="11772"/>
                    <a:pt x="6682" y="12215"/>
                    <a:pt x="5827" y="12215"/>
                  </a:cubicBezTo>
                  <a:cubicBezTo>
                    <a:pt x="5793" y="12216"/>
                    <a:pt x="5759" y="12217"/>
                    <a:pt x="5726" y="12217"/>
                  </a:cubicBezTo>
                  <a:cubicBezTo>
                    <a:pt x="4558" y="12217"/>
                    <a:pt x="3422" y="11693"/>
                    <a:pt x="2375" y="11139"/>
                  </a:cubicBezTo>
                  <a:cubicBezTo>
                    <a:pt x="2597" y="11107"/>
                    <a:pt x="2819" y="11075"/>
                    <a:pt x="3040" y="11012"/>
                  </a:cubicBezTo>
                  <a:cubicBezTo>
                    <a:pt x="7411" y="10094"/>
                    <a:pt x="14093" y="6705"/>
                    <a:pt x="13776" y="1543"/>
                  </a:cubicBezTo>
                  <a:close/>
                  <a:moveTo>
                    <a:pt x="13288" y="1"/>
                  </a:moveTo>
                  <a:cubicBezTo>
                    <a:pt x="13212" y="1"/>
                    <a:pt x="13134" y="32"/>
                    <a:pt x="13079" y="86"/>
                  </a:cubicBezTo>
                  <a:cubicBezTo>
                    <a:pt x="12953" y="150"/>
                    <a:pt x="12858" y="276"/>
                    <a:pt x="12953" y="403"/>
                  </a:cubicBezTo>
                  <a:cubicBezTo>
                    <a:pt x="12984" y="466"/>
                    <a:pt x="13048" y="530"/>
                    <a:pt x="13079" y="593"/>
                  </a:cubicBezTo>
                  <a:cubicBezTo>
                    <a:pt x="14536" y="6483"/>
                    <a:pt x="6777" y="9840"/>
                    <a:pt x="1425" y="10600"/>
                  </a:cubicBezTo>
                  <a:cubicBezTo>
                    <a:pt x="1362" y="10569"/>
                    <a:pt x="1330" y="10537"/>
                    <a:pt x="1267" y="10505"/>
                  </a:cubicBezTo>
                  <a:cubicBezTo>
                    <a:pt x="1221" y="10483"/>
                    <a:pt x="1176" y="10473"/>
                    <a:pt x="1132" y="10473"/>
                  </a:cubicBezTo>
                  <a:cubicBezTo>
                    <a:pt x="993" y="10473"/>
                    <a:pt x="872" y="10575"/>
                    <a:pt x="823" y="10695"/>
                  </a:cubicBezTo>
                  <a:cubicBezTo>
                    <a:pt x="538" y="10727"/>
                    <a:pt x="253" y="10727"/>
                    <a:pt x="0" y="10759"/>
                  </a:cubicBezTo>
                  <a:lnTo>
                    <a:pt x="0" y="11360"/>
                  </a:lnTo>
                  <a:cubicBezTo>
                    <a:pt x="443" y="11360"/>
                    <a:pt x="887" y="11329"/>
                    <a:pt x="1330" y="11265"/>
                  </a:cubicBezTo>
                  <a:cubicBezTo>
                    <a:pt x="2896" y="12177"/>
                    <a:pt x="4272" y="12709"/>
                    <a:pt x="5891" y="12709"/>
                  </a:cubicBezTo>
                  <a:cubicBezTo>
                    <a:pt x="6466" y="12709"/>
                    <a:pt x="7071" y="12642"/>
                    <a:pt x="7727" y="12500"/>
                  </a:cubicBezTo>
                  <a:cubicBezTo>
                    <a:pt x="9564" y="12120"/>
                    <a:pt x="12636" y="12564"/>
                    <a:pt x="14156" y="11044"/>
                  </a:cubicBezTo>
                  <a:cubicBezTo>
                    <a:pt x="14694" y="10505"/>
                    <a:pt x="14758" y="10030"/>
                    <a:pt x="15011" y="9365"/>
                  </a:cubicBezTo>
                  <a:cubicBezTo>
                    <a:pt x="15359" y="8447"/>
                    <a:pt x="16278" y="7085"/>
                    <a:pt x="16436" y="6103"/>
                  </a:cubicBezTo>
                  <a:cubicBezTo>
                    <a:pt x="16785" y="4045"/>
                    <a:pt x="14884" y="2050"/>
                    <a:pt x="13618" y="530"/>
                  </a:cubicBezTo>
                  <a:cubicBezTo>
                    <a:pt x="13586" y="403"/>
                    <a:pt x="13554" y="308"/>
                    <a:pt x="13523" y="181"/>
                  </a:cubicBezTo>
                  <a:cubicBezTo>
                    <a:pt x="13487" y="55"/>
                    <a:pt x="13389" y="1"/>
                    <a:pt x="1328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3126485785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7"/>
          <p:cNvSpPr txBox="1">
            <a:spLocks noGrp="1"/>
          </p:cNvSpPr>
          <p:nvPr>
            <p:ph type="title"/>
          </p:nvPr>
        </p:nvSpPr>
        <p:spPr>
          <a:xfrm>
            <a:off x="1141160" y="863240"/>
            <a:ext cx="123480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5" name="Google Shape;665;p37"/>
          <p:cNvSpPr txBox="1">
            <a:spLocks noGrp="1"/>
          </p:cNvSpPr>
          <p:nvPr>
            <p:ph type="subTitle" idx="1"/>
          </p:nvPr>
        </p:nvSpPr>
        <p:spPr>
          <a:xfrm>
            <a:off x="2323440" y="263788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6" name="Google Shape;666;p37"/>
          <p:cNvSpPr txBox="1">
            <a:spLocks noGrp="1"/>
          </p:cNvSpPr>
          <p:nvPr>
            <p:ph type="subTitle" idx="2"/>
          </p:nvPr>
        </p:nvSpPr>
        <p:spPr>
          <a:xfrm>
            <a:off x="2323440" y="317983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7" name="Google Shape;667;p37"/>
          <p:cNvSpPr txBox="1">
            <a:spLocks noGrp="1"/>
          </p:cNvSpPr>
          <p:nvPr>
            <p:ph type="subTitle" idx="3"/>
          </p:nvPr>
        </p:nvSpPr>
        <p:spPr>
          <a:xfrm>
            <a:off x="2323440" y="452262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8" name="Google Shape;668;p37"/>
          <p:cNvSpPr txBox="1">
            <a:spLocks noGrp="1"/>
          </p:cNvSpPr>
          <p:nvPr>
            <p:ph type="subTitle" idx="4"/>
          </p:nvPr>
        </p:nvSpPr>
        <p:spPr>
          <a:xfrm>
            <a:off x="2323440" y="506457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9" name="Google Shape;669;p37"/>
          <p:cNvSpPr txBox="1">
            <a:spLocks noGrp="1"/>
          </p:cNvSpPr>
          <p:nvPr>
            <p:ph type="subTitle" idx="5"/>
          </p:nvPr>
        </p:nvSpPr>
        <p:spPr>
          <a:xfrm>
            <a:off x="8029160" y="263788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0" name="Google Shape;670;p37"/>
          <p:cNvSpPr txBox="1">
            <a:spLocks noGrp="1"/>
          </p:cNvSpPr>
          <p:nvPr>
            <p:ph type="subTitle" idx="6"/>
          </p:nvPr>
        </p:nvSpPr>
        <p:spPr>
          <a:xfrm>
            <a:off x="8029160" y="317983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1" name="Google Shape;671;p37"/>
          <p:cNvSpPr txBox="1">
            <a:spLocks noGrp="1"/>
          </p:cNvSpPr>
          <p:nvPr>
            <p:ph type="subTitle" idx="7"/>
          </p:nvPr>
        </p:nvSpPr>
        <p:spPr>
          <a:xfrm>
            <a:off x="8029160" y="452262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2" name="Google Shape;672;p37"/>
          <p:cNvSpPr txBox="1">
            <a:spLocks noGrp="1"/>
          </p:cNvSpPr>
          <p:nvPr>
            <p:ph type="subTitle" idx="8"/>
          </p:nvPr>
        </p:nvSpPr>
        <p:spPr>
          <a:xfrm>
            <a:off x="8029160" y="506457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3638543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8"/>
          <p:cNvSpPr/>
          <p:nvPr/>
        </p:nvSpPr>
        <p:spPr>
          <a:xfrm>
            <a:off x="8073061" y="2772141"/>
            <a:ext cx="4189920" cy="41899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675" name="Google Shape;675;p38"/>
          <p:cNvSpPr/>
          <p:nvPr/>
        </p:nvSpPr>
        <p:spPr>
          <a:xfrm>
            <a:off x="2367341" y="2772141"/>
            <a:ext cx="4189920" cy="4189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20"/>
          </a:p>
        </p:txBody>
      </p:sp>
      <p:sp>
        <p:nvSpPr>
          <p:cNvPr id="676" name="Google Shape;676;p38"/>
          <p:cNvSpPr txBox="1">
            <a:spLocks noGrp="1"/>
          </p:cNvSpPr>
          <p:nvPr>
            <p:ph type="title"/>
          </p:nvPr>
        </p:nvSpPr>
        <p:spPr>
          <a:xfrm>
            <a:off x="1141160" y="863240"/>
            <a:ext cx="123480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7" name="Google Shape;677;p38"/>
          <p:cNvSpPr txBox="1">
            <a:spLocks noGrp="1"/>
          </p:cNvSpPr>
          <p:nvPr>
            <p:ph type="subTitle" idx="1"/>
          </p:nvPr>
        </p:nvSpPr>
        <p:spPr>
          <a:xfrm>
            <a:off x="2462901" y="361324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8" name="Google Shape;678;p38"/>
          <p:cNvSpPr txBox="1">
            <a:spLocks noGrp="1"/>
          </p:cNvSpPr>
          <p:nvPr>
            <p:ph type="subTitle" idx="2"/>
          </p:nvPr>
        </p:nvSpPr>
        <p:spPr>
          <a:xfrm>
            <a:off x="2462901" y="417502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9" name="Google Shape;679;p38"/>
          <p:cNvSpPr txBox="1">
            <a:spLocks noGrp="1"/>
          </p:cNvSpPr>
          <p:nvPr>
            <p:ph type="subTitle" idx="3"/>
          </p:nvPr>
        </p:nvSpPr>
        <p:spPr>
          <a:xfrm>
            <a:off x="8168621" y="361324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0" name="Google Shape;680;p38"/>
          <p:cNvSpPr txBox="1">
            <a:spLocks noGrp="1"/>
          </p:cNvSpPr>
          <p:nvPr>
            <p:ph type="subTitle" idx="4"/>
          </p:nvPr>
        </p:nvSpPr>
        <p:spPr>
          <a:xfrm>
            <a:off x="8168621" y="417502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81" name="Google Shape;681;p38"/>
          <p:cNvGrpSpPr/>
          <p:nvPr/>
        </p:nvGrpSpPr>
        <p:grpSpPr>
          <a:xfrm>
            <a:off x="11624302" y="108810"/>
            <a:ext cx="4450613" cy="2011590"/>
            <a:chOff x="6486262" y="-147094"/>
            <a:chExt cx="2781633" cy="1257244"/>
          </a:xfrm>
        </p:grpSpPr>
        <p:sp>
          <p:nvSpPr>
            <p:cNvPr id="682" name="Google Shape;682;p38"/>
            <p:cNvSpPr/>
            <p:nvPr/>
          </p:nvSpPr>
          <p:spPr>
            <a:xfrm flipH="1">
              <a:off x="7245517" y="79764"/>
              <a:ext cx="1155744" cy="763768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3" name="Google Shape;683;p38"/>
            <p:cNvSpPr/>
            <p:nvPr/>
          </p:nvSpPr>
          <p:spPr>
            <a:xfrm flipH="1">
              <a:off x="6486263" y="12143"/>
              <a:ext cx="917680" cy="68706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4" name="Google Shape;684;p38"/>
            <p:cNvSpPr/>
            <p:nvPr/>
          </p:nvSpPr>
          <p:spPr>
            <a:xfrm flipH="1">
              <a:off x="7552307" y="154809"/>
              <a:ext cx="682198" cy="640632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5" name="Google Shape;685;p38"/>
            <p:cNvSpPr/>
            <p:nvPr/>
          </p:nvSpPr>
          <p:spPr>
            <a:xfrm flipH="1">
              <a:off x="6576455" y="53601"/>
              <a:ext cx="1207269" cy="758319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6" name="Google Shape;686;p38"/>
            <p:cNvSpPr/>
            <p:nvPr/>
          </p:nvSpPr>
          <p:spPr>
            <a:xfrm flipH="1">
              <a:off x="6932868" y="374911"/>
              <a:ext cx="113376" cy="102295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7" name="Google Shape;687;p38"/>
            <p:cNvSpPr/>
            <p:nvPr/>
          </p:nvSpPr>
          <p:spPr>
            <a:xfrm flipH="1">
              <a:off x="6706881" y="417135"/>
              <a:ext cx="320339" cy="220077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8" name="Google Shape;688;p38"/>
            <p:cNvSpPr/>
            <p:nvPr/>
          </p:nvSpPr>
          <p:spPr>
            <a:xfrm flipH="1">
              <a:off x="6712650" y="436031"/>
              <a:ext cx="346787" cy="246368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89" name="Google Shape;689;p38"/>
            <p:cNvSpPr/>
            <p:nvPr/>
          </p:nvSpPr>
          <p:spPr>
            <a:xfrm flipH="1">
              <a:off x="8296057" y="650748"/>
              <a:ext cx="461182" cy="459402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90" name="Google Shape;690;p38"/>
            <p:cNvSpPr/>
            <p:nvPr/>
          </p:nvSpPr>
          <p:spPr>
            <a:xfrm flipH="1">
              <a:off x="8456485" y="391737"/>
              <a:ext cx="2039" cy="1020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91" name="Google Shape;691;p38"/>
            <p:cNvSpPr/>
            <p:nvPr/>
          </p:nvSpPr>
          <p:spPr>
            <a:xfrm flipH="1">
              <a:off x="8202325" y="-147094"/>
              <a:ext cx="945466" cy="1089167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92" name="Google Shape;692;p38"/>
            <p:cNvSpPr/>
            <p:nvPr/>
          </p:nvSpPr>
          <p:spPr>
            <a:xfrm flipH="1">
              <a:off x="8296434" y="459326"/>
              <a:ext cx="327604" cy="98216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693" name="Google Shape;693;p38"/>
            <p:cNvSpPr/>
            <p:nvPr/>
          </p:nvSpPr>
          <p:spPr>
            <a:xfrm flipH="1">
              <a:off x="8153768" y="253086"/>
              <a:ext cx="1114128" cy="675432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2511758072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9"/>
          <p:cNvSpPr txBox="1">
            <a:spLocks noGrp="1"/>
          </p:cNvSpPr>
          <p:nvPr>
            <p:ph type="title"/>
          </p:nvPr>
        </p:nvSpPr>
        <p:spPr>
          <a:xfrm>
            <a:off x="1105240" y="2623520"/>
            <a:ext cx="38112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6" name="Google Shape;696;p39"/>
          <p:cNvSpPr txBox="1">
            <a:spLocks noGrp="1"/>
          </p:cNvSpPr>
          <p:nvPr>
            <p:ph type="subTitle" idx="1"/>
          </p:nvPr>
        </p:nvSpPr>
        <p:spPr>
          <a:xfrm>
            <a:off x="1173712" y="4000808"/>
            <a:ext cx="381120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7" name="Google Shape;697;p39"/>
          <p:cNvSpPr txBox="1">
            <a:spLocks noGrp="1"/>
          </p:cNvSpPr>
          <p:nvPr>
            <p:ph type="subTitle" idx="2"/>
          </p:nvPr>
        </p:nvSpPr>
        <p:spPr>
          <a:xfrm>
            <a:off x="1173712" y="4522930"/>
            <a:ext cx="381120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8" name="Google Shape;698;p39"/>
          <p:cNvSpPr txBox="1">
            <a:spLocks noGrp="1"/>
          </p:cNvSpPr>
          <p:nvPr>
            <p:ph type="subTitle" idx="3"/>
          </p:nvPr>
        </p:nvSpPr>
        <p:spPr>
          <a:xfrm>
            <a:off x="1173712" y="5885558"/>
            <a:ext cx="381120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99" name="Google Shape;699;p39"/>
          <p:cNvSpPr txBox="1">
            <a:spLocks noGrp="1"/>
          </p:cNvSpPr>
          <p:nvPr>
            <p:ph type="subTitle" idx="4"/>
          </p:nvPr>
        </p:nvSpPr>
        <p:spPr>
          <a:xfrm>
            <a:off x="1177080" y="640766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0" name="Google Shape;700;p39"/>
          <p:cNvSpPr txBox="1">
            <a:spLocks noGrp="1"/>
          </p:cNvSpPr>
          <p:nvPr>
            <p:ph type="subTitle" idx="5"/>
          </p:nvPr>
        </p:nvSpPr>
        <p:spPr>
          <a:xfrm>
            <a:off x="5792886" y="4008128"/>
            <a:ext cx="381120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1" name="Google Shape;701;p39"/>
          <p:cNvSpPr txBox="1">
            <a:spLocks noGrp="1"/>
          </p:cNvSpPr>
          <p:nvPr>
            <p:ph type="subTitle" idx="6"/>
          </p:nvPr>
        </p:nvSpPr>
        <p:spPr>
          <a:xfrm>
            <a:off x="5792886" y="4530250"/>
            <a:ext cx="381120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2" name="Google Shape;702;p39"/>
          <p:cNvSpPr txBox="1">
            <a:spLocks noGrp="1"/>
          </p:cNvSpPr>
          <p:nvPr>
            <p:ph type="subTitle" idx="7"/>
          </p:nvPr>
        </p:nvSpPr>
        <p:spPr>
          <a:xfrm>
            <a:off x="5792886" y="5892878"/>
            <a:ext cx="381120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3" name="Google Shape;703;p39"/>
          <p:cNvSpPr txBox="1">
            <a:spLocks noGrp="1"/>
          </p:cNvSpPr>
          <p:nvPr>
            <p:ph type="subTitle" idx="8"/>
          </p:nvPr>
        </p:nvSpPr>
        <p:spPr>
          <a:xfrm>
            <a:off x="5792880" y="640766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4" name="Google Shape;704;p39"/>
          <p:cNvSpPr txBox="1">
            <a:spLocks noGrp="1"/>
          </p:cNvSpPr>
          <p:nvPr>
            <p:ph type="title" idx="9"/>
          </p:nvPr>
        </p:nvSpPr>
        <p:spPr>
          <a:xfrm>
            <a:off x="5792886" y="2630840"/>
            <a:ext cx="38112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1330861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3">
  <p:cSld name="Title and three columns 3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0"/>
          <p:cNvSpPr txBox="1">
            <a:spLocks noGrp="1"/>
          </p:cNvSpPr>
          <p:nvPr>
            <p:ph type="title"/>
          </p:nvPr>
        </p:nvSpPr>
        <p:spPr>
          <a:xfrm>
            <a:off x="794760" y="4340901"/>
            <a:ext cx="399888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7" name="Google Shape;707;p40"/>
          <p:cNvSpPr txBox="1">
            <a:spLocks noGrp="1"/>
          </p:cNvSpPr>
          <p:nvPr>
            <p:ph type="subTitle" idx="1"/>
          </p:nvPr>
        </p:nvSpPr>
        <p:spPr>
          <a:xfrm>
            <a:off x="794760" y="571818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8" name="Google Shape;708;p40"/>
          <p:cNvSpPr txBox="1">
            <a:spLocks noGrp="1"/>
          </p:cNvSpPr>
          <p:nvPr>
            <p:ph type="subTitle" idx="2"/>
          </p:nvPr>
        </p:nvSpPr>
        <p:spPr>
          <a:xfrm>
            <a:off x="794760" y="624030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09" name="Google Shape;709;p40"/>
          <p:cNvSpPr txBox="1">
            <a:spLocks noGrp="1"/>
          </p:cNvSpPr>
          <p:nvPr>
            <p:ph type="subTitle" idx="3"/>
          </p:nvPr>
        </p:nvSpPr>
        <p:spPr>
          <a:xfrm>
            <a:off x="5351680" y="5718200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0" name="Google Shape;710;p40"/>
          <p:cNvSpPr txBox="1">
            <a:spLocks noGrp="1"/>
          </p:cNvSpPr>
          <p:nvPr>
            <p:ph type="subTitle" idx="4"/>
          </p:nvPr>
        </p:nvSpPr>
        <p:spPr>
          <a:xfrm>
            <a:off x="5351680" y="6240320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1" name="Google Shape;711;p40"/>
          <p:cNvSpPr txBox="1">
            <a:spLocks noGrp="1"/>
          </p:cNvSpPr>
          <p:nvPr>
            <p:ph type="title" idx="5"/>
          </p:nvPr>
        </p:nvSpPr>
        <p:spPr>
          <a:xfrm>
            <a:off x="5351680" y="4340920"/>
            <a:ext cx="399888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2" name="Google Shape;712;p40"/>
          <p:cNvSpPr txBox="1">
            <a:spLocks noGrp="1"/>
          </p:cNvSpPr>
          <p:nvPr>
            <p:ph type="subTitle" idx="6"/>
          </p:nvPr>
        </p:nvSpPr>
        <p:spPr>
          <a:xfrm>
            <a:off x="9872680" y="5718221"/>
            <a:ext cx="399888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3" name="Google Shape;713;p40"/>
          <p:cNvSpPr txBox="1">
            <a:spLocks noGrp="1"/>
          </p:cNvSpPr>
          <p:nvPr>
            <p:ph type="subTitle" idx="7"/>
          </p:nvPr>
        </p:nvSpPr>
        <p:spPr>
          <a:xfrm>
            <a:off x="9872680" y="6240341"/>
            <a:ext cx="39988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14" name="Google Shape;714;p40"/>
          <p:cNvSpPr txBox="1">
            <a:spLocks noGrp="1"/>
          </p:cNvSpPr>
          <p:nvPr>
            <p:ph type="title" idx="8"/>
          </p:nvPr>
        </p:nvSpPr>
        <p:spPr>
          <a:xfrm>
            <a:off x="9872680" y="4340941"/>
            <a:ext cx="399888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602168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6">
  <p:cSld name="Title only 6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1"/>
          <p:cNvSpPr txBox="1">
            <a:spLocks noGrp="1"/>
          </p:cNvSpPr>
          <p:nvPr>
            <p:ph type="body" idx="1"/>
          </p:nvPr>
        </p:nvSpPr>
        <p:spPr>
          <a:xfrm>
            <a:off x="6879560" y="3344400"/>
            <a:ext cx="6448800" cy="1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731520" lvl="0" indent="-5080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440" b="1">
                <a:latin typeface="La Belle Aurore"/>
                <a:ea typeface="La Belle Aurore"/>
                <a:cs typeface="La Belle Aurore"/>
                <a:sym typeface="La Belle Aurore"/>
              </a:defRPr>
            </a:lvl1pPr>
            <a:lvl2pPr marL="1463040" lvl="1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2pPr>
            <a:lvl3pPr marL="2194560" lvl="2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3pPr>
            <a:lvl4pPr marL="2926080" lvl="3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4pPr>
            <a:lvl5pPr marL="3657600" lvl="4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5pPr>
            <a:lvl6pPr marL="4389120" lvl="5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6pPr>
            <a:lvl7pPr marL="5120640" lvl="6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7pPr>
            <a:lvl8pPr marL="5852160" lvl="7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8pPr>
            <a:lvl9pPr marL="6583680" lvl="8" indent="-5080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6240" b="1">
                <a:latin typeface="La Belle Aurore"/>
                <a:ea typeface="La Belle Aurore"/>
                <a:cs typeface="La Belle Aurore"/>
                <a:sym typeface="La Belle Auror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17" name="Google Shape;717;p41"/>
          <p:cNvGrpSpPr/>
          <p:nvPr/>
        </p:nvGrpSpPr>
        <p:grpSpPr>
          <a:xfrm rot="10800000" flipH="1">
            <a:off x="8255415" y="5088730"/>
            <a:ext cx="4450613" cy="2011590"/>
            <a:chOff x="6490875" y="-147094"/>
            <a:chExt cx="2781633" cy="1257244"/>
          </a:xfrm>
        </p:grpSpPr>
        <p:sp>
          <p:nvSpPr>
            <p:cNvPr id="718" name="Google Shape;718;p41"/>
            <p:cNvSpPr/>
            <p:nvPr/>
          </p:nvSpPr>
          <p:spPr>
            <a:xfrm flipH="1">
              <a:off x="7250130" y="79764"/>
              <a:ext cx="1155744" cy="763768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19" name="Google Shape;719;p41"/>
            <p:cNvSpPr/>
            <p:nvPr/>
          </p:nvSpPr>
          <p:spPr>
            <a:xfrm flipH="1">
              <a:off x="6490875" y="12143"/>
              <a:ext cx="917680" cy="68706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20" name="Google Shape;720;p41"/>
            <p:cNvSpPr/>
            <p:nvPr/>
          </p:nvSpPr>
          <p:spPr>
            <a:xfrm flipH="1">
              <a:off x="7556919" y="154809"/>
              <a:ext cx="682198" cy="640632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21" name="Google Shape;721;p41"/>
            <p:cNvSpPr/>
            <p:nvPr/>
          </p:nvSpPr>
          <p:spPr>
            <a:xfrm flipH="1">
              <a:off x="6581068" y="53601"/>
              <a:ext cx="1207269" cy="758319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22" name="Google Shape;722;p41"/>
            <p:cNvSpPr/>
            <p:nvPr/>
          </p:nvSpPr>
          <p:spPr>
            <a:xfrm flipH="1">
              <a:off x="6937481" y="374911"/>
              <a:ext cx="113376" cy="102295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23" name="Google Shape;723;p41"/>
            <p:cNvSpPr/>
            <p:nvPr/>
          </p:nvSpPr>
          <p:spPr>
            <a:xfrm flipH="1">
              <a:off x="6711493" y="417135"/>
              <a:ext cx="320339" cy="220077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24" name="Google Shape;724;p41"/>
            <p:cNvSpPr/>
            <p:nvPr/>
          </p:nvSpPr>
          <p:spPr>
            <a:xfrm flipH="1">
              <a:off x="6717262" y="436031"/>
              <a:ext cx="346787" cy="246368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25" name="Google Shape;725;p41"/>
            <p:cNvSpPr/>
            <p:nvPr/>
          </p:nvSpPr>
          <p:spPr>
            <a:xfrm flipH="1">
              <a:off x="8300669" y="650748"/>
              <a:ext cx="461182" cy="459402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26" name="Google Shape;726;p41"/>
            <p:cNvSpPr/>
            <p:nvPr/>
          </p:nvSpPr>
          <p:spPr>
            <a:xfrm flipH="1">
              <a:off x="8461098" y="391737"/>
              <a:ext cx="2039" cy="1020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27" name="Google Shape;727;p41"/>
            <p:cNvSpPr/>
            <p:nvPr/>
          </p:nvSpPr>
          <p:spPr>
            <a:xfrm flipH="1">
              <a:off x="8206938" y="-147094"/>
              <a:ext cx="945466" cy="1089167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28" name="Google Shape;728;p41"/>
            <p:cNvSpPr/>
            <p:nvPr/>
          </p:nvSpPr>
          <p:spPr>
            <a:xfrm flipH="1">
              <a:off x="8301046" y="459326"/>
              <a:ext cx="327604" cy="98216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29" name="Google Shape;729;p41"/>
            <p:cNvSpPr/>
            <p:nvPr/>
          </p:nvSpPr>
          <p:spPr>
            <a:xfrm flipH="1">
              <a:off x="8158380" y="253086"/>
              <a:ext cx="1114128" cy="675432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730" name="Google Shape;730;p41"/>
          <p:cNvGrpSpPr/>
          <p:nvPr/>
        </p:nvGrpSpPr>
        <p:grpSpPr>
          <a:xfrm>
            <a:off x="8255415" y="1321010"/>
            <a:ext cx="4450613" cy="2011590"/>
            <a:chOff x="6490875" y="-147094"/>
            <a:chExt cx="2781633" cy="1257244"/>
          </a:xfrm>
        </p:grpSpPr>
        <p:sp>
          <p:nvSpPr>
            <p:cNvPr id="731" name="Google Shape;731;p41"/>
            <p:cNvSpPr/>
            <p:nvPr/>
          </p:nvSpPr>
          <p:spPr>
            <a:xfrm flipH="1">
              <a:off x="7250130" y="79764"/>
              <a:ext cx="1155744" cy="763768"/>
            </a:xfrm>
            <a:custGeom>
              <a:avLst/>
              <a:gdLst/>
              <a:ahLst/>
              <a:cxnLst/>
              <a:rect l="l" t="t" r="r" b="b"/>
              <a:pathLst>
                <a:path w="36270" h="23967" extrusionOk="0">
                  <a:moveTo>
                    <a:pt x="23658" y="0"/>
                  </a:moveTo>
                  <a:cubicBezTo>
                    <a:pt x="23650" y="0"/>
                    <a:pt x="23642" y="2"/>
                    <a:pt x="23633" y="4"/>
                  </a:cubicBezTo>
                  <a:cubicBezTo>
                    <a:pt x="19611" y="796"/>
                    <a:pt x="16540" y="4058"/>
                    <a:pt x="12581" y="5103"/>
                  </a:cubicBezTo>
                  <a:cubicBezTo>
                    <a:pt x="11111" y="5517"/>
                    <a:pt x="9391" y="6013"/>
                    <a:pt x="7771" y="6013"/>
                  </a:cubicBezTo>
                  <a:cubicBezTo>
                    <a:pt x="7158" y="6013"/>
                    <a:pt x="6559" y="5942"/>
                    <a:pt x="5994" y="5768"/>
                  </a:cubicBezTo>
                  <a:cubicBezTo>
                    <a:pt x="4949" y="5452"/>
                    <a:pt x="3967" y="4977"/>
                    <a:pt x="3017" y="4438"/>
                  </a:cubicBezTo>
                  <a:cubicBezTo>
                    <a:pt x="2162" y="3868"/>
                    <a:pt x="1243" y="3393"/>
                    <a:pt x="325" y="2950"/>
                  </a:cubicBezTo>
                  <a:cubicBezTo>
                    <a:pt x="301" y="2938"/>
                    <a:pt x="277" y="2932"/>
                    <a:pt x="255" y="2932"/>
                  </a:cubicBezTo>
                  <a:cubicBezTo>
                    <a:pt x="100" y="2932"/>
                    <a:pt x="1" y="3187"/>
                    <a:pt x="167" y="3298"/>
                  </a:cubicBezTo>
                  <a:cubicBezTo>
                    <a:pt x="610" y="3488"/>
                    <a:pt x="1053" y="3710"/>
                    <a:pt x="1497" y="3963"/>
                  </a:cubicBezTo>
                  <a:cubicBezTo>
                    <a:pt x="2003" y="4248"/>
                    <a:pt x="2510" y="4565"/>
                    <a:pt x="3049" y="4850"/>
                  </a:cubicBezTo>
                  <a:cubicBezTo>
                    <a:pt x="3904" y="5420"/>
                    <a:pt x="4695" y="6085"/>
                    <a:pt x="5265" y="6940"/>
                  </a:cubicBezTo>
                  <a:cubicBezTo>
                    <a:pt x="5360" y="7098"/>
                    <a:pt x="5455" y="7257"/>
                    <a:pt x="5550" y="7478"/>
                  </a:cubicBezTo>
                  <a:cubicBezTo>
                    <a:pt x="5519" y="7510"/>
                    <a:pt x="5519" y="7605"/>
                    <a:pt x="5582" y="7637"/>
                  </a:cubicBezTo>
                  <a:cubicBezTo>
                    <a:pt x="5614" y="7637"/>
                    <a:pt x="5614" y="7668"/>
                    <a:pt x="5645" y="7668"/>
                  </a:cubicBezTo>
                  <a:cubicBezTo>
                    <a:pt x="6532" y="9537"/>
                    <a:pt x="7070" y="12704"/>
                    <a:pt x="4885" y="13464"/>
                  </a:cubicBezTo>
                  <a:lnTo>
                    <a:pt x="4790" y="13464"/>
                  </a:lnTo>
                  <a:cubicBezTo>
                    <a:pt x="4727" y="13464"/>
                    <a:pt x="4695" y="13527"/>
                    <a:pt x="4727" y="13590"/>
                  </a:cubicBezTo>
                  <a:cubicBezTo>
                    <a:pt x="4701" y="13642"/>
                    <a:pt x="4739" y="13694"/>
                    <a:pt x="4805" y="13694"/>
                  </a:cubicBezTo>
                  <a:cubicBezTo>
                    <a:pt x="4820" y="13694"/>
                    <a:pt x="4836" y="13691"/>
                    <a:pt x="4854" y="13685"/>
                  </a:cubicBezTo>
                  <a:cubicBezTo>
                    <a:pt x="4885" y="13685"/>
                    <a:pt x="4917" y="13685"/>
                    <a:pt x="4980" y="13654"/>
                  </a:cubicBezTo>
                  <a:cubicBezTo>
                    <a:pt x="5341" y="13699"/>
                    <a:pt x="5758" y="13765"/>
                    <a:pt x="6158" y="13765"/>
                  </a:cubicBezTo>
                  <a:cubicBezTo>
                    <a:pt x="6602" y="13765"/>
                    <a:pt x="7024" y="13684"/>
                    <a:pt x="7324" y="13400"/>
                  </a:cubicBezTo>
                  <a:cubicBezTo>
                    <a:pt x="7609" y="13147"/>
                    <a:pt x="7862" y="12545"/>
                    <a:pt x="8084" y="12260"/>
                  </a:cubicBezTo>
                  <a:cubicBezTo>
                    <a:pt x="8242" y="12039"/>
                    <a:pt x="8369" y="11944"/>
                    <a:pt x="8432" y="11659"/>
                  </a:cubicBezTo>
                  <a:cubicBezTo>
                    <a:pt x="8622" y="10835"/>
                    <a:pt x="7831" y="9949"/>
                    <a:pt x="7577" y="9283"/>
                  </a:cubicBezTo>
                  <a:cubicBezTo>
                    <a:pt x="7229" y="8365"/>
                    <a:pt x="6690" y="7922"/>
                    <a:pt x="5835" y="7510"/>
                  </a:cubicBezTo>
                  <a:cubicBezTo>
                    <a:pt x="5455" y="6718"/>
                    <a:pt x="4917" y="6053"/>
                    <a:pt x="4315" y="5483"/>
                  </a:cubicBezTo>
                  <a:lnTo>
                    <a:pt x="4315" y="5483"/>
                  </a:lnTo>
                  <a:cubicBezTo>
                    <a:pt x="4822" y="5705"/>
                    <a:pt x="5360" y="5927"/>
                    <a:pt x="5899" y="6085"/>
                  </a:cubicBezTo>
                  <a:cubicBezTo>
                    <a:pt x="7514" y="7035"/>
                    <a:pt x="9414" y="7447"/>
                    <a:pt x="11061" y="8428"/>
                  </a:cubicBezTo>
                  <a:cubicBezTo>
                    <a:pt x="11758" y="8840"/>
                    <a:pt x="12423" y="9315"/>
                    <a:pt x="13056" y="9822"/>
                  </a:cubicBezTo>
                  <a:cubicBezTo>
                    <a:pt x="13151" y="10582"/>
                    <a:pt x="12834" y="11247"/>
                    <a:pt x="12803" y="12007"/>
                  </a:cubicBezTo>
                  <a:cubicBezTo>
                    <a:pt x="12739" y="12704"/>
                    <a:pt x="12993" y="13020"/>
                    <a:pt x="13341" y="13622"/>
                  </a:cubicBezTo>
                  <a:cubicBezTo>
                    <a:pt x="13879" y="14509"/>
                    <a:pt x="13753" y="15364"/>
                    <a:pt x="13974" y="16314"/>
                  </a:cubicBezTo>
                  <a:cubicBezTo>
                    <a:pt x="14164" y="16947"/>
                    <a:pt x="14481" y="17517"/>
                    <a:pt x="14924" y="18024"/>
                  </a:cubicBezTo>
                  <a:cubicBezTo>
                    <a:pt x="15463" y="18657"/>
                    <a:pt x="16128" y="19037"/>
                    <a:pt x="16825" y="19449"/>
                  </a:cubicBezTo>
                  <a:cubicBezTo>
                    <a:pt x="17838" y="20083"/>
                    <a:pt x="18440" y="20684"/>
                    <a:pt x="19231" y="21571"/>
                  </a:cubicBezTo>
                  <a:cubicBezTo>
                    <a:pt x="19611" y="22014"/>
                    <a:pt x="20055" y="22426"/>
                    <a:pt x="20593" y="22711"/>
                  </a:cubicBezTo>
                  <a:cubicBezTo>
                    <a:pt x="21480" y="23186"/>
                    <a:pt x="22462" y="23281"/>
                    <a:pt x="23253" y="23946"/>
                  </a:cubicBezTo>
                  <a:cubicBezTo>
                    <a:pt x="23266" y="23959"/>
                    <a:pt x="23285" y="23967"/>
                    <a:pt x="23305" y="23967"/>
                  </a:cubicBezTo>
                  <a:cubicBezTo>
                    <a:pt x="23332" y="23967"/>
                    <a:pt x="23361" y="23952"/>
                    <a:pt x="23380" y="23915"/>
                  </a:cubicBezTo>
                  <a:cubicBezTo>
                    <a:pt x="23443" y="23915"/>
                    <a:pt x="23507" y="23851"/>
                    <a:pt x="23443" y="23756"/>
                  </a:cubicBezTo>
                  <a:cubicBezTo>
                    <a:pt x="22747" y="22616"/>
                    <a:pt x="22462" y="21603"/>
                    <a:pt x="22462" y="20273"/>
                  </a:cubicBezTo>
                  <a:cubicBezTo>
                    <a:pt x="22493" y="19386"/>
                    <a:pt x="22493" y="18499"/>
                    <a:pt x="22367" y="17612"/>
                  </a:cubicBezTo>
                  <a:cubicBezTo>
                    <a:pt x="22208" y="16757"/>
                    <a:pt x="21955" y="15871"/>
                    <a:pt x="21543" y="15111"/>
                  </a:cubicBezTo>
                  <a:cubicBezTo>
                    <a:pt x="21163" y="14350"/>
                    <a:pt x="20530" y="14034"/>
                    <a:pt x="20245" y="13179"/>
                  </a:cubicBezTo>
                  <a:cubicBezTo>
                    <a:pt x="19833" y="11849"/>
                    <a:pt x="19421" y="10962"/>
                    <a:pt x="18091" y="10265"/>
                  </a:cubicBezTo>
                  <a:cubicBezTo>
                    <a:pt x="16977" y="9657"/>
                    <a:pt x="15659" y="9515"/>
                    <a:pt x="14382" y="9515"/>
                  </a:cubicBezTo>
                  <a:cubicBezTo>
                    <a:pt x="14063" y="9515"/>
                    <a:pt x="13746" y="9524"/>
                    <a:pt x="13436" y="9537"/>
                  </a:cubicBezTo>
                  <a:cubicBezTo>
                    <a:pt x="13373" y="9537"/>
                    <a:pt x="13341" y="9600"/>
                    <a:pt x="13373" y="9664"/>
                  </a:cubicBezTo>
                  <a:cubicBezTo>
                    <a:pt x="12708" y="9093"/>
                    <a:pt x="11979" y="8555"/>
                    <a:pt x="11219" y="8112"/>
                  </a:cubicBezTo>
                  <a:cubicBezTo>
                    <a:pt x="9857" y="7288"/>
                    <a:pt x="8337" y="6845"/>
                    <a:pt x="6880" y="6243"/>
                  </a:cubicBezTo>
                  <a:lnTo>
                    <a:pt x="6880" y="6243"/>
                  </a:lnTo>
                  <a:cubicBezTo>
                    <a:pt x="7106" y="6267"/>
                    <a:pt x="7334" y="6278"/>
                    <a:pt x="7563" y="6278"/>
                  </a:cubicBezTo>
                  <a:cubicBezTo>
                    <a:pt x="8846" y="6278"/>
                    <a:pt x="10173" y="5937"/>
                    <a:pt x="11409" y="5642"/>
                  </a:cubicBezTo>
                  <a:cubicBezTo>
                    <a:pt x="11821" y="5547"/>
                    <a:pt x="12201" y="5452"/>
                    <a:pt x="12581" y="5325"/>
                  </a:cubicBezTo>
                  <a:cubicBezTo>
                    <a:pt x="12581" y="5347"/>
                    <a:pt x="12597" y="5370"/>
                    <a:pt x="12617" y="5370"/>
                  </a:cubicBezTo>
                  <a:cubicBezTo>
                    <a:pt x="12626" y="5370"/>
                    <a:pt x="12635" y="5366"/>
                    <a:pt x="12644" y="5357"/>
                  </a:cubicBezTo>
                  <a:cubicBezTo>
                    <a:pt x="14164" y="4660"/>
                    <a:pt x="15779" y="4691"/>
                    <a:pt x="17395" y="4565"/>
                  </a:cubicBezTo>
                  <a:cubicBezTo>
                    <a:pt x="18853" y="4425"/>
                    <a:pt x="20261" y="3937"/>
                    <a:pt x="21708" y="3937"/>
                  </a:cubicBezTo>
                  <a:cubicBezTo>
                    <a:pt x="21895" y="3937"/>
                    <a:pt x="22083" y="3945"/>
                    <a:pt x="22272" y="3963"/>
                  </a:cubicBezTo>
                  <a:cubicBezTo>
                    <a:pt x="22282" y="3974"/>
                    <a:pt x="22289" y="3977"/>
                    <a:pt x="22295" y="3977"/>
                  </a:cubicBezTo>
                  <a:cubicBezTo>
                    <a:pt x="22307" y="3977"/>
                    <a:pt x="22314" y="3963"/>
                    <a:pt x="22335" y="3963"/>
                  </a:cubicBezTo>
                  <a:cubicBezTo>
                    <a:pt x="23780" y="6171"/>
                    <a:pt x="26233" y="7558"/>
                    <a:pt x="28848" y="7558"/>
                  </a:cubicBezTo>
                  <a:cubicBezTo>
                    <a:pt x="29271" y="7558"/>
                    <a:pt x="29698" y="7522"/>
                    <a:pt x="30126" y="7447"/>
                  </a:cubicBezTo>
                  <a:cubicBezTo>
                    <a:pt x="32976" y="6940"/>
                    <a:pt x="36269" y="4438"/>
                    <a:pt x="36111" y="1240"/>
                  </a:cubicBezTo>
                  <a:cubicBezTo>
                    <a:pt x="36111" y="1172"/>
                    <a:pt x="36066" y="1140"/>
                    <a:pt x="36018" y="1140"/>
                  </a:cubicBezTo>
                  <a:cubicBezTo>
                    <a:pt x="35978" y="1140"/>
                    <a:pt x="35936" y="1164"/>
                    <a:pt x="35921" y="1208"/>
                  </a:cubicBezTo>
                  <a:cubicBezTo>
                    <a:pt x="35026" y="1958"/>
                    <a:pt x="33946" y="2375"/>
                    <a:pt x="32823" y="2375"/>
                  </a:cubicBezTo>
                  <a:cubicBezTo>
                    <a:pt x="32475" y="2375"/>
                    <a:pt x="32124" y="2335"/>
                    <a:pt x="31772" y="2253"/>
                  </a:cubicBezTo>
                  <a:cubicBezTo>
                    <a:pt x="30664" y="1968"/>
                    <a:pt x="29682" y="1271"/>
                    <a:pt x="28542" y="1081"/>
                  </a:cubicBezTo>
                  <a:cubicBezTo>
                    <a:pt x="28320" y="1042"/>
                    <a:pt x="28100" y="1024"/>
                    <a:pt x="27884" y="1024"/>
                  </a:cubicBezTo>
                  <a:cubicBezTo>
                    <a:pt x="25816" y="1024"/>
                    <a:pt x="24004" y="2687"/>
                    <a:pt x="22398" y="3805"/>
                  </a:cubicBezTo>
                  <a:cubicBezTo>
                    <a:pt x="22382" y="3789"/>
                    <a:pt x="22359" y="3781"/>
                    <a:pt x="22335" y="3781"/>
                  </a:cubicBezTo>
                  <a:cubicBezTo>
                    <a:pt x="22311" y="3781"/>
                    <a:pt x="22287" y="3789"/>
                    <a:pt x="22272" y="3805"/>
                  </a:cubicBezTo>
                  <a:cubicBezTo>
                    <a:pt x="22001" y="3759"/>
                    <a:pt x="21729" y="3739"/>
                    <a:pt x="21457" y="3739"/>
                  </a:cubicBezTo>
                  <a:cubicBezTo>
                    <a:pt x="20042" y="3739"/>
                    <a:pt x="18612" y="4269"/>
                    <a:pt x="17205" y="4375"/>
                  </a:cubicBezTo>
                  <a:cubicBezTo>
                    <a:pt x="16223" y="4438"/>
                    <a:pt x="15273" y="4470"/>
                    <a:pt x="14323" y="4691"/>
                  </a:cubicBezTo>
                  <a:cubicBezTo>
                    <a:pt x="17490" y="3298"/>
                    <a:pt x="20308" y="1176"/>
                    <a:pt x="23665" y="131"/>
                  </a:cubicBezTo>
                  <a:cubicBezTo>
                    <a:pt x="23751" y="131"/>
                    <a:pt x="23733" y="0"/>
                    <a:pt x="23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2" name="Google Shape;732;p41"/>
            <p:cNvSpPr/>
            <p:nvPr/>
          </p:nvSpPr>
          <p:spPr>
            <a:xfrm flipH="1">
              <a:off x="6490875" y="12143"/>
              <a:ext cx="917680" cy="687063"/>
            </a:xfrm>
            <a:custGeom>
              <a:avLst/>
              <a:gdLst/>
              <a:ahLst/>
              <a:cxnLst/>
              <a:rect l="l" t="t" r="r" b="b"/>
              <a:pathLst>
                <a:path w="28799" h="21560" extrusionOk="0">
                  <a:moveTo>
                    <a:pt x="4853" y="1"/>
                  </a:moveTo>
                  <a:cubicBezTo>
                    <a:pt x="4778" y="1"/>
                    <a:pt x="4759" y="134"/>
                    <a:pt x="4846" y="163"/>
                  </a:cubicBezTo>
                  <a:cubicBezTo>
                    <a:pt x="8488" y="1050"/>
                    <a:pt x="12351" y="1810"/>
                    <a:pt x="14790" y="4882"/>
                  </a:cubicBezTo>
                  <a:cubicBezTo>
                    <a:pt x="14758" y="4913"/>
                    <a:pt x="14726" y="4945"/>
                    <a:pt x="14695" y="5008"/>
                  </a:cubicBezTo>
                  <a:cubicBezTo>
                    <a:pt x="14663" y="5135"/>
                    <a:pt x="14663" y="5262"/>
                    <a:pt x="14631" y="5388"/>
                  </a:cubicBezTo>
                  <a:cubicBezTo>
                    <a:pt x="14410" y="5958"/>
                    <a:pt x="14030" y="6338"/>
                    <a:pt x="13523" y="6528"/>
                  </a:cubicBezTo>
                  <a:cubicBezTo>
                    <a:pt x="13301" y="6655"/>
                    <a:pt x="13048" y="6718"/>
                    <a:pt x="12795" y="6845"/>
                  </a:cubicBezTo>
                  <a:cubicBezTo>
                    <a:pt x="11433" y="7542"/>
                    <a:pt x="10514" y="8650"/>
                    <a:pt x="9723" y="9949"/>
                  </a:cubicBezTo>
                  <a:cubicBezTo>
                    <a:pt x="8836" y="11500"/>
                    <a:pt x="8171" y="13147"/>
                    <a:pt x="7253" y="14667"/>
                  </a:cubicBezTo>
                  <a:cubicBezTo>
                    <a:pt x="7221" y="14731"/>
                    <a:pt x="7221" y="14762"/>
                    <a:pt x="7189" y="14826"/>
                  </a:cubicBezTo>
                  <a:cubicBezTo>
                    <a:pt x="6374" y="15779"/>
                    <a:pt x="5179" y="16363"/>
                    <a:pt x="4016" y="16363"/>
                  </a:cubicBezTo>
                  <a:cubicBezTo>
                    <a:pt x="3054" y="16363"/>
                    <a:pt x="2113" y="15964"/>
                    <a:pt x="1425" y="15047"/>
                  </a:cubicBezTo>
                  <a:cubicBezTo>
                    <a:pt x="1192" y="14744"/>
                    <a:pt x="1097" y="14441"/>
                    <a:pt x="860" y="14441"/>
                  </a:cubicBezTo>
                  <a:cubicBezTo>
                    <a:pt x="775" y="14441"/>
                    <a:pt x="672" y="14480"/>
                    <a:pt x="539" y="14572"/>
                  </a:cubicBezTo>
                  <a:cubicBezTo>
                    <a:pt x="0" y="14952"/>
                    <a:pt x="64" y="16124"/>
                    <a:pt x="190" y="16663"/>
                  </a:cubicBezTo>
                  <a:cubicBezTo>
                    <a:pt x="507" y="17771"/>
                    <a:pt x="1457" y="18499"/>
                    <a:pt x="2439" y="19006"/>
                  </a:cubicBezTo>
                  <a:cubicBezTo>
                    <a:pt x="2502" y="19006"/>
                    <a:pt x="2534" y="19006"/>
                    <a:pt x="2566" y="18974"/>
                  </a:cubicBezTo>
                  <a:cubicBezTo>
                    <a:pt x="2724" y="19006"/>
                    <a:pt x="2882" y="19038"/>
                    <a:pt x="3041" y="19038"/>
                  </a:cubicBezTo>
                  <a:cubicBezTo>
                    <a:pt x="3769" y="19133"/>
                    <a:pt x="4529" y="19291"/>
                    <a:pt x="5289" y="19418"/>
                  </a:cubicBezTo>
                  <a:cubicBezTo>
                    <a:pt x="5311" y="19440"/>
                    <a:pt x="5334" y="19462"/>
                    <a:pt x="5367" y="19462"/>
                  </a:cubicBezTo>
                  <a:cubicBezTo>
                    <a:pt x="5381" y="19462"/>
                    <a:pt x="5397" y="19459"/>
                    <a:pt x="5416" y="19449"/>
                  </a:cubicBezTo>
                  <a:cubicBezTo>
                    <a:pt x="5447" y="19449"/>
                    <a:pt x="5447" y="19449"/>
                    <a:pt x="5479" y="19418"/>
                  </a:cubicBezTo>
                  <a:cubicBezTo>
                    <a:pt x="6429" y="19576"/>
                    <a:pt x="7379" y="19671"/>
                    <a:pt x="8298" y="19671"/>
                  </a:cubicBezTo>
                  <a:cubicBezTo>
                    <a:pt x="8931" y="19671"/>
                    <a:pt x="9533" y="19544"/>
                    <a:pt x="10103" y="19291"/>
                  </a:cubicBezTo>
                  <a:cubicBezTo>
                    <a:pt x="10483" y="19133"/>
                    <a:pt x="11401" y="18246"/>
                    <a:pt x="11971" y="17993"/>
                  </a:cubicBezTo>
                  <a:cubicBezTo>
                    <a:pt x="11971" y="18024"/>
                    <a:pt x="12003" y="18024"/>
                    <a:pt x="12035" y="18024"/>
                  </a:cubicBezTo>
                  <a:cubicBezTo>
                    <a:pt x="12161" y="18309"/>
                    <a:pt x="12288" y="18563"/>
                    <a:pt x="12446" y="18848"/>
                  </a:cubicBezTo>
                  <a:cubicBezTo>
                    <a:pt x="12415" y="18911"/>
                    <a:pt x="12446" y="18974"/>
                    <a:pt x="12478" y="18974"/>
                  </a:cubicBezTo>
                  <a:cubicBezTo>
                    <a:pt x="12642" y="19038"/>
                    <a:pt x="12812" y="19066"/>
                    <a:pt x="12986" y="19066"/>
                  </a:cubicBezTo>
                  <a:cubicBezTo>
                    <a:pt x="14114" y="19066"/>
                    <a:pt x="15379" y="17860"/>
                    <a:pt x="16120" y="17201"/>
                  </a:cubicBezTo>
                  <a:cubicBezTo>
                    <a:pt x="17450" y="15997"/>
                    <a:pt x="18463" y="14414"/>
                    <a:pt x="18812" y="12641"/>
                  </a:cubicBezTo>
                  <a:cubicBezTo>
                    <a:pt x="19033" y="11532"/>
                    <a:pt x="18970" y="10424"/>
                    <a:pt x="18653" y="9379"/>
                  </a:cubicBezTo>
                  <a:lnTo>
                    <a:pt x="18653" y="9379"/>
                  </a:lnTo>
                  <a:cubicBezTo>
                    <a:pt x="19192" y="10550"/>
                    <a:pt x="19698" y="11754"/>
                    <a:pt x="20174" y="12989"/>
                  </a:cubicBezTo>
                  <a:cubicBezTo>
                    <a:pt x="19477" y="14699"/>
                    <a:pt x="19635" y="17011"/>
                    <a:pt x="20965" y="18373"/>
                  </a:cubicBezTo>
                  <a:cubicBezTo>
                    <a:pt x="23055" y="20494"/>
                    <a:pt x="26666" y="19069"/>
                    <a:pt x="28534" y="21508"/>
                  </a:cubicBezTo>
                  <a:cubicBezTo>
                    <a:pt x="28534" y="21540"/>
                    <a:pt x="28566" y="21540"/>
                    <a:pt x="28597" y="21540"/>
                  </a:cubicBezTo>
                  <a:cubicBezTo>
                    <a:pt x="28618" y="21553"/>
                    <a:pt x="28641" y="21560"/>
                    <a:pt x="28662" y="21560"/>
                  </a:cubicBezTo>
                  <a:cubicBezTo>
                    <a:pt x="28737" y="21560"/>
                    <a:pt x="28798" y="21480"/>
                    <a:pt x="28724" y="21381"/>
                  </a:cubicBezTo>
                  <a:cubicBezTo>
                    <a:pt x="28692" y="21350"/>
                    <a:pt x="28661" y="21286"/>
                    <a:pt x="28629" y="21254"/>
                  </a:cubicBezTo>
                  <a:cubicBezTo>
                    <a:pt x="28249" y="19513"/>
                    <a:pt x="27299" y="17961"/>
                    <a:pt x="26001" y="16726"/>
                  </a:cubicBezTo>
                  <a:cubicBezTo>
                    <a:pt x="25336" y="16092"/>
                    <a:pt x="24544" y="15554"/>
                    <a:pt x="23752" y="15079"/>
                  </a:cubicBezTo>
                  <a:cubicBezTo>
                    <a:pt x="22612" y="14446"/>
                    <a:pt x="21282" y="14129"/>
                    <a:pt x="20427" y="13116"/>
                  </a:cubicBezTo>
                  <a:cubicBezTo>
                    <a:pt x="20395" y="13084"/>
                    <a:pt x="20395" y="13052"/>
                    <a:pt x="20395" y="13021"/>
                  </a:cubicBezTo>
                  <a:cubicBezTo>
                    <a:pt x="20395" y="12989"/>
                    <a:pt x="20395" y="12989"/>
                    <a:pt x="20395" y="12989"/>
                  </a:cubicBezTo>
                  <a:cubicBezTo>
                    <a:pt x="20395" y="12989"/>
                    <a:pt x="20395" y="12957"/>
                    <a:pt x="20395" y="12957"/>
                  </a:cubicBezTo>
                  <a:cubicBezTo>
                    <a:pt x="19888" y="10867"/>
                    <a:pt x="18843" y="8872"/>
                    <a:pt x="17577" y="7162"/>
                  </a:cubicBezTo>
                  <a:cubicBezTo>
                    <a:pt x="17038" y="6212"/>
                    <a:pt x="16342" y="5293"/>
                    <a:pt x="15360" y="4818"/>
                  </a:cubicBezTo>
                  <a:cubicBezTo>
                    <a:pt x="15328" y="4755"/>
                    <a:pt x="15296" y="4692"/>
                    <a:pt x="15265" y="4660"/>
                  </a:cubicBezTo>
                  <a:cubicBezTo>
                    <a:pt x="15265" y="4597"/>
                    <a:pt x="15233" y="4533"/>
                    <a:pt x="15170" y="4533"/>
                  </a:cubicBezTo>
                  <a:cubicBezTo>
                    <a:pt x="15138" y="4502"/>
                    <a:pt x="15138" y="4470"/>
                    <a:pt x="15106" y="4438"/>
                  </a:cubicBezTo>
                  <a:cubicBezTo>
                    <a:pt x="15088" y="4410"/>
                    <a:pt x="15064" y="4399"/>
                    <a:pt x="15040" y="4399"/>
                  </a:cubicBezTo>
                  <a:cubicBezTo>
                    <a:pt x="14983" y="4399"/>
                    <a:pt x="14926" y="4466"/>
                    <a:pt x="14948" y="4533"/>
                  </a:cubicBezTo>
                  <a:lnTo>
                    <a:pt x="14980" y="4597"/>
                  </a:lnTo>
                  <a:lnTo>
                    <a:pt x="14916" y="4597"/>
                  </a:lnTo>
                  <a:cubicBezTo>
                    <a:pt x="12541" y="1683"/>
                    <a:pt x="8519" y="480"/>
                    <a:pt x="4877" y="5"/>
                  </a:cubicBezTo>
                  <a:cubicBezTo>
                    <a:pt x="4869" y="2"/>
                    <a:pt x="4861" y="1"/>
                    <a:pt x="4853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3" name="Google Shape;733;p41"/>
            <p:cNvSpPr/>
            <p:nvPr/>
          </p:nvSpPr>
          <p:spPr>
            <a:xfrm flipH="1">
              <a:off x="7556919" y="154809"/>
              <a:ext cx="682198" cy="640632"/>
            </a:xfrm>
            <a:custGeom>
              <a:avLst/>
              <a:gdLst/>
              <a:ahLst/>
              <a:cxnLst/>
              <a:rect l="l" t="t" r="r" b="b"/>
              <a:pathLst>
                <a:path w="21409" h="20103" extrusionOk="0">
                  <a:moveTo>
                    <a:pt x="16537" y="2431"/>
                  </a:moveTo>
                  <a:cubicBezTo>
                    <a:pt x="17284" y="2431"/>
                    <a:pt x="18027" y="2551"/>
                    <a:pt x="18717" y="2812"/>
                  </a:cubicBezTo>
                  <a:cubicBezTo>
                    <a:pt x="19255" y="2875"/>
                    <a:pt x="19382" y="3192"/>
                    <a:pt x="19097" y="3762"/>
                  </a:cubicBezTo>
                  <a:cubicBezTo>
                    <a:pt x="19002" y="3793"/>
                    <a:pt x="18907" y="3793"/>
                    <a:pt x="18812" y="3825"/>
                  </a:cubicBezTo>
                  <a:cubicBezTo>
                    <a:pt x="18590" y="3952"/>
                    <a:pt x="18210" y="3983"/>
                    <a:pt x="17957" y="4078"/>
                  </a:cubicBezTo>
                  <a:cubicBezTo>
                    <a:pt x="17324" y="4300"/>
                    <a:pt x="16785" y="4617"/>
                    <a:pt x="16247" y="4997"/>
                  </a:cubicBezTo>
                  <a:cubicBezTo>
                    <a:pt x="16189" y="4995"/>
                    <a:pt x="16131" y="4995"/>
                    <a:pt x="16073" y="4995"/>
                  </a:cubicBezTo>
                  <a:cubicBezTo>
                    <a:pt x="14605" y="4995"/>
                    <a:pt x="13073" y="5386"/>
                    <a:pt x="12098" y="6422"/>
                  </a:cubicBezTo>
                  <a:cubicBezTo>
                    <a:pt x="11560" y="6643"/>
                    <a:pt x="11022" y="6865"/>
                    <a:pt x="10483" y="7055"/>
                  </a:cubicBezTo>
                  <a:cubicBezTo>
                    <a:pt x="11402" y="6517"/>
                    <a:pt x="11972" y="5503"/>
                    <a:pt x="12795" y="4807"/>
                  </a:cubicBezTo>
                  <a:cubicBezTo>
                    <a:pt x="13357" y="4349"/>
                    <a:pt x="13918" y="4192"/>
                    <a:pt x="14525" y="4192"/>
                  </a:cubicBezTo>
                  <a:cubicBezTo>
                    <a:pt x="14842" y="4192"/>
                    <a:pt x="15171" y="4235"/>
                    <a:pt x="15519" y="4300"/>
                  </a:cubicBezTo>
                  <a:cubicBezTo>
                    <a:pt x="15883" y="4363"/>
                    <a:pt x="16247" y="4427"/>
                    <a:pt x="16603" y="4427"/>
                  </a:cubicBezTo>
                  <a:cubicBezTo>
                    <a:pt x="16959" y="4427"/>
                    <a:pt x="17308" y="4363"/>
                    <a:pt x="17640" y="4173"/>
                  </a:cubicBezTo>
                  <a:cubicBezTo>
                    <a:pt x="17640" y="4173"/>
                    <a:pt x="17640" y="4110"/>
                    <a:pt x="17609" y="4110"/>
                  </a:cubicBezTo>
                  <a:cubicBezTo>
                    <a:pt x="17327" y="4194"/>
                    <a:pt x="17042" y="4224"/>
                    <a:pt x="16755" y="4224"/>
                  </a:cubicBezTo>
                  <a:cubicBezTo>
                    <a:pt x="15985" y="4224"/>
                    <a:pt x="15206" y="4004"/>
                    <a:pt x="14453" y="4004"/>
                  </a:cubicBezTo>
                  <a:cubicBezTo>
                    <a:pt x="14004" y="4004"/>
                    <a:pt x="13565" y="4082"/>
                    <a:pt x="13143" y="4332"/>
                  </a:cubicBezTo>
                  <a:cubicBezTo>
                    <a:pt x="11813" y="5123"/>
                    <a:pt x="11243" y="6802"/>
                    <a:pt x="9691" y="7213"/>
                  </a:cubicBezTo>
                  <a:cubicBezTo>
                    <a:pt x="8868" y="7055"/>
                    <a:pt x="8076" y="6897"/>
                    <a:pt x="7348" y="6517"/>
                  </a:cubicBezTo>
                  <a:cubicBezTo>
                    <a:pt x="7316" y="6517"/>
                    <a:pt x="7316" y="6485"/>
                    <a:pt x="7285" y="6485"/>
                  </a:cubicBezTo>
                  <a:cubicBezTo>
                    <a:pt x="8045" y="6010"/>
                    <a:pt x="8678" y="5662"/>
                    <a:pt x="9596" y="5630"/>
                  </a:cubicBezTo>
                  <a:cubicBezTo>
                    <a:pt x="9672" y="5630"/>
                    <a:pt x="9745" y="5631"/>
                    <a:pt x="9814" y="5631"/>
                  </a:cubicBezTo>
                  <a:cubicBezTo>
                    <a:pt x="10092" y="5631"/>
                    <a:pt x="10325" y="5611"/>
                    <a:pt x="10578" y="5408"/>
                  </a:cubicBezTo>
                  <a:cubicBezTo>
                    <a:pt x="11117" y="5028"/>
                    <a:pt x="11497" y="4363"/>
                    <a:pt x="12067" y="3920"/>
                  </a:cubicBezTo>
                  <a:cubicBezTo>
                    <a:pt x="12700" y="3445"/>
                    <a:pt x="13428" y="3065"/>
                    <a:pt x="14188" y="2812"/>
                  </a:cubicBezTo>
                  <a:cubicBezTo>
                    <a:pt x="14940" y="2567"/>
                    <a:pt x="15741" y="2431"/>
                    <a:pt x="16537" y="2431"/>
                  </a:cubicBezTo>
                  <a:close/>
                  <a:moveTo>
                    <a:pt x="381" y="373"/>
                  </a:moveTo>
                  <a:lnTo>
                    <a:pt x="381" y="373"/>
                  </a:lnTo>
                  <a:cubicBezTo>
                    <a:pt x="1046" y="1070"/>
                    <a:pt x="1584" y="1893"/>
                    <a:pt x="2344" y="2495"/>
                  </a:cubicBezTo>
                  <a:cubicBezTo>
                    <a:pt x="2819" y="2907"/>
                    <a:pt x="3326" y="3192"/>
                    <a:pt x="3864" y="3477"/>
                  </a:cubicBezTo>
                  <a:cubicBezTo>
                    <a:pt x="4086" y="3572"/>
                    <a:pt x="4308" y="3667"/>
                    <a:pt x="4498" y="3762"/>
                  </a:cubicBezTo>
                  <a:cubicBezTo>
                    <a:pt x="4593" y="3793"/>
                    <a:pt x="4719" y="3825"/>
                    <a:pt x="4814" y="3888"/>
                  </a:cubicBezTo>
                  <a:cubicBezTo>
                    <a:pt x="5163" y="3920"/>
                    <a:pt x="5321" y="4142"/>
                    <a:pt x="5226" y="4522"/>
                  </a:cubicBezTo>
                  <a:cubicBezTo>
                    <a:pt x="5163" y="4522"/>
                    <a:pt x="5163" y="4617"/>
                    <a:pt x="5194" y="4648"/>
                  </a:cubicBezTo>
                  <a:cubicBezTo>
                    <a:pt x="5954" y="5250"/>
                    <a:pt x="6810" y="5725"/>
                    <a:pt x="7760" y="6010"/>
                  </a:cubicBezTo>
                  <a:cubicBezTo>
                    <a:pt x="7538" y="6137"/>
                    <a:pt x="7348" y="6295"/>
                    <a:pt x="7190" y="6453"/>
                  </a:cubicBezTo>
                  <a:cubicBezTo>
                    <a:pt x="7158" y="6485"/>
                    <a:pt x="7095" y="6517"/>
                    <a:pt x="7095" y="6580"/>
                  </a:cubicBezTo>
                  <a:cubicBezTo>
                    <a:pt x="7095" y="6612"/>
                    <a:pt x="7095" y="6675"/>
                    <a:pt x="7095" y="6738"/>
                  </a:cubicBezTo>
                  <a:cubicBezTo>
                    <a:pt x="6873" y="7023"/>
                    <a:pt x="6746" y="7309"/>
                    <a:pt x="6683" y="7657"/>
                  </a:cubicBezTo>
                  <a:cubicBezTo>
                    <a:pt x="6081" y="6137"/>
                    <a:pt x="4561" y="5282"/>
                    <a:pt x="3326" y="4300"/>
                  </a:cubicBezTo>
                  <a:cubicBezTo>
                    <a:pt x="2503" y="3635"/>
                    <a:pt x="1806" y="2907"/>
                    <a:pt x="1172" y="2051"/>
                  </a:cubicBezTo>
                  <a:cubicBezTo>
                    <a:pt x="792" y="1545"/>
                    <a:pt x="666" y="911"/>
                    <a:pt x="381" y="373"/>
                  </a:cubicBezTo>
                  <a:close/>
                  <a:moveTo>
                    <a:pt x="14924" y="5960"/>
                  </a:moveTo>
                  <a:cubicBezTo>
                    <a:pt x="16043" y="5960"/>
                    <a:pt x="17172" y="6245"/>
                    <a:pt x="18147" y="6802"/>
                  </a:cubicBezTo>
                  <a:cubicBezTo>
                    <a:pt x="18844" y="7182"/>
                    <a:pt x="19414" y="7689"/>
                    <a:pt x="19794" y="8385"/>
                  </a:cubicBezTo>
                  <a:cubicBezTo>
                    <a:pt x="20047" y="8829"/>
                    <a:pt x="21061" y="10855"/>
                    <a:pt x="20111" y="11109"/>
                  </a:cubicBezTo>
                  <a:cubicBezTo>
                    <a:pt x="20107" y="11111"/>
                    <a:pt x="20101" y="11112"/>
                    <a:pt x="20094" y="11112"/>
                  </a:cubicBezTo>
                  <a:cubicBezTo>
                    <a:pt x="19982" y="11112"/>
                    <a:pt x="19475" y="10887"/>
                    <a:pt x="19445" y="10887"/>
                  </a:cubicBezTo>
                  <a:cubicBezTo>
                    <a:pt x="19255" y="10855"/>
                    <a:pt x="19065" y="10824"/>
                    <a:pt x="18875" y="10824"/>
                  </a:cubicBezTo>
                  <a:cubicBezTo>
                    <a:pt x="18860" y="10808"/>
                    <a:pt x="18836" y="10800"/>
                    <a:pt x="18812" y="10800"/>
                  </a:cubicBezTo>
                  <a:cubicBezTo>
                    <a:pt x="18788" y="10800"/>
                    <a:pt x="18765" y="10808"/>
                    <a:pt x="18749" y="10824"/>
                  </a:cubicBezTo>
                  <a:cubicBezTo>
                    <a:pt x="18654" y="10824"/>
                    <a:pt x="18559" y="10824"/>
                    <a:pt x="18432" y="10855"/>
                  </a:cubicBezTo>
                  <a:cubicBezTo>
                    <a:pt x="18234" y="10863"/>
                    <a:pt x="18044" y="10868"/>
                    <a:pt x="17860" y="10868"/>
                  </a:cubicBezTo>
                  <a:cubicBezTo>
                    <a:pt x="17247" y="10868"/>
                    <a:pt x="16690" y="10806"/>
                    <a:pt x="16057" y="10539"/>
                  </a:cubicBezTo>
                  <a:cubicBezTo>
                    <a:pt x="15867" y="10254"/>
                    <a:pt x="15645" y="9937"/>
                    <a:pt x="15392" y="9684"/>
                  </a:cubicBezTo>
                  <a:cubicBezTo>
                    <a:pt x="14600" y="8829"/>
                    <a:pt x="13587" y="8195"/>
                    <a:pt x="12510" y="7815"/>
                  </a:cubicBezTo>
                  <a:cubicBezTo>
                    <a:pt x="11782" y="7562"/>
                    <a:pt x="11022" y="7435"/>
                    <a:pt x="10261" y="7309"/>
                  </a:cubicBezTo>
                  <a:cubicBezTo>
                    <a:pt x="10768" y="7213"/>
                    <a:pt x="11275" y="6992"/>
                    <a:pt x="11782" y="6802"/>
                  </a:cubicBezTo>
                  <a:lnTo>
                    <a:pt x="11782" y="6802"/>
                  </a:lnTo>
                  <a:cubicBezTo>
                    <a:pt x="11756" y="6827"/>
                    <a:pt x="11793" y="6874"/>
                    <a:pt x="11824" y="6874"/>
                  </a:cubicBezTo>
                  <a:cubicBezTo>
                    <a:pt x="11832" y="6874"/>
                    <a:pt x="11839" y="6871"/>
                    <a:pt x="11845" y="6865"/>
                  </a:cubicBezTo>
                  <a:cubicBezTo>
                    <a:pt x="11908" y="6802"/>
                    <a:pt x="11972" y="6738"/>
                    <a:pt x="12035" y="6675"/>
                  </a:cubicBezTo>
                  <a:cubicBezTo>
                    <a:pt x="12573" y="6453"/>
                    <a:pt x="13143" y="6200"/>
                    <a:pt x="13713" y="6073"/>
                  </a:cubicBezTo>
                  <a:cubicBezTo>
                    <a:pt x="14110" y="5997"/>
                    <a:pt x="14517" y="5960"/>
                    <a:pt x="14924" y="5960"/>
                  </a:cubicBezTo>
                  <a:close/>
                  <a:moveTo>
                    <a:pt x="16215" y="10824"/>
                  </a:moveTo>
                  <a:cubicBezTo>
                    <a:pt x="17039" y="11077"/>
                    <a:pt x="17894" y="10982"/>
                    <a:pt x="18717" y="11045"/>
                  </a:cubicBezTo>
                  <a:cubicBezTo>
                    <a:pt x="18717" y="11330"/>
                    <a:pt x="18749" y="11615"/>
                    <a:pt x="18812" y="11900"/>
                  </a:cubicBezTo>
                  <a:cubicBezTo>
                    <a:pt x="18907" y="12217"/>
                    <a:pt x="19287" y="12787"/>
                    <a:pt x="19255" y="13041"/>
                  </a:cubicBezTo>
                  <a:cubicBezTo>
                    <a:pt x="19097" y="13294"/>
                    <a:pt x="18907" y="13579"/>
                    <a:pt x="18717" y="13832"/>
                  </a:cubicBezTo>
                  <a:cubicBezTo>
                    <a:pt x="18559" y="13864"/>
                    <a:pt x="18400" y="13896"/>
                    <a:pt x="18242" y="13896"/>
                  </a:cubicBezTo>
                  <a:lnTo>
                    <a:pt x="17894" y="13896"/>
                  </a:lnTo>
                  <a:cubicBezTo>
                    <a:pt x="17640" y="13927"/>
                    <a:pt x="17450" y="13991"/>
                    <a:pt x="17292" y="14117"/>
                  </a:cubicBezTo>
                  <a:cubicBezTo>
                    <a:pt x="17165" y="13674"/>
                    <a:pt x="17070" y="13262"/>
                    <a:pt x="16975" y="12851"/>
                  </a:cubicBezTo>
                  <a:cubicBezTo>
                    <a:pt x="16817" y="12122"/>
                    <a:pt x="16564" y="11425"/>
                    <a:pt x="16215" y="10824"/>
                  </a:cubicBezTo>
                  <a:close/>
                  <a:moveTo>
                    <a:pt x="7316" y="6675"/>
                  </a:moveTo>
                  <a:lnTo>
                    <a:pt x="7316" y="6675"/>
                  </a:lnTo>
                  <a:cubicBezTo>
                    <a:pt x="9311" y="7720"/>
                    <a:pt x="11718" y="7404"/>
                    <a:pt x="13713" y="8607"/>
                  </a:cubicBezTo>
                  <a:cubicBezTo>
                    <a:pt x="14727" y="9209"/>
                    <a:pt x="15614" y="10095"/>
                    <a:pt x="16184" y="11172"/>
                  </a:cubicBezTo>
                  <a:cubicBezTo>
                    <a:pt x="16690" y="12249"/>
                    <a:pt x="16785" y="13452"/>
                    <a:pt x="17102" y="14592"/>
                  </a:cubicBezTo>
                  <a:cubicBezTo>
                    <a:pt x="17229" y="15004"/>
                    <a:pt x="17419" y="15226"/>
                    <a:pt x="16817" y="15542"/>
                  </a:cubicBezTo>
                  <a:cubicBezTo>
                    <a:pt x="16564" y="15669"/>
                    <a:pt x="16089" y="15637"/>
                    <a:pt x="15804" y="15669"/>
                  </a:cubicBezTo>
                  <a:cubicBezTo>
                    <a:pt x="15492" y="15695"/>
                    <a:pt x="15180" y="15716"/>
                    <a:pt x="14868" y="15716"/>
                  </a:cubicBezTo>
                  <a:cubicBezTo>
                    <a:pt x="14420" y="15716"/>
                    <a:pt x="13971" y="15673"/>
                    <a:pt x="13523" y="15542"/>
                  </a:cubicBezTo>
                  <a:cubicBezTo>
                    <a:pt x="12162" y="15131"/>
                    <a:pt x="11338" y="14022"/>
                    <a:pt x="10768" y="12787"/>
                  </a:cubicBezTo>
                  <a:cubicBezTo>
                    <a:pt x="10293" y="11774"/>
                    <a:pt x="9818" y="10950"/>
                    <a:pt x="9090" y="10127"/>
                  </a:cubicBezTo>
                  <a:cubicBezTo>
                    <a:pt x="8171" y="9145"/>
                    <a:pt x="7190" y="8100"/>
                    <a:pt x="7316" y="6675"/>
                  </a:cubicBezTo>
                  <a:close/>
                  <a:moveTo>
                    <a:pt x="8868" y="10254"/>
                  </a:moveTo>
                  <a:lnTo>
                    <a:pt x="8868" y="10254"/>
                  </a:lnTo>
                  <a:cubicBezTo>
                    <a:pt x="9311" y="10760"/>
                    <a:pt x="9723" y="11235"/>
                    <a:pt x="10071" y="11837"/>
                  </a:cubicBezTo>
                  <a:cubicBezTo>
                    <a:pt x="10420" y="12502"/>
                    <a:pt x="10641" y="13262"/>
                    <a:pt x="11085" y="13896"/>
                  </a:cubicBezTo>
                  <a:cubicBezTo>
                    <a:pt x="11687" y="14877"/>
                    <a:pt x="12637" y="15606"/>
                    <a:pt x="13777" y="15859"/>
                  </a:cubicBezTo>
                  <a:cubicBezTo>
                    <a:pt x="13903" y="15891"/>
                    <a:pt x="14062" y="15891"/>
                    <a:pt x="14188" y="15922"/>
                  </a:cubicBezTo>
                  <a:cubicBezTo>
                    <a:pt x="14188" y="15922"/>
                    <a:pt x="14188" y="15922"/>
                    <a:pt x="14188" y="15954"/>
                  </a:cubicBezTo>
                  <a:cubicBezTo>
                    <a:pt x="14442" y="16461"/>
                    <a:pt x="14632" y="17791"/>
                    <a:pt x="14220" y="18329"/>
                  </a:cubicBezTo>
                  <a:cubicBezTo>
                    <a:pt x="13845" y="18793"/>
                    <a:pt x="13578" y="18956"/>
                    <a:pt x="13367" y="18956"/>
                  </a:cubicBezTo>
                  <a:cubicBezTo>
                    <a:pt x="12902" y="18956"/>
                    <a:pt x="12714" y="18163"/>
                    <a:pt x="12257" y="18076"/>
                  </a:cubicBezTo>
                  <a:cubicBezTo>
                    <a:pt x="12193" y="18060"/>
                    <a:pt x="12137" y="18054"/>
                    <a:pt x="12087" y="18054"/>
                  </a:cubicBezTo>
                  <a:cubicBezTo>
                    <a:pt x="11868" y="18054"/>
                    <a:pt x="11750" y="18174"/>
                    <a:pt x="11567" y="18174"/>
                  </a:cubicBezTo>
                  <a:cubicBezTo>
                    <a:pt x="11454" y="18174"/>
                    <a:pt x="11317" y="18129"/>
                    <a:pt x="11117" y="17981"/>
                  </a:cubicBezTo>
                  <a:cubicBezTo>
                    <a:pt x="10610" y="17633"/>
                    <a:pt x="10230" y="16904"/>
                    <a:pt x="9976" y="16366"/>
                  </a:cubicBezTo>
                  <a:cubicBezTo>
                    <a:pt x="9343" y="15162"/>
                    <a:pt x="9216" y="13896"/>
                    <a:pt x="9185" y="12566"/>
                  </a:cubicBezTo>
                  <a:cubicBezTo>
                    <a:pt x="9185" y="11774"/>
                    <a:pt x="9185" y="10982"/>
                    <a:pt x="8868" y="10254"/>
                  </a:cubicBezTo>
                  <a:close/>
                  <a:moveTo>
                    <a:pt x="7031" y="7182"/>
                  </a:moveTo>
                  <a:cubicBezTo>
                    <a:pt x="6968" y="7847"/>
                    <a:pt x="7253" y="8480"/>
                    <a:pt x="7633" y="9082"/>
                  </a:cubicBezTo>
                  <a:cubicBezTo>
                    <a:pt x="7950" y="9620"/>
                    <a:pt x="8361" y="10127"/>
                    <a:pt x="8488" y="10729"/>
                  </a:cubicBezTo>
                  <a:cubicBezTo>
                    <a:pt x="8710" y="11615"/>
                    <a:pt x="8298" y="12439"/>
                    <a:pt x="7950" y="13231"/>
                  </a:cubicBezTo>
                  <a:cubicBezTo>
                    <a:pt x="7095" y="15226"/>
                    <a:pt x="6683" y="17126"/>
                    <a:pt x="7506" y="19058"/>
                  </a:cubicBezTo>
                  <a:cubicBezTo>
                    <a:pt x="7253" y="18583"/>
                    <a:pt x="7063" y="18044"/>
                    <a:pt x="7000" y="17823"/>
                  </a:cubicBezTo>
                  <a:cubicBezTo>
                    <a:pt x="6746" y="17063"/>
                    <a:pt x="6651" y="16271"/>
                    <a:pt x="6683" y="15479"/>
                  </a:cubicBezTo>
                  <a:cubicBezTo>
                    <a:pt x="6746" y="13959"/>
                    <a:pt x="7411" y="12502"/>
                    <a:pt x="7380" y="11014"/>
                  </a:cubicBezTo>
                  <a:cubicBezTo>
                    <a:pt x="7348" y="9715"/>
                    <a:pt x="6493" y="8385"/>
                    <a:pt x="7031" y="7182"/>
                  </a:cubicBezTo>
                  <a:close/>
                  <a:moveTo>
                    <a:pt x="7611" y="8683"/>
                  </a:moveTo>
                  <a:cubicBezTo>
                    <a:pt x="7818" y="9042"/>
                    <a:pt x="8081" y="9380"/>
                    <a:pt x="8361" y="9684"/>
                  </a:cubicBezTo>
                  <a:cubicBezTo>
                    <a:pt x="8425" y="9747"/>
                    <a:pt x="8488" y="9842"/>
                    <a:pt x="8551" y="9905"/>
                  </a:cubicBezTo>
                  <a:cubicBezTo>
                    <a:pt x="8551" y="9937"/>
                    <a:pt x="8551" y="9937"/>
                    <a:pt x="8551" y="9937"/>
                  </a:cubicBezTo>
                  <a:cubicBezTo>
                    <a:pt x="9343" y="11489"/>
                    <a:pt x="8805" y="13294"/>
                    <a:pt x="9216" y="14941"/>
                  </a:cubicBezTo>
                  <a:cubicBezTo>
                    <a:pt x="9280" y="15194"/>
                    <a:pt x="9343" y="15416"/>
                    <a:pt x="9438" y="15637"/>
                  </a:cubicBezTo>
                  <a:cubicBezTo>
                    <a:pt x="9121" y="16239"/>
                    <a:pt x="8868" y="16841"/>
                    <a:pt x="8741" y="17474"/>
                  </a:cubicBezTo>
                  <a:cubicBezTo>
                    <a:pt x="8646" y="17823"/>
                    <a:pt x="8615" y="18171"/>
                    <a:pt x="8583" y="18519"/>
                  </a:cubicBezTo>
                  <a:cubicBezTo>
                    <a:pt x="8551" y="18741"/>
                    <a:pt x="8710" y="19374"/>
                    <a:pt x="8583" y="19533"/>
                  </a:cubicBezTo>
                  <a:cubicBezTo>
                    <a:pt x="8484" y="19692"/>
                    <a:pt x="8372" y="19763"/>
                    <a:pt x="8255" y="19763"/>
                  </a:cubicBezTo>
                  <a:cubicBezTo>
                    <a:pt x="8186" y="19763"/>
                    <a:pt x="8115" y="19738"/>
                    <a:pt x="8045" y="19691"/>
                  </a:cubicBezTo>
                  <a:cubicBezTo>
                    <a:pt x="7380" y="18614"/>
                    <a:pt x="7063" y="17379"/>
                    <a:pt x="7221" y="16112"/>
                  </a:cubicBezTo>
                  <a:cubicBezTo>
                    <a:pt x="7380" y="14751"/>
                    <a:pt x="8076" y="13579"/>
                    <a:pt x="8520" y="12312"/>
                  </a:cubicBezTo>
                  <a:cubicBezTo>
                    <a:pt x="8773" y="11552"/>
                    <a:pt x="8805" y="10919"/>
                    <a:pt x="8456" y="10190"/>
                  </a:cubicBezTo>
                  <a:cubicBezTo>
                    <a:pt x="8231" y="9664"/>
                    <a:pt x="7886" y="9177"/>
                    <a:pt x="7611" y="8683"/>
                  </a:cubicBezTo>
                  <a:close/>
                  <a:moveTo>
                    <a:pt x="159" y="1"/>
                  </a:moveTo>
                  <a:cubicBezTo>
                    <a:pt x="143" y="1"/>
                    <a:pt x="127" y="9"/>
                    <a:pt x="127" y="25"/>
                  </a:cubicBezTo>
                  <a:cubicBezTo>
                    <a:pt x="64" y="25"/>
                    <a:pt x="1" y="88"/>
                    <a:pt x="64" y="151"/>
                  </a:cubicBezTo>
                  <a:cubicBezTo>
                    <a:pt x="444" y="626"/>
                    <a:pt x="507" y="1418"/>
                    <a:pt x="887" y="1956"/>
                  </a:cubicBezTo>
                  <a:cubicBezTo>
                    <a:pt x="1426" y="2685"/>
                    <a:pt x="2027" y="3413"/>
                    <a:pt x="2693" y="3983"/>
                  </a:cubicBezTo>
                  <a:cubicBezTo>
                    <a:pt x="4149" y="5250"/>
                    <a:pt x="5796" y="6042"/>
                    <a:pt x="6651" y="7847"/>
                  </a:cubicBezTo>
                  <a:cubicBezTo>
                    <a:pt x="6651" y="7847"/>
                    <a:pt x="6651" y="7879"/>
                    <a:pt x="6683" y="7879"/>
                  </a:cubicBezTo>
                  <a:cubicBezTo>
                    <a:pt x="6620" y="8892"/>
                    <a:pt x="7190" y="10000"/>
                    <a:pt x="7190" y="11014"/>
                  </a:cubicBezTo>
                  <a:cubicBezTo>
                    <a:pt x="7221" y="11995"/>
                    <a:pt x="6810" y="12977"/>
                    <a:pt x="6651" y="13959"/>
                  </a:cubicBezTo>
                  <a:cubicBezTo>
                    <a:pt x="6493" y="14877"/>
                    <a:pt x="6429" y="15827"/>
                    <a:pt x="6588" y="16777"/>
                  </a:cubicBezTo>
                  <a:cubicBezTo>
                    <a:pt x="6683" y="17506"/>
                    <a:pt x="6905" y="18266"/>
                    <a:pt x="7285" y="18931"/>
                  </a:cubicBezTo>
                  <a:cubicBezTo>
                    <a:pt x="7475" y="19248"/>
                    <a:pt x="7886" y="20103"/>
                    <a:pt x="8330" y="20103"/>
                  </a:cubicBezTo>
                  <a:cubicBezTo>
                    <a:pt x="8710" y="20103"/>
                    <a:pt x="8710" y="19818"/>
                    <a:pt x="8741" y="19533"/>
                  </a:cubicBezTo>
                  <a:cubicBezTo>
                    <a:pt x="8805" y="18836"/>
                    <a:pt x="8710" y="18234"/>
                    <a:pt x="8868" y="17538"/>
                  </a:cubicBezTo>
                  <a:cubicBezTo>
                    <a:pt x="8995" y="16936"/>
                    <a:pt x="9216" y="16366"/>
                    <a:pt x="9501" y="15859"/>
                  </a:cubicBezTo>
                  <a:cubicBezTo>
                    <a:pt x="9660" y="16271"/>
                    <a:pt x="9881" y="16714"/>
                    <a:pt x="10135" y="17094"/>
                  </a:cubicBezTo>
                  <a:cubicBezTo>
                    <a:pt x="10388" y="17506"/>
                    <a:pt x="10831" y="18298"/>
                    <a:pt x="11338" y="18424"/>
                  </a:cubicBezTo>
                  <a:cubicBezTo>
                    <a:pt x="11370" y="18435"/>
                    <a:pt x="11405" y="18438"/>
                    <a:pt x="11441" y="18438"/>
                  </a:cubicBezTo>
                  <a:cubicBezTo>
                    <a:pt x="11514" y="18438"/>
                    <a:pt x="11592" y="18424"/>
                    <a:pt x="11655" y="18424"/>
                  </a:cubicBezTo>
                  <a:cubicBezTo>
                    <a:pt x="11718" y="18424"/>
                    <a:pt x="11782" y="18393"/>
                    <a:pt x="11813" y="18329"/>
                  </a:cubicBezTo>
                  <a:cubicBezTo>
                    <a:pt x="12130" y="18488"/>
                    <a:pt x="12447" y="18646"/>
                    <a:pt x="12732" y="18804"/>
                  </a:cubicBezTo>
                  <a:cubicBezTo>
                    <a:pt x="12827" y="18868"/>
                    <a:pt x="12858" y="18994"/>
                    <a:pt x="12953" y="19058"/>
                  </a:cubicBezTo>
                  <a:cubicBezTo>
                    <a:pt x="13141" y="19170"/>
                    <a:pt x="13306" y="19249"/>
                    <a:pt x="13488" y="19249"/>
                  </a:cubicBezTo>
                  <a:cubicBezTo>
                    <a:pt x="13614" y="19249"/>
                    <a:pt x="13748" y="19212"/>
                    <a:pt x="13903" y="19121"/>
                  </a:cubicBezTo>
                  <a:cubicBezTo>
                    <a:pt x="14758" y="18551"/>
                    <a:pt x="14758" y="16809"/>
                    <a:pt x="14378" y="15922"/>
                  </a:cubicBezTo>
                  <a:lnTo>
                    <a:pt x="14378" y="15922"/>
                  </a:lnTo>
                  <a:cubicBezTo>
                    <a:pt x="14560" y="15947"/>
                    <a:pt x="14746" y="15957"/>
                    <a:pt x="14933" y="15957"/>
                  </a:cubicBezTo>
                  <a:cubicBezTo>
                    <a:pt x="15236" y="15957"/>
                    <a:pt x="15542" y="15930"/>
                    <a:pt x="15835" y="15891"/>
                  </a:cubicBezTo>
                  <a:cubicBezTo>
                    <a:pt x="16247" y="15859"/>
                    <a:pt x="17039" y="15891"/>
                    <a:pt x="17355" y="15606"/>
                  </a:cubicBezTo>
                  <a:cubicBezTo>
                    <a:pt x="17577" y="15384"/>
                    <a:pt x="17514" y="15289"/>
                    <a:pt x="17482" y="14972"/>
                  </a:cubicBezTo>
                  <a:cubicBezTo>
                    <a:pt x="17450" y="14751"/>
                    <a:pt x="17387" y="14529"/>
                    <a:pt x="17324" y="14307"/>
                  </a:cubicBezTo>
                  <a:cubicBezTo>
                    <a:pt x="17894" y="13927"/>
                    <a:pt x="19129" y="14276"/>
                    <a:pt x="19414" y="13484"/>
                  </a:cubicBezTo>
                  <a:cubicBezTo>
                    <a:pt x="19509" y="13231"/>
                    <a:pt x="19445" y="13009"/>
                    <a:pt x="19350" y="12787"/>
                  </a:cubicBezTo>
                  <a:cubicBezTo>
                    <a:pt x="19129" y="12154"/>
                    <a:pt x="18907" y="11710"/>
                    <a:pt x="18875" y="11045"/>
                  </a:cubicBezTo>
                  <a:lnTo>
                    <a:pt x="18875" y="11045"/>
                  </a:lnTo>
                  <a:cubicBezTo>
                    <a:pt x="19382" y="11077"/>
                    <a:pt x="19857" y="11172"/>
                    <a:pt x="20332" y="11457"/>
                  </a:cubicBezTo>
                  <a:cubicBezTo>
                    <a:pt x="20364" y="11457"/>
                    <a:pt x="20427" y="11457"/>
                    <a:pt x="20459" y="11425"/>
                  </a:cubicBezTo>
                  <a:cubicBezTo>
                    <a:pt x="21029" y="10412"/>
                    <a:pt x="20491" y="9209"/>
                    <a:pt x="19984" y="8290"/>
                  </a:cubicBezTo>
                  <a:cubicBezTo>
                    <a:pt x="19445" y="7277"/>
                    <a:pt x="18495" y="6643"/>
                    <a:pt x="17450" y="6232"/>
                  </a:cubicBezTo>
                  <a:cubicBezTo>
                    <a:pt x="16645" y="5910"/>
                    <a:pt x="15790" y="5755"/>
                    <a:pt x="14933" y="5755"/>
                  </a:cubicBezTo>
                  <a:cubicBezTo>
                    <a:pt x="14610" y="5755"/>
                    <a:pt x="14287" y="5777"/>
                    <a:pt x="13967" y="5820"/>
                  </a:cubicBezTo>
                  <a:cubicBezTo>
                    <a:pt x="13492" y="5915"/>
                    <a:pt x="13048" y="6042"/>
                    <a:pt x="12573" y="6232"/>
                  </a:cubicBezTo>
                  <a:cubicBezTo>
                    <a:pt x="13618" y="5503"/>
                    <a:pt x="14885" y="5218"/>
                    <a:pt x="16152" y="5187"/>
                  </a:cubicBezTo>
                  <a:cubicBezTo>
                    <a:pt x="16168" y="5203"/>
                    <a:pt x="16191" y="5210"/>
                    <a:pt x="16215" y="5210"/>
                  </a:cubicBezTo>
                  <a:cubicBezTo>
                    <a:pt x="16239" y="5210"/>
                    <a:pt x="16263" y="5203"/>
                    <a:pt x="16279" y="5187"/>
                  </a:cubicBezTo>
                  <a:lnTo>
                    <a:pt x="16722" y="5187"/>
                  </a:lnTo>
                  <a:cubicBezTo>
                    <a:pt x="17577" y="5250"/>
                    <a:pt x="18432" y="5408"/>
                    <a:pt x="19224" y="5725"/>
                  </a:cubicBezTo>
                  <a:cubicBezTo>
                    <a:pt x="19509" y="5820"/>
                    <a:pt x="20427" y="6105"/>
                    <a:pt x="20586" y="6390"/>
                  </a:cubicBezTo>
                  <a:cubicBezTo>
                    <a:pt x="20902" y="7118"/>
                    <a:pt x="19826" y="7055"/>
                    <a:pt x="19445" y="7118"/>
                  </a:cubicBezTo>
                  <a:cubicBezTo>
                    <a:pt x="19359" y="7147"/>
                    <a:pt x="19377" y="7281"/>
                    <a:pt x="19453" y="7281"/>
                  </a:cubicBezTo>
                  <a:cubicBezTo>
                    <a:pt x="19461" y="7281"/>
                    <a:pt x="19469" y="7280"/>
                    <a:pt x="19477" y="7277"/>
                  </a:cubicBezTo>
                  <a:cubicBezTo>
                    <a:pt x="19889" y="7213"/>
                    <a:pt x="21409" y="7277"/>
                    <a:pt x="21061" y="6580"/>
                  </a:cubicBezTo>
                  <a:cubicBezTo>
                    <a:pt x="20934" y="6232"/>
                    <a:pt x="20142" y="5947"/>
                    <a:pt x="19857" y="5820"/>
                  </a:cubicBezTo>
                  <a:cubicBezTo>
                    <a:pt x="19319" y="5535"/>
                    <a:pt x="18717" y="5345"/>
                    <a:pt x="18115" y="5218"/>
                  </a:cubicBezTo>
                  <a:cubicBezTo>
                    <a:pt x="17640" y="5092"/>
                    <a:pt x="17102" y="5028"/>
                    <a:pt x="16564" y="4997"/>
                  </a:cubicBezTo>
                  <a:cubicBezTo>
                    <a:pt x="16944" y="4743"/>
                    <a:pt x="17355" y="4522"/>
                    <a:pt x="17767" y="4332"/>
                  </a:cubicBezTo>
                  <a:cubicBezTo>
                    <a:pt x="18242" y="4142"/>
                    <a:pt x="18939" y="4142"/>
                    <a:pt x="19382" y="3888"/>
                  </a:cubicBezTo>
                  <a:cubicBezTo>
                    <a:pt x="19635" y="3762"/>
                    <a:pt x="19762" y="3603"/>
                    <a:pt x="19699" y="3318"/>
                  </a:cubicBezTo>
                  <a:cubicBezTo>
                    <a:pt x="19572" y="2748"/>
                    <a:pt x="18717" y="2558"/>
                    <a:pt x="18274" y="2431"/>
                  </a:cubicBezTo>
                  <a:cubicBezTo>
                    <a:pt x="17705" y="2300"/>
                    <a:pt x="17122" y="2229"/>
                    <a:pt x="16544" y="2229"/>
                  </a:cubicBezTo>
                  <a:cubicBezTo>
                    <a:pt x="16285" y="2229"/>
                    <a:pt x="16027" y="2244"/>
                    <a:pt x="15772" y="2273"/>
                  </a:cubicBezTo>
                  <a:cubicBezTo>
                    <a:pt x="14157" y="2431"/>
                    <a:pt x="12605" y="3128"/>
                    <a:pt x="11433" y="4237"/>
                  </a:cubicBezTo>
                  <a:cubicBezTo>
                    <a:pt x="11022" y="4585"/>
                    <a:pt x="10768" y="4933"/>
                    <a:pt x="10293" y="5218"/>
                  </a:cubicBezTo>
                  <a:cubicBezTo>
                    <a:pt x="9786" y="5503"/>
                    <a:pt x="9470" y="5440"/>
                    <a:pt x="8931" y="5535"/>
                  </a:cubicBezTo>
                  <a:cubicBezTo>
                    <a:pt x="8551" y="5598"/>
                    <a:pt x="8203" y="5725"/>
                    <a:pt x="7855" y="5915"/>
                  </a:cubicBezTo>
                  <a:cubicBezTo>
                    <a:pt x="7190" y="5693"/>
                    <a:pt x="6556" y="5408"/>
                    <a:pt x="5954" y="5028"/>
                  </a:cubicBezTo>
                  <a:cubicBezTo>
                    <a:pt x="5606" y="4807"/>
                    <a:pt x="5289" y="4712"/>
                    <a:pt x="5764" y="4522"/>
                  </a:cubicBezTo>
                  <a:cubicBezTo>
                    <a:pt x="5796" y="4522"/>
                    <a:pt x="5796" y="4490"/>
                    <a:pt x="5796" y="4490"/>
                  </a:cubicBezTo>
                  <a:cubicBezTo>
                    <a:pt x="5733" y="4205"/>
                    <a:pt x="5638" y="4110"/>
                    <a:pt x="5384" y="3983"/>
                  </a:cubicBezTo>
                  <a:cubicBezTo>
                    <a:pt x="4688" y="3572"/>
                    <a:pt x="3896" y="3382"/>
                    <a:pt x="3231" y="2970"/>
                  </a:cubicBezTo>
                  <a:cubicBezTo>
                    <a:pt x="1964" y="2178"/>
                    <a:pt x="1331" y="911"/>
                    <a:pt x="191" y="25"/>
                  </a:cubicBezTo>
                  <a:cubicBezTo>
                    <a:pt x="191" y="9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4" name="Google Shape;734;p41"/>
            <p:cNvSpPr/>
            <p:nvPr/>
          </p:nvSpPr>
          <p:spPr>
            <a:xfrm flipH="1">
              <a:off x="6581068" y="53601"/>
              <a:ext cx="1207269" cy="758319"/>
            </a:xfrm>
            <a:custGeom>
              <a:avLst/>
              <a:gdLst/>
              <a:ahLst/>
              <a:cxnLst/>
              <a:rect l="l" t="t" r="r" b="b"/>
              <a:pathLst>
                <a:path w="37887" h="23796" extrusionOk="0">
                  <a:moveTo>
                    <a:pt x="18539" y="252"/>
                  </a:moveTo>
                  <a:cubicBezTo>
                    <a:pt x="18777" y="252"/>
                    <a:pt x="19009" y="273"/>
                    <a:pt x="19234" y="319"/>
                  </a:cubicBezTo>
                  <a:cubicBezTo>
                    <a:pt x="19899" y="477"/>
                    <a:pt x="20342" y="984"/>
                    <a:pt x="20976" y="1111"/>
                  </a:cubicBezTo>
                  <a:cubicBezTo>
                    <a:pt x="21082" y="1137"/>
                    <a:pt x="21189" y="1148"/>
                    <a:pt x="21297" y="1148"/>
                  </a:cubicBezTo>
                  <a:cubicBezTo>
                    <a:pt x="21831" y="1148"/>
                    <a:pt x="22380" y="868"/>
                    <a:pt x="22907" y="762"/>
                  </a:cubicBezTo>
                  <a:cubicBezTo>
                    <a:pt x="23216" y="704"/>
                    <a:pt x="23524" y="679"/>
                    <a:pt x="23831" y="679"/>
                  </a:cubicBezTo>
                  <a:cubicBezTo>
                    <a:pt x="26054" y="679"/>
                    <a:pt x="28240" y="2004"/>
                    <a:pt x="30405" y="2004"/>
                  </a:cubicBezTo>
                  <a:cubicBezTo>
                    <a:pt x="30735" y="2004"/>
                    <a:pt x="31065" y="1973"/>
                    <a:pt x="31395" y="1902"/>
                  </a:cubicBezTo>
                  <a:lnTo>
                    <a:pt x="31395" y="1902"/>
                  </a:lnTo>
                  <a:cubicBezTo>
                    <a:pt x="29298" y="3108"/>
                    <a:pt x="27071" y="4096"/>
                    <a:pt x="24679" y="4096"/>
                  </a:cubicBezTo>
                  <a:cubicBezTo>
                    <a:pt x="24180" y="4096"/>
                    <a:pt x="23674" y="4054"/>
                    <a:pt x="23161" y="3961"/>
                  </a:cubicBezTo>
                  <a:cubicBezTo>
                    <a:pt x="21862" y="3739"/>
                    <a:pt x="20691" y="3106"/>
                    <a:pt x="19392" y="2947"/>
                  </a:cubicBezTo>
                  <a:cubicBezTo>
                    <a:pt x="17777" y="2757"/>
                    <a:pt x="16352" y="2504"/>
                    <a:pt x="14864" y="1839"/>
                  </a:cubicBezTo>
                  <a:cubicBezTo>
                    <a:pt x="15149" y="1807"/>
                    <a:pt x="15434" y="1712"/>
                    <a:pt x="15719" y="1649"/>
                  </a:cubicBezTo>
                  <a:cubicBezTo>
                    <a:pt x="15750" y="1617"/>
                    <a:pt x="15750" y="1617"/>
                    <a:pt x="15750" y="1586"/>
                  </a:cubicBezTo>
                  <a:cubicBezTo>
                    <a:pt x="16415" y="1459"/>
                    <a:pt x="17049" y="1332"/>
                    <a:pt x="17745" y="1332"/>
                  </a:cubicBezTo>
                  <a:cubicBezTo>
                    <a:pt x="17777" y="1332"/>
                    <a:pt x="17808" y="1331"/>
                    <a:pt x="17840" y="1331"/>
                  </a:cubicBezTo>
                  <a:cubicBezTo>
                    <a:pt x="19290" y="1331"/>
                    <a:pt x="20596" y="2034"/>
                    <a:pt x="22052" y="2251"/>
                  </a:cubicBezTo>
                  <a:cubicBezTo>
                    <a:pt x="22983" y="2395"/>
                    <a:pt x="23953" y="2446"/>
                    <a:pt x="24937" y="2446"/>
                  </a:cubicBezTo>
                  <a:cubicBezTo>
                    <a:pt x="26765" y="2446"/>
                    <a:pt x="28642" y="2270"/>
                    <a:pt x="30413" y="2187"/>
                  </a:cubicBezTo>
                  <a:cubicBezTo>
                    <a:pt x="30508" y="2187"/>
                    <a:pt x="30508" y="2029"/>
                    <a:pt x="30413" y="2029"/>
                  </a:cubicBezTo>
                  <a:cubicBezTo>
                    <a:pt x="28624" y="2048"/>
                    <a:pt x="26678" y="2257"/>
                    <a:pt x="24782" y="2257"/>
                  </a:cubicBezTo>
                  <a:cubicBezTo>
                    <a:pt x="23489" y="2257"/>
                    <a:pt x="22220" y="2160"/>
                    <a:pt x="21039" y="1839"/>
                  </a:cubicBezTo>
                  <a:cubicBezTo>
                    <a:pt x="19971" y="1564"/>
                    <a:pt x="18962" y="1172"/>
                    <a:pt x="17870" y="1172"/>
                  </a:cubicBezTo>
                  <a:cubicBezTo>
                    <a:pt x="17829" y="1172"/>
                    <a:pt x="17787" y="1173"/>
                    <a:pt x="17745" y="1174"/>
                  </a:cubicBezTo>
                  <a:cubicBezTo>
                    <a:pt x="16479" y="1206"/>
                    <a:pt x="15244" y="1617"/>
                    <a:pt x="13977" y="1649"/>
                  </a:cubicBezTo>
                  <a:cubicBezTo>
                    <a:pt x="13945" y="1649"/>
                    <a:pt x="13945" y="1649"/>
                    <a:pt x="13913" y="1681"/>
                  </a:cubicBezTo>
                  <a:cubicBezTo>
                    <a:pt x="13850" y="1681"/>
                    <a:pt x="13755" y="1681"/>
                    <a:pt x="13692" y="1649"/>
                  </a:cubicBezTo>
                  <a:cubicBezTo>
                    <a:pt x="15150" y="1154"/>
                    <a:pt x="16966" y="252"/>
                    <a:pt x="18539" y="252"/>
                  </a:cubicBezTo>
                  <a:close/>
                  <a:moveTo>
                    <a:pt x="22116" y="9281"/>
                  </a:moveTo>
                  <a:cubicBezTo>
                    <a:pt x="22559" y="9439"/>
                    <a:pt x="23002" y="9566"/>
                    <a:pt x="23446" y="9724"/>
                  </a:cubicBezTo>
                  <a:cubicBezTo>
                    <a:pt x="26043" y="10516"/>
                    <a:pt x="27721" y="11941"/>
                    <a:pt x="29400" y="14031"/>
                  </a:cubicBezTo>
                  <a:cubicBezTo>
                    <a:pt x="31458" y="16597"/>
                    <a:pt x="34182" y="18117"/>
                    <a:pt x="37317" y="18877"/>
                  </a:cubicBezTo>
                  <a:cubicBezTo>
                    <a:pt x="35417" y="19890"/>
                    <a:pt x="33137" y="20840"/>
                    <a:pt x="30983" y="20904"/>
                  </a:cubicBezTo>
                  <a:cubicBezTo>
                    <a:pt x="30907" y="20907"/>
                    <a:pt x="30831" y="20909"/>
                    <a:pt x="30755" y="20909"/>
                  </a:cubicBezTo>
                  <a:cubicBezTo>
                    <a:pt x="28682" y="20909"/>
                    <a:pt x="26686" y="19680"/>
                    <a:pt x="25219" y="18275"/>
                  </a:cubicBezTo>
                  <a:cubicBezTo>
                    <a:pt x="23699" y="16818"/>
                    <a:pt x="22622" y="14918"/>
                    <a:pt x="22306" y="12828"/>
                  </a:cubicBezTo>
                  <a:cubicBezTo>
                    <a:pt x="22147" y="11720"/>
                    <a:pt x="22179" y="10580"/>
                    <a:pt x="21736" y="9629"/>
                  </a:cubicBezTo>
                  <a:lnTo>
                    <a:pt x="21736" y="9629"/>
                  </a:lnTo>
                  <a:cubicBezTo>
                    <a:pt x="22844" y="10896"/>
                    <a:pt x="23604" y="12448"/>
                    <a:pt x="24681" y="13746"/>
                  </a:cubicBezTo>
                  <a:cubicBezTo>
                    <a:pt x="25726" y="15013"/>
                    <a:pt x="26961" y="16090"/>
                    <a:pt x="28323" y="16977"/>
                  </a:cubicBezTo>
                  <a:cubicBezTo>
                    <a:pt x="30053" y="18122"/>
                    <a:pt x="32233" y="19192"/>
                    <a:pt x="34387" y="19192"/>
                  </a:cubicBezTo>
                  <a:cubicBezTo>
                    <a:pt x="35032" y="19192"/>
                    <a:pt x="35675" y="19096"/>
                    <a:pt x="36304" y="18877"/>
                  </a:cubicBezTo>
                  <a:cubicBezTo>
                    <a:pt x="36453" y="18847"/>
                    <a:pt x="36405" y="18621"/>
                    <a:pt x="36241" y="18621"/>
                  </a:cubicBezTo>
                  <a:cubicBezTo>
                    <a:pt x="36230" y="18621"/>
                    <a:pt x="36220" y="18622"/>
                    <a:pt x="36208" y="18623"/>
                  </a:cubicBezTo>
                  <a:cubicBezTo>
                    <a:pt x="35615" y="18801"/>
                    <a:pt x="35013" y="18882"/>
                    <a:pt x="34409" y="18882"/>
                  </a:cubicBezTo>
                  <a:cubicBezTo>
                    <a:pt x="31794" y="18882"/>
                    <a:pt x="29164" y="17375"/>
                    <a:pt x="27183" y="15805"/>
                  </a:cubicBezTo>
                  <a:cubicBezTo>
                    <a:pt x="25948" y="14791"/>
                    <a:pt x="24871" y="13588"/>
                    <a:pt x="23953" y="12258"/>
                  </a:cubicBezTo>
                  <a:cubicBezTo>
                    <a:pt x="23256" y="11308"/>
                    <a:pt x="22686" y="10358"/>
                    <a:pt x="21894" y="9534"/>
                  </a:cubicBezTo>
                  <a:lnTo>
                    <a:pt x="21894" y="9534"/>
                  </a:lnTo>
                  <a:cubicBezTo>
                    <a:pt x="22242" y="9724"/>
                    <a:pt x="22591" y="9914"/>
                    <a:pt x="22939" y="10104"/>
                  </a:cubicBezTo>
                  <a:cubicBezTo>
                    <a:pt x="22957" y="10113"/>
                    <a:pt x="22974" y="10117"/>
                    <a:pt x="22989" y="10117"/>
                  </a:cubicBezTo>
                  <a:cubicBezTo>
                    <a:pt x="23088" y="10117"/>
                    <a:pt x="23143" y="9965"/>
                    <a:pt x="23034" y="9883"/>
                  </a:cubicBezTo>
                  <a:cubicBezTo>
                    <a:pt x="22717" y="9724"/>
                    <a:pt x="22432" y="9503"/>
                    <a:pt x="22116" y="9281"/>
                  </a:cubicBezTo>
                  <a:close/>
                  <a:moveTo>
                    <a:pt x="16320" y="9788"/>
                  </a:moveTo>
                  <a:cubicBezTo>
                    <a:pt x="16447" y="11086"/>
                    <a:pt x="17049" y="12290"/>
                    <a:pt x="16890" y="13620"/>
                  </a:cubicBezTo>
                  <a:cubicBezTo>
                    <a:pt x="16669" y="15235"/>
                    <a:pt x="15687" y="16565"/>
                    <a:pt x="14674" y="17768"/>
                  </a:cubicBezTo>
                  <a:cubicBezTo>
                    <a:pt x="13375" y="19320"/>
                    <a:pt x="11950" y="20872"/>
                    <a:pt x="11538" y="22899"/>
                  </a:cubicBezTo>
                  <a:cubicBezTo>
                    <a:pt x="10810" y="20555"/>
                    <a:pt x="11032" y="18117"/>
                    <a:pt x="12045" y="15900"/>
                  </a:cubicBezTo>
                  <a:cubicBezTo>
                    <a:pt x="12963" y="13873"/>
                    <a:pt x="14547" y="12511"/>
                    <a:pt x="15814" y="10770"/>
                  </a:cubicBezTo>
                  <a:cubicBezTo>
                    <a:pt x="16035" y="10421"/>
                    <a:pt x="16194" y="10104"/>
                    <a:pt x="16320" y="9788"/>
                  </a:cubicBezTo>
                  <a:close/>
                  <a:moveTo>
                    <a:pt x="16130" y="8521"/>
                  </a:moveTo>
                  <a:lnTo>
                    <a:pt x="16130" y="8521"/>
                  </a:lnTo>
                  <a:cubicBezTo>
                    <a:pt x="16099" y="8869"/>
                    <a:pt x="16067" y="9186"/>
                    <a:pt x="15972" y="9566"/>
                  </a:cubicBezTo>
                  <a:cubicBezTo>
                    <a:pt x="15465" y="11308"/>
                    <a:pt x="13660" y="12606"/>
                    <a:pt x="12710" y="14126"/>
                  </a:cubicBezTo>
                  <a:cubicBezTo>
                    <a:pt x="10968" y="16818"/>
                    <a:pt x="10303" y="20017"/>
                    <a:pt x="11348" y="23089"/>
                  </a:cubicBezTo>
                  <a:cubicBezTo>
                    <a:pt x="8846" y="20080"/>
                    <a:pt x="7991" y="15710"/>
                    <a:pt x="10525" y="12385"/>
                  </a:cubicBezTo>
                  <a:cubicBezTo>
                    <a:pt x="11665" y="10928"/>
                    <a:pt x="13248" y="10294"/>
                    <a:pt x="14800" y="9408"/>
                  </a:cubicBezTo>
                  <a:cubicBezTo>
                    <a:pt x="15244" y="9154"/>
                    <a:pt x="15782" y="8901"/>
                    <a:pt x="16130" y="8521"/>
                  </a:cubicBezTo>
                  <a:close/>
                  <a:moveTo>
                    <a:pt x="8854" y="1"/>
                  </a:moveTo>
                  <a:cubicBezTo>
                    <a:pt x="8069" y="1"/>
                    <a:pt x="6440" y="628"/>
                    <a:pt x="6440" y="1617"/>
                  </a:cubicBezTo>
                  <a:cubicBezTo>
                    <a:pt x="6186" y="1617"/>
                    <a:pt x="5901" y="1649"/>
                    <a:pt x="5648" y="1712"/>
                  </a:cubicBezTo>
                  <a:cubicBezTo>
                    <a:pt x="3558" y="2061"/>
                    <a:pt x="1658" y="3359"/>
                    <a:pt x="106" y="4752"/>
                  </a:cubicBezTo>
                  <a:cubicBezTo>
                    <a:pt x="1" y="4831"/>
                    <a:pt x="114" y="4997"/>
                    <a:pt x="227" y="4997"/>
                  </a:cubicBezTo>
                  <a:cubicBezTo>
                    <a:pt x="251" y="4997"/>
                    <a:pt x="274" y="4990"/>
                    <a:pt x="296" y="4974"/>
                  </a:cubicBezTo>
                  <a:cubicBezTo>
                    <a:pt x="2323" y="3707"/>
                    <a:pt x="4159" y="2187"/>
                    <a:pt x="6661" y="2092"/>
                  </a:cubicBezTo>
                  <a:cubicBezTo>
                    <a:pt x="6795" y="2086"/>
                    <a:pt x="6929" y="2083"/>
                    <a:pt x="7064" y="2083"/>
                  </a:cubicBezTo>
                  <a:cubicBezTo>
                    <a:pt x="9006" y="2083"/>
                    <a:pt x="11064" y="2699"/>
                    <a:pt x="12900" y="3232"/>
                  </a:cubicBezTo>
                  <a:cubicBezTo>
                    <a:pt x="13153" y="3296"/>
                    <a:pt x="13343" y="3359"/>
                    <a:pt x="13565" y="3454"/>
                  </a:cubicBezTo>
                  <a:cubicBezTo>
                    <a:pt x="14800" y="4816"/>
                    <a:pt x="16035" y="6336"/>
                    <a:pt x="16130" y="8173"/>
                  </a:cubicBezTo>
                  <a:cubicBezTo>
                    <a:pt x="15529" y="9059"/>
                    <a:pt x="13913" y="9598"/>
                    <a:pt x="13185" y="9978"/>
                  </a:cubicBezTo>
                  <a:cubicBezTo>
                    <a:pt x="12520" y="10326"/>
                    <a:pt x="11887" y="10706"/>
                    <a:pt x="11317" y="11181"/>
                  </a:cubicBezTo>
                  <a:cubicBezTo>
                    <a:pt x="10145" y="12195"/>
                    <a:pt x="9353" y="13588"/>
                    <a:pt x="8941" y="15076"/>
                  </a:cubicBezTo>
                  <a:cubicBezTo>
                    <a:pt x="8118" y="18243"/>
                    <a:pt x="9385" y="21442"/>
                    <a:pt x="11570" y="23754"/>
                  </a:cubicBezTo>
                  <a:cubicBezTo>
                    <a:pt x="11599" y="23783"/>
                    <a:pt x="11632" y="23796"/>
                    <a:pt x="11664" y="23796"/>
                  </a:cubicBezTo>
                  <a:cubicBezTo>
                    <a:pt x="11768" y="23796"/>
                    <a:pt x="11857" y="23661"/>
                    <a:pt x="11760" y="23564"/>
                  </a:cubicBezTo>
                  <a:cubicBezTo>
                    <a:pt x="12108" y="20524"/>
                    <a:pt x="14642" y="18750"/>
                    <a:pt x="16162" y="16343"/>
                  </a:cubicBezTo>
                  <a:cubicBezTo>
                    <a:pt x="16669" y="15520"/>
                    <a:pt x="17080" y="14633"/>
                    <a:pt x="17207" y="13651"/>
                  </a:cubicBezTo>
                  <a:cubicBezTo>
                    <a:pt x="17365" y="12226"/>
                    <a:pt x="16700" y="10865"/>
                    <a:pt x="16510" y="9439"/>
                  </a:cubicBezTo>
                  <a:cubicBezTo>
                    <a:pt x="16510" y="9408"/>
                    <a:pt x="16510" y="9376"/>
                    <a:pt x="16479" y="9376"/>
                  </a:cubicBezTo>
                  <a:cubicBezTo>
                    <a:pt x="16985" y="7413"/>
                    <a:pt x="16004" y="5354"/>
                    <a:pt x="14547" y="3866"/>
                  </a:cubicBezTo>
                  <a:lnTo>
                    <a:pt x="14547" y="3866"/>
                  </a:lnTo>
                  <a:cubicBezTo>
                    <a:pt x="17017" y="5101"/>
                    <a:pt x="18791" y="7254"/>
                    <a:pt x="21007" y="8901"/>
                  </a:cubicBezTo>
                  <a:cubicBezTo>
                    <a:pt x="22306" y="10706"/>
                    <a:pt x="21767" y="13271"/>
                    <a:pt x="22654" y="15298"/>
                  </a:cubicBezTo>
                  <a:cubicBezTo>
                    <a:pt x="23446" y="17103"/>
                    <a:pt x="24776" y="18623"/>
                    <a:pt x="26391" y="19700"/>
                  </a:cubicBezTo>
                  <a:cubicBezTo>
                    <a:pt x="27720" y="20622"/>
                    <a:pt x="29165" y="21242"/>
                    <a:pt x="30746" y="21242"/>
                  </a:cubicBezTo>
                  <a:cubicBezTo>
                    <a:pt x="31011" y="21242"/>
                    <a:pt x="31280" y="21225"/>
                    <a:pt x="31553" y="21189"/>
                  </a:cubicBezTo>
                  <a:cubicBezTo>
                    <a:pt x="33738" y="20904"/>
                    <a:pt x="35828" y="20080"/>
                    <a:pt x="37729" y="19035"/>
                  </a:cubicBezTo>
                  <a:cubicBezTo>
                    <a:pt x="37887" y="18940"/>
                    <a:pt x="37792" y="18750"/>
                    <a:pt x="37634" y="18750"/>
                  </a:cubicBezTo>
                  <a:cubicBezTo>
                    <a:pt x="37634" y="18718"/>
                    <a:pt x="37602" y="18687"/>
                    <a:pt x="37539" y="18687"/>
                  </a:cubicBezTo>
                  <a:cubicBezTo>
                    <a:pt x="35638" y="18338"/>
                    <a:pt x="33770" y="17515"/>
                    <a:pt x="32218" y="16312"/>
                  </a:cubicBezTo>
                  <a:cubicBezTo>
                    <a:pt x="30793" y="15203"/>
                    <a:pt x="29780" y="13778"/>
                    <a:pt x="28608" y="12416"/>
                  </a:cubicBezTo>
                  <a:cubicBezTo>
                    <a:pt x="27626" y="11308"/>
                    <a:pt x="26423" y="10485"/>
                    <a:pt x="25093" y="9914"/>
                  </a:cubicBezTo>
                  <a:cubicBezTo>
                    <a:pt x="23794" y="9344"/>
                    <a:pt x="22306" y="9186"/>
                    <a:pt x="21134" y="8489"/>
                  </a:cubicBezTo>
                  <a:cubicBezTo>
                    <a:pt x="19772" y="7286"/>
                    <a:pt x="18569" y="5893"/>
                    <a:pt x="17144" y="4784"/>
                  </a:cubicBezTo>
                  <a:cubicBezTo>
                    <a:pt x="15529" y="3517"/>
                    <a:pt x="13692" y="2916"/>
                    <a:pt x="11728" y="2409"/>
                  </a:cubicBezTo>
                  <a:cubicBezTo>
                    <a:pt x="10172" y="1982"/>
                    <a:pt x="8557" y="1584"/>
                    <a:pt x="6939" y="1584"/>
                  </a:cubicBezTo>
                  <a:cubicBezTo>
                    <a:pt x="6878" y="1584"/>
                    <a:pt x="6817" y="1584"/>
                    <a:pt x="6756" y="1586"/>
                  </a:cubicBezTo>
                  <a:cubicBezTo>
                    <a:pt x="6883" y="1206"/>
                    <a:pt x="8055" y="699"/>
                    <a:pt x="8181" y="667"/>
                  </a:cubicBezTo>
                  <a:cubicBezTo>
                    <a:pt x="8460" y="574"/>
                    <a:pt x="8718" y="532"/>
                    <a:pt x="8967" y="532"/>
                  </a:cubicBezTo>
                  <a:cubicBezTo>
                    <a:pt x="9396" y="532"/>
                    <a:pt x="9799" y="657"/>
                    <a:pt x="10240" y="857"/>
                  </a:cubicBezTo>
                  <a:cubicBezTo>
                    <a:pt x="10842" y="1111"/>
                    <a:pt x="11443" y="1459"/>
                    <a:pt x="12045" y="1681"/>
                  </a:cubicBezTo>
                  <a:cubicBezTo>
                    <a:pt x="12610" y="1898"/>
                    <a:pt x="13146" y="1981"/>
                    <a:pt x="13682" y="1981"/>
                  </a:cubicBezTo>
                  <a:cubicBezTo>
                    <a:pt x="13927" y="1981"/>
                    <a:pt x="14172" y="1964"/>
                    <a:pt x="14420" y="1934"/>
                  </a:cubicBezTo>
                  <a:cubicBezTo>
                    <a:pt x="14420" y="1966"/>
                    <a:pt x="14452" y="1997"/>
                    <a:pt x="14484" y="1997"/>
                  </a:cubicBezTo>
                  <a:cubicBezTo>
                    <a:pt x="15814" y="2662"/>
                    <a:pt x="17144" y="3042"/>
                    <a:pt x="18632" y="3201"/>
                  </a:cubicBezTo>
                  <a:cubicBezTo>
                    <a:pt x="20437" y="3422"/>
                    <a:pt x="22052" y="4214"/>
                    <a:pt x="23826" y="4372"/>
                  </a:cubicBezTo>
                  <a:cubicBezTo>
                    <a:pt x="24097" y="4397"/>
                    <a:pt x="24367" y="4408"/>
                    <a:pt x="24637" y="4408"/>
                  </a:cubicBezTo>
                  <a:cubicBezTo>
                    <a:pt x="27557" y="4408"/>
                    <a:pt x="30409" y="3048"/>
                    <a:pt x="32757" y="1396"/>
                  </a:cubicBezTo>
                  <a:cubicBezTo>
                    <a:pt x="32757" y="1396"/>
                    <a:pt x="32788" y="1364"/>
                    <a:pt x="32820" y="1364"/>
                  </a:cubicBezTo>
                  <a:cubicBezTo>
                    <a:pt x="32925" y="1285"/>
                    <a:pt x="32856" y="1119"/>
                    <a:pt x="32739" y="1119"/>
                  </a:cubicBezTo>
                  <a:cubicBezTo>
                    <a:pt x="32715" y="1119"/>
                    <a:pt x="32689" y="1126"/>
                    <a:pt x="32662" y="1142"/>
                  </a:cubicBezTo>
                  <a:cubicBezTo>
                    <a:pt x="31930" y="1593"/>
                    <a:pt x="31174" y="1759"/>
                    <a:pt x="30408" y="1759"/>
                  </a:cubicBezTo>
                  <a:cubicBezTo>
                    <a:pt x="29020" y="1759"/>
                    <a:pt x="27600" y="1213"/>
                    <a:pt x="26233" y="825"/>
                  </a:cubicBezTo>
                  <a:cubicBezTo>
                    <a:pt x="25421" y="610"/>
                    <a:pt x="24723" y="516"/>
                    <a:pt x="24023" y="516"/>
                  </a:cubicBezTo>
                  <a:cubicBezTo>
                    <a:pt x="23385" y="516"/>
                    <a:pt x="22746" y="594"/>
                    <a:pt x="22021" y="730"/>
                  </a:cubicBezTo>
                  <a:cubicBezTo>
                    <a:pt x="21853" y="763"/>
                    <a:pt x="21691" y="778"/>
                    <a:pt x="21533" y="778"/>
                  </a:cubicBezTo>
                  <a:cubicBezTo>
                    <a:pt x="20449" y="778"/>
                    <a:pt x="19572" y="99"/>
                    <a:pt x="18414" y="99"/>
                  </a:cubicBezTo>
                  <a:cubicBezTo>
                    <a:pt x="18280" y="99"/>
                    <a:pt x="18142" y="108"/>
                    <a:pt x="17999" y="129"/>
                  </a:cubicBezTo>
                  <a:cubicBezTo>
                    <a:pt x="16415" y="350"/>
                    <a:pt x="14800" y="1047"/>
                    <a:pt x="13312" y="1617"/>
                  </a:cubicBezTo>
                  <a:cubicBezTo>
                    <a:pt x="12647" y="1491"/>
                    <a:pt x="12013" y="1269"/>
                    <a:pt x="11285" y="857"/>
                  </a:cubicBezTo>
                  <a:cubicBezTo>
                    <a:pt x="10557" y="445"/>
                    <a:pt x="9796" y="34"/>
                    <a:pt x="8910" y="2"/>
                  </a:cubicBezTo>
                  <a:cubicBezTo>
                    <a:pt x="8892" y="1"/>
                    <a:pt x="8873" y="1"/>
                    <a:pt x="88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5" name="Google Shape;735;p41"/>
            <p:cNvSpPr/>
            <p:nvPr/>
          </p:nvSpPr>
          <p:spPr>
            <a:xfrm flipH="1">
              <a:off x="6937481" y="374911"/>
              <a:ext cx="113376" cy="102295"/>
            </a:xfrm>
            <a:custGeom>
              <a:avLst/>
              <a:gdLst/>
              <a:ahLst/>
              <a:cxnLst/>
              <a:rect l="l" t="t" r="r" b="b"/>
              <a:pathLst>
                <a:path w="3558" h="3210" extrusionOk="0">
                  <a:moveTo>
                    <a:pt x="98" y="1"/>
                  </a:moveTo>
                  <a:cubicBezTo>
                    <a:pt x="46" y="1"/>
                    <a:pt x="1" y="68"/>
                    <a:pt x="50" y="116"/>
                  </a:cubicBezTo>
                  <a:cubicBezTo>
                    <a:pt x="1253" y="1067"/>
                    <a:pt x="2361" y="2112"/>
                    <a:pt x="3438" y="3188"/>
                  </a:cubicBezTo>
                  <a:cubicBezTo>
                    <a:pt x="3453" y="3203"/>
                    <a:pt x="3468" y="3209"/>
                    <a:pt x="3481" y="3209"/>
                  </a:cubicBezTo>
                  <a:cubicBezTo>
                    <a:pt x="3526" y="3209"/>
                    <a:pt x="3557" y="3142"/>
                    <a:pt x="3533" y="3093"/>
                  </a:cubicBezTo>
                  <a:cubicBezTo>
                    <a:pt x="2551" y="1922"/>
                    <a:pt x="1380" y="908"/>
                    <a:pt x="145" y="21"/>
                  </a:cubicBezTo>
                  <a:cubicBezTo>
                    <a:pt x="130" y="7"/>
                    <a:pt x="113" y="1"/>
                    <a:pt x="9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6" name="Google Shape;736;p41"/>
            <p:cNvSpPr/>
            <p:nvPr/>
          </p:nvSpPr>
          <p:spPr>
            <a:xfrm flipH="1">
              <a:off x="6711493" y="417135"/>
              <a:ext cx="320339" cy="220077"/>
            </a:xfrm>
            <a:custGeom>
              <a:avLst/>
              <a:gdLst/>
              <a:ahLst/>
              <a:cxnLst/>
              <a:rect l="l" t="t" r="r" b="b"/>
              <a:pathLst>
                <a:path w="10053" h="6906" extrusionOk="0">
                  <a:moveTo>
                    <a:pt x="89" y="0"/>
                  </a:moveTo>
                  <a:cubicBezTo>
                    <a:pt x="41" y="0"/>
                    <a:pt x="0" y="45"/>
                    <a:pt x="23" y="90"/>
                  </a:cubicBezTo>
                  <a:cubicBezTo>
                    <a:pt x="2493" y="3478"/>
                    <a:pt x="6103" y="5474"/>
                    <a:pt x="9967" y="6899"/>
                  </a:cubicBezTo>
                  <a:cubicBezTo>
                    <a:pt x="9975" y="6903"/>
                    <a:pt x="9984" y="6905"/>
                    <a:pt x="9991" y="6905"/>
                  </a:cubicBezTo>
                  <a:cubicBezTo>
                    <a:pt x="10037" y="6905"/>
                    <a:pt x="10053" y="6831"/>
                    <a:pt x="9998" y="6804"/>
                  </a:cubicBezTo>
                  <a:cubicBezTo>
                    <a:pt x="6230" y="5315"/>
                    <a:pt x="2683" y="3288"/>
                    <a:pt x="149" y="27"/>
                  </a:cubicBezTo>
                  <a:cubicBezTo>
                    <a:pt x="131" y="8"/>
                    <a:pt x="109" y="0"/>
                    <a:pt x="8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7" name="Google Shape;737;p41"/>
            <p:cNvSpPr/>
            <p:nvPr/>
          </p:nvSpPr>
          <p:spPr>
            <a:xfrm flipH="1">
              <a:off x="6717262" y="436031"/>
              <a:ext cx="346787" cy="246368"/>
            </a:xfrm>
            <a:custGeom>
              <a:avLst/>
              <a:gdLst/>
              <a:ahLst/>
              <a:cxnLst/>
              <a:rect l="l" t="t" r="r" b="b"/>
              <a:pathLst>
                <a:path w="10883" h="7731" extrusionOk="0">
                  <a:moveTo>
                    <a:pt x="62" y="1"/>
                  </a:moveTo>
                  <a:cubicBezTo>
                    <a:pt x="29" y="1"/>
                    <a:pt x="1" y="28"/>
                    <a:pt x="20" y="67"/>
                  </a:cubicBezTo>
                  <a:cubicBezTo>
                    <a:pt x="1667" y="4501"/>
                    <a:pt x="6037" y="7731"/>
                    <a:pt x="10851" y="7731"/>
                  </a:cubicBezTo>
                  <a:cubicBezTo>
                    <a:pt x="10883" y="7731"/>
                    <a:pt x="10883" y="7667"/>
                    <a:pt x="10851" y="7667"/>
                  </a:cubicBezTo>
                  <a:cubicBezTo>
                    <a:pt x="6069" y="7351"/>
                    <a:pt x="1889" y="4501"/>
                    <a:pt x="115" y="35"/>
                  </a:cubicBezTo>
                  <a:cubicBezTo>
                    <a:pt x="103" y="11"/>
                    <a:pt x="82" y="1"/>
                    <a:pt x="62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8" name="Google Shape;738;p41"/>
            <p:cNvSpPr/>
            <p:nvPr/>
          </p:nvSpPr>
          <p:spPr>
            <a:xfrm flipH="1">
              <a:off x="8300669" y="650748"/>
              <a:ext cx="461182" cy="459402"/>
            </a:xfrm>
            <a:custGeom>
              <a:avLst/>
              <a:gdLst/>
              <a:ahLst/>
              <a:cxnLst/>
              <a:rect l="l" t="t" r="r" b="b"/>
              <a:pathLst>
                <a:path w="14473" h="14416" extrusionOk="0">
                  <a:moveTo>
                    <a:pt x="7506" y="13344"/>
                  </a:moveTo>
                  <a:cubicBezTo>
                    <a:pt x="7411" y="13502"/>
                    <a:pt x="7316" y="13660"/>
                    <a:pt x="7157" y="13787"/>
                  </a:cubicBezTo>
                  <a:cubicBezTo>
                    <a:pt x="7157" y="13819"/>
                    <a:pt x="7126" y="13819"/>
                    <a:pt x="7126" y="13819"/>
                  </a:cubicBezTo>
                  <a:cubicBezTo>
                    <a:pt x="7252" y="13692"/>
                    <a:pt x="7379" y="13502"/>
                    <a:pt x="7506" y="13344"/>
                  </a:cubicBezTo>
                  <a:close/>
                  <a:moveTo>
                    <a:pt x="5736" y="1"/>
                  </a:moveTo>
                  <a:cubicBezTo>
                    <a:pt x="5432" y="1"/>
                    <a:pt x="5138" y="85"/>
                    <a:pt x="4877" y="296"/>
                  </a:cubicBezTo>
                  <a:cubicBezTo>
                    <a:pt x="4814" y="296"/>
                    <a:pt x="4719" y="328"/>
                    <a:pt x="4529" y="391"/>
                  </a:cubicBezTo>
                  <a:cubicBezTo>
                    <a:pt x="4497" y="391"/>
                    <a:pt x="4465" y="423"/>
                    <a:pt x="4434" y="454"/>
                  </a:cubicBezTo>
                  <a:cubicBezTo>
                    <a:pt x="3737" y="613"/>
                    <a:pt x="3199" y="1088"/>
                    <a:pt x="2977" y="1753"/>
                  </a:cubicBezTo>
                  <a:cubicBezTo>
                    <a:pt x="2819" y="2291"/>
                    <a:pt x="2819" y="2861"/>
                    <a:pt x="2724" y="3431"/>
                  </a:cubicBezTo>
                  <a:cubicBezTo>
                    <a:pt x="2629" y="4065"/>
                    <a:pt x="2439" y="4698"/>
                    <a:pt x="2217" y="5331"/>
                  </a:cubicBezTo>
                  <a:cubicBezTo>
                    <a:pt x="1805" y="6408"/>
                    <a:pt x="0" y="8815"/>
                    <a:pt x="1267" y="9955"/>
                  </a:cubicBezTo>
                  <a:cubicBezTo>
                    <a:pt x="1330" y="10208"/>
                    <a:pt x="1457" y="10430"/>
                    <a:pt x="1647" y="10683"/>
                  </a:cubicBezTo>
                  <a:cubicBezTo>
                    <a:pt x="1991" y="11102"/>
                    <a:pt x="2469" y="11348"/>
                    <a:pt x="2978" y="11348"/>
                  </a:cubicBezTo>
                  <a:cubicBezTo>
                    <a:pt x="3124" y="11348"/>
                    <a:pt x="3272" y="11328"/>
                    <a:pt x="3420" y="11285"/>
                  </a:cubicBezTo>
                  <a:lnTo>
                    <a:pt x="3420" y="11285"/>
                  </a:lnTo>
                  <a:cubicBezTo>
                    <a:pt x="3357" y="11697"/>
                    <a:pt x="3357" y="12109"/>
                    <a:pt x="3642" y="12520"/>
                  </a:cubicBezTo>
                  <a:cubicBezTo>
                    <a:pt x="4085" y="13090"/>
                    <a:pt x="4845" y="13819"/>
                    <a:pt x="5479" y="14167"/>
                  </a:cubicBezTo>
                  <a:cubicBezTo>
                    <a:pt x="5778" y="14340"/>
                    <a:pt x="6051" y="14415"/>
                    <a:pt x="6301" y="14415"/>
                  </a:cubicBezTo>
                  <a:cubicBezTo>
                    <a:pt x="7056" y="14415"/>
                    <a:pt x="7592" y="13725"/>
                    <a:pt x="7949" y="12964"/>
                  </a:cubicBezTo>
                  <a:cubicBezTo>
                    <a:pt x="8377" y="13277"/>
                    <a:pt x="8856" y="13643"/>
                    <a:pt x="9410" y="13643"/>
                  </a:cubicBezTo>
                  <a:cubicBezTo>
                    <a:pt x="9471" y="13643"/>
                    <a:pt x="9533" y="13638"/>
                    <a:pt x="9596" y="13629"/>
                  </a:cubicBezTo>
                  <a:cubicBezTo>
                    <a:pt x="9754" y="13597"/>
                    <a:pt x="9913" y="13534"/>
                    <a:pt x="10071" y="13439"/>
                  </a:cubicBezTo>
                  <a:cubicBezTo>
                    <a:pt x="10198" y="13375"/>
                    <a:pt x="10293" y="13217"/>
                    <a:pt x="10388" y="13122"/>
                  </a:cubicBezTo>
                  <a:cubicBezTo>
                    <a:pt x="10768" y="12710"/>
                    <a:pt x="10736" y="12837"/>
                    <a:pt x="11274" y="12489"/>
                  </a:cubicBezTo>
                  <a:cubicBezTo>
                    <a:pt x="11401" y="12425"/>
                    <a:pt x="11496" y="12362"/>
                    <a:pt x="11559" y="12267"/>
                  </a:cubicBezTo>
                  <a:cubicBezTo>
                    <a:pt x="11813" y="12615"/>
                    <a:pt x="12129" y="12837"/>
                    <a:pt x="12573" y="12932"/>
                  </a:cubicBezTo>
                  <a:cubicBezTo>
                    <a:pt x="12604" y="12932"/>
                    <a:pt x="12668" y="12932"/>
                    <a:pt x="12668" y="12900"/>
                  </a:cubicBezTo>
                  <a:cubicBezTo>
                    <a:pt x="12858" y="12647"/>
                    <a:pt x="12889" y="12457"/>
                    <a:pt x="12858" y="12140"/>
                  </a:cubicBezTo>
                  <a:cubicBezTo>
                    <a:pt x="12826" y="11824"/>
                    <a:pt x="12699" y="11539"/>
                    <a:pt x="12668" y="11222"/>
                  </a:cubicBezTo>
                  <a:cubicBezTo>
                    <a:pt x="12668" y="10905"/>
                    <a:pt x="12731" y="10588"/>
                    <a:pt x="12794" y="10272"/>
                  </a:cubicBezTo>
                  <a:cubicBezTo>
                    <a:pt x="12858" y="9955"/>
                    <a:pt x="12984" y="9448"/>
                    <a:pt x="12858" y="9132"/>
                  </a:cubicBezTo>
                  <a:lnTo>
                    <a:pt x="12858" y="9132"/>
                  </a:lnTo>
                  <a:cubicBezTo>
                    <a:pt x="13143" y="9163"/>
                    <a:pt x="13459" y="9195"/>
                    <a:pt x="13776" y="9195"/>
                  </a:cubicBezTo>
                  <a:cubicBezTo>
                    <a:pt x="13871" y="9258"/>
                    <a:pt x="13966" y="9290"/>
                    <a:pt x="14061" y="9353"/>
                  </a:cubicBezTo>
                  <a:cubicBezTo>
                    <a:pt x="14073" y="9359"/>
                    <a:pt x="14084" y="9362"/>
                    <a:pt x="14096" y="9362"/>
                  </a:cubicBezTo>
                  <a:cubicBezTo>
                    <a:pt x="14146" y="9362"/>
                    <a:pt x="14188" y="9310"/>
                    <a:pt x="14188" y="9258"/>
                  </a:cubicBezTo>
                  <a:cubicBezTo>
                    <a:pt x="14473" y="7992"/>
                    <a:pt x="14061" y="6788"/>
                    <a:pt x="13491" y="5648"/>
                  </a:cubicBezTo>
                  <a:cubicBezTo>
                    <a:pt x="12858" y="4381"/>
                    <a:pt x="12034" y="2988"/>
                    <a:pt x="10926" y="2038"/>
                  </a:cubicBezTo>
                  <a:cubicBezTo>
                    <a:pt x="10483" y="1658"/>
                    <a:pt x="10008" y="1436"/>
                    <a:pt x="9406" y="1310"/>
                  </a:cubicBezTo>
                  <a:cubicBezTo>
                    <a:pt x="9026" y="1214"/>
                    <a:pt x="8646" y="1214"/>
                    <a:pt x="8266" y="1088"/>
                  </a:cubicBezTo>
                  <a:cubicBezTo>
                    <a:pt x="7854" y="929"/>
                    <a:pt x="7506" y="676"/>
                    <a:pt x="7126" y="454"/>
                  </a:cubicBezTo>
                  <a:cubicBezTo>
                    <a:pt x="6702" y="204"/>
                    <a:pt x="6208" y="1"/>
                    <a:pt x="5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39" name="Google Shape;739;p41"/>
            <p:cNvSpPr/>
            <p:nvPr/>
          </p:nvSpPr>
          <p:spPr>
            <a:xfrm flipH="1">
              <a:off x="8461098" y="391737"/>
              <a:ext cx="2039" cy="1020"/>
            </a:xfrm>
            <a:custGeom>
              <a:avLst/>
              <a:gdLst/>
              <a:ahLst/>
              <a:cxnLst/>
              <a:rect l="l" t="t" r="r" b="b"/>
              <a:pathLst>
                <a:path w="64" h="32" extrusionOk="0">
                  <a:moveTo>
                    <a:pt x="32" y="0"/>
                  </a:moveTo>
                  <a:cubicBezTo>
                    <a:pt x="0" y="0"/>
                    <a:pt x="0" y="32"/>
                    <a:pt x="32" y="32"/>
                  </a:cubicBezTo>
                  <a:cubicBezTo>
                    <a:pt x="32" y="32"/>
                    <a:pt x="63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0" name="Google Shape;740;p41"/>
            <p:cNvSpPr/>
            <p:nvPr/>
          </p:nvSpPr>
          <p:spPr>
            <a:xfrm flipH="1">
              <a:off x="8206938" y="-147094"/>
              <a:ext cx="945466" cy="1089167"/>
            </a:xfrm>
            <a:custGeom>
              <a:avLst/>
              <a:gdLst/>
              <a:ahLst/>
              <a:cxnLst/>
              <a:rect l="l" t="t" r="r" b="b"/>
              <a:pathLst>
                <a:path w="29671" h="34178" extrusionOk="0">
                  <a:moveTo>
                    <a:pt x="3294" y="8232"/>
                  </a:moveTo>
                  <a:cubicBezTo>
                    <a:pt x="4877" y="9562"/>
                    <a:pt x="7759" y="8454"/>
                    <a:pt x="8963" y="10449"/>
                  </a:cubicBezTo>
                  <a:cubicBezTo>
                    <a:pt x="8582" y="11114"/>
                    <a:pt x="8266" y="11874"/>
                    <a:pt x="8139" y="12666"/>
                  </a:cubicBezTo>
                  <a:cubicBezTo>
                    <a:pt x="7981" y="13521"/>
                    <a:pt x="8582" y="14629"/>
                    <a:pt x="8139" y="15389"/>
                  </a:cubicBezTo>
                  <a:cubicBezTo>
                    <a:pt x="8099" y="15429"/>
                    <a:pt x="8110" y="15494"/>
                    <a:pt x="8147" y="15529"/>
                  </a:cubicBezTo>
                  <a:lnTo>
                    <a:pt x="8147" y="15529"/>
                  </a:lnTo>
                  <a:cubicBezTo>
                    <a:pt x="7230" y="14711"/>
                    <a:pt x="6427" y="13771"/>
                    <a:pt x="5669" y="12729"/>
                  </a:cubicBezTo>
                  <a:cubicBezTo>
                    <a:pt x="4656" y="11367"/>
                    <a:pt x="4149" y="9720"/>
                    <a:pt x="3294" y="8232"/>
                  </a:cubicBezTo>
                  <a:close/>
                  <a:moveTo>
                    <a:pt x="514" y="1"/>
                  </a:moveTo>
                  <a:cubicBezTo>
                    <a:pt x="320" y="1"/>
                    <a:pt x="137" y="75"/>
                    <a:pt x="64" y="251"/>
                  </a:cubicBezTo>
                  <a:cubicBezTo>
                    <a:pt x="32" y="283"/>
                    <a:pt x="0" y="315"/>
                    <a:pt x="0" y="346"/>
                  </a:cubicBezTo>
                  <a:cubicBezTo>
                    <a:pt x="475" y="3228"/>
                    <a:pt x="1425" y="5983"/>
                    <a:pt x="2534" y="8675"/>
                  </a:cubicBezTo>
                  <a:cubicBezTo>
                    <a:pt x="3610" y="11399"/>
                    <a:pt x="5226" y="13837"/>
                    <a:pt x="6936" y="16212"/>
                  </a:cubicBezTo>
                  <a:cubicBezTo>
                    <a:pt x="6904" y="16244"/>
                    <a:pt x="6872" y="16307"/>
                    <a:pt x="6872" y="16371"/>
                  </a:cubicBezTo>
                  <a:cubicBezTo>
                    <a:pt x="7094" y="16783"/>
                    <a:pt x="7221" y="17226"/>
                    <a:pt x="7316" y="17669"/>
                  </a:cubicBezTo>
                  <a:cubicBezTo>
                    <a:pt x="7126" y="18461"/>
                    <a:pt x="6936" y="19253"/>
                    <a:pt x="6651" y="20044"/>
                  </a:cubicBezTo>
                  <a:cubicBezTo>
                    <a:pt x="6651" y="20044"/>
                    <a:pt x="6651" y="20076"/>
                    <a:pt x="6651" y="20076"/>
                  </a:cubicBezTo>
                  <a:cubicBezTo>
                    <a:pt x="6489" y="20065"/>
                    <a:pt x="6325" y="20059"/>
                    <a:pt x="6158" y="20059"/>
                  </a:cubicBezTo>
                  <a:cubicBezTo>
                    <a:pt x="4922" y="20059"/>
                    <a:pt x="3589" y="20386"/>
                    <a:pt x="2724" y="21279"/>
                  </a:cubicBezTo>
                  <a:cubicBezTo>
                    <a:pt x="2312" y="21691"/>
                    <a:pt x="2154" y="22230"/>
                    <a:pt x="2059" y="22800"/>
                  </a:cubicBezTo>
                  <a:cubicBezTo>
                    <a:pt x="1932" y="23908"/>
                    <a:pt x="1900" y="25048"/>
                    <a:pt x="1837" y="26188"/>
                  </a:cubicBezTo>
                  <a:cubicBezTo>
                    <a:pt x="1837" y="26256"/>
                    <a:pt x="1882" y="26288"/>
                    <a:pt x="1930" y="26288"/>
                  </a:cubicBezTo>
                  <a:cubicBezTo>
                    <a:pt x="1970" y="26288"/>
                    <a:pt x="2012" y="26264"/>
                    <a:pt x="2027" y="26220"/>
                  </a:cubicBezTo>
                  <a:cubicBezTo>
                    <a:pt x="2439" y="24541"/>
                    <a:pt x="4244" y="24225"/>
                    <a:pt x="5416" y="23275"/>
                  </a:cubicBezTo>
                  <a:cubicBezTo>
                    <a:pt x="6302" y="22515"/>
                    <a:pt x="6714" y="21406"/>
                    <a:pt x="6841" y="20266"/>
                  </a:cubicBezTo>
                  <a:cubicBezTo>
                    <a:pt x="6872" y="20234"/>
                    <a:pt x="6872" y="20171"/>
                    <a:pt x="6841" y="20139"/>
                  </a:cubicBezTo>
                  <a:cubicBezTo>
                    <a:pt x="6841" y="20139"/>
                    <a:pt x="6841" y="20139"/>
                    <a:pt x="6841" y="20108"/>
                  </a:cubicBezTo>
                  <a:cubicBezTo>
                    <a:pt x="6841" y="20108"/>
                    <a:pt x="6841" y="20076"/>
                    <a:pt x="6841" y="20076"/>
                  </a:cubicBezTo>
                  <a:cubicBezTo>
                    <a:pt x="7094" y="19474"/>
                    <a:pt x="7284" y="18778"/>
                    <a:pt x="7379" y="18081"/>
                  </a:cubicBezTo>
                  <a:cubicBezTo>
                    <a:pt x="7506" y="18841"/>
                    <a:pt x="7506" y="19633"/>
                    <a:pt x="7506" y="20393"/>
                  </a:cubicBezTo>
                  <a:cubicBezTo>
                    <a:pt x="7506" y="21945"/>
                    <a:pt x="7411" y="23433"/>
                    <a:pt x="6967" y="24953"/>
                  </a:cubicBezTo>
                  <a:cubicBezTo>
                    <a:pt x="6967" y="24953"/>
                    <a:pt x="6967" y="24953"/>
                    <a:pt x="6967" y="24985"/>
                  </a:cubicBezTo>
                  <a:cubicBezTo>
                    <a:pt x="6967" y="24953"/>
                    <a:pt x="6967" y="24953"/>
                    <a:pt x="6936" y="24953"/>
                  </a:cubicBezTo>
                  <a:cubicBezTo>
                    <a:pt x="6841" y="24953"/>
                    <a:pt x="6777" y="25048"/>
                    <a:pt x="6841" y="25143"/>
                  </a:cubicBezTo>
                  <a:cubicBezTo>
                    <a:pt x="5321" y="25555"/>
                    <a:pt x="4402" y="27613"/>
                    <a:pt x="4529" y="29038"/>
                  </a:cubicBezTo>
                  <a:cubicBezTo>
                    <a:pt x="4561" y="29608"/>
                    <a:pt x="4719" y="30147"/>
                    <a:pt x="4814" y="30717"/>
                  </a:cubicBezTo>
                  <a:cubicBezTo>
                    <a:pt x="4941" y="31192"/>
                    <a:pt x="4972" y="31857"/>
                    <a:pt x="5226" y="32300"/>
                  </a:cubicBezTo>
                  <a:cubicBezTo>
                    <a:pt x="5375" y="32575"/>
                    <a:pt x="5565" y="32751"/>
                    <a:pt x="5825" y="32751"/>
                  </a:cubicBezTo>
                  <a:cubicBezTo>
                    <a:pt x="5894" y="32751"/>
                    <a:pt x="5969" y="32739"/>
                    <a:pt x="6049" y="32712"/>
                  </a:cubicBezTo>
                  <a:cubicBezTo>
                    <a:pt x="6207" y="33155"/>
                    <a:pt x="6302" y="33599"/>
                    <a:pt x="6207" y="34074"/>
                  </a:cubicBezTo>
                  <a:cubicBezTo>
                    <a:pt x="6207" y="34125"/>
                    <a:pt x="6250" y="34177"/>
                    <a:pt x="6300" y="34177"/>
                  </a:cubicBezTo>
                  <a:cubicBezTo>
                    <a:pt x="6311" y="34177"/>
                    <a:pt x="6322" y="34175"/>
                    <a:pt x="6334" y="34169"/>
                  </a:cubicBezTo>
                  <a:cubicBezTo>
                    <a:pt x="7189" y="33820"/>
                    <a:pt x="7854" y="33219"/>
                    <a:pt x="8234" y="32364"/>
                  </a:cubicBezTo>
                  <a:cubicBezTo>
                    <a:pt x="8392" y="32522"/>
                    <a:pt x="8487" y="32680"/>
                    <a:pt x="8582" y="32870"/>
                  </a:cubicBezTo>
                  <a:cubicBezTo>
                    <a:pt x="8582" y="32902"/>
                    <a:pt x="8551" y="32965"/>
                    <a:pt x="8551" y="32997"/>
                  </a:cubicBezTo>
                  <a:cubicBezTo>
                    <a:pt x="8512" y="33074"/>
                    <a:pt x="8567" y="33116"/>
                    <a:pt x="8623" y="33116"/>
                  </a:cubicBezTo>
                  <a:cubicBezTo>
                    <a:pt x="8660" y="33116"/>
                    <a:pt x="8697" y="33098"/>
                    <a:pt x="8709" y="33060"/>
                  </a:cubicBezTo>
                  <a:cubicBezTo>
                    <a:pt x="8709" y="33060"/>
                    <a:pt x="8709" y="33029"/>
                    <a:pt x="8709" y="33029"/>
                  </a:cubicBezTo>
                  <a:cubicBezTo>
                    <a:pt x="8772" y="33029"/>
                    <a:pt x="8772" y="32997"/>
                    <a:pt x="8772" y="32965"/>
                  </a:cubicBezTo>
                  <a:cubicBezTo>
                    <a:pt x="8772" y="32934"/>
                    <a:pt x="8772" y="32934"/>
                    <a:pt x="8772" y="32934"/>
                  </a:cubicBezTo>
                  <a:cubicBezTo>
                    <a:pt x="9691" y="30463"/>
                    <a:pt x="10641" y="27360"/>
                    <a:pt x="8614" y="25175"/>
                  </a:cubicBezTo>
                  <a:cubicBezTo>
                    <a:pt x="8677" y="25175"/>
                    <a:pt x="8709" y="25080"/>
                    <a:pt x="8677" y="25016"/>
                  </a:cubicBezTo>
                  <a:cubicBezTo>
                    <a:pt x="7506" y="22261"/>
                    <a:pt x="9058" y="18999"/>
                    <a:pt x="7506" y="16371"/>
                  </a:cubicBezTo>
                  <a:lnTo>
                    <a:pt x="7506" y="16371"/>
                  </a:lnTo>
                  <a:cubicBezTo>
                    <a:pt x="8677" y="16529"/>
                    <a:pt x="9343" y="17733"/>
                    <a:pt x="10103" y="18493"/>
                  </a:cubicBezTo>
                  <a:cubicBezTo>
                    <a:pt x="10768" y="19126"/>
                    <a:pt x="11559" y="19664"/>
                    <a:pt x="12288" y="20203"/>
                  </a:cubicBezTo>
                  <a:cubicBezTo>
                    <a:pt x="14030" y="21501"/>
                    <a:pt x="15961" y="23338"/>
                    <a:pt x="15328" y="25745"/>
                  </a:cubicBezTo>
                  <a:cubicBezTo>
                    <a:pt x="15328" y="25776"/>
                    <a:pt x="15360" y="25808"/>
                    <a:pt x="15391" y="25840"/>
                  </a:cubicBezTo>
                  <a:cubicBezTo>
                    <a:pt x="15423" y="25871"/>
                    <a:pt x="15455" y="25871"/>
                    <a:pt x="15486" y="25871"/>
                  </a:cubicBezTo>
                  <a:cubicBezTo>
                    <a:pt x="15866" y="25650"/>
                    <a:pt x="16183" y="25365"/>
                    <a:pt x="16595" y="25206"/>
                  </a:cubicBezTo>
                  <a:cubicBezTo>
                    <a:pt x="17038" y="25016"/>
                    <a:pt x="17481" y="24921"/>
                    <a:pt x="17925" y="24858"/>
                  </a:cubicBezTo>
                  <a:cubicBezTo>
                    <a:pt x="18020" y="24826"/>
                    <a:pt x="17988" y="24700"/>
                    <a:pt x="17925" y="24700"/>
                  </a:cubicBezTo>
                  <a:lnTo>
                    <a:pt x="17830" y="24700"/>
                  </a:lnTo>
                  <a:cubicBezTo>
                    <a:pt x="17608" y="24351"/>
                    <a:pt x="17355" y="24098"/>
                    <a:pt x="17038" y="23845"/>
                  </a:cubicBezTo>
                  <a:cubicBezTo>
                    <a:pt x="16500" y="23401"/>
                    <a:pt x="16120" y="22958"/>
                    <a:pt x="15771" y="22356"/>
                  </a:cubicBezTo>
                  <a:cubicBezTo>
                    <a:pt x="15423" y="21755"/>
                    <a:pt x="15106" y="21121"/>
                    <a:pt x="14568" y="20678"/>
                  </a:cubicBezTo>
                  <a:lnTo>
                    <a:pt x="14568" y="20678"/>
                  </a:lnTo>
                  <a:cubicBezTo>
                    <a:pt x="15009" y="20766"/>
                    <a:pt x="15451" y="20795"/>
                    <a:pt x="15892" y="20795"/>
                  </a:cubicBezTo>
                  <a:cubicBezTo>
                    <a:pt x="16692" y="20795"/>
                    <a:pt x="17491" y="20701"/>
                    <a:pt x="18286" y="20701"/>
                  </a:cubicBezTo>
                  <a:cubicBezTo>
                    <a:pt x="18939" y="20701"/>
                    <a:pt x="19590" y="20764"/>
                    <a:pt x="20237" y="20994"/>
                  </a:cubicBezTo>
                  <a:cubicBezTo>
                    <a:pt x="20237" y="21026"/>
                    <a:pt x="20237" y="21058"/>
                    <a:pt x="20268" y="21058"/>
                  </a:cubicBezTo>
                  <a:cubicBezTo>
                    <a:pt x="21218" y="21628"/>
                    <a:pt x="21250" y="22895"/>
                    <a:pt x="22074" y="23528"/>
                  </a:cubicBezTo>
                  <a:cubicBezTo>
                    <a:pt x="22580" y="23908"/>
                    <a:pt x="23150" y="23971"/>
                    <a:pt x="23720" y="24161"/>
                  </a:cubicBezTo>
                  <a:cubicBezTo>
                    <a:pt x="24575" y="24415"/>
                    <a:pt x="25209" y="24826"/>
                    <a:pt x="25842" y="25491"/>
                  </a:cubicBezTo>
                  <a:cubicBezTo>
                    <a:pt x="25842" y="25491"/>
                    <a:pt x="25842" y="25523"/>
                    <a:pt x="25842" y="25523"/>
                  </a:cubicBezTo>
                  <a:cubicBezTo>
                    <a:pt x="25855" y="25574"/>
                    <a:pt x="25888" y="25594"/>
                    <a:pt x="25921" y="25594"/>
                  </a:cubicBezTo>
                  <a:cubicBezTo>
                    <a:pt x="25970" y="25594"/>
                    <a:pt x="26019" y="25548"/>
                    <a:pt x="26000" y="25491"/>
                  </a:cubicBezTo>
                  <a:cubicBezTo>
                    <a:pt x="25842" y="24573"/>
                    <a:pt x="25715" y="23465"/>
                    <a:pt x="25240" y="22641"/>
                  </a:cubicBezTo>
                  <a:cubicBezTo>
                    <a:pt x="24892" y="22008"/>
                    <a:pt x="24259" y="21945"/>
                    <a:pt x="23815" y="21469"/>
                  </a:cubicBezTo>
                  <a:cubicBezTo>
                    <a:pt x="23372" y="20931"/>
                    <a:pt x="23087" y="20804"/>
                    <a:pt x="22359" y="20709"/>
                  </a:cubicBezTo>
                  <a:cubicBezTo>
                    <a:pt x="22040" y="20651"/>
                    <a:pt x="21734" y="20613"/>
                    <a:pt x="21436" y="20613"/>
                  </a:cubicBezTo>
                  <a:cubicBezTo>
                    <a:pt x="21082" y="20613"/>
                    <a:pt x="20739" y="20667"/>
                    <a:pt x="20395" y="20804"/>
                  </a:cubicBezTo>
                  <a:cubicBezTo>
                    <a:pt x="19698" y="20551"/>
                    <a:pt x="19002" y="20393"/>
                    <a:pt x="18273" y="20393"/>
                  </a:cubicBezTo>
                  <a:cubicBezTo>
                    <a:pt x="17925" y="20329"/>
                    <a:pt x="17576" y="20298"/>
                    <a:pt x="17228" y="20266"/>
                  </a:cubicBezTo>
                  <a:cubicBezTo>
                    <a:pt x="17038" y="20266"/>
                    <a:pt x="16848" y="20234"/>
                    <a:pt x="16690" y="20203"/>
                  </a:cubicBezTo>
                  <a:lnTo>
                    <a:pt x="16690" y="20203"/>
                  </a:lnTo>
                  <a:cubicBezTo>
                    <a:pt x="16816" y="20211"/>
                    <a:pt x="16943" y="20215"/>
                    <a:pt x="17069" y="20215"/>
                  </a:cubicBezTo>
                  <a:cubicBezTo>
                    <a:pt x="17448" y="20215"/>
                    <a:pt x="17822" y="20179"/>
                    <a:pt x="18178" y="20108"/>
                  </a:cubicBezTo>
                  <a:cubicBezTo>
                    <a:pt x="19350" y="19823"/>
                    <a:pt x="19920" y="18714"/>
                    <a:pt x="20680" y="17923"/>
                  </a:cubicBezTo>
                  <a:cubicBezTo>
                    <a:pt x="20807" y="17796"/>
                    <a:pt x="20933" y="17701"/>
                    <a:pt x="21060" y="17574"/>
                  </a:cubicBezTo>
                  <a:cubicBezTo>
                    <a:pt x="21377" y="17321"/>
                    <a:pt x="21757" y="17099"/>
                    <a:pt x="22264" y="17068"/>
                  </a:cubicBezTo>
                  <a:cubicBezTo>
                    <a:pt x="22264" y="17068"/>
                    <a:pt x="22264" y="17068"/>
                    <a:pt x="22295" y="17036"/>
                  </a:cubicBezTo>
                  <a:cubicBezTo>
                    <a:pt x="22295" y="17046"/>
                    <a:pt x="22299" y="17050"/>
                    <a:pt x="22305" y="17050"/>
                  </a:cubicBezTo>
                  <a:cubicBezTo>
                    <a:pt x="22316" y="17050"/>
                    <a:pt x="22337" y="17036"/>
                    <a:pt x="22359" y="17036"/>
                  </a:cubicBezTo>
                  <a:cubicBezTo>
                    <a:pt x="23117" y="17402"/>
                    <a:pt x="23897" y="17639"/>
                    <a:pt x="24734" y="17639"/>
                  </a:cubicBezTo>
                  <a:cubicBezTo>
                    <a:pt x="24911" y="17639"/>
                    <a:pt x="25090" y="17628"/>
                    <a:pt x="25272" y="17606"/>
                  </a:cubicBezTo>
                  <a:cubicBezTo>
                    <a:pt x="26335" y="17490"/>
                    <a:pt x="27330" y="17088"/>
                    <a:pt x="28356" y="17088"/>
                  </a:cubicBezTo>
                  <a:cubicBezTo>
                    <a:pt x="28737" y="17088"/>
                    <a:pt x="29122" y="17144"/>
                    <a:pt x="29516" y="17289"/>
                  </a:cubicBezTo>
                  <a:cubicBezTo>
                    <a:pt x="29526" y="17293"/>
                    <a:pt x="29536" y="17294"/>
                    <a:pt x="29545" y="17294"/>
                  </a:cubicBezTo>
                  <a:cubicBezTo>
                    <a:pt x="29623" y="17294"/>
                    <a:pt x="29671" y="17187"/>
                    <a:pt x="29642" y="17131"/>
                  </a:cubicBezTo>
                  <a:cubicBezTo>
                    <a:pt x="28785" y="15565"/>
                    <a:pt x="26991" y="14357"/>
                    <a:pt x="25159" y="14357"/>
                  </a:cubicBezTo>
                  <a:cubicBezTo>
                    <a:pt x="25028" y="14357"/>
                    <a:pt x="24897" y="14363"/>
                    <a:pt x="24765" y="14376"/>
                  </a:cubicBezTo>
                  <a:cubicBezTo>
                    <a:pt x="23657" y="14471"/>
                    <a:pt x="21725" y="15484"/>
                    <a:pt x="22169" y="16846"/>
                  </a:cubicBezTo>
                  <a:cubicBezTo>
                    <a:pt x="21947" y="16878"/>
                    <a:pt x="21757" y="16941"/>
                    <a:pt x="21567" y="17036"/>
                  </a:cubicBezTo>
                  <a:cubicBezTo>
                    <a:pt x="20933" y="17226"/>
                    <a:pt x="20458" y="17764"/>
                    <a:pt x="20015" y="18239"/>
                  </a:cubicBezTo>
                  <a:cubicBezTo>
                    <a:pt x="19247" y="19067"/>
                    <a:pt x="18478" y="19674"/>
                    <a:pt x="17323" y="19674"/>
                  </a:cubicBezTo>
                  <a:cubicBezTo>
                    <a:pt x="17241" y="19674"/>
                    <a:pt x="17156" y="19671"/>
                    <a:pt x="17070" y="19664"/>
                  </a:cubicBezTo>
                  <a:cubicBezTo>
                    <a:pt x="14695" y="19506"/>
                    <a:pt x="12161" y="18303"/>
                    <a:pt x="10229" y="17036"/>
                  </a:cubicBezTo>
                  <a:cubicBezTo>
                    <a:pt x="10198" y="17036"/>
                    <a:pt x="10198" y="17004"/>
                    <a:pt x="10166" y="17004"/>
                  </a:cubicBezTo>
                  <a:cubicBezTo>
                    <a:pt x="9430" y="16572"/>
                    <a:pt x="8764" y="16080"/>
                    <a:pt x="8150" y="15532"/>
                  </a:cubicBezTo>
                  <a:lnTo>
                    <a:pt x="8150" y="15532"/>
                  </a:lnTo>
                  <a:cubicBezTo>
                    <a:pt x="8165" y="15545"/>
                    <a:pt x="8183" y="15552"/>
                    <a:pt x="8205" y="15552"/>
                  </a:cubicBezTo>
                  <a:cubicBezTo>
                    <a:pt x="8214" y="15552"/>
                    <a:pt x="8224" y="15551"/>
                    <a:pt x="8234" y="15547"/>
                  </a:cubicBezTo>
                  <a:cubicBezTo>
                    <a:pt x="10324" y="14977"/>
                    <a:pt x="11116" y="11557"/>
                    <a:pt x="9279" y="10290"/>
                  </a:cubicBezTo>
                  <a:cubicBezTo>
                    <a:pt x="9253" y="10239"/>
                    <a:pt x="9206" y="10187"/>
                    <a:pt x="9173" y="10187"/>
                  </a:cubicBezTo>
                  <a:cubicBezTo>
                    <a:pt x="9165" y="10187"/>
                    <a:pt x="9158" y="10190"/>
                    <a:pt x="9153" y="10195"/>
                  </a:cubicBezTo>
                  <a:cubicBezTo>
                    <a:pt x="8709" y="8960"/>
                    <a:pt x="7284" y="8960"/>
                    <a:pt x="6176" y="8707"/>
                  </a:cubicBezTo>
                  <a:cubicBezTo>
                    <a:pt x="6651" y="8707"/>
                    <a:pt x="7157" y="8580"/>
                    <a:pt x="7664" y="8549"/>
                  </a:cubicBezTo>
                  <a:cubicBezTo>
                    <a:pt x="7766" y="8543"/>
                    <a:pt x="7872" y="8540"/>
                    <a:pt x="7981" y="8540"/>
                  </a:cubicBezTo>
                  <a:cubicBezTo>
                    <a:pt x="9102" y="8540"/>
                    <a:pt x="10590" y="8841"/>
                    <a:pt x="11369" y="9562"/>
                  </a:cubicBezTo>
                  <a:cubicBezTo>
                    <a:pt x="11369" y="9562"/>
                    <a:pt x="11369" y="9562"/>
                    <a:pt x="11369" y="9594"/>
                  </a:cubicBezTo>
                  <a:cubicBezTo>
                    <a:pt x="11844" y="10575"/>
                    <a:pt x="11813" y="11715"/>
                    <a:pt x="12351" y="12666"/>
                  </a:cubicBezTo>
                  <a:cubicBezTo>
                    <a:pt x="12573" y="13014"/>
                    <a:pt x="12858" y="13331"/>
                    <a:pt x="13174" y="13584"/>
                  </a:cubicBezTo>
                  <a:cubicBezTo>
                    <a:pt x="13713" y="14059"/>
                    <a:pt x="14726" y="14376"/>
                    <a:pt x="14758" y="15199"/>
                  </a:cubicBezTo>
                  <a:cubicBezTo>
                    <a:pt x="14774" y="15262"/>
                    <a:pt x="14821" y="15294"/>
                    <a:pt x="14865" y="15294"/>
                  </a:cubicBezTo>
                  <a:cubicBezTo>
                    <a:pt x="14908" y="15294"/>
                    <a:pt x="14948" y="15262"/>
                    <a:pt x="14948" y="15199"/>
                  </a:cubicBezTo>
                  <a:lnTo>
                    <a:pt x="14980" y="15199"/>
                  </a:lnTo>
                  <a:cubicBezTo>
                    <a:pt x="14853" y="13521"/>
                    <a:pt x="14695" y="11715"/>
                    <a:pt x="13808" y="10195"/>
                  </a:cubicBezTo>
                  <a:cubicBezTo>
                    <a:pt x="13495" y="9641"/>
                    <a:pt x="12852" y="9050"/>
                    <a:pt x="12227" y="9050"/>
                  </a:cubicBezTo>
                  <a:cubicBezTo>
                    <a:pt x="12031" y="9050"/>
                    <a:pt x="11836" y="9109"/>
                    <a:pt x="11654" y="9245"/>
                  </a:cubicBezTo>
                  <a:lnTo>
                    <a:pt x="11623" y="9245"/>
                  </a:lnTo>
                  <a:cubicBezTo>
                    <a:pt x="10799" y="8644"/>
                    <a:pt x="9849" y="8264"/>
                    <a:pt x="8836" y="8137"/>
                  </a:cubicBezTo>
                  <a:cubicBezTo>
                    <a:pt x="8626" y="8112"/>
                    <a:pt x="8417" y="8103"/>
                    <a:pt x="8207" y="8103"/>
                  </a:cubicBezTo>
                  <a:cubicBezTo>
                    <a:pt x="7626" y="8103"/>
                    <a:pt x="7046" y="8173"/>
                    <a:pt x="6465" y="8173"/>
                  </a:cubicBezTo>
                  <a:cubicBezTo>
                    <a:pt x="6179" y="8173"/>
                    <a:pt x="5892" y="8156"/>
                    <a:pt x="5606" y="8105"/>
                  </a:cubicBezTo>
                  <a:cubicBezTo>
                    <a:pt x="5986" y="8105"/>
                    <a:pt x="6366" y="7979"/>
                    <a:pt x="6682" y="7694"/>
                  </a:cubicBezTo>
                  <a:cubicBezTo>
                    <a:pt x="7157" y="7282"/>
                    <a:pt x="7506" y="6617"/>
                    <a:pt x="7696" y="6015"/>
                  </a:cubicBezTo>
                  <a:cubicBezTo>
                    <a:pt x="8709" y="5730"/>
                    <a:pt x="9343" y="4210"/>
                    <a:pt x="9343" y="3260"/>
                  </a:cubicBezTo>
                  <a:cubicBezTo>
                    <a:pt x="9406" y="1771"/>
                    <a:pt x="7379" y="568"/>
                    <a:pt x="6112" y="315"/>
                  </a:cubicBezTo>
                  <a:cubicBezTo>
                    <a:pt x="6099" y="311"/>
                    <a:pt x="6086" y="310"/>
                    <a:pt x="6074" y="310"/>
                  </a:cubicBezTo>
                  <a:cubicBezTo>
                    <a:pt x="5974" y="310"/>
                    <a:pt x="5933" y="417"/>
                    <a:pt x="6017" y="473"/>
                  </a:cubicBezTo>
                  <a:cubicBezTo>
                    <a:pt x="6492" y="758"/>
                    <a:pt x="6429" y="695"/>
                    <a:pt x="6651" y="1360"/>
                  </a:cubicBezTo>
                  <a:cubicBezTo>
                    <a:pt x="6872" y="2025"/>
                    <a:pt x="6872" y="2025"/>
                    <a:pt x="6682" y="2563"/>
                  </a:cubicBezTo>
                  <a:cubicBezTo>
                    <a:pt x="6587" y="2912"/>
                    <a:pt x="6429" y="3228"/>
                    <a:pt x="6461" y="3577"/>
                  </a:cubicBezTo>
                  <a:cubicBezTo>
                    <a:pt x="6492" y="4400"/>
                    <a:pt x="7031" y="5255"/>
                    <a:pt x="7379" y="5983"/>
                  </a:cubicBezTo>
                  <a:cubicBezTo>
                    <a:pt x="6912" y="6792"/>
                    <a:pt x="6354" y="7663"/>
                    <a:pt x="5313" y="7663"/>
                  </a:cubicBezTo>
                  <a:cubicBezTo>
                    <a:pt x="5295" y="7663"/>
                    <a:pt x="5276" y="7662"/>
                    <a:pt x="5257" y="7662"/>
                  </a:cubicBezTo>
                  <a:cubicBezTo>
                    <a:pt x="4275" y="7599"/>
                    <a:pt x="3135" y="6712"/>
                    <a:pt x="2502" y="6015"/>
                  </a:cubicBezTo>
                  <a:cubicBezTo>
                    <a:pt x="1204" y="4622"/>
                    <a:pt x="1140" y="2120"/>
                    <a:pt x="1109" y="346"/>
                  </a:cubicBezTo>
                  <a:cubicBezTo>
                    <a:pt x="1109" y="315"/>
                    <a:pt x="1109" y="283"/>
                    <a:pt x="1077" y="251"/>
                  </a:cubicBezTo>
                  <a:cubicBezTo>
                    <a:pt x="975" y="99"/>
                    <a:pt x="737" y="1"/>
                    <a:pt x="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1" name="Google Shape;741;p41"/>
            <p:cNvSpPr/>
            <p:nvPr/>
          </p:nvSpPr>
          <p:spPr>
            <a:xfrm flipH="1">
              <a:off x="8301046" y="459326"/>
              <a:ext cx="327604" cy="98216"/>
            </a:xfrm>
            <a:custGeom>
              <a:avLst/>
              <a:gdLst/>
              <a:ahLst/>
              <a:cxnLst/>
              <a:rect l="l" t="t" r="r" b="b"/>
              <a:pathLst>
                <a:path w="10281" h="3082" extrusionOk="0">
                  <a:moveTo>
                    <a:pt x="159" y="1"/>
                  </a:moveTo>
                  <a:cubicBezTo>
                    <a:pt x="64" y="1"/>
                    <a:pt x="0" y="159"/>
                    <a:pt x="127" y="159"/>
                  </a:cubicBezTo>
                  <a:cubicBezTo>
                    <a:pt x="3547" y="919"/>
                    <a:pt x="6904" y="1869"/>
                    <a:pt x="10230" y="3073"/>
                  </a:cubicBezTo>
                  <a:cubicBezTo>
                    <a:pt x="10236" y="3079"/>
                    <a:pt x="10242" y="3082"/>
                    <a:pt x="10247" y="3082"/>
                  </a:cubicBezTo>
                  <a:cubicBezTo>
                    <a:pt x="10270" y="3082"/>
                    <a:pt x="10281" y="3035"/>
                    <a:pt x="10230" y="3010"/>
                  </a:cubicBezTo>
                  <a:cubicBezTo>
                    <a:pt x="6999" y="1679"/>
                    <a:pt x="3611" y="634"/>
                    <a:pt x="159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42" name="Google Shape;742;p41"/>
            <p:cNvSpPr/>
            <p:nvPr/>
          </p:nvSpPr>
          <p:spPr>
            <a:xfrm flipH="1">
              <a:off x="8158380" y="253086"/>
              <a:ext cx="1114128" cy="675432"/>
            </a:xfrm>
            <a:custGeom>
              <a:avLst/>
              <a:gdLst/>
              <a:ahLst/>
              <a:cxnLst/>
              <a:rect l="l" t="t" r="r" b="b"/>
              <a:pathLst>
                <a:path w="34964" h="21195" extrusionOk="0">
                  <a:moveTo>
                    <a:pt x="26208" y="2190"/>
                  </a:moveTo>
                  <a:cubicBezTo>
                    <a:pt x="27798" y="2190"/>
                    <a:pt x="29325" y="2683"/>
                    <a:pt x="30688" y="3528"/>
                  </a:cubicBezTo>
                  <a:cubicBezTo>
                    <a:pt x="31416" y="3971"/>
                    <a:pt x="32081" y="4478"/>
                    <a:pt x="32810" y="4890"/>
                  </a:cubicBezTo>
                  <a:cubicBezTo>
                    <a:pt x="33095" y="5048"/>
                    <a:pt x="33443" y="5143"/>
                    <a:pt x="33696" y="5333"/>
                  </a:cubicBezTo>
                  <a:cubicBezTo>
                    <a:pt x="33855" y="5396"/>
                    <a:pt x="33981" y="5460"/>
                    <a:pt x="34140" y="5555"/>
                  </a:cubicBezTo>
                  <a:cubicBezTo>
                    <a:pt x="34045" y="5650"/>
                    <a:pt x="33981" y="5776"/>
                    <a:pt x="33886" y="5871"/>
                  </a:cubicBezTo>
                  <a:cubicBezTo>
                    <a:pt x="32588" y="5428"/>
                    <a:pt x="31543" y="4510"/>
                    <a:pt x="30245" y="4003"/>
                  </a:cubicBezTo>
                  <a:cubicBezTo>
                    <a:pt x="29518" y="3728"/>
                    <a:pt x="28708" y="3627"/>
                    <a:pt x="27892" y="3627"/>
                  </a:cubicBezTo>
                  <a:cubicBezTo>
                    <a:pt x="27108" y="3627"/>
                    <a:pt x="26318" y="3720"/>
                    <a:pt x="25589" y="3844"/>
                  </a:cubicBezTo>
                  <a:cubicBezTo>
                    <a:pt x="25472" y="3874"/>
                    <a:pt x="25490" y="4038"/>
                    <a:pt x="25593" y="4038"/>
                  </a:cubicBezTo>
                  <a:cubicBezTo>
                    <a:pt x="25602" y="4038"/>
                    <a:pt x="25611" y="4037"/>
                    <a:pt x="25621" y="4034"/>
                  </a:cubicBezTo>
                  <a:cubicBezTo>
                    <a:pt x="26318" y="3978"/>
                    <a:pt x="27000" y="3926"/>
                    <a:pt x="27668" y="3926"/>
                  </a:cubicBezTo>
                  <a:cubicBezTo>
                    <a:pt x="28881" y="3926"/>
                    <a:pt x="30051" y="4098"/>
                    <a:pt x="31195" y="4731"/>
                  </a:cubicBezTo>
                  <a:cubicBezTo>
                    <a:pt x="32081" y="5206"/>
                    <a:pt x="32873" y="5745"/>
                    <a:pt x="33791" y="6030"/>
                  </a:cubicBezTo>
                  <a:cubicBezTo>
                    <a:pt x="33760" y="6061"/>
                    <a:pt x="33728" y="6125"/>
                    <a:pt x="33696" y="6156"/>
                  </a:cubicBezTo>
                  <a:cubicBezTo>
                    <a:pt x="33651" y="6175"/>
                    <a:pt x="33592" y="6182"/>
                    <a:pt x="33525" y="6182"/>
                  </a:cubicBezTo>
                  <a:cubicBezTo>
                    <a:pt x="33161" y="6182"/>
                    <a:pt x="32531" y="5959"/>
                    <a:pt x="32155" y="5959"/>
                  </a:cubicBezTo>
                  <a:cubicBezTo>
                    <a:pt x="32117" y="5959"/>
                    <a:pt x="32082" y="5961"/>
                    <a:pt x="32050" y="5966"/>
                  </a:cubicBezTo>
                  <a:cubicBezTo>
                    <a:pt x="31353" y="6061"/>
                    <a:pt x="30751" y="6441"/>
                    <a:pt x="30086" y="6600"/>
                  </a:cubicBezTo>
                  <a:cubicBezTo>
                    <a:pt x="29840" y="6661"/>
                    <a:pt x="29601" y="6689"/>
                    <a:pt x="29369" y="6689"/>
                  </a:cubicBezTo>
                  <a:cubicBezTo>
                    <a:pt x="27930" y="6689"/>
                    <a:pt x="26731" y="5638"/>
                    <a:pt x="25367" y="5175"/>
                  </a:cubicBezTo>
                  <a:cubicBezTo>
                    <a:pt x="24689" y="4959"/>
                    <a:pt x="23984" y="4865"/>
                    <a:pt x="23275" y="4865"/>
                  </a:cubicBezTo>
                  <a:cubicBezTo>
                    <a:pt x="22629" y="4865"/>
                    <a:pt x="21980" y="4944"/>
                    <a:pt x="21345" y="5080"/>
                  </a:cubicBezTo>
                  <a:cubicBezTo>
                    <a:pt x="20395" y="5270"/>
                    <a:pt x="19097" y="5650"/>
                    <a:pt x="17989" y="5650"/>
                  </a:cubicBezTo>
                  <a:lnTo>
                    <a:pt x="17862" y="5650"/>
                  </a:lnTo>
                  <a:cubicBezTo>
                    <a:pt x="16880" y="5650"/>
                    <a:pt x="16025" y="5301"/>
                    <a:pt x="15550" y="4256"/>
                  </a:cubicBezTo>
                  <a:cubicBezTo>
                    <a:pt x="15550" y="4193"/>
                    <a:pt x="15582" y="4129"/>
                    <a:pt x="15613" y="4066"/>
                  </a:cubicBezTo>
                  <a:cubicBezTo>
                    <a:pt x="15613" y="4034"/>
                    <a:pt x="15613" y="4003"/>
                    <a:pt x="15613" y="3971"/>
                  </a:cubicBezTo>
                  <a:cubicBezTo>
                    <a:pt x="16138" y="3519"/>
                    <a:pt x="16762" y="3392"/>
                    <a:pt x="17423" y="3392"/>
                  </a:cubicBezTo>
                  <a:cubicBezTo>
                    <a:pt x="18272" y="3392"/>
                    <a:pt x="19182" y="3602"/>
                    <a:pt x="20023" y="3602"/>
                  </a:cubicBezTo>
                  <a:cubicBezTo>
                    <a:pt x="20225" y="3602"/>
                    <a:pt x="20424" y="3590"/>
                    <a:pt x="20617" y="3559"/>
                  </a:cubicBezTo>
                  <a:cubicBezTo>
                    <a:pt x="22296" y="3306"/>
                    <a:pt x="23752" y="2419"/>
                    <a:pt x="25431" y="2229"/>
                  </a:cubicBezTo>
                  <a:cubicBezTo>
                    <a:pt x="25691" y="2203"/>
                    <a:pt x="25951" y="2190"/>
                    <a:pt x="26208" y="2190"/>
                  </a:cubicBezTo>
                  <a:close/>
                  <a:moveTo>
                    <a:pt x="988" y="501"/>
                  </a:moveTo>
                  <a:cubicBezTo>
                    <a:pt x="1337" y="501"/>
                    <a:pt x="2062" y="975"/>
                    <a:pt x="2376" y="1089"/>
                  </a:cubicBezTo>
                  <a:cubicBezTo>
                    <a:pt x="2845" y="1227"/>
                    <a:pt x="3313" y="1317"/>
                    <a:pt x="3803" y="1317"/>
                  </a:cubicBezTo>
                  <a:cubicBezTo>
                    <a:pt x="3876" y="1317"/>
                    <a:pt x="3949" y="1315"/>
                    <a:pt x="4023" y="1311"/>
                  </a:cubicBezTo>
                  <a:cubicBezTo>
                    <a:pt x="4971" y="1291"/>
                    <a:pt x="5867" y="1129"/>
                    <a:pt x="6778" y="1129"/>
                  </a:cubicBezTo>
                  <a:cubicBezTo>
                    <a:pt x="7297" y="1129"/>
                    <a:pt x="7821" y="1182"/>
                    <a:pt x="8361" y="1343"/>
                  </a:cubicBezTo>
                  <a:cubicBezTo>
                    <a:pt x="9628" y="1723"/>
                    <a:pt x="10800" y="2388"/>
                    <a:pt x="12066" y="2799"/>
                  </a:cubicBezTo>
                  <a:cubicBezTo>
                    <a:pt x="12573" y="2958"/>
                    <a:pt x="13080" y="3084"/>
                    <a:pt x="13618" y="3116"/>
                  </a:cubicBezTo>
                  <a:cubicBezTo>
                    <a:pt x="13714" y="3124"/>
                    <a:pt x="13812" y="3127"/>
                    <a:pt x="13912" y="3127"/>
                  </a:cubicBezTo>
                  <a:cubicBezTo>
                    <a:pt x="14190" y="3127"/>
                    <a:pt x="14478" y="3104"/>
                    <a:pt x="14761" y="3104"/>
                  </a:cubicBezTo>
                  <a:cubicBezTo>
                    <a:pt x="15178" y="3104"/>
                    <a:pt x="15584" y="3154"/>
                    <a:pt x="15930" y="3401"/>
                  </a:cubicBezTo>
                  <a:cubicBezTo>
                    <a:pt x="15677" y="3528"/>
                    <a:pt x="15455" y="3686"/>
                    <a:pt x="15233" y="3939"/>
                  </a:cubicBezTo>
                  <a:cubicBezTo>
                    <a:pt x="15170" y="4003"/>
                    <a:pt x="15202" y="4098"/>
                    <a:pt x="15233" y="4129"/>
                  </a:cubicBezTo>
                  <a:cubicBezTo>
                    <a:pt x="14948" y="4795"/>
                    <a:pt x="14220" y="5270"/>
                    <a:pt x="14062" y="6030"/>
                  </a:cubicBezTo>
                  <a:cubicBezTo>
                    <a:pt x="13998" y="6346"/>
                    <a:pt x="14093" y="6600"/>
                    <a:pt x="14220" y="6885"/>
                  </a:cubicBezTo>
                  <a:cubicBezTo>
                    <a:pt x="14220" y="6916"/>
                    <a:pt x="14220" y="6948"/>
                    <a:pt x="14220" y="6980"/>
                  </a:cubicBezTo>
                  <a:cubicBezTo>
                    <a:pt x="13080" y="6410"/>
                    <a:pt x="12573" y="5238"/>
                    <a:pt x="11718" y="4320"/>
                  </a:cubicBezTo>
                  <a:cubicBezTo>
                    <a:pt x="10990" y="3464"/>
                    <a:pt x="10008" y="2863"/>
                    <a:pt x="8931" y="2514"/>
                  </a:cubicBezTo>
                  <a:cubicBezTo>
                    <a:pt x="7885" y="2174"/>
                    <a:pt x="6817" y="2094"/>
                    <a:pt x="5746" y="2094"/>
                  </a:cubicBezTo>
                  <a:cubicBezTo>
                    <a:pt x="5520" y="2094"/>
                    <a:pt x="5294" y="2097"/>
                    <a:pt x="5068" y="2103"/>
                  </a:cubicBezTo>
                  <a:cubicBezTo>
                    <a:pt x="4726" y="2103"/>
                    <a:pt x="4378" y="2113"/>
                    <a:pt x="4030" y="2113"/>
                  </a:cubicBezTo>
                  <a:cubicBezTo>
                    <a:pt x="3508" y="2113"/>
                    <a:pt x="2984" y="2090"/>
                    <a:pt x="2471" y="1976"/>
                  </a:cubicBezTo>
                  <a:cubicBezTo>
                    <a:pt x="2059" y="1881"/>
                    <a:pt x="1" y="994"/>
                    <a:pt x="887" y="519"/>
                  </a:cubicBezTo>
                  <a:cubicBezTo>
                    <a:pt x="915" y="507"/>
                    <a:pt x="949" y="501"/>
                    <a:pt x="988" y="501"/>
                  </a:cubicBezTo>
                  <a:close/>
                  <a:moveTo>
                    <a:pt x="23355" y="5148"/>
                  </a:moveTo>
                  <a:cubicBezTo>
                    <a:pt x="23784" y="5148"/>
                    <a:pt x="24221" y="5192"/>
                    <a:pt x="24671" y="5301"/>
                  </a:cubicBezTo>
                  <a:cubicBezTo>
                    <a:pt x="26268" y="5656"/>
                    <a:pt x="27671" y="7033"/>
                    <a:pt x="29372" y="7033"/>
                  </a:cubicBezTo>
                  <a:cubicBezTo>
                    <a:pt x="29492" y="7033"/>
                    <a:pt x="29614" y="7026"/>
                    <a:pt x="29738" y="7011"/>
                  </a:cubicBezTo>
                  <a:cubicBezTo>
                    <a:pt x="30371" y="6916"/>
                    <a:pt x="30941" y="6631"/>
                    <a:pt x="31543" y="6410"/>
                  </a:cubicBezTo>
                  <a:cubicBezTo>
                    <a:pt x="31543" y="6441"/>
                    <a:pt x="31543" y="6441"/>
                    <a:pt x="31575" y="6441"/>
                  </a:cubicBezTo>
                  <a:cubicBezTo>
                    <a:pt x="32430" y="6790"/>
                    <a:pt x="33031" y="7075"/>
                    <a:pt x="33348" y="8025"/>
                  </a:cubicBezTo>
                  <a:cubicBezTo>
                    <a:pt x="33475" y="8341"/>
                    <a:pt x="33475" y="8690"/>
                    <a:pt x="33570" y="9038"/>
                  </a:cubicBezTo>
                  <a:cubicBezTo>
                    <a:pt x="33633" y="9292"/>
                    <a:pt x="33728" y="9482"/>
                    <a:pt x="33855" y="9703"/>
                  </a:cubicBezTo>
                  <a:cubicBezTo>
                    <a:pt x="33950" y="9893"/>
                    <a:pt x="34076" y="10083"/>
                    <a:pt x="34203" y="10273"/>
                  </a:cubicBezTo>
                  <a:cubicBezTo>
                    <a:pt x="34583" y="10717"/>
                    <a:pt x="34488" y="11065"/>
                    <a:pt x="33950" y="11318"/>
                  </a:cubicBezTo>
                  <a:lnTo>
                    <a:pt x="33886" y="11382"/>
                  </a:lnTo>
                  <a:cubicBezTo>
                    <a:pt x="33380" y="11097"/>
                    <a:pt x="32841" y="10780"/>
                    <a:pt x="32271" y="10527"/>
                  </a:cubicBezTo>
                  <a:cubicBezTo>
                    <a:pt x="32262" y="10522"/>
                    <a:pt x="32254" y="10520"/>
                    <a:pt x="32247" y="10520"/>
                  </a:cubicBezTo>
                  <a:cubicBezTo>
                    <a:pt x="32201" y="10520"/>
                    <a:pt x="32185" y="10594"/>
                    <a:pt x="32240" y="10622"/>
                  </a:cubicBezTo>
                  <a:cubicBezTo>
                    <a:pt x="32746" y="10907"/>
                    <a:pt x="33285" y="11160"/>
                    <a:pt x="33823" y="11445"/>
                  </a:cubicBezTo>
                  <a:cubicBezTo>
                    <a:pt x="33392" y="11850"/>
                    <a:pt x="33124" y="11891"/>
                    <a:pt x="32628" y="11891"/>
                  </a:cubicBezTo>
                  <a:cubicBezTo>
                    <a:pt x="32504" y="11891"/>
                    <a:pt x="32366" y="11888"/>
                    <a:pt x="32208" y="11888"/>
                  </a:cubicBezTo>
                  <a:cubicBezTo>
                    <a:pt x="31765" y="11888"/>
                    <a:pt x="31353" y="11857"/>
                    <a:pt x="30941" y="11857"/>
                  </a:cubicBezTo>
                  <a:cubicBezTo>
                    <a:pt x="30684" y="11844"/>
                    <a:pt x="30443" y="11826"/>
                    <a:pt x="30209" y="11826"/>
                  </a:cubicBezTo>
                  <a:cubicBezTo>
                    <a:pt x="29866" y="11826"/>
                    <a:pt x="29538" y="11865"/>
                    <a:pt x="29199" y="12015"/>
                  </a:cubicBezTo>
                  <a:cubicBezTo>
                    <a:pt x="29136" y="11857"/>
                    <a:pt x="29041" y="11698"/>
                    <a:pt x="28914" y="11540"/>
                  </a:cubicBezTo>
                  <a:cubicBezTo>
                    <a:pt x="27901" y="10147"/>
                    <a:pt x="25874" y="9893"/>
                    <a:pt x="24322" y="9450"/>
                  </a:cubicBezTo>
                  <a:cubicBezTo>
                    <a:pt x="23151" y="9102"/>
                    <a:pt x="21979" y="8690"/>
                    <a:pt x="20902" y="8151"/>
                  </a:cubicBezTo>
                  <a:cubicBezTo>
                    <a:pt x="19984" y="7676"/>
                    <a:pt x="18527" y="6916"/>
                    <a:pt x="18084" y="5903"/>
                  </a:cubicBezTo>
                  <a:lnTo>
                    <a:pt x="18084" y="5903"/>
                  </a:lnTo>
                  <a:cubicBezTo>
                    <a:pt x="18113" y="5903"/>
                    <a:pt x="18142" y="5904"/>
                    <a:pt x="18171" y="5904"/>
                  </a:cubicBezTo>
                  <a:cubicBezTo>
                    <a:pt x="19954" y="5904"/>
                    <a:pt x="21581" y="5148"/>
                    <a:pt x="23355" y="5148"/>
                  </a:cubicBezTo>
                  <a:close/>
                  <a:moveTo>
                    <a:pt x="15423" y="4478"/>
                  </a:moveTo>
                  <a:cubicBezTo>
                    <a:pt x="15898" y="5396"/>
                    <a:pt x="16848" y="5840"/>
                    <a:pt x="17894" y="5903"/>
                  </a:cubicBezTo>
                  <a:cubicBezTo>
                    <a:pt x="18305" y="7011"/>
                    <a:pt x="19794" y="7835"/>
                    <a:pt x="20775" y="8373"/>
                  </a:cubicBezTo>
                  <a:cubicBezTo>
                    <a:pt x="22169" y="9133"/>
                    <a:pt x="23721" y="9608"/>
                    <a:pt x="25241" y="10020"/>
                  </a:cubicBezTo>
                  <a:cubicBezTo>
                    <a:pt x="26096" y="10242"/>
                    <a:pt x="26983" y="10463"/>
                    <a:pt x="27743" y="10907"/>
                  </a:cubicBezTo>
                  <a:cubicBezTo>
                    <a:pt x="28756" y="11508"/>
                    <a:pt x="28978" y="12363"/>
                    <a:pt x="29231" y="13440"/>
                  </a:cubicBezTo>
                  <a:cubicBezTo>
                    <a:pt x="29358" y="14074"/>
                    <a:pt x="29611" y="14295"/>
                    <a:pt x="29896" y="14802"/>
                  </a:cubicBezTo>
                  <a:cubicBezTo>
                    <a:pt x="30181" y="15340"/>
                    <a:pt x="30213" y="16100"/>
                    <a:pt x="30086" y="16734"/>
                  </a:cubicBezTo>
                  <a:cubicBezTo>
                    <a:pt x="29918" y="17432"/>
                    <a:pt x="29145" y="17668"/>
                    <a:pt x="28179" y="17668"/>
                  </a:cubicBezTo>
                  <a:cubicBezTo>
                    <a:pt x="26604" y="17668"/>
                    <a:pt x="24514" y="17040"/>
                    <a:pt x="23689" y="16765"/>
                  </a:cubicBezTo>
                  <a:cubicBezTo>
                    <a:pt x="21821" y="16100"/>
                    <a:pt x="19794" y="14675"/>
                    <a:pt x="18369" y="13345"/>
                  </a:cubicBezTo>
                  <a:cubicBezTo>
                    <a:pt x="17039" y="12078"/>
                    <a:pt x="16532" y="10590"/>
                    <a:pt x="15835" y="8975"/>
                  </a:cubicBezTo>
                  <a:cubicBezTo>
                    <a:pt x="15835" y="8911"/>
                    <a:pt x="15835" y="8880"/>
                    <a:pt x="15835" y="8816"/>
                  </a:cubicBezTo>
                  <a:cubicBezTo>
                    <a:pt x="15835" y="8753"/>
                    <a:pt x="15772" y="8690"/>
                    <a:pt x="15708" y="8690"/>
                  </a:cubicBezTo>
                  <a:cubicBezTo>
                    <a:pt x="15613" y="8500"/>
                    <a:pt x="15487" y="8278"/>
                    <a:pt x="15360" y="8056"/>
                  </a:cubicBezTo>
                  <a:lnTo>
                    <a:pt x="15392" y="7993"/>
                  </a:lnTo>
                  <a:cubicBezTo>
                    <a:pt x="15443" y="7916"/>
                    <a:pt x="15369" y="7818"/>
                    <a:pt x="15289" y="7818"/>
                  </a:cubicBezTo>
                  <a:cubicBezTo>
                    <a:pt x="15270" y="7818"/>
                    <a:pt x="15251" y="7823"/>
                    <a:pt x="15233" y="7835"/>
                  </a:cubicBezTo>
                  <a:cubicBezTo>
                    <a:pt x="14758" y="7043"/>
                    <a:pt x="14283" y="6251"/>
                    <a:pt x="14790" y="5396"/>
                  </a:cubicBezTo>
                  <a:cubicBezTo>
                    <a:pt x="14980" y="5048"/>
                    <a:pt x="15233" y="4795"/>
                    <a:pt x="15423" y="4478"/>
                  </a:cubicBezTo>
                  <a:close/>
                  <a:moveTo>
                    <a:pt x="12700" y="10083"/>
                  </a:moveTo>
                  <a:lnTo>
                    <a:pt x="12700" y="10083"/>
                  </a:lnTo>
                  <a:cubicBezTo>
                    <a:pt x="12637" y="10780"/>
                    <a:pt x="12668" y="11477"/>
                    <a:pt x="12763" y="12173"/>
                  </a:cubicBezTo>
                  <a:cubicBezTo>
                    <a:pt x="12922" y="13282"/>
                    <a:pt x="13302" y="14105"/>
                    <a:pt x="13048" y="15277"/>
                  </a:cubicBezTo>
                  <a:cubicBezTo>
                    <a:pt x="12922" y="15910"/>
                    <a:pt x="12953" y="16322"/>
                    <a:pt x="13270" y="16924"/>
                  </a:cubicBezTo>
                  <a:cubicBezTo>
                    <a:pt x="13745" y="17969"/>
                    <a:pt x="14093" y="18792"/>
                    <a:pt x="14062" y="19901"/>
                  </a:cubicBezTo>
                  <a:cubicBezTo>
                    <a:pt x="14030" y="19869"/>
                    <a:pt x="13998" y="19869"/>
                    <a:pt x="13967" y="19837"/>
                  </a:cubicBezTo>
                  <a:cubicBezTo>
                    <a:pt x="13080" y="19077"/>
                    <a:pt x="12193" y="18222"/>
                    <a:pt x="11813" y="17082"/>
                  </a:cubicBezTo>
                  <a:cubicBezTo>
                    <a:pt x="11306" y="15657"/>
                    <a:pt x="11465" y="14105"/>
                    <a:pt x="11845" y="12680"/>
                  </a:cubicBezTo>
                  <a:cubicBezTo>
                    <a:pt x="12066" y="11762"/>
                    <a:pt x="12288" y="10875"/>
                    <a:pt x="12700" y="10083"/>
                  </a:cubicBezTo>
                  <a:close/>
                  <a:moveTo>
                    <a:pt x="14062" y="19964"/>
                  </a:moveTo>
                  <a:lnTo>
                    <a:pt x="14062" y="19996"/>
                  </a:lnTo>
                  <a:cubicBezTo>
                    <a:pt x="14030" y="19964"/>
                    <a:pt x="14030" y="19964"/>
                    <a:pt x="13998" y="19964"/>
                  </a:cubicBezTo>
                  <a:close/>
                  <a:moveTo>
                    <a:pt x="14442" y="7233"/>
                  </a:moveTo>
                  <a:cubicBezTo>
                    <a:pt x="14600" y="7423"/>
                    <a:pt x="14758" y="7645"/>
                    <a:pt x="14885" y="7835"/>
                  </a:cubicBezTo>
                  <a:cubicBezTo>
                    <a:pt x="14948" y="7930"/>
                    <a:pt x="14980" y="7993"/>
                    <a:pt x="15012" y="8088"/>
                  </a:cubicBezTo>
                  <a:cubicBezTo>
                    <a:pt x="13872" y="9767"/>
                    <a:pt x="14568" y="11318"/>
                    <a:pt x="15043" y="13187"/>
                  </a:cubicBezTo>
                  <a:cubicBezTo>
                    <a:pt x="15392" y="14612"/>
                    <a:pt x="15265" y="16100"/>
                    <a:pt x="15202" y="17525"/>
                  </a:cubicBezTo>
                  <a:cubicBezTo>
                    <a:pt x="15170" y="18254"/>
                    <a:pt x="15138" y="18982"/>
                    <a:pt x="15107" y="19711"/>
                  </a:cubicBezTo>
                  <a:cubicBezTo>
                    <a:pt x="15084" y="20111"/>
                    <a:pt x="15187" y="20355"/>
                    <a:pt x="15009" y="20355"/>
                  </a:cubicBezTo>
                  <a:cubicBezTo>
                    <a:pt x="14933" y="20355"/>
                    <a:pt x="14807" y="20311"/>
                    <a:pt x="14600" y="20217"/>
                  </a:cubicBezTo>
                  <a:cubicBezTo>
                    <a:pt x="14442" y="20154"/>
                    <a:pt x="14315" y="20091"/>
                    <a:pt x="14220" y="20059"/>
                  </a:cubicBezTo>
                  <a:cubicBezTo>
                    <a:pt x="14505" y="18190"/>
                    <a:pt x="13048" y="16797"/>
                    <a:pt x="13397" y="14992"/>
                  </a:cubicBezTo>
                  <a:cubicBezTo>
                    <a:pt x="13587" y="14232"/>
                    <a:pt x="13397" y="13757"/>
                    <a:pt x="13207" y="12965"/>
                  </a:cubicBezTo>
                  <a:cubicBezTo>
                    <a:pt x="12922" y="11857"/>
                    <a:pt x="12890" y="10717"/>
                    <a:pt x="13017" y="9577"/>
                  </a:cubicBezTo>
                  <a:cubicBezTo>
                    <a:pt x="13175" y="9292"/>
                    <a:pt x="13397" y="9007"/>
                    <a:pt x="13618" y="8753"/>
                  </a:cubicBezTo>
                  <a:cubicBezTo>
                    <a:pt x="14030" y="8310"/>
                    <a:pt x="14283" y="7803"/>
                    <a:pt x="14410" y="7265"/>
                  </a:cubicBezTo>
                  <a:cubicBezTo>
                    <a:pt x="14442" y="7265"/>
                    <a:pt x="14442" y="7233"/>
                    <a:pt x="14442" y="7233"/>
                  </a:cubicBezTo>
                  <a:close/>
                  <a:moveTo>
                    <a:pt x="15898" y="9957"/>
                  </a:moveTo>
                  <a:cubicBezTo>
                    <a:pt x="16405" y="11128"/>
                    <a:pt x="16848" y="12300"/>
                    <a:pt x="17830" y="13282"/>
                  </a:cubicBezTo>
                  <a:cubicBezTo>
                    <a:pt x="19255" y="14739"/>
                    <a:pt x="21282" y="16132"/>
                    <a:pt x="23151" y="16892"/>
                  </a:cubicBezTo>
                  <a:cubicBezTo>
                    <a:pt x="23752" y="17145"/>
                    <a:pt x="24354" y="17304"/>
                    <a:pt x="24987" y="17430"/>
                  </a:cubicBezTo>
                  <a:cubicBezTo>
                    <a:pt x="25082" y="18127"/>
                    <a:pt x="25336" y="19267"/>
                    <a:pt x="25114" y="19901"/>
                  </a:cubicBezTo>
                  <a:cubicBezTo>
                    <a:pt x="25177" y="20154"/>
                    <a:pt x="25051" y="20344"/>
                    <a:pt x="24702" y="20376"/>
                  </a:cubicBezTo>
                  <a:cubicBezTo>
                    <a:pt x="24551" y="20554"/>
                    <a:pt x="24406" y="20643"/>
                    <a:pt x="24267" y="20643"/>
                  </a:cubicBezTo>
                  <a:cubicBezTo>
                    <a:pt x="24086" y="20643"/>
                    <a:pt x="23914" y="20491"/>
                    <a:pt x="23752" y="20186"/>
                  </a:cubicBezTo>
                  <a:cubicBezTo>
                    <a:pt x="23562" y="20027"/>
                    <a:pt x="23372" y="19837"/>
                    <a:pt x="23182" y="19679"/>
                  </a:cubicBezTo>
                  <a:cubicBezTo>
                    <a:pt x="22232" y="18919"/>
                    <a:pt x="21092" y="18507"/>
                    <a:pt x="20079" y="17842"/>
                  </a:cubicBezTo>
                  <a:cubicBezTo>
                    <a:pt x="18685" y="16924"/>
                    <a:pt x="17925" y="15467"/>
                    <a:pt x="17260" y="13979"/>
                  </a:cubicBezTo>
                  <a:cubicBezTo>
                    <a:pt x="16658" y="12680"/>
                    <a:pt x="16088" y="11350"/>
                    <a:pt x="15898" y="9957"/>
                  </a:cubicBezTo>
                  <a:close/>
                  <a:moveTo>
                    <a:pt x="820" y="0"/>
                  </a:moveTo>
                  <a:cubicBezTo>
                    <a:pt x="780" y="0"/>
                    <a:pt x="729" y="30"/>
                    <a:pt x="729" y="76"/>
                  </a:cubicBezTo>
                  <a:cubicBezTo>
                    <a:pt x="571" y="361"/>
                    <a:pt x="412" y="646"/>
                    <a:pt x="254" y="963"/>
                  </a:cubicBezTo>
                  <a:cubicBezTo>
                    <a:pt x="254" y="994"/>
                    <a:pt x="254" y="1058"/>
                    <a:pt x="286" y="1089"/>
                  </a:cubicBezTo>
                  <a:cubicBezTo>
                    <a:pt x="2439" y="3053"/>
                    <a:pt x="5448" y="1976"/>
                    <a:pt x="8044" y="2578"/>
                  </a:cubicBezTo>
                  <a:cubicBezTo>
                    <a:pt x="9913" y="3053"/>
                    <a:pt x="11148" y="4034"/>
                    <a:pt x="12288" y="5523"/>
                  </a:cubicBezTo>
                  <a:cubicBezTo>
                    <a:pt x="12795" y="6251"/>
                    <a:pt x="13333" y="6853"/>
                    <a:pt x="14157" y="7201"/>
                  </a:cubicBezTo>
                  <a:cubicBezTo>
                    <a:pt x="13903" y="8025"/>
                    <a:pt x="13333" y="8690"/>
                    <a:pt x="12827" y="9418"/>
                  </a:cubicBezTo>
                  <a:cubicBezTo>
                    <a:pt x="12795" y="9418"/>
                    <a:pt x="12763" y="9450"/>
                    <a:pt x="12763" y="9482"/>
                  </a:cubicBezTo>
                  <a:cubicBezTo>
                    <a:pt x="12510" y="9862"/>
                    <a:pt x="12288" y="10242"/>
                    <a:pt x="12130" y="10685"/>
                  </a:cubicBezTo>
                  <a:cubicBezTo>
                    <a:pt x="11686" y="12110"/>
                    <a:pt x="11243" y="13598"/>
                    <a:pt x="11243" y="15087"/>
                  </a:cubicBezTo>
                  <a:cubicBezTo>
                    <a:pt x="11243" y="16164"/>
                    <a:pt x="11496" y="17272"/>
                    <a:pt x="12066" y="18190"/>
                  </a:cubicBezTo>
                  <a:cubicBezTo>
                    <a:pt x="12351" y="18634"/>
                    <a:pt x="12668" y="18951"/>
                    <a:pt x="13080" y="19299"/>
                  </a:cubicBezTo>
                  <a:cubicBezTo>
                    <a:pt x="13587" y="19742"/>
                    <a:pt x="13777" y="20376"/>
                    <a:pt x="14220" y="20851"/>
                  </a:cubicBezTo>
                  <a:cubicBezTo>
                    <a:pt x="14446" y="21091"/>
                    <a:pt x="14633" y="21194"/>
                    <a:pt x="14787" y="21194"/>
                  </a:cubicBezTo>
                  <a:cubicBezTo>
                    <a:pt x="15647" y="21194"/>
                    <a:pt x="15492" y="17982"/>
                    <a:pt x="15518" y="17525"/>
                  </a:cubicBezTo>
                  <a:cubicBezTo>
                    <a:pt x="15613" y="16069"/>
                    <a:pt x="15740" y="14549"/>
                    <a:pt x="15360" y="13092"/>
                  </a:cubicBezTo>
                  <a:cubicBezTo>
                    <a:pt x="14885" y="11382"/>
                    <a:pt x="14252" y="9988"/>
                    <a:pt x="15170" y="8341"/>
                  </a:cubicBezTo>
                  <a:lnTo>
                    <a:pt x="15170" y="8341"/>
                  </a:lnTo>
                  <a:cubicBezTo>
                    <a:pt x="15297" y="8595"/>
                    <a:pt x="15423" y="8848"/>
                    <a:pt x="15518" y="9070"/>
                  </a:cubicBezTo>
                  <a:cubicBezTo>
                    <a:pt x="15550" y="11065"/>
                    <a:pt x="16373" y="12933"/>
                    <a:pt x="17229" y="14707"/>
                  </a:cubicBezTo>
                  <a:cubicBezTo>
                    <a:pt x="18084" y="16417"/>
                    <a:pt x="19097" y="17652"/>
                    <a:pt x="20807" y="18539"/>
                  </a:cubicBezTo>
                  <a:cubicBezTo>
                    <a:pt x="21821" y="19077"/>
                    <a:pt x="22676" y="19616"/>
                    <a:pt x="23594" y="20344"/>
                  </a:cubicBezTo>
                  <a:cubicBezTo>
                    <a:pt x="23873" y="20567"/>
                    <a:pt x="24300" y="21036"/>
                    <a:pt x="24744" y="21036"/>
                  </a:cubicBezTo>
                  <a:cubicBezTo>
                    <a:pt x="24804" y="21036"/>
                    <a:pt x="24864" y="21028"/>
                    <a:pt x="24924" y="21009"/>
                  </a:cubicBezTo>
                  <a:cubicBezTo>
                    <a:pt x="25367" y="20882"/>
                    <a:pt x="25177" y="20914"/>
                    <a:pt x="25336" y="20597"/>
                  </a:cubicBezTo>
                  <a:cubicBezTo>
                    <a:pt x="25716" y="19869"/>
                    <a:pt x="25367" y="18349"/>
                    <a:pt x="25146" y="17430"/>
                  </a:cubicBezTo>
                  <a:lnTo>
                    <a:pt x="25146" y="17430"/>
                  </a:lnTo>
                  <a:cubicBezTo>
                    <a:pt x="25494" y="17525"/>
                    <a:pt x="25843" y="17557"/>
                    <a:pt x="26191" y="17620"/>
                  </a:cubicBezTo>
                  <a:cubicBezTo>
                    <a:pt x="27073" y="17763"/>
                    <a:pt x="28083" y="18110"/>
                    <a:pt x="28991" y="18110"/>
                  </a:cubicBezTo>
                  <a:cubicBezTo>
                    <a:pt x="29094" y="18110"/>
                    <a:pt x="29195" y="18105"/>
                    <a:pt x="29294" y="18095"/>
                  </a:cubicBezTo>
                  <a:cubicBezTo>
                    <a:pt x="29706" y="18064"/>
                    <a:pt x="30150" y="17937"/>
                    <a:pt x="30340" y="17525"/>
                  </a:cubicBezTo>
                  <a:cubicBezTo>
                    <a:pt x="30561" y="17019"/>
                    <a:pt x="30308" y="17304"/>
                    <a:pt x="30340" y="16797"/>
                  </a:cubicBezTo>
                  <a:cubicBezTo>
                    <a:pt x="30371" y="16385"/>
                    <a:pt x="30625" y="15847"/>
                    <a:pt x="30625" y="15404"/>
                  </a:cubicBezTo>
                  <a:cubicBezTo>
                    <a:pt x="30593" y="14770"/>
                    <a:pt x="29801" y="14295"/>
                    <a:pt x="29611" y="13725"/>
                  </a:cubicBezTo>
                  <a:cubicBezTo>
                    <a:pt x="29421" y="13218"/>
                    <a:pt x="29389" y="12680"/>
                    <a:pt x="29231" y="12173"/>
                  </a:cubicBezTo>
                  <a:cubicBezTo>
                    <a:pt x="29393" y="12134"/>
                    <a:pt x="29605" y="12119"/>
                    <a:pt x="29850" y="12119"/>
                  </a:cubicBezTo>
                  <a:cubicBezTo>
                    <a:pt x="30585" y="12119"/>
                    <a:pt x="31624" y="12253"/>
                    <a:pt x="32556" y="12253"/>
                  </a:cubicBezTo>
                  <a:cubicBezTo>
                    <a:pt x="33799" y="12253"/>
                    <a:pt x="34852" y="12015"/>
                    <a:pt x="34742" y="10907"/>
                  </a:cubicBezTo>
                  <a:cubicBezTo>
                    <a:pt x="34710" y="10495"/>
                    <a:pt x="34488" y="10178"/>
                    <a:pt x="34298" y="9830"/>
                  </a:cubicBezTo>
                  <a:cubicBezTo>
                    <a:pt x="33918" y="9102"/>
                    <a:pt x="33886" y="8341"/>
                    <a:pt x="33570" y="7613"/>
                  </a:cubicBezTo>
                  <a:cubicBezTo>
                    <a:pt x="33285" y="6916"/>
                    <a:pt x="32683" y="6568"/>
                    <a:pt x="32050" y="6283"/>
                  </a:cubicBezTo>
                  <a:cubicBezTo>
                    <a:pt x="32176" y="6251"/>
                    <a:pt x="32335" y="6251"/>
                    <a:pt x="32461" y="6251"/>
                  </a:cubicBezTo>
                  <a:cubicBezTo>
                    <a:pt x="33169" y="6251"/>
                    <a:pt x="33746" y="6512"/>
                    <a:pt x="34409" y="6512"/>
                  </a:cubicBezTo>
                  <a:cubicBezTo>
                    <a:pt x="34547" y="6512"/>
                    <a:pt x="34689" y="6500"/>
                    <a:pt x="34837" y="6473"/>
                  </a:cubicBezTo>
                  <a:cubicBezTo>
                    <a:pt x="34900" y="6473"/>
                    <a:pt x="34963" y="6378"/>
                    <a:pt x="34963" y="6346"/>
                  </a:cubicBezTo>
                  <a:cubicBezTo>
                    <a:pt x="34900" y="5840"/>
                    <a:pt x="34678" y="5586"/>
                    <a:pt x="34266" y="5333"/>
                  </a:cubicBezTo>
                  <a:cubicBezTo>
                    <a:pt x="33443" y="4795"/>
                    <a:pt x="32525" y="4415"/>
                    <a:pt x="31701" y="3844"/>
                  </a:cubicBezTo>
                  <a:cubicBezTo>
                    <a:pt x="30086" y="2768"/>
                    <a:pt x="28471" y="1944"/>
                    <a:pt x="26508" y="1881"/>
                  </a:cubicBezTo>
                  <a:cubicBezTo>
                    <a:pt x="26458" y="1880"/>
                    <a:pt x="26408" y="1879"/>
                    <a:pt x="26359" y="1879"/>
                  </a:cubicBezTo>
                  <a:cubicBezTo>
                    <a:pt x="24082" y="1879"/>
                    <a:pt x="22183" y="3276"/>
                    <a:pt x="19920" y="3338"/>
                  </a:cubicBezTo>
                  <a:cubicBezTo>
                    <a:pt x="19880" y="3339"/>
                    <a:pt x="19840" y="3339"/>
                    <a:pt x="19799" y="3339"/>
                  </a:cubicBezTo>
                  <a:cubicBezTo>
                    <a:pt x="18957" y="3339"/>
                    <a:pt x="18075" y="3126"/>
                    <a:pt x="17242" y="3126"/>
                  </a:cubicBezTo>
                  <a:cubicBezTo>
                    <a:pt x="16889" y="3126"/>
                    <a:pt x="16544" y="3165"/>
                    <a:pt x="16215" y="3274"/>
                  </a:cubicBezTo>
                  <a:cubicBezTo>
                    <a:pt x="15804" y="2917"/>
                    <a:pt x="15321" y="2852"/>
                    <a:pt x="14814" y="2852"/>
                  </a:cubicBezTo>
                  <a:cubicBezTo>
                    <a:pt x="14527" y="2852"/>
                    <a:pt x="14231" y="2873"/>
                    <a:pt x="13936" y="2873"/>
                  </a:cubicBezTo>
                  <a:cubicBezTo>
                    <a:pt x="13830" y="2873"/>
                    <a:pt x="13724" y="2870"/>
                    <a:pt x="13618" y="2863"/>
                  </a:cubicBezTo>
                  <a:cubicBezTo>
                    <a:pt x="12161" y="2768"/>
                    <a:pt x="10863" y="2039"/>
                    <a:pt x="9533" y="1501"/>
                  </a:cubicBezTo>
                  <a:cubicBezTo>
                    <a:pt x="8500" y="1088"/>
                    <a:pt x="7552" y="864"/>
                    <a:pt x="6499" y="864"/>
                  </a:cubicBezTo>
                  <a:cubicBezTo>
                    <a:pt x="6260" y="864"/>
                    <a:pt x="6016" y="876"/>
                    <a:pt x="5764" y="899"/>
                  </a:cubicBezTo>
                  <a:cubicBezTo>
                    <a:pt x="5158" y="972"/>
                    <a:pt x="4590" y="1028"/>
                    <a:pt x="4044" y="1028"/>
                  </a:cubicBezTo>
                  <a:cubicBezTo>
                    <a:pt x="2935" y="1028"/>
                    <a:pt x="1917" y="798"/>
                    <a:pt x="856" y="13"/>
                  </a:cubicBezTo>
                  <a:cubicBezTo>
                    <a:pt x="847" y="4"/>
                    <a:pt x="834" y="0"/>
                    <a:pt x="82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419808996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3">
  <p:cSld name="Title and two columns 3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2"/>
          <p:cNvSpPr txBox="1">
            <a:spLocks noGrp="1"/>
          </p:cNvSpPr>
          <p:nvPr>
            <p:ph type="title"/>
          </p:nvPr>
        </p:nvSpPr>
        <p:spPr>
          <a:xfrm>
            <a:off x="1141160" y="2439920"/>
            <a:ext cx="62784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5" name="Google Shape;745;p42"/>
          <p:cNvSpPr txBox="1">
            <a:spLocks noGrp="1"/>
          </p:cNvSpPr>
          <p:nvPr>
            <p:ph type="subTitle" idx="1"/>
          </p:nvPr>
        </p:nvSpPr>
        <p:spPr>
          <a:xfrm>
            <a:off x="1213280" y="3740000"/>
            <a:ext cx="5881920" cy="57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6" name="Google Shape;746;p42"/>
          <p:cNvSpPr txBox="1">
            <a:spLocks noGrp="1"/>
          </p:cNvSpPr>
          <p:nvPr>
            <p:ph type="subTitle" idx="2"/>
          </p:nvPr>
        </p:nvSpPr>
        <p:spPr>
          <a:xfrm>
            <a:off x="1213280" y="4320779"/>
            <a:ext cx="507984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7" name="Google Shape;747;p42"/>
          <p:cNvSpPr txBox="1">
            <a:spLocks noGrp="1"/>
          </p:cNvSpPr>
          <p:nvPr>
            <p:ph type="subTitle" idx="3"/>
          </p:nvPr>
        </p:nvSpPr>
        <p:spPr>
          <a:xfrm>
            <a:off x="1213280" y="5787240"/>
            <a:ext cx="5881920" cy="571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8" name="Google Shape;748;p42"/>
          <p:cNvSpPr txBox="1">
            <a:spLocks noGrp="1"/>
          </p:cNvSpPr>
          <p:nvPr>
            <p:ph type="subTitle" idx="4"/>
          </p:nvPr>
        </p:nvSpPr>
        <p:spPr>
          <a:xfrm>
            <a:off x="1213280" y="6328358"/>
            <a:ext cx="507984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700430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3"/>
          <p:cNvSpPr txBox="1">
            <a:spLocks noGrp="1"/>
          </p:cNvSpPr>
          <p:nvPr>
            <p:ph type="title"/>
          </p:nvPr>
        </p:nvSpPr>
        <p:spPr>
          <a:xfrm>
            <a:off x="1141160" y="874790"/>
            <a:ext cx="1224864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1" name="Google Shape;751;p43"/>
          <p:cNvSpPr txBox="1">
            <a:spLocks noGrp="1"/>
          </p:cNvSpPr>
          <p:nvPr>
            <p:ph type="subTitle" idx="1"/>
          </p:nvPr>
        </p:nvSpPr>
        <p:spPr>
          <a:xfrm>
            <a:off x="1586920" y="267116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2" name="Google Shape;752;p43"/>
          <p:cNvSpPr txBox="1">
            <a:spLocks noGrp="1"/>
          </p:cNvSpPr>
          <p:nvPr>
            <p:ph type="subTitle" idx="2"/>
          </p:nvPr>
        </p:nvSpPr>
        <p:spPr>
          <a:xfrm>
            <a:off x="1586920" y="319328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3" name="Google Shape;753;p43"/>
          <p:cNvSpPr txBox="1">
            <a:spLocks noGrp="1"/>
          </p:cNvSpPr>
          <p:nvPr>
            <p:ph type="subTitle" idx="3"/>
          </p:nvPr>
        </p:nvSpPr>
        <p:spPr>
          <a:xfrm>
            <a:off x="5704541" y="267116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4" name="Google Shape;754;p43"/>
          <p:cNvSpPr txBox="1">
            <a:spLocks noGrp="1"/>
          </p:cNvSpPr>
          <p:nvPr>
            <p:ph type="subTitle" idx="4"/>
          </p:nvPr>
        </p:nvSpPr>
        <p:spPr>
          <a:xfrm>
            <a:off x="5704541" y="319328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5" name="Google Shape;755;p43"/>
          <p:cNvSpPr txBox="1">
            <a:spLocks noGrp="1"/>
          </p:cNvSpPr>
          <p:nvPr>
            <p:ph type="subTitle" idx="5"/>
          </p:nvPr>
        </p:nvSpPr>
        <p:spPr>
          <a:xfrm>
            <a:off x="1586920" y="537016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6" name="Google Shape;756;p43"/>
          <p:cNvSpPr txBox="1">
            <a:spLocks noGrp="1"/>
          </p:cNvSpPr>
          <p:nvPr>
            <p:ph type="subTitle" idx="6"/>
          </p:nvPr>
        </p:nvSpPr>
        <p:spPr>
          <a:xfrm>
            <a:off x="1586920" y="613612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7" name="Google Shape;757;p43"/>
          <p:cNvSpPr txBox="1">
            <a:spLocks noGrp="1"/>
          </p:cNvSpPr>
          <p:nvPr>
            <p:ph type="subTitle" idx="7"/>
          </p:nvPr>
        </p:nvSpPr>
        <p:spPr>
          <a:xfrm>
            <a:off x="5704541" y="537016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8" name="Google Shape;758;p43"/>
          <p:cNvSpPr txBox="1">
            <a:spLocks noGrp="1"/>
          </p:cNvSpPr>
          <p:nvPr>
            <p:ph type="subTitle" idx="8"/>
          </p:nvPr>
        </p:nvSpPr>
        <p:spPr>
          <a:xfrm>
            <a:off x="5704541" y="613612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9" name="Google Shape;759;p43"/>
          <p:cNvSpPr txBox="1">
            <a:spLocks noGrp="1"/>
          </p:cNvSpPr>
          <p:nvPr>
            <p:ph type="subTitle" idx="9"/>
          </p:nvPr>
        </p:nvSpPr>
        <p:spPr>
          <a:xfrm>
            <a:off x="9822200" y="267116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0" name="Google Shape;760;p43"/>
          <p:cNvSpPr txBox="1">
            <a:spLocks noGrp="1"/>
          </p:cNvSpPr>
          <p:nvPr>
            <p:ph type="subTitle" idx="13"/>
          </p:nvPr>
        </p:nvSpPr>
        <p:spPr>
          <a:xfrm>
            <a:off x="9822200" y="319328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1" name="Google Shape;761;p43"/>
          <p:cNvSpPr txBox="1">
            <a:spLocks noGrp="1"/>
          </p:cNvSpPr>
          <p:nvPr>
            <p:ph type="subTitle" idx="14"/>
          </p:nvPr>
        </p:nvSpPr>
        <p:spPr>
          <a:xfrm>
            <a:off x="9822200" y="5370160"/>
            <a:ext cx="3221280" cy="4358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2" name="Google Shape;762;p43"/>
          <p:cNvSpPr txBox="1">
            <a:spLocks noGrp="1"/>
          </p:cNvSpPr>
          <p:nvPr>
            <p:ph type="subTitle" idx="15"/>
          </p:nvPr>
        </p:nvSpPr>
        <p:spPr>
          <a:xfrm>
            <a:off x="9822200" y="6136120"/>
            <a:ext cx="322128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63" name="Google Shape;763;p43"/>
          <p:cNvGrpSpPr/>
          <p:nvPr/>
        </p:nvGrpSpPr>
        <p:grpSpPr>
          <a:xfrm rot="5400000" flipH="1">
            <a:off x="10164974" y="3807588"/>
            <a:ext cx="8324053" cy="2921758"/>
            <a:chOff x="-14642" y="-8"/>
            <a:chExt cx="5202533" cy="1826099"/>
          </a:xfrm>
        </p:grpSpPr>
        <p:sp>
          <p:nvSpPr>
            <p:cNvPr id="764" name="Google Shape;764;p43"/>
            <p:cNvSpPr/>
            <p:nvPr/>
          </p:nvSpPr>
          <p:spPr>
            <a:xfrm rot="5400000">
              <a:off x="4190377" y="1125397"/>
              <a:ext cx="578319" cy="517624"/>
            </a:xfrm>
            <a:custGeom>
              <a:avLst/>
              <a:gdLst/>
              <a:ahLst/>
              <a:cxnLst/>
              <a:rect l="l" t="t" r="r" b="b"/>
              <a:pathLst>
                <a:path w="19066" h="17065" extrusionOk="0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65" name="Google Shape;765;p43"/>
            <p:cNvSpPr/>
            <p:nvPr/>
          </p:nvSpPr>
          <p:spPr>
            <a:xfrm rot="5400000">
              <a:off x="4696173" y="832333"/>
              <a:ext cx="1941" cy="1001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66" name="Google Shape;766;p43"/>
            <p:cNvSpPr/>
            <p:nvPr/>
          </p:nvSpPr>
          <p:spPr>
            <a:xfrm rot="5400000">
              <a:off x="3759465" y="108779"/>
              <a:ext cx="1345853" cy="1128278"/>
            </a:xfrm>
            <a:custGeom>
              <a:avLst/>
              <a:gdLst/>
              <a:ahLst/>
              <a:cxnLst/>
              <a:rect l="l" t="t" r="r" b="b"/>
              <a:pathLst>
                <a:path w="44370" h="37197" extrusionOk="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67" name="Google Shape;767;p43"/>
            <p:cNvSpPr/>
            <p:nvPr/>
          </p:nvSpPr>
          <p:spPr>
            <a:xfrm rot="5400000">
              <a:off x="1461354" y="92737"/>
              <a:ext cx="1072679" cy="1610231"/>
            </a:xfrm>
            <a:custGeom>
              <a:avLst/>
              <a:gdLst/>
              <a:ahLst/>
              <a:cxnLst/>
              <a:rect l="l" t="t" r="r" b="b"/>
              <a:pathLst>
                <a:path w="35364" h="53086" extrusionOk="0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68" name="Google Shape;768;p43"/>
            <p:cNvSpPr/>
            <p:nvPr/>
          </p:nvSpPr>
          <p:spPr>
            <a:xfrm rot="5400000">
              <a:off x="2749219" y="109013"/>
              <a:ext cx="965089" cy="1281123"/>
            </a:xfrm>
            <a:custGeom>
              <a:avLst/>
              <a:gdLst/>
              <a:ahLst/>
              <a:cxnLst/>
              <a:rect l="l" t="t" r="r" b="b"/>
              <a:pathLst>
                <a:path w="31817" h="42236" extrusionOk="0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69" name="Google Shape;769;p43"/>
            <p:cNvSpPr/>
            <p:nvPr/>
          </p:nvSpPr>
          <p:spPr>
            <a:xfrm rot="5400000">
              <a:off x="690581" y="1188608"/>
              <a:ext cx="673412" cy="601554"/>
            </a:xfrm>
            <a:custGeom>
              <a:avLst/>
              <a:gdLst/>
              <a:ahLst/>
              <a:cxnLst/>
              <a:rect l="l" t="t" r="r" b="b"/>
              <a:pathLst>
                <a:path w="22201" h="19832" extrusionOk="0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0" name="Google Shape;770;p43"/>
            <p:cNvSpPr/>
            <p:nvPr/>
          </p:nvSpPr>
          <p:spPr>
            <a:xfrm rot="5400000">
              <a:off x="1109435" y="799924"/>
              <a:ext cx="971" cy="1456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1" name="Google Shape;771;p43"/>
            <p:cNvSpPr/>
            <p:nvPr/>
          </p:nvSpPr>
          <p:spPr>
            <a:xfrm rot="5400000">
              <a:off x="38018" y="142705"/>
              <a:ext cx="1533156" cy="1324590"/>
            </a:xfrm>
            <a:custGeom>
              <a:avLst/>
              <a:gdLst/>
              <a:ahLst/>
              <a:cxnLst/>
              <a:rect l="l" t="t" r="r" b="b"/>
              <a:pathLst>
                <a:path w="50545" h="43669" extrusionOk="0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2" name="Google Shape;772;p43"/>
            <p:cNvSpPr/>
            <p:nvPr/>
          </p:nvSpPr>
          <p:spPr>
            <a:xfrm rot="5400000">
              <a:off x="3503055" y="459717"/>
              <a:ext cx="1056663" cy="682876"/>
            </a:xfrm>
            <a:custGeom>
              <a:avLst/>
              <a:gdLst/>
              <a:ahLst/>
              <a:cxnLst/>
              <a:rect l="l" t="t" r="r" b="b"/>
              <a:pathLst>
                <a:path w="34836" h="22513" extrusionOk="0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3" name="Google Shape;773;p43"/>
            <p:cNvSpPr/>
            <p:nvPr/>
          </p:nvSpPr>
          <p:spPr>
            <a:xfrm rot="5400000">
              <a:off x="3818212" y="451652"/>
              <a:ext cx="1651210" cy="1088148"/>
            </a:xfrm>
            <a:custGeom>
              <a:avLst/>
              <a:gdLst/>
              <a:ahLst/>
              <a:cxnLst/>
              <a:rect l="l" t="t" r="r" b="b"/>
              <a:pathLst>
                <a:path w="54437" h="35874" extrusionOk="0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4" name="Google Shape;774;p43"/>
            <p:cNvSpPr/>
            <p:nvPr/>
          </p:nvSpPr>
          <p:spPr>
            <a:xfrm rot="5400000">
              <a:off x="1445778" y="445348"/>
              <a:ext cx="899177" cy="942127"/>
            </a:xfrm>
            <a:custGeom>
              <a:avLst/>
              <a:gdLst/>
              <a:ahLst/>
              <a:cxnLst/>
              <a:rect l="l" t="t" r="r" b="b"/>
              <a:pathLst>
                <a:path w="29644" h="31060" extrusionOk="0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5" name="Google Shape;775;p43"/>
            <p:cNvSpPr/>
            <p:nvPr/>
          </p:nvSpPr>
          <p:spPr>
            <a:xfrm rot="5400000">
              <a:off x="2366412" y="12235"/>
              <a:ext cx="1069827" cy="1687033"/>
            </a:xfrm>
            <a:custGeom>
              <a:avLst/>
              <a:gdLst/>
              <a:ahLst/>
              <a:cxnLst/>
              <a:rect l="l" t="t" r="r" b="b"/>
              <a:pathLst>
                <a:path w="35270" h="55618" extrusionOk="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6" name="Google Shape;776;p43"/>
            <p:cNvSpPr/>
            <p:nvPr/>
          </p:nvSpPr>
          <p:spPr>
            <a:xfrm rot="5400000">
              <a:off x="3096275" y="769517"/>
              <a:ext cx="145778" cy="156182"/>
            </a:xfrm>
            <a:custGeom>
              <a:avLst/>
              <a:gdLst/>
              <a:ahLst/>
              <a:cxnLst/>
              <a:rect l="l" t="t" r="r" b="b"/>
              <a:pathLst>
                <a:path w="4806" h="5149" extrusionOk="0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7" name="Google Shape;777;p43"/>
            <p:cNvSpPr/>
            <p:nvPr/>
          </p:nvSpPr>
          <p:spPr>
            <a:xfrm rot="5400000">
              <a:off x="3185593" y="765662"/>
              <a:ext cx="310483" cy="447617"/>
            </a:xfrm>
            <a:custGeom>
              <a:avLst/>
              <a:gdLst/>
              <a:ahLst/>
              <a:cxnLst/>
              <a:rect l="l" t="t" r="r" b="b"/>
              <a:pathLst>
                <a:path w="10236" h="14757" extrusionOk="0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8" name="Google Shape;778;p43"/>
            <p:cNvSpPr/>
            <p:nvPr/>
          </p:nvSpPr>
          <p:spPr>
            <a:xfrm rot="5400000">
              <a:off x="3140459" y="790747"/>
              <a:ext cx="346518" cy="485047"/>
            </a:xfrm>
            <a:custGeom>
              <a:avLst/>
              <a:gdLst/>
              <a:ahLst/>
              <a:cxnLst/>
              <a:rect l="l" t="t" r="r" b="b"/>
              <a:pathLst>
                <a:path w="11424" h="15991" extrusionOk="0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79" name="Google Shape;779;p43"/>
            <p:cNvSpPr/>
            <p:nvPr/>
          </p:nvSpPr>
          <p:spPr>
            <a:xfrm rot="5400000">
              <a:off x="1038252" y="735874"/>
              <a:ext cx="138498" cy="456110"/>
            </a:xfrm>
            <a:custGeom>
              <a:avLst/>
              <a:gdLst/>
              <a:ahLst/>
              <a:cxnLst/>
              <a:rect l="l" t="t" r="r" b="b"/>
              <a:pathLst>
                <a:path w="4566" h="15037" extrusionOk="0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0" name="Google Shape;780;p43"/>
            <p:cNvSpPr/>
            <p:nvPr/>
          </p:nvSpPr>
          <p:spPr>
            <a:xfrm rot="5400000">
              <a:off x="265479" y="325045"/>
              <a:ext cx="990811" cy="1551052"/>
            </a:xfrm>
            <a:custGeom>
              <a:avLst/>
              <a:gdLst/>
              <a:ahLst/>
              <a:cxnLst/>
              <a:rect l="l" t="t" r="r" b="b"/>
              <a:pathLst>
                <a:path w="32665" h="51135" extrusionOk="0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781" name="Google Shape;781;p43"/>
          <p:cNvGrpSpPr/>
          <p:nvPr/>
        </p:nvGrpSpPr>
        <p:grpSpPr>
          <a:xfrm rot="-5400000">
            <a:off x="-3858627" y="3807588"/>
            <a:ext cx="8324053" cy="2921758"/>
            <a:chOff x="-14642" y="-8"/>
            <a:chExt cx="5202533" cy="1826099"/>
          </a:xfrm>
        </p:grpSpPr>
        <p:sp>
          <p:nvSpPr>
            <p:cNvPr id="782" name="Google Shape;782;p43"/>
            <p:cNvSpPr/>
            <p:nvPr/>
          </p:nvSpPr>
          <p:spPr>
            <a:xfrm rot="5400000">
              <a:off x="4190377" y="1125397"/>
              <a:ext cx="578319" cy="517624"/>
            </a:xfrm>
            <a:custGeom>
              <a:avLst/>
              <a:gdLst/>
              <a:ahLst/>
              <a:cxnLst/>
              <a:rect l="l" t="t" r="r" b="b"/>
              <a:pathLst>
                <a:path w="19066" h="17065" extrusionOk="0">
                  <a:moveTo>
                    <a:pt x="17450" y="9989"/>
                  </a:moveTo>
                  <a:lnTo>
                    <a:pt x="17450" y="9989"/>
                  </a:lnTo>
                  <a:cubicBezTo>
                    <a:pt x="17626" y="10165"/>
                    <a:pt x="17775" y="10341"/>
                    <a:pt x="17872" y="10517"/>
                  </a:cubicBezTo>
                  <a:lnTo>
                    <a:pt x="17872" y="10517"/>
                  </a:lnTo>
                  <a:cubicBezTo>
                    <a:pt x="17741" y="10353"/>
                    <a:pt x="17606" y="10171"/>
                    <a:pt x="17450" y="9989"/>
                  </a:cubicBezTo>
                  <a:close/>
                  <a:moveTo>
                    <a:pt x="11979" y="1"/>
                  </a:moveTo>
                  <a:cubicBezTo>
                    <a:pt x="11203" y="1"/>
                    <a:pt x="10424" y="126"/>
                    <a:pt x="9660" y="298"/>
                  </a:cubicBezTo>
                  <a:cubicBezTo>
                    <a:pt x="7886" y="710"/>
                    <a:pt x="5923" y="1343"/>
                    <a:pt x="4434" y="2451"/>
                  </a:cubicBezTo>
                  <a:cubicBezTo>
                    <a:pt x="3801" y="2895"/>
                    <a:pt x="3389" y="3401"/>
                    <a:pt x="3072" y="4098"/>
                  </a:cubicBezTo>
                  <a:cubicBezTo>
                    <a:pt x="2851" y="4541"/>
                    <a:pt x="2724" y="5017"/>
                    <a:pt x="2439" y="5460"/>
                  </a:cubicBezTo>
                  <a:cubicBezTo>
                    <a:pt x="2154" y="5903"/>
                    <a:pt x="1711" y="6283"/>
                    <a:pt x="1331" y="6695"/>
                  </a:cubicBezTo>
                  <a:cubicBezTo>
                    <a:pt x="634" y="7423"/>
                    <a:pt x="0" y="8437"/>
                    <a:pt x="444" y="9418"/>
                  </a:cubicBezTo>
                  <a:cubicBezTo>
                    <a:pt x="444" y="9514"/>
                    <a:pt x="444" y="9672"/>
                    <a:pt x="507" y="9894"/>
                  </a:cubicBezTo>
                  <a:cubicBezTo>
                    <a:pt x="475" y="9925"/>
                    <a:pt x="475" y="9989"/>
                    <a:pt x="539" y="10020"/>
                  </a:cubicBezTo>
                  <a:cubicBezTo>
                    <a:pt x="539" y="10020"/>
                    <a:pt x="539" y="10020"/>
                    <a:pt x="539" y="10052"/>
                  </a:cubicBezTo>
                  <a:cubicBezTo>
                    <a:pt x="539" y="10939"/>
                    <a:pt x="951" y="11730"/>
                    <a:pt x="1742" y="12205"/>
                  </a:cubicBezTo>
                  <a:cubicBezTo>
                    <a:pt x="2344" y="12585"/>
                    <a:pt x="3072" y="12744"/>
                    <a:pt x="3706" y="13029"/>
                  </a:cubicBezTo>
                  <a:cubicBezTo>
                    <a:pt x="4497" y="13345"/>
                    <a:pt x="5226" y="13757"/>
                    <a:pt x="5954" y="14232"/>
                  </a:cubicBezTo>
                  <a:cubicBezTo>
                    <a:pt x="6954" y="14916"/>
                    <a:pt x="8828" y="17064"/>
                    <a:pt x="10432" y="17064"/>
                  </a:cubicBezTo>
                  <a:cubicBezTo>
                    <a:pt x="10759" y="17064"/>
                    <a:pt x="11075" y="16975"/>
                    <a:pt x="11370" y="16766"/>
                  </a:cubicBezTo>
                  <a:cubicBezTo>
                    <a:pt x="11718" y="16766"/>
                    <a:pt x="12066" y="16671"/>
                    <a:pt x="12415" y="16512"/>
                  </a:cubicBezTo>
                  <a:cubicBezTo>
                    <a:pt x="13206" y="16101"/>
                    <a:pt x="13713" y="15372"/>
                    <a:pt x="13681" y="14486"/>
                  </a:cubicBezTo>
                  <a:lnTo>
                    <a:pt x="13681" y="14486"/>
                  </a:lnTo>
                  <a:cubicBezTo>
                    <a:pt x="13986" y="14600"/>
                    <a:pt x="14290" y="14691"/>
                    <a:pt x="14607" y="14691"/>
                  </a:cubicBezTo>
                  <a:cubicBezTo>
                    <a:pt x="14819" y="14691"/>
                    <a:pt x="15037" y="14650"/>
                    <a:pt x="15265" y="14549"/>
                  </a:cubicBezTo>
                  <a:cubicBezTo>
                    <a:pt x="16120" y="14169"/>
                    <a:pt x="17260" y="13472"/>
                    <a:pt x="17893" y="12775"/>
                  </a:cubicBezTo>
                  <a:cubicBezTo>
                    <a:pt x="19065" y="11477"/>
                    <a:pt x="18210" y="10210"/>
                    <a:pt x="17070" y="9355"/>
                  </a:cubicBezTo>
                  <a:cubicBezTo>
                    <a:pt x="17672" y="8880"/>
                    <a:pt x="18337" y="8310"/>
                    <a:pt x="18400" y="7518"/>
                  </a:cubicBezTo>
                  <a:cubicBezTo>
                    <a:pt x="18400" y="7297"/>
                    <a:pt x="18400" y="7075"/>
                    <a:pt x="18305" y="6885"/>
                  </a:cubicBezTo>
                  <a:cubicBezTo>
                    <a:pt x="18242" y="6695"/>
                    <a:pt x="18115" y="6505"/>
                    <a:pt x="17988" y="6347"/>
                  </a:cubicBezTo>
                  <a:cubicBezTo>
                    <a:pt x="17608" y="5808"/>
                    <a:pt x="17735" y="5872"/>
                    <a:pt x="17482" y="5080"/>
                  </a:cubicBezTo>
                  <a:cubicBezTo>
                    <a:pt x="17418" y="4890"/>
                    <a:pt x="17387" y="4763"/>
                    <a:pt x="17292" y="4668"/>
                  </a:cubicBezTo>
                  <a:cubicBezTo>
                    <a:pt x="17798" y="4446"/>
                    <a:pt x="18147" y="4098"/>
                    <a:pt x="18400" y="3591"/>
                  </a:cubicBezTo>
                  <a:cubicBezTo>
                    <a:pt x="18432" y="3528"/>
                    <a:pt x="18432" y="3496"/>
                    <a:pt x="18400" y="3465"/>
                  </a:cubicBezTo>
                  <a:cubicBezTo>
                    <a:pt x="18115" y="3180"/>
                    <a:pt x="17893" y="3053"/>
                    <a:pt x="17513" y="3021"/>
                  </a:cubicBezTo>
                  <a:cubicBezTo>
                    <a:pt x="17401" y="3003"/>
                    <a:pt x="17285" y="2998"/>
                    <a:pt x="17167" y="2998"/>
                  </a:cubicBezTo>
                  <a:cubicBezTo>
                    <a:pt x="17042" y="2998"/>
                    <a:pt x="16916" y="3003"/>
                    <a:pt x="16787" y="3003"/>
                  </a:cubicBezTo>
                  <a:cubicBezTo>
                    <a:pt x="16630" y="3003"/>
                    <a:pt x="16470" y="2995"/>
                    <a:pt x="16310" y="2958"/>
                  </a:cubicBezTo>
                  <a:cubicBezTo>
                    <a:pt x="15930" y="2895"/>
                    <a:pt x="15550" y="2705"/>
                    <a:pt x="15170" y="2515"/>
                  </a:cubicBezTo>
                  <a:cubicBezTo>
                    <a:pt x="14827" y="2372"/>
                    <a:pt x="14329" y="2126"/>
                    <a:pt x="13886" y="2126"/>
                  </a:cubicBezTo>
                  <a:cubicBezTo>
                    <a:pt x="13838" y="2126"/>
                    <a:pt x="13791" y="2128"/>
                    <a:pt x="13745" y="2135"/>
                  </a:cubicBezTo>
                  <a:cubicBezTo>
                    <a:pt x="13903" y="1786"/>
                    <a:pt x="13998" y="1406"/>
                    <a:pt x="14093" y="1026"/>
                  </a:cubicBezTo>
                  <a:cubicBezTo>
                    <a:pt x="14220" y="931"/>
                    <a:pt x="14315" y="836"/>
                    <a:pt x="14378" y="710"/>
                  </a:cubicBezTo>
                  <a:cubicBezTo>
                    <a:pt x="14442" y="646"/>
                    <a:pt x="14410" y="520"/>
                    <a:pt x="14347" y="488"/>
                  </a:cubicBezTo>
                  <a:cubicBezTo>
                    <a:pt x="13575" y="134"/>
                    <a:pt x="12779" y="1"/>
                    <a:pt x="11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3" name="Google Shape;783;p43"/>
            <p:cNvSpPr/>
            <p:nvPr/>
          </p:nvSpPr>
          <p:spPr>
            <a:xfrm rot="5400000">
              <a:off x="4696173" y="832333"/>
              <a:ext cx="1941" cy="1001"/>
            </a:xfrm>
            <a:custGeom>
              <a:avLst/>
              <a:gdLst/>
              <a:ahLst/>
              <a:cxnLst/>
              <a:rect l="l" t="t" r="r" b="b"/>
              <a:pathLst>
                <a:path w="64" h="33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33"/>
                    <a:pt x="32" y="33"/>
                    <a:pt x="63" y="33"/>
                  </a:cubicBezTo>
                  <a:cubicBezTo>
                    <a:pt x="63" y="1"/>
                    <a:pt x="32" y="1"/>
                    <a:pt x="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4" name="Google Shape;784;p43"/>
            <p:cNvSpPr/>
            <p:nvPr/>
          </p:nvSpPr>
          <p:spPr>
            <a:xfrm rot="5400000">
              <a:off x="3759465" y="108779"/>
              <a:ext cx="1345853" cy="1128278"/>
            </a:xfrm>
            <a:custGeom>
              <a:avLst/>
              <a:gdLst/>
              <a:ahLst/>
              <a:cxnLst/>
              <a:rect l="l" t="t" r="r" b="b"/>
              <a:pathLst>
                <a:path w="44370" h="37197" extrusionOk="0">
                  <a:moveTo>
                    <a:pt x="30062" y="1"/>
                  </a:moveTo>
                  <a:cubicBezTo>
                    <a:pt x="30050" y="1"/>
                    <a:pt x="30037" y="3"/>
                    <a:pt x="30023" y="6"/>
                  </a:cubicBezTo>
                  <a:cubicBezTo>
                    <a:pt x="27679" y="671"/>
                    <a:pt x="25526" y="2761"/>
                    <a:pt x="25178" y="5231"/>
                  </a:cubicBezTo>
                  <a:cubicBezTo>
                    <a:pt x="24993" y="6647"/>
                    <a:pt x="25616" y="9228"/>
                    <a:pt x="27336" y="9228"/>
                  </a:cubicBezTo>
                  <a:cubicBezTo>
                    <a:pt x="27386" y="9228"/>
                    <a:pt x="27437" y="9226"/>
                    <a:pt x="27489" y="9222"/>
                  </a:cubicBezTo>
                  <a:cubicBezTo>
                    <a:pt x="27489" y="9507"/>
                    <a:pt x="27489" y="9760"/>
                    <a:pt x="27553" y="10013"/>
                  </a:cubicBezTo>
                  <a:cubicBezTo>
                    <a:pt x="27584" y="10868"/>
                    <a:pt x="28155" y="11597"/>
                    <a:pt x="28598" y="12293"/>
                  </a:cubicBezTo>
                  <a:cubicBezTo>
                    <a:pt x="29485" y="13592"/>
                    <a:pt x="29991" y="14795"/>
                    <a:pt x="29516" y="16379"/>
                  </a:cubicBezTo>
                  <a:cubicBezTo>
                    <a:pt x="28630" y="19292"/>
                    <a:pt x="26381" y="22047"/>
                    <a:pt x="24228" y="24106"/>
                  </a:cubicBezTo>
                  <a:cubicBezTo>
                    <a:pt x="24196" y="24138"/>
                    <a:pt x="24196" y="24138"/>
                    <a:pt x="24196" y="24169"/>
                  </a:cubicBezTo>
                  <a:cubicBezTo>
                    <a:pt x="22296" y="26164"/>
                    <a:pt x="20079" y="27431"/>
                    <a:pt x="17577" y="28508"/>
                  </a:cubicBezTo>
                  <a:cubicBezTo>
                    <a:pt x="15550" y="29363"/>
                    <a:pt x="13365" y="29521"/>
                    <a:pt x="11275" y="30155"/>
                  </a:cubicBezTo>
                  <a:cubicBezTo>
                    <a:pt x="13397" y="28571"/>
                    <a:pt x="12858" y="24644"/>
                    <a:pt x="15677" y="23726"/>
                  </a:cubicBezTo>
                  <a:cubicBezTo>
                    <a:pt x="16405" y="24423"/>
                    <a:pt x="17260" y="25024"/>
                    <a:pt x="18210" y="25404"/>
                  </a:cubicBezTo>
                  <a:cubicBezTo>
                    <a:pt x="19224" y="25848"/>
                    <a:pt x="20744" y="25436"/>
                    <a:pt x="21567" y="26228"/>
                  </a:cubicBezTo>
                  <a:cubicBezTo>
                    <a:pt x="21599" y="26249"/>
                    <a:pt x="21638" y="26259"/>
                    <a:pt x="21675" y="26259"/>
                  </a:cubicBezTo>
                  <a:cubicBezTo>
                    <a:pt x="21750" y="26259"/>
                    <a:pt x="21821" y="26217"/>
                    <a:pt x="21821" y="26133"/>
                  </a:cubicBezTo>
                  <a:cubicBezTo>
                    <a:pt x="21729" y="24139"/>
                    <a:pt x="19613" y="22559"/>
                    <a:pt x="17635" y="22559"/>
                  </a:cubicBezTo>
                  <a:cubicBezTo>
                    <a:pt x="16880" y="22559"/>
                    <a:pt x="16145" y="22789"/>
                    <a:pt x="15550" y="23314"/>
                  </a:cubicBezTo>
                  <a:cubicBezTo>
                    <a:pt x="15542" y="23310"/>
                    <a:pt x="15533" y="23308"/>
                    <a:pt x="15524" y="23308"/>
                  </a:cubicBezTo>
                  <a:cubicBezTo>
                    <a:pt x="15471" y="23308"/>
                    <a:pt x="15424" y="23386"/>
                    <a:pt x="15424" y="23441"/>
                  </a:cubicBezTo>
                  <a:cubicBezTo>
                    <a:pt x="13745" y="23631"/>
                    <a:pt x="13333" y="25373"/>
                    <a:pt x="12700" y="26703"/>
                  </a:cubicBezTo>
                  <a:cubicBezTo>
                    <a:pt x="12858" y="26101"/>
                    <a:pt x="12827" y="25436"/>
                    <a:pt x="12953" y="24771"/>
                  </a:cubicBezTo>
                  <a:cubicBezTo>
                    <a:pt x="13175" y="23378"/>
                    <a:pt x="14062" y="21319"/>
                    <a:pt x="15297" y="20496"/>
                  </a:cubicBezTo>
                  <a:lnTo>
                    <a:pt x="15297" y="20464"/>
                  </a:lnTo>
                  <a:cubicBezTo>
                    <a:pt x="15716" y="20376"/>
                    <a:pt x="16142" y="20355"/>
                    <a:pt x="16569" y="20355"/>
                  </a:cubicBezTo>
                  <a:cubicBezTo>
                    <a:pt x="16985" y="20355"/>
                    <a:pt x="17403" y="20375"/>
                    <a:pt x="17818" y="20375"/>
                  </a:cubicBezTo>
                  <a:cubicBezTo>
                    <a:pt x="18358" y="20375"/>
                    <a:pt x="18893" y="20340"/>
                    <a:pt x="19414" y="20179"/>
                  </a:cubicBezTo>
                  <a:cubicBezTo>
                    <a:pt x="19921" y="20021"/>
                    <a:pt x="20396" y="19736"/>
                    <a:pt x="20807" y="19451"/>
                  </a:cubicBezTo>
                  <a:cubicBezTo>
                    <a:pt x="21482" y="18952"/>
                    <a:pt x="22157" y="17910"/>
                    <a:pt x="23058" y="17910"/>
                  </a:cubicBezTo>
                  <a:cubicBezTo>
                    <a:pt x="23130" y="17910"/>
                    <a:pt x="23203" y="17916"/>
                    <a:pt x="23277" y="17930"/>
                  </a:cubicBezTo>
                  <a:cubicBezTo>
                    <a:pt x="23289" y="17932"/>
                    <a:pt x="23299" y="17933"/>
                    <a:pt x="23309" y="17933"/>
                  </a:cubicBezTo>
                  <a:cubicBezTo>
                    <a:pt x="23471" y="17933"/>
                    <a:pt x="23490" y="17707"/>
                    <a:pt x="23341" y="17677"/>
                  </a:cubicBezTo>
                  <a:cubicBezTo>
                    <a:pt x="22077" y="17470"/>
                    <a:pt x="20746" y="17262"/>
                    <a:pt x="19434" y="17262"/>
                  </a:cubicBezTo>
                  <a:cubicBezTo>
                    <a:pt x="18543" y="17262"/>
                    <a:pt x="17662" y="17358"/>
                    <a:pt x="16817" y="17614"/>
                  </a:cubicBezTo>
                  <a:cubicBezTo>
                    <a:pt x="15740" y="17962"/>
                    <a:pt x="14473" y="18912"/>
                    <a:pt x="15012" y="20021"/>
                  </a:cubicBezTo>
                  <a:cubicBezTo>
                    <a:pt x="14980" y="20052"/>
                    <a:pt x="14980" y="20052"/>
                    <a:pt x="14980" y="20084"/>
                  </a:cubicBezTo>
                  <a:cubicBezTo>
                    <a:pt x="13967" y="20907"/>
                    <a:pt x="13238" y="21984"/>
                    <a:pt x="12763" y="23219"/>
                  </a:cubicBezTo>
                  <a:cubicBezTo>
                    <a:pt x="12288" y="24518"/>
                    <a:pt x="12352" y="25943"/>
                    <a:pt x="11813" y="27209"/>
                  </a:cubicBezTo>
                  <a:cubicBezTo>
                    <a:pt x="11877" y="26703"/>
                    <a:pt x="11877" y="26228"/>
                    <a:pt x="11623" y="25753"/>
                  </a:cubicBezTo>
                  <a:cubicBezTo>
                    <a:pt x="11212" y="25024"/>
                    <a:pt x="10515" y="24423"/>
                    <a:pt x="9818" y="23979"/>
                  </a:cubicBezTo>
                  <a:cubicBezTo>
                    <a:pt x="9755" y="22649"/>
                    <a:pt x="8045" y="21414"/>
                    <a:pt x="6905" y="21129"/>
                  </a:cubicBezTo>
                  <a:cubicBezTo>
                    <a:pt x="6725" y="21083"/>
                    <a:pt x="6543" y="21062"/>
                    <a:pt x="6361" y="21062"/>
                  </a:cubicBezTo>
                  <a:cubicBezTo>
                    <a:pt x="4647" y="21062"/>
                    <a:pt x="2879" y="22951"/>
                    <a:pt x="2249" y="24296"/>
                  </a:cubicBezTo>
                  <a:cubicBezTo>
                    <a:pt x="2202" y="24390"/>
                    <a:pt x="2277" y="24501"/>
                    <a:pt x="2370" y="24501"/>
                  </a:cubicBezTo>
                  <a:cubicBezTo>
                    <a:pt x="2403" y="24501"/>
                    <a:pt x="2438" y="24487"/>
                    <a:pt x="2471" y="24454"/>
                  </a:cubicBezTo>
                  <a:cubicBezTo>
                    <a:pt x="2946" y="23948"/>
                    <a:pt x="2851" y="24011"/>
                    <a:pt x="3738" y="23916"/>
                  </a:cubicBezTo>
                  <a:cubicBezTo>
                    <a:pt x="3973" y="23891"/>
                    <a:pt x="4145" y="23877"/>
                    <a:pt x="4283" y="23877"/>
                  </a:cubicBezTo>
                  <a:cubicBezTo>
                    <a:pt x="4667" y="23877"/>
                    <a:pt x="4784" y="23985"/>
                    <a:pt x="5226" y="24264"/>
                  </a:cubicBezTo>
                  <a:cubicBezTo>
                    <a:pt x="5638" y="24486"/>
                    <a:pt x="5986" y="24739"/>
                    <a:pt x="6430" y="24834"/>
                  </a:cubicBezTo>
                  <a:cubicBezTo>
                    <a:pt x="6623" y="24877"/>
                    <a:pt x="6825" y="24895"/>
                    <a:pt x="7031" y="24895"/>
                  </a:cubicBezTo>
                  <a:cubicBezTo>
                    <a:pt x="7907" y="24895"/>
                    <a:pt x="8872" y="24570"/>
                    <a:pt x="9691" y="24391"/>
                  </a:cubicBezTo>
                  <a:cubicBezTo>
                    <a:pt x="10547" y="25214"/>
                    <a:pt x="11497" y="26164"/>
                    <a:pt x="11117" y="27495"/>
                  </a:cubicBezTo>
                  <a:cubicBezTo>
                    <a:pt x="10800" y="28698"/>
                    <a:pt x="9311" y="29870"/>
                    <a:pt x="8266" y="30471"/>
                  </a:cubicBezTo>
                  <a:cubicBezTo>
                    <a:pt x="7392" y="30961"/>
                    <a:pt x="6336" y="31136"/>
                    <a:pt x="5240" y="31136"/>
                  </a:cubicBezTo>
                  <a:cubicBezTo>
                    <a:pt x="3715" y="31136"/>
                    <a:pt x="2114" y="30798"/>
                    <a:pt x="824" y="30503"/>
                  </a:cubicBezTo>
                  <a:cubicBezTo>
                    <a:pt x="792" y="30503"/>
                    <a:pt x="761" y="30503"/>
                    <a:pt x="729" y="30535"/>
                  </a:cubicBezTo>
                  <a:cubicBezTo>
                    <a:pt x="317" y="30693"/>
                    <a:pt x="1" y="31485"/>
                    <a:pt x="444" y="31770"/>
                  </a:cubicBezTo>
                  <a:cubicBezTo>
                    <a:pt x="444" y="31833"/>
                    <a:pt x="476" y="31896"/>
                    <a:pt x="539" y="31896"/>
                  </a:cubicBezTo>
                  <a:cubicBezTo>
                    <a:pt x="1310" y="31949"/>
                    <a:pt x="2080" y="31973"/>
                    <a:pt x="2850" y="31973"/>
                  </a:cubicBezTo>
                  <a:cubicBezTo>
                    <a:pt x="5783" y="31973"/>
                    <a:pt x="8707" y="31626"/>
                    <a:pt x="11592" y="31200"/>
                  </a:cubicBezTo>
                  <a:cubicBezTo>
                    <a:pt x="15329" y="30630"/>
                    <a:pt x="18812" y="29363"/>
                    <a:pt x="22264" y="27938"/>
                  </a:cubicBezTo>
                  <a:cubicBezTo>
                    <a:pt x="22290" y="27990"/>
                    <a:pt x="22337" y="28041"/>
                    <a:pt x="22388" y="28041"/>
                  </a:cubicBezTo>
                  <a:cubicBezTo>
                    <a:pt x="22399" y="28041"/>
                    <a:pt x="22411" y="28039"/>
                    <a:pt x="22422" y="28033"/>
                  </a:cubicBezTo>
                  <a:cubicBezTo>
                    <a:pt x="22882" y="27936"/>
                    <a:pt x="23323" y="27895"/>
                    <a:pt x="23760" y="27895"/>
                  </a:cubicBezTo>
                  <a:cubicBezTo>
                    <a:pt x="23895" y="27895"/>
                    <a:pt x="24030" y="27899"/>
                    <a:pt x="24164" y="27906"/>
                  </a:cubicBezTo>
                  <a:cubicBezTo>
                    <a:pt x="25114" y="28350"/>
                    <a:pt x="26033" y="28856"/>
                    <a:pt x="26951" y="29395"/>
                  </a:cubicBezTo>
                  <a:cubicBezTo>
                    <a:pt x="26951" y="29395"/>
                    <a:pt x="26951" y="29395"/>
                    <a:pt x="26983" y="29426"/>
                  </a:cubicBezTo>
                  <a:cubicBezTo>
                    <a:pt x="26476" y="31073"/>
                    <a:pt x="26349" y="33163"/>
                    <a:pt x="27299" y="34652"/>
                  </a:cubicBezTo>
                  <a:cubicBezTo>
                    <a:pt x="27711" y="35285"/>
                    <a:pt x="28313" y="35633"/>
                    <a:pt x="29010" y="35887"/>
                  </a:cubicBezTo>
                  <a:cubicBezTo>
                    <a:pt x="30340" y="36393"/>
                    <a:pt x="31765" y="36742"/>
                    <a:pt x="33158" y="37185"/>
                  </a:cubicBezTo>
                  <a:cubicBezTo>
                    <a:pt x="33174" y="37193"/>
                    <a:pt x="33189" y="37196"/>
                    <a:pt x="33203" y="37196"/>
                  </a:cubicBezTo>
                  <a:cubicBezTo>
                    <a:pt x="33305" y="37196"/>
                    <a:pt x="33364" y="37019"/>
                    <a:pt x="33253" y="36964"/>
                  </a:cubicBezTo>
                  <a:cubicBezTo>
                    <a:pt x="31258" y="35982"/>
                    <a:pt x="31416" y="33670"/>
                    <a:pt x="30561" y="31928"/>
                  </a:cubicBezTo>
                  <a:cubicBezTo>
                    <a:pt x="29896" y="30566"/>
                    <a:pt x="28630" y="29743"/>
                    <a:pt x="27236" y="29268"/>
                  </a:cubicBezTo>
                  <a:cubicBezTo>
                    <a:pt x="27236" y="29222"/>
                    <a:pt x="27185" y="29192"/>
                    <a:pt x="27133" y="29192"/>
                  </a:cubicBezTo>
                  <a:cubicBezTo>
                    <a:pt x="27114" y="29192"/>
                    <a:pt x="27095" y="29196"/>
                    <a:pt x="27078" y="29205"/>
                  </a:cubicBezTo>
                  <a:lnTo>
                    <a:pt x="27014" y="29205"/>
                  </a:lnTo>
                  <a:cubicBezTo>
                    <a:pt x="26318" y="28698"/>
                    <a:pt x="25526" y="28223"/>
                    <a:pt x="24703" y="27938"/>
                  </a:cubicBezTo>
                  <a:lnTo>
                    <a:pt x="24703" y="27938"/>
                  </a:lnTo>
                  <a:cubicBezTo>
                    <a:pt x="25653" y="28001"/>
                    <a:pt x="26634" y="28223"/>
                    <a:pt x="27616" y="28445"/>
                  </a:cubicBezTo>
                  <a:cubicBezTo>
                    <a:pt x="29548" y="28920"/>
                    <a:pt x="31353" y="29458"/>
                    <a:pt x="33095" y="30440"/>
                  </a:cubicBezTo>
                  <a:cubicBezTo>
                    <a:pt x="33127" y="30471"/>
                    <a:pt x="33127" y="30471"/>
                    <a:pt x="33127" y="30471"/>
                  </a:cubicBezTo>
                  <a:cubicBezTo>
                    <a:pt x="33127" y="30471"/>
                    <a:pt x="33127" y="30471"/>
                    <a:pt x="33127" y="30503"/>
                  </a:cubicBezTo>
                  <a:cubicBezTo>
                    <a:pt x="33072" y="30613"/>
                    <a:pt x="33160" y="30699"/>
                    <a:pt x="33246" y="30699"/>
                  </a:cubicBezTo>
                  <a:cubicBezTo>
                    <a:pt x="33259" y="30699"/>
                    <a:pt x="33272" y="30697"/>
                    <a:pt x="33285" y="30693"/>
                  </a:cubicBezTo>
                  <a:cubicBezTo>
                    <a:pt x="33348" y="32688"/>
                    <a:pt x="35660" y="34430"/>
                    <a:pt x="37465" y="34715"/>
                  </a:cubicBezTo>
                  <a:cubicBezTo>
                    <a:pt x="38162" y="34810"/>
                    <a:pt x="38890" y="34810"/>
                    <a:pt x="39619" y="34810"/>
                  </a:cubicBezTo>
                  <a:cubicBezTo>
                    <a:pt x="40019" y="34830"/>
                    <a:pt x="40495" y="34888"/>
                    <a:pt x="40951" y="34888"/>
                  </a:cubicBezTo>
                  <a:cubicBezTo>
                    <a:pt x="41217" y="34888"/>
                    <a:pt x="41476" y="34868"/>
                    <a:pt x="41709" y="34810"/>
                  </a:cubicBezTo>
                  <a:cubicBezTo>
                    <a:pt x="42216" y="34652"/>
                    <a:pt x="42501" y="34367"/>
                    <a:pt x="42469" y="33892"/>
                  </a:cubicBezTo>
                  <a:cubicBezTo>
                    <a:pt x="42670" y="33871"/>
                    <a:pt x="42867" y="33856"/>
                    <a:pt x="43061" y="33856"/>
                  </a:cubicBezTo>
                  <a:cubicBezTo>
                    <a:pt x="43451" y="33856"/>
                    <a:pt x="43831" y="33913"/>
                    <a:pt x="44211" y="34082"/>
                  </a:cubicBezTo>
                  <a:cubicBezTo>
                    <a:pt x="44228" y="34087"/>
                    <a:pt x="44245" y="34090"/>
                    <a:pt x="44260" y="34090"/>
                  </a:cubicBezTo>
                  <a:cubicBezTo>
                    <a:pt x="44327" y="34090"/>
                    <a:pt x="44369" y="34038"/>
                    <a:pt x="44369" y="33987"/>
                  </a:cubicBezTo>
                  <a:cubicBezTo>
                    <a:pt x="44179" y="32815"/>
                    <a:pt x="43641" y="31770"/>
                    <a:pt x="42691" y="31073"/>
                  </a:cubicBezTo>
                  <a:cubicBezTo>
                    <a:pt x="42912" y="30946"/>
                    <a:pt x="43166" y="30851"/>
                    <a:pt x="43419" y="30788"/>
                  </a:cubicBezTo>
                  <a:cubicBezTo>
                    <a:pt x="43451" y="30820"/>
                    <a:pt x="43514" y="30851"/>
                    <a:pt x="43577" y="30883"/>
                  </a:cubicBezTo>
                  <a:cubicBezTo>
                    <a:pt x="43599" y="30899"/>
                    <a:pt x="43620" y="30906"/>
                    <a:pt x="43638" y="30906"/>
                  </a:cubicBezTo>
                  <a:cubicBezTo>
                    <a:pt x="43730" y="30906"/>
                    <a:pt x="43777" y="30740"/>
                    <a:pt x="43672" y="30661"/>
                  </a:cubicBezTo>
                  <a:cubicBezTo>
                    <a:pt x="43672" y="30598"/>
                    <a:pt x="43641" y="30566"/>
                    <a:pt x="43577" y="30566"/>
                  </a:cubicBezTo>
                  <a:cubicBezTo>
                    <a:pt x="43546" y="30566"/>
                    <a:pt x="43546" y="30566"/>
                    <a:pt x="43546" y="30598"/>
                  </a:cubicBezTo>
                  <a:cubicBezTo>
                    <a:pt x="41529" y="29246"/>
                    <a:pt x="39081" y="27778"/>
                    <a:pt x="36646" y="27778"/>
                  </a:cubicBezTo>
                  <a:cubicBezTo>
                    <a:pt x="35716" y="27778"/>
                    <a:pt x="34788" y="27992"/>
                    <a:pt x="33887" y="28508"/>
                  </a:cubicBezTo>
                  <a:cubicBezTo>
                    <a:pt x="33887" y="28413"/>
                    <a:pt x="33792" y="28350"/>
                    <a:pt x="33697" y="28350"/>
                  </a:cubicBezTo>
                  <a:cubicBezTo>
                    <a:pt x="33298" y="28420"/>
                    <a:pt x="32902" y="28451"/>
                    <a:pt x="32507" y="28451"/>
                  </a:cubicBezTo>
                  <a:cubicBezTo>
                    <a:pt x="29794" y="28451"/>
                    <a:pt x="27149" y="27003"/>
                    <a:pt x="24478" y="27003"/>
                  </a:cubicBezTo>
                  <a:cubicBezTo>
                    <a:pt x="23858" y="27003"/>
                    <a:pt x="23236" y="27081"/>
                    <a:pt x="22612" y="27273"/>
                  </a:cubicBezTo>
                  <a:cubicBezTo>
                    <a:pt x="23119" y="25879"/>
                    <a:pt x="24861" y="25436"/>
                    <a:pt x="26033" y="24676"/>
                  </a:cubicBezTo>
                  <a:cubicBezTo>
                    <a:pt x="27014" y="24043"/>
                    <a:pt x="27869" y="23251"/>
                    <a:pt x="28788" y="22491"/>
                  </a:cubicBezTo>
                  <a:cubicBezTo>
                    <a:pt x="30346" y="21146"/>
                    <a:pt x="32343" y="19765"/>
                    <a:pt x="34413" y="19765"/>
                  </a:cubicBezTo>
                  <a:cubicBezTo>
                    <a:pt x="35121" y="19765"/>
                    <a:pt x="35837" y="19926"/>
                    <a:pt x="36547" y="20306"/>
                  </a:cubicBezTo>
                  <a:cubicBezTo>
                    <a:pt x="36565" y="20315"/>
                    <a:pt x="36581" y="20319"/>
                    <a:pt x="36595" y="20319"/>
                  </a:cubicBezTo>
                  <a:cubicBezTo>
                    <a:pt x="36629" y="20319"/>
                    <a:pt x="36651" y="20296"/>
                    <a:pt x="36674" y="20274"/>
                  </a:cubicBezTo>
                  <a:cubicBezTo>
                    <a:pt x="36705" y="20242"/>
                    <a:pt x="36769" y="20211"/>
                    <a:pt x="36737" y="20147"/>
                  </a:cubicBezTo>
                  <a:cubicBezTo>
                    <a:pt x="36578" y="19641"/>
                    <a:pt x="36325" y="19134"/>
                    <a:pt x="36230" y="18596"/>
                  </a:cubicBezTo>
                  <a:cubicBezTo>
                    <a:pt x="36135" y="17994"/>
                    <a:pt x="36135" y="17424"/>
                    <a:pt x="36198" y="16822"/>
                  </a:cubicBezTo>
                  <a:cubicBezTo>
                    <a:pt x="36198" y="16775"/>
                    <a:pt x="36159" y="16751"/>
                    <a:pt x="36119" y="16751"/>
                  </a:cubicBezTo>
                  <a:cubicBezTo>
                    <a:pt x="36080" y="16751"/>
                    <a:pt x="36040" y="16775"/>
                    <a:pt x="36040" y="16822"/>
                  </a:cubicBezTo>
                  <a:cubicBezTo>
                    <a:pt x="36008" y="16854"/>
                    <a:pt x="36008" y="16885"/>
                    <a:pt x="36008" y="16917"/>
                  </a:cubicBezTo>
                  <a:lnTo>
                    <a:pt x="35977" y="16917"/>
                  </a:lnTo>
                  <a:cubicBezTo>
                    <a:pt x="35502" y="17075"/>
                    <a:pt x="35122" y="17360"/>
                    <a:pt x="34710" y="17677"/>
                  </a:cubicBezTo>
                  <a:cubicBezTo>
                    <a:pt x="33982" y="18184"/>
                    <a:pt x="33317" y="18532"/>
                    <a:pt x="32462" y="18786"/>
                  </a:cubicBezTo>
                  <a:cubicBezTo>
                    <a:pt x="31606" y="19039"/>
                    <a:pt x="30751" y="19261"/>
                    <a:pt x="30023" y="19799"/>
                  </a:cubicBezTo>
                  <a:cubicBezTo>
                    <a:pt x="31036" y="17519"/>
                    <a:pt x="30720" y="14985"/>
                    <a:pt x="32081" y="12863"/>
                  </a:cubicBezTo>
                  <a:cubicBezTo>
                    <a:pt x="32113" y="12863"/>
                    <a:pt x="32176" y="12863"/>
                    <a:pt x="32176" y="12832"/>
                  </a:cubicBezTo>
                  <a:cubicBezTo>
                    <a:pt x="33158" y="11818"/>
                    <a:pt x="34742" y="12167"/>
                    <a:pt x="35787" y="11280"/>
                  </a:cubicBezTo>
                  <a:cubicBezTo>
                    <a:pt x="36388" y="10805"/>
                    <a:pt x="36674" y="10108"/>
                    <a:pt x="37054" y="9443"/>
                  </a:cubicBezTo>
                  <a:cubicBezTo>
                    <a:pt x="37624" y="8462"/>
                    <a:pt x="38320" y="7765"/>
                    <a:pt x="39302" y="7195"/>
                  </a:cubicBezTo>
                  <a:lnTo>
                    <a:pt x="39397" y="7195"/>
                  </a:lnTo>
                  <a:cubicBezTo>
                    <a:pt x="39524" y="7195"/>
                    <a:pt x="39524" y="7005"/>
                    <a:pt x="39397" y="7005"/>
                  </a:cubicBezTo>
                  <a:cubicBezTo>
                    <a:pt x="38748" y="6971"/>
                    <a:pt x="38034" y="6909"/>
                    <a:pt x="37336" y="6909"/>
                  </a:cubicBezTo>
                  <a:cubicBezTo>
                    <a:pt x="36739" y="6909"/>
                    <a:pt x="36154" y="6954"/>
                    <a:pt x="35628" y="7100"/>
                  </a:cubicBezTo>
                  <a:cubicBezTo>
                    <a:pt x="34710" y="7353"/>
                    <a:pt x="34457" y="8113"/>
                    <a:pt x="33728" y="8525"/>
                  </a:cubicBezTo>
                  <a:cubicBezTo>
                    <a:pt x="32968" y="8905"/>
                    <a:pt x="32715" y="9253"/>
                    <a:pt x="32367" y="10108"/>
                  </a:cubicBezTo>
                  <a:cubicBezTo>
                    <a:pt x="32018" y="10932"/>
                    <a:pt x="31796" y="11723"/>
                    <a:pt x="31923" y="12610"/>
                  </a:cubicBezTo>
                  <a:cubicBezTo>
                    <a:pt x="31385" y="13370"/>
                    <a:pt x="30973" y="14194"/>
                    <a:pt x="30751" y="15112"/>
                  </a:cubicBezTo>
                  <a:cubicBezTo>
                    <a:pt x="30625" y="15524"/>
                    <a:pt x="30466" y="15967"/>
                    <a:pt x="30308" y="16379"/>
                  </a:cubicBezTo>
                  <a:cubicBezTo>
                    <a:pt x="30245" y="16600"/>
                    <a:pt x="30150" y="16790"/>
                    <a:pt x="30086" y="17012"/>
                  </a:cubicBezTo>
                  <a:cubicBezTo>
                    <a:pt x="30245" y="16379"/>
                    <a:pt x="30371" y="15745"/>
                    <a:pt x="30371" y="15112"/>
                  </a:cubicBezTo>
                  <a:cubicBezTo>
                    <a:pt x="30403" y="13592"/>
                    <a:pt x="29168" y="12547"/>
                    <a:pt x="28408" y="11375"/>
                  </a:cubicBezTo>
                  <a:cubicBezTo>
                    <a:pt x="28281" y="11185"/>
                    <a:pt x="28186" y="10995"/>
                    <a:pt x="28091" y="10805"/>
                  </a:cubicBezTo>
                  <a:cubicBezTo>
                    <a:pt x="27838" y="10330"/>
                    <a:pt x="27711" y="9792"/>
                    <a:pt x="27806" y="9158"/>
                  </a:cubicBezTo>
                  <a:cubicBezTo>
                    <a:pt x="27806" y="9158"/>
                    <a:pt x="27806" y="9158"/>
                    <a:pt x="27774" y="9127"/>
                  </a:cubicBezTo>
                  <a:cubicBezTo>
                    <a:pt x="27806" y="9095"/>
                    <a:pt x="27806" y="9063"/>
                    <a:pt x="27806" y="9032"/>
                  </a:cubicBezTo>
                  <a:cubicBezTo>
                    <a:pt x="28598" y="8018"/>
                    <a:pt x="29231" y="6910"/>
                    <a:pt x="29358" y="5580"/>
                  </a:cubicBezTo>
                  <a:cubicBezTo>
                    <a:pt x="29580" y="3711"/>
                    <a:pt x="29105" y="1874"/>
                    <a:pt x="30181" y="196"/>
                  </a:cubicBezTo>
                  <a:cubicBezTo>
                    <a:pt x="30238" y="111"/>
                    <a:pt x="30168" y="1"/>
                    <a:pt x="30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5" name="Google Shape;785;p43"/>
            <p:cNvSpPr/>
            <p:nvPr/>
          </p:nvSpPr>
          <p:spPr>
            <a:xfrm rot="5400000">
              <a:off x="1461354" y="92737"/>
              <a:ext cx="1072679" cy="1610231"/>
            </a:xfrm>
            <a:custGeom>
              <a:avLst/>
              <a:gdLst/>
              <a:ahLst/>
              <a:cxnLst/>
              <a:rect l="l" t="t" r="r" b="b"/>
              <a:pathLst>
                <a:path w="35364" h="53086" extrusionOk="0">
                  <a:moveTo>
                    <a:pt x="2252" y="1"/>
                  </a:moveTo>
                  <a:cubicBezTo>
                    <a:pt x="2122" y="1"/>
                    <a:pt x="1990" y="5"/>
                    <a:pt x="1858" y="13"/>
                  </a:cubicBezTo>
                  <a:cubicBezTo>
                    <a:pt x="1699" y="13"/>
                    <a:pt x="1668" y="234"/>
                    <a:pt x="1826" y="266"/>
                  </a:cubicBezTo>
                  <a:cubicBezTo>
                    <a:pt x="3251" y="1976"/>
                    <a:pt x="3853" y="4193"/>
                    <a:pt x="3346" y="6378"/>
                  </a:cubicBezTo>
                  <a:cubicBezTo>
                    <a:pt x="2966" y="8057"/>
                    <a:pt x="1921" y="9482"/>
                    <a:pt x="1604" y="11160"/>
                  </a:cubicBezTo>
                  <a:cubicBezTo>
                    <a:pt x="1003" y="14612"/>
                    <a:pt x="3790" y="17589"/>
                    <a:pt x="5626" y="20217"/>
                  </a:cubicBezTo>
                  <a:cubicBezTo>
                    <a:pt x="5595" y="20249"/>
                    <a:pt x="5595" y="20344"/>
                    <a:pt x="5658" y="20376"/>
                  </a:cubicBezTo>
                  <a:cubicBezTo>
                    <a:pt x="5246" y="22846"/>
                    <a:pt x="6291" y="25379"/>
                    <a:pt x="6481" y="27850"/>
                  </a:cubicBezTo>
                  <a:cubicBezTo>
                    <a:pt x="6576" y="29275"/>
                    <a:pt x="6640" y="30731"/>
                    <a:pt x="6925" y="32093"/>
                  </a:cubicBezTo>
                  <a:cubicBezTo>
                    <a:pt x="4898" y="27406"/>
                    <a:pt x="1763" y="23289"/>
                    <a:pt x="243" y="18317"/>
                  </a:cubicBezTo>
                  <a:cubicBezTo>
                    <a:pt x="231" y="18260"/>
                    <a:pt x="195" y="18236"/>
                    <a:pt x="155" y="18236"/>
                  </a:cubicBezTo>
                  <a:cubicBezTo>
                    <a:pt x="84" y="18236"/>
                    <a:pt x="1" y="18311"/>
                    <a:pt x="21" y="18412"/>
                  </a:cubicBezTo>
                  <a:cubicBezTo>
                    <a:pt x="1193" y="24334"/>
                    <a:pt x="5975" y="28831"/>
                    <a:pt x="7558" y="34658"/>
                  </a:cubicBezTo>
                  <a:cubicBezTo>
                    <a:pt x="8350" y="37635"/>
                    <a:pt x="9427" y="41341"/>
                    <a:pt x="8508" y="44381"/>
                  </a:cubicBezTo>
                  <a:cubicBezTo>
                    <a:pt x="8065" y="45901"/>
                    <a:pt x="7337" y="47358"/>
                    <a:pt x="6576" y="48783"/>
                  </a:cubicBezTo>
                  <a:cubicBezTo>
                    <a:pt x="5721" y="50018"/>
                    <a:pt x="5025" y="51380"/>
                    <a:pt x="4391" y="52710"/>
                  </a:cubicBezTo>
                  <a:cubicBezTo>
                    <a:pt x="4287" y="52918"/>
                    <a:pt x="4457" y="53085"/>
                    <a:pt x="4630" y="53085"/>
                  </a:cubicBezTo>
                  <a:cubicBezTo>
                    <a:pt x="4721" y="53085"/>
                    <a:pt x="4812" y="53040"/>
                    <a:pt x="4866" y="52931"/>
                  </a:cubicBezTo>
                  <a:cubicBezTo>
                    <a:pt x="5183" y="52298"/>
                    <a:pt x="5500" y="51633"/>
                    <a:pt x="5848" y="51000"/>
                  </a:cubicBezTo>
                  <a:cubicBezTo>
                    <a:pt x="6291" y="50240"/>
                    <a:pt x="6735" y="49479"/>
                    <a:pt x="7178" y="48719"/>
                  </a:cubicBezTo>
                  <a:cubicBezTo>
                    <a:pt x="8002" y="47421"/>
                    <a:pt x="8983" y="46281"/>
                    <a:pt x="10282" y="45458"/>
                  </a:cubicBezTo>
                  <a:cubicBezTo>
                    <a:pt x="10503" y="45299"/>
                    <a:pt x="10757" y="45141"/>
                    <a:pt x="11042" y="45014"/>
                  </a:cubicBezTo>
                  <a:cubicBezTo>
                    <a:pt x="11065" y="45026"/>
                    <a:pt x="11097" y="45033"/>
                    <a:pt x="11131" y="45033"/>
                  </a:cubicBezTo>
                  <a:cubicBezTo>
                    <a:pt x="11189" y="45033"/>
                    <a:pt x="11255" y="45011"/>
                    <a:pt x="11295" y="44951"/>
                  </a:cubicBezTo>
                  <a:cubicBezTo>
                    <a:pt x="11295" y="44919"/>
                    <a:pt x="11327" y="44887"/>
                    <a:pt x="11327" y="44856"/>
                  </a:cubicBezTo>
                  <a:cubicBezTo>
                    <a:pt x="12655" y="44230"/>
                    <a:pt x="14433" y="43722"/>
                    <a:pt x="16042" y="43722"/>
                  </a:cubicBezTo>
                  <a:cubicBezTo>
                    <a:pt x="17770" y="43722"/>
                    <a:pt x="19303" y="44308"/>
                    <a:pt x="19877" y="45964"/>
                  </a:cubicBezTo>
                  <a:cubicBezTo>
                    <a:pt x="19877" y="46028"/>
                    <a:pt x="19877" y="46059"/>
                    <a:pt x="19877" y="46091"/>
                  </a:cubicBezTo>
                  <a:cubicBezTo>
                    <a:pt x="19877" y="46169"/>
                    <a:pt x="19942" y="46226"/>
                    <a:pt x="20000" y="46226"/>
                  </a:cubicBezTo>
                  <a:cubicBezTo>
                    <a:pt x="20012" y="46226"/>
                    <a:pt x="20025" y="46223"/>
                    <a:pt x="20036" y="46218"/>
                  </a:cubicBezTo>
                  <a:cubicBezTo>
                    <a:pt x="20048" y="46222"/>
                    <a:pt x="20061" y="46224"/>
                    <a:pt x="20074" y="46224"/>
                  </a:cubicBezTo>
                  <a:cubicBezTo>
                    <a:pt x="20161" y="46224"/>
                    <a:pt x="20253" y="46138"/>
                    <a:pt x="20226" y="46028"/>
                  </a:cubicBezTo>
                  <a:cubicBezTo>
                    <a:pt x="20194" y="45964"/>
                    <a:pt x="20162" y="45901"/>
                    <a:pt x="20162" y="45838"/>
                  </a:cubicBezTo>
                  <a:cubicBezTo>
                    <a:pt x="20289" y="44729"/>
                    <a:pt x="20574" y="43241"/>
                    <a:pt x="19782" y="42354"/>
                  </a:cubicBezTo>
                  <a:cubicBezTo>
                    <a:pt x="19402" y="41974"/>
                    <a:pt x="18547" y="41594"/>
                    <a:pt x="18104" y="41277"/>
                  </a:cubicBezTo>
                  <a:cubicBezTo>
                    <a:pt x="17787" y="41056"/>
                    <a:pt x="17597" y="40834"/>
                    <a:pt x="17186" y="40739"/>
                  </a:cubicBezTo>
                  <a:cubicBezTo>
                    <a:pt x="17083" y="40719"/>
                    <a:pt x="16980" y="40711"/>
                    <a:pt x="16875" y="40711"/>
                  </a:cubicBezTo>
                  <a:cubicBezTo>
                    <a:pt x="15784" y="40711"/>
                    <a:pt x="14598" y="41690"/>
                    <a:pt x="13702" y="42037"/>
                  </a:cubicBezTo>
                  <a:cubicBezTo>
                    <a:pt x="12372" y="42544"/>
                    <a:pt x="11707" y="43336"/>
                    <a:pt x="11073" y="44571"/>
                  </a:cubicBezTo>
                  <a:cubicBezTo>
                    <a:pt x="9933" y="45141"/>
                    <a:pt x="8983" y="45933"/>
                    <a:pt x="8097" y="46819"/>
                  </a:cubicBezTo>
                  <a:cubicBezTo>
                    <a:pt x="8445" y="46059"/>
                    <a:pt x="8762" y="45299"/>
                    <a:pt x="8983" y="44507"/>
                  </a:cubicBezTo>
                  <a:cubicBezTo>
                    <a:pt x="10408" y="42101"/>
                    <a:pt x="11010" y="39314"/>
                    <a:pt x="12435" y="36875"/>
                  </a:cubicBezTo>
                  <a:cubicBezTo>
                    <a:pt x="13069" y="35862"/>
                    <a:pt x="13734" y="34880"/>
                    <a:pt x="14494" y="33962"/>
                  </a:cubicBezTo>
                  <a:cubicBezTo>
                    <a:pt x="14660" y="33939"/>
                    <a:pt x="14821" y="33930"/>
                    <a:pt x="14979" y="33930"/>
                  </a:cubicBezTo>
                  <a:cubicBezTo>
                    <a:pt x="15938" y="33930"/>
                    <a:pt x="16772" y="34287"/>
                    <a:pt x="17724" y="34342"/>
                  </a:cubicBezTo>
                  <a:cubicBezTo>
                    <a:pt x="17801" y="34346"/>
                    <a:pt x="17874" y="34349"/>
                    <a:pt x="17945" y="34349"/>
                  </a:cubicBezTo>
                  <a:cubicBezTo>
                    <a:pt x="18836" y="34349"/>
                    <a:pt x="19277" y="33988"/>
                    <a:pt x="20099" y="33518"/>
                  </a:cubicBezTo>
                  <a:cubicBezTo>
                    <a:pt x="21398" y="32758"/>
                    <a:pt x="22664" y="32948"/>
                    <a:pt x="24058" y="32600"/>
                  </a:cubicBezTo>
                  <a:cubicBezTo>
                    <a:pt x="25008" y="32347"/>
                    <a:pt x="25863" y="31840"/>
                    <a:pt x="26591" y="31207"/>
                  </a:cubicBezTo>
                  <a:cubicBezTo>
                    <a:pt x="27510" y="30383"/>
                    <a:pt x="28080" y="29433"/>
                    <a:pt x="28713" y="28388"/>
                  </a:cubicBezTo>
                  <a:cubicBezTo>
                    <a:pt x="29600" y="26900"/>
                    <a:pt x="30518" y="26044"/>
                    <a:pt x="31817" y="24873"/>
                  </a:cubicBezTo>
                  <a:cubicBezTo>
                    <a:pt x="32482" y="24271"/>
                    <a:pt x="33115" y="23669"/>
                    <a:pt x="33527" y="22846"/>
                  </a:cubicBezTo>
                  <a:cubicBezTo>
                    <a:pt x="34192" y="21547"/>
                    <a:pt x="34350" y="20122"/>
                    <a:pt x="35300" y="18951"/>
                  </a:cubicBezTo>
                  <a:cubicBezTo>
                    <a:pt x="35364" y="18887"/>
                    <a:pt x="35364" y="18792"/>
                    <a:pt x="35300" y="18729"/>
                  </a:cubicBezTo>
                  <a:cubicBezTo>
                    <a:pt x="35277" y="18660"/>
                    <a:pt x="35222" y="18608"/>
                    <a:pt x="35145" y="18608"/>
                  </a:cubicBezTo>
                  <a:cubicBezTo>
                    <a:pt x="35115" y="18608"/>
                    <a:pt x="35082" y="18616"/>
                    <a:pt x="35047" y="18634"/>
                  </a:cubicBezTo>
                  <a:cubicBezTo>
                    <a:pt x="33455" y="19644"/>
                    <a:pt x="31981" y="20092"/>
                    <a:pt x="30111" y="20092"/>
                  </a:cubicBezTo>
                  <a:cubicBezTo>
                    <a:pt x="30046" y="20092"/>
                    <a:pt x="29982" y="20092"/>
                    <a:pt x="29917" y="20091"/>
                  </a:cubicBezTo>
                  <a:cubicBezTo>
                    <a:pt x="29446" y="20080"/>
                    <a:pt x="28984" y="20068"/>
                    <a:pt x="28524" y="20068"/>
                  </a:cubicBezTo>
                  <a:cubicBezTo>
                    <a:pt x="27683" y="20068"/>
                    <a:pt x="26849" y="20106"/>
                    <a:pt x="25990" y="20249"/>
                  </a:cubicBezTo>
                  <a:cubicBezTo>
                    <a:pt x="24754" y="20471"/>
                    <a:pt x="23424" y="20819"/>
                    <a:pt x="22284" y="21421"/>
                  </a:cubicBezTo>
                  <a:cubicBezTo>
                    <a:pt x="21208" y="22023"/>
                    <a:pt x="20701" y="22973"/>
                    <a:pt x="19466" y="23384"/>
                  </a:cubicBezTo>
                  <a:cubicBezTo>
                    <a:pt x="17502" y="23986"/>
                    <a:pt x="16172" y="24588"/>
                    <a:pt x="15159" y="26551"/>
                  </a:cubicBezTo>
                  <a:cubicBezTo>
                    <a:pt x="14050" y="28610"/>
                    <a:pt x="14019" y="31112"/>
                    <a:pt x="14082" y="33392"/>
                  </a:cubicBezTo>
                  <a:cubicBezTo>
                    <a:pt x="14082" y="33488"/>
                    <a:pt x="14156" y="33530"/>
                    <a:pt x="14219" y="33530"/>
                  </a:cubicBezTo>
                  <a:cubicBezTo>
                    <a:pt x="14239" y="33530"/>
                    <a:pt x="14257" y="33526"/>
                    <a:pt x="14272" y="33518"/>
                  </a:cubicBezTo>
                  <a:lnTo>
                    <a:pt x="14272" y="33518"/>
                  </a:lnTo>
                  <a:cubicBezTo>
                    <a:pt x="13417" y="34500"/>
                    <a:pt x="12657" y="35545"/>
                    <a:pt x="11992" y="36654"/>
                  </a:cubicBezTo>
                  <a:cubicBezTo>
                    <a:pt x="10788" y="38680"/>
                    <a:pt x="10123" y="40929"/>
                    <a:pt x="9268" y="43082"/>
                  </a:cubicBezTo>
                  <a:cubicBezTo>
                    <a:pt x="9490" y="40834"/>
                    <a:pt x="8857" y="38554"/>
                    <a:pt x="8350" y="36400"/>
                  </a:cubicBezTo>
                  <a:cubicBezTo>
                    <a:pt x="8223" y="35798"/>
                    <a:pt x="8065" y="35228"/>
                    <a:pt x="7875" y="34627"/>
                  </a:cubicBezTo>
                  <a:lnTo>
                    <a:pt x="7875" y="34627"/>
                  </a:lnTo>
                  <a:cubicBezTo>
                    <a:pt x="7892" y="34635"/>
                    <a:pt x="7907" y="34639"/>
                    <a:pt x="7918" y="34639"/>
                  </a:cubicBezTo>
                  <a:cubicBezTo>
                    <a:pt x="7951" y="34639"/>
                    <a:pt x="7961" y="34610"/>
                    <a:pt x="7938" y="34563"/>
                  </a:cubicBezTo>
                  <a:cubicBezTo>
                    <a:pt x="6925" y="32347"/>
                    <a:pt x="6956" y="29940"/>
                    <a:pt x="6735" y="27565"/>
                  </a:cubicBezTo>
                  <a:cubicBezTo>
                    <a:pt x="6545" y="25158"/>
                    <a:pt x="5626" y="22814"/>
                    <a:pt x="5911" y="20376"/>
                  </a:cubicBezTo>
                  <a:cubicBezTo>
                    <a:pt x="5911" y="20344"/>
                    <a:pt x="5880" y="20344"/>
                    <a:pt x="5880" y="20312"/>
                  </a:cubicBezTo>
                  <a:cubicBezTo>
                    <a:pt x="9648" y="17842"/>
                    <a:pt x="11802" y="13345"/>
                    <a:pt x="11010" y="8817"/>
                  </a:cubicBezTo>
                  <a:cubicBezTo>
                    <a:pt x="10271" y="4723"/>
                    <a:pt x="6780" y="1"/>
                    <a:pt x="2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6" name="Google Shape;786;p43"/>
            <p:cNvSpPr/>
            <p:nvPr/>
          </p:nvSpPr>
          <p:spPr>
            <a:xfrm rot="5400000">
              <a:off x="2749219" y="109013"/>
              <a:ext cx="965089" cy="1281123"/>
            </a:xfrm>
            <a:custGeom>
              <a:avLst/>
              <a:gdLst/>
              <a:ahLst/>
              <a:cxnLst/>
              <a:rect l="l" t="t" r="r" b="b"/>
              <a:pathLst>
                <a:path w="31817" h="42236" extrusionOk="0">
                  <a:moveTo>
                    <a:pt x="31628" y="1"/>
                  </a:moveTo>
                  <a:cubicBezTo>
                    <a:pt x="31602" y="1"/>
                    <a:pt x="31573" y="8"/>
                    <a:pt x="31543" y="26"/>
                  </a:cubicBezTo>
                  <a:cubicBezTo>
                    <a:pt x="31448" y="90"/>
                    <a:pt x="31385" y="153"/>
                    <a:pt x="31321" y="185"/>
                  </a:cubicBezTo>
                  <a:cubicBezTo>
                    <a:pt x="28756" y="723"/>
                    <a:pt x="26476" y="2180"/>
                    <a:pt x="24671" y="4048"/>
                  </a:cubicBezTo>
                  <a:cubicBezTo>
                    <a:pt x="23721" y="5062"/>
                    <a:pt x="22929" y="6170"/>
                    <a:pt x="22264" y="7373"/>
                  </a:cubicBezTo>
                  <a:cubicBezTo>
                    <a:pt x="21314" y="9083"/>
                    <a:pt x="20839" y="11015"/>
                    <a:pt x="19351" y="12282"/>
                  </a:cubicBezTo>
                  <a:cubicBezTo>
                    <a:pt x="19287" y="12282"/>
                    <a:pt x="19224" y="12314"/>
                    <a:pt x="19192" y="12314"/>
                  </a:cubicBezTo>
                  <a:cubicBezTo>
                    <a:pt x="19161" y="12314"/>
                    <a:pt x="19161" y="12314"/>
                    <a:pt x="19161" y="12345"/>
                  </a:cubicBezTo>
                  <a:cubicBezTo>
                    <a:pt x="19145" y="12330"/>
                    <a:pt x="19137" y="12322"/>
                    <a:pt x="19129" y="12322"/>
                  </a:cubicBezTo>
                  <a:cubicBezTo>
                    <a:pt x="19121" y="12322"/>
                    <a:pt x="19113" y="12330"/>
                    <a:pt x="19097" y="12345"/>
                  </a:cubicBezTo>
                  <a:cubicBezTo>
                    <a:pt x="16025" y="13074"/>
                    <a:pt x="13080" y="14594"/>
                    <a:pt x="10547" y="16462"/>
                  </a:cubicBezTo>
                  <a:cubicBezTo>
                    <a:pt x="9153" y="17286"/>
                    <a:pt x="7823" y="18299"/>
                    <a:pt x="7126" y="19724"/>
                  </a:cubicBezTo>
                  <a:cubicBezTo>
                    <a:pt x="7031" y="19788"/>
                    <a:pt x="6936" y="19851"/>
                    <a:pt x="6873" y="19914"/>
                  </a:cubicBezTo>
                  <a:cubicBezTo>
                    <a:pt x="6846" y="19897"/>
                    <a:pt x="6822" y="19889"/>
                    <a:pt x="6801" y="19889"/>
                  </a:cubicBezTo>
                  <a:cubicBezTo>
                    <a:pt x="6747" y="19889"/>
                    <a:pt x="6715" y="19941"/>
                    <a:pt x="6715" y="20009"/>
                  </a:cubicBezTo>
                  <a:cubicBezTo>
                    <a:pt x="6651" y="20041"/>
                    <a:pt x="6620" y="20073"/>
                    <a:pt x="6556" y="20136"/>
                  </a:cubicBezTo>
                  <a:cubicBezTo>
                    <a:pt x="6454" y="20213"/>
                    <a:pt x="6517" y="20352"/>
                    <a:pt x="6612" y="20352"/>
                  </a:cubicBezTo>
                  <a:cubicBezTo>
                    <a:pt x="6635" y="20352"/>
                    <a:pt x="6659" y="20344"/>
                    <a:pt x="6683" y="20326"/>
                  </a:cubicBezTo>
                  <a:lnTo>
                    <a:pt x="6746" y="20294"/>
                  </a:lnTo>
                  <a:cubicBezTo>
                    <a:pt x="6778" y="20326"/>
                    <a:pt x="6778" y="20358"/>
                    <a:pt x="6810" y="20389"/>
                  </a:cubicBezTo>
                  <a:cubicBezTo>
                    <a:pt x="2503" y="23905"/>
                    <a:pt x="729" y="29827"/>
                    <a:pt x="1" y="35179"/>
                  </a:cubicBezTo>
                  <a:cubicBezTo>
                    <a:pt x="1" y="35273"/>
                    <a:pt x="80" y="35334"/>
                    <a:pt x="150" y="35334"/>
                  </a:cubicBezTo>
                  <a:cubicBezTo>
                    <a:pt x="198" y="35334"/>
                    <a:pt x="241" y="35306"/>
                    <a:pt x="254" y="35242"/>
                  </a:cubicBezTo>
                  <a:cubicBezTo>
                    <a:pt x="1553" y="29858"/>
                    <a:pt x="2661" y="24190"/>
                    <a:pt x="7190" y="20579"/>
                  </a:cubicBezTo>
                  <a:cubicBezTo>
                    <a:pt x="7253" y="20611"/>
                    <a:pt x="7316" y="20643"/>
                    <a:pt x="7380" y="20738"/>
                  </a:cubicBezTo>
                  <a:cubicBezTo>
                    <a:pt x="7570" y="20738"/>
                    <a:pt x="7760" y="20769"/>
                    <a:pt x="7950" y="20801"/>
                  </a:cubicBezTo>
                  <a:cubicBezTo>
                    <a:pt x="8773" y="21149"/>
                    <a:pt x="9343" y="21688"/>
                    <a:pt x="9628" y="22448"/>
                  </a:cubicBezTo>
                  <a:cubicBezTo>
                    <a:pt x="9818" y="22796"/>
                    <a:pt x="9913" y="23144"/>
                    <a:pt x="10103" y="23493"/>
                  </a:cubicBezTo>
                  <a:cubicBezTo>
                    <a:pt x="11117" y="25520"/>
                    <a:pt x="12763" y="26881"/>
                    <a:pt x="14695" y="28021"/>
                  </a:cubicBezTo>
                  <a:cubicBezTo>
                    <a:pt x="16944" y="29352"/>
                    <a:pt x="19382" y="30333"/>
                    <a:pt x="21631" y="31663"/>
                  </a:cubicBezTo>
                  <a:cubicBezTo>
                    <a:pt x="21694" y="31695"/>
                    <a:pt x="21757" y="31758"/>
                    <a:pt x="21821" y="31790"/>
                  </a:cubicBezTo>
                  <a:cubicBezTo>
                    <a:pt x="24418" y="33975"/>
                    <a:pt x="25146" y="38029"/>
                    <a:pt x="22169" y="40309"/>
                  </a:cubicBezTo>
                  <a:cubicBezTo>
                    <a:pt x="21567" y="40752"/>
                    <a:pt x="20966" y="40816"/>
                    <a:pt x="21472" y="41544"/>
                  </a:cubicBezTo>
                  <a:cubicBezTo>
                    <a:pt x="21802" y="42068"/>
                    <a:pt x="22596" y="42235"/>
                    <a:pt x="23343" y="42235"/>
                  </a:cubicBezTo>
                  <a:cubicBezTo>
                    <a:pt x="23815" y="42235"/>
                    <a:pt x="24269" y="42168"/>
                    <a:pt x="24576" y="42082"/>
                  </a:cubicBezTo>
                  <a:cubicBezTo>
                    <a:pt x="26191" y="41607"/>
                    <a:pt x="27268" y="40182"/>
                    <a:pt x="27996" y="38757"/>
                  </a:cubicBezTo>
                  <a:cubicBezTo>
                    <a:pt x="28028" y="38694"/>
                    <a:pt x="28028" y="38631"/>
                    <a:pt x="27965" y="38599"/>
                  </a:cubicBezTo>
                  <a:cubicBezTo>
                    <a:pt x="28028" y="38346"/>
                    <a:pt x="28060" y="38124"/>
                    <a:pt x="28060" y="37871"/>
                  </a:cubicBezTo>
                  <a:cubicBezTo>
                    <a:pt x="28218" y="36794"/>
                    <a:pt x="28440" y="35685"/>
                    <a:pt x="28598" y="34577"/>
                  </a:cubicBezTo>
                  <a:cubicBezTo>
                    <a:pt x="28661" y="34545"/>
                    <a:pt x="28693" y="34450"/>
                    <a:pt x="28661" y="34355"/>
                  </a:cubicBezTo>
                  <a:cubicBezTo>
                    <a:pt x="28661" y="34355"/>
                    <a:pt x="28661" y="34324"/>
                    <a:pt x="28630" y="34324"/>
                  </a:cubicBezTo>
                  <a:cubicBezTo>
                    <a:pt x="28851" y="32898"/>
                    <a:pt x="29010" y="31505"/>
                    <a:pt x="28978" y="30143"/>
                  </a:cubicBezTo>
                  <a:cubicBezTo>
                    <a:pt x="28978" y="29193"/>
                    <a:pt x="28820" y="28306"/>
                    <a:pt x="28440" y="27451"/>
                  </a:cubicBezTo>
                  <a:cubicBezTo>
                    <a:pt x="28218" y="26913"/>
                    <a:pt x="26888" y="25551"/>
                    <a:pt x="26508" y="24728"/>
                  </a:cubicBezTo>
                  <a:cubicBezTo>
                    <a:pt x="26539" y="24728"/>
                    <a:pt x="26571" y="24696"/>
                    <a:pt x="26571" y="24633"/>
                  </a:cubicBezTo>
                  <a:cubicBezTo>
                    <a:pt x="26983" y="24443"/>
                    <a:pt x="27394" y="24253"/>
                    <a:pt x="27774" y="24063"/>
                  </a:cubicBezTo>
                  <a:cubicBezTo>
                    <a:pt x="27869" y="24063"/>
                    <a:pt x="27965" y="24031"/>
                    <a:pt x="27996" y="23968"/>
                  </a:cubicBezTo>
                  <a:cubicBezTo>
                    <a:pt x="28693" y="22163"/>
                    <a:pt x="26476" y="19851"/>
                    <a:pt x="25368" y="18616"/>
                  </a:cubicBezTo>
                  <a:cubicBezTo>
                    <a:pt x="23563" y="16652"/>
                    <a:pt x="21251" y="15164"/>
                    <a:pt x="18622" y="14657"/>
                  </a:cubicBezTo>
                  <a:cubicBezTo>
                    <a:pt x="17979" y="14534"/>
                    <a:pt x="17346" y="14473"/>
                    <a:pt x="16720" y="14473"/>
                  </a:cubicBezTo>
                  <a:cubicBezTo>
                    <a:pt x="15744" y="14473"/>
                    <a:pt x="14786" y="14621"/>
                    <a:pt x="13840" y="14911"/>
                  </a:cubicBezTo>
                  <a:cubicBezTo>
                    <a:pt x="15550" y="14055"/>
                    <a:pt x="17324" y="13359"/>
                    <a:pt x="19129" y="12662"/>
                  </a:cubicBezTo>
                  <a:cubicBezTo>
                    <a:pt x="20094" y="13031"/>
                    <a:pt x="21176" y="13230"/>
                    <a:pt x="22256" y="13230"/>
                  </a:cubicBezTo>
                  <a:cubicBezTo>
                    <a:pt x="24047" y="13230"/>
                    <a:pt x="25833" y="12683"/>
                    <a:pt x="27078" y="11459"/>
                  </a:cubicBezTo>
                  <a:cubicBezTo>
                    <a:pt x="30213" y="8387"/>
                    <a:pt x="28123" y="3098"/>
                    <a:pt x="31701" y="311"/>
                  </a:cubicBezTo>
                  <a:cubicBezTo>
                    <a:pt x="31765" y="311"/>
                    <a:pt x="31765" y="280"/>
                    <a:pt x="31765" y="248"/>
                  </a:cubicBezTo>
                  <a:cubicBezTo>
                    <a:pt x="31816" y="145"/>
                    <a:pt x="31742" y="1"/>
                    <a:pt x="31628" y="1"/>
                  </a:cubicBezTo>
                  <a:close/>
                </a:path>
              </a:pathLst>
            </a:custGeom>
            <a:solidFill>
              <a:srgbClr val="E2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7" name="Google Shape;787;p43"/>
            <p:cNvSpPr/>
            <p:nvPr/>
          </p:nvSpPr>
          <p:spPr>
            <a:xfrm rot="5400000">
              <a:off x="690581" y="1188608"/>
              <a:ext cx="673412" cy="601554"/>
            </a:xfrm>
            <a:custGeom>
              <a:avLst/>
              <a:gdLst/>
              <a:ahLst/>
              <a:cxnLst/>
              <a:rect l="l" t="t" r="r" b="b"/>
              <a:pathLst>
                <a:path w="22201" h="19832" extrusionOk="0">
                  <a:moveTo>
                    <a:pt x="20015" y="9979"/>
                  </a:moveTo>
                  <a:lnTo>
                    <a:pt x="20015" y="9979"/>
                  </a:lnTo>
                  <a:cubicBezTo>
                    <a:pt x="20237" y="10106"/>
                    <a:pt x="20459" y="10296"/>
                    <a:pt x="20649" y="10486"/>
                  </a:cubicBezTo>
                  <a:cubicBezTo>
                    <a:pt x="20681" y="10486"/>
                    <a:pt x="20681" y="10517"/>
                    <a:pt x="20712" y="10549"/>
                  </a:cubicBezTo>
                  <a:cubicBezTo>
                    <a:pt x="20522" y="10391"/>
                    <a:pt x="20237" y="10169"/>
                    <a:pt x="20015" y="9979"/>
                  </a:cubicBezTo>
                  <a:close/>
                  <a:moveTo>
                    <a:pt x="12769" y="1"/>
                  </a:moveTo>
                  <a:cubicBezTo>
                    <a:pt x="11338" y="1"/>
                    <a:pt x="9969" y="530"/>
                    <a:pt x="8678" y="1175"/>
                  </a:cubicBezTo>
                  <a:cubicBezTo>
                    <a:pt x="6778" y="2094"/>
                    <a:pt x="4751" y="3329"/>
                    <a:pt x="3358" y="4944"/>
                  </a:cubicBezTo>
                  <a:cubicBezTo>
                    <a:pt x="2787" y="5609"/>
                    <a:pt x="2439" y="6306"/>
                    <a:pt x="2281" y="7192"/>
                  </a:cubicBezTo>
                  <a:cubicBezTo>
                    <a:pt x="2154" y="7731"/>
                    <a:pt x="2154" y="8301"/>
                    <a:pt x="1932" y="8839"/>
                  </a:cubicBezTo>
                  <a:cubicBezTo>
                    <a:pt x="1711" y="9441"/>
                    <a:pt x="1331" y="9979"/>
                    <a:pt x="1014" y="10517"/>
                  </a:cubicBezTo>
                  <a:cubicBezTo>
                    <a:pt x="412" y="11563"/>
                    <a:pt x="1" y="12861"/>
                    <a:pt x="761" y="13843"/>
                  </a:cubicBezTo>
                  <a:cubicBezTo>
                    <a:pt x="761" y="13969"/>
                    <a:pt x="824" y="14096"/>
                    <a:pt x="919" y="14349"/>
                  </a:cubicBezTo>
                  <a:cubicBezTo>
                    <a:pt x="919" y="14413"/>
                    <a:pt x="951" y="14476"/>
                    <a:pt x="982" y="14476"/>
                  </a:cubicBezTo>
                  <a:cubicBezTo>
                    <a:pt x="982" y="14508"/>
                    <a:pt x="982" y="14508"/>
                    <a:pt x="1014" y="14508"/>
                  </a:cubicBezTo>
                  <a:cubicBezTo>
                    <a:pt x="1267" y="15521"/>
                    <a:pt x="1932" y="16313"/>
                    <a:pt x="2946" y="16630"/>
                  </a:cubicBezTo>
                  <a:cubicBezTo>
                    <a:pt x="3706" y="16915"/>
                    <a:pt x="4561" y="16883"/>
                    <a:pt x="5384" y="17010"/>
                  </a:cubicBezTo>
                  <a:cubicBezTo>
                    <a:pt x="6334" y="17200"/>
                    <a:pt x="7284" y="17453"/>
                    <a:pt x="8171" y="17770"/>
                  </a:cubicBezTo>
                  <a:cubicBezTo>
                    <a:pt x="9377" y="18219"/>
                    <a:pt x="11640" y="19832"/>
                    <a:pt x="13409" y="19832"/>
                  </a:cubicBezTo>
                  <a:cubicBezTo>
                    <a:pt x="14010" y="19832"/>
                    <a:pt x="14554" y="19645"/>
                    <a:pt x="14980" y="19163"/>
                  </a:cubicBezTo>
                  <a:cubicBezTo>
                    <a:pt x="15360" y="19068"/>
                    <a:pt x="15708" y="18910"/>
                    <a:pt x="16057" y="18625"/>
                  </a:cubicBezTo>
                  <a:cubicBezTo>
                    <a:pt x="16849" y="17960"/>
                    <a:pt x="17229" y="16978"/>
                    <a:pt x="16944" y="16028"/>
                  </a:cubicBezTo>
                  <a:lnTo>
                    <a:pt x="16944" y="16028"/>
                  </a:lnTo>
                  <a:cubicBezTo>
                    <a:pt x="17122" y="16046"/>
                    <a:pt x="17298" y="16059"/>
                    <a:pt x="17471" y="16059"/>
                  </a:cubicBezTo>
                  <a:cubicBezTo>
                    <a:pt x="17913" y="16059"/>
                    <a:pt x="18339" y="15975"/>
                    <a:pt x="18749" y="15679"/>
                  </a:cubicBezTo>
                  <a:cubicBezTo>
                    <a:pt x="19604" y="15014"/>
                    <a:pt x="20712" y="13906"/>
                    <a:pt x="21219" y="12956"/>
                  </a:cubicBezTo>
                  <a:cubicBezTo>
                    <a:pt x="22201" y="11183"/>
                    <a:pt x="20902" y="10042"/>
                    <a:pt x="19414" y="9346"/>
                  </a:cubicBezTo>
                  <a:cubicBezTo>
                    <a:pt x="19952" y="8649"/>
                    <a:pt x="20522" y="7857"/>
                    <a:pt x="20395" y="6939"/>
                  </a:cubicBezTo>
                  <a:cubicBezTo>
                    <a:pt x="20364" y="6686"/>
                    <a:pt x="20269" y="6432"/>
                    <a:pt x="20142" y="6242"/>
                  </a:cubicBezTo>
                  <a:cubicBezTo>
                    <a:pt x="20015" y="6020"/>
                    <a:pt x="19825" y="5894"/>
                    <a:pt x="19635" y="5735"/>
                  </a:cubicBezTo>
                  <a:cubicBezTo>
                    <a:pt x="19065" y="5197"/>
                    <a:pt x="19224" y="5260"/>
                    <a:pt x="18749" y="4437"/>
                  </a:cubicBezTo>
                  <a:cubicBezTo>
                    <a:pt x="18622" y="4247"/>
                    <a:pt x="18527" y="4120"/>
                    <a:pt x="18400" y="4025"/>
                  </a:cubicBezTo>
                  <a:cubicBezTo>
                    <a:pt x="18907" y="3645"/>
                    <a:pt x="19224" y="3170"/>
                    <a:pt x="19382" y="2505"/>
                  </a:cubicBezTo>
                  <a:cubicBezTo>
                    <a:pt x="19382" y="2474"/>
                    <a:pt x="19382" y="2410"/>
                    <a:pt x="19319" y="2379"/>
                  </a:cubicBezTo>
                  <a:cubicBezTo>
                    <a:pt x="18997" y="2164"/>
                    <a:pt x="18744" y="2086"/>
                    <a:pt x="18406" y="2086"/>
                  </a:cubicBezTo>
                  <a:cubicBezTo>
                    <a:pt x="18344" y="2086"/>
                    <a:pt x="18279" y="2089"/>
                    <a:pt x="18210" y="2094"/>
                  </a:cubicBezTo>
                  <a:cubicBezTo>
                    <a:pt x="17767" y="2157"/>
                    <a:pt x="17324" y="2347"/>
                    <a:pt x="16880" y="2379"/>
                  </a:cubicBezTo>
                  <a:cubicBezTo>
                    <a:pt x="16826" y="2382"/>
                    <a:pt x="16772" y="2384"/>
                    <a:pt x="16719" y="2384"/>
                  </a:cubicBezTo>
                  <a:cubicBezTo>
                    <a:pt x="16272" y="2384"/>
                    <a:pt x="15851" y="2273"/>
                    <a:pt x="15455" y="2189"/>
                  </a:cubicBezTo>
                  <a:cubicBezTo>
                    <a:pt x="15126" y="2123"/>
                    <a:pt x="14674" y="2026"/>
                    <a:pt x="14259" y="2026"/>
                  </a:cubicBezTo>
                  <a:cubicBezTo>
                    <a:pt x="14076" y="2026"/>
                    <a:pt x="13900" y="2045"/>
                    <a:pt x="13745" y="2094"/>
                  </a:cubicBezTo>
                  <a:cubicBezTo>
                    <a:pt x="13808" y="1682"/>
                    <a:pt x="13840" y="1238"/>
                    <a:pt x="13840" y="763"/>
                  </a:cubicBezTo>
                  <a:cubicBezTo>
                    <a:pt x="13935" y="637"/>
                    <a:pt x="14030" y="510"/>
                    <a:pt x="14093" y="352"/>
                  </a:cubicBezTo>
                  <a:cubicBezTo>
                    <a:pt x="14125" y="257"/>
                    <a:pt x="14062" y="162"/>
                    <a:pt x="13967" y="130"/>
                  </a:cubicBezTo>
                  <a:cubicBezTo>
                    <a:pt x="13563" y="41"/>
                    <a:pt x="13164" y="1"/>
                    <a:pt x="12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8" name="Google Shape;788;p43"/>
            <p:cNvSpPr/>
            <p:nvPr/>
          </p:nvSpPr>
          <p:spPr>
            <a:xfrm rot="5400000">
              <a:off x="1109435" y="799924"/>
              <a:ext cx="971" cy="1456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16" y="0"/>
                  </a:moveTo>
                  <a:cubicBezTo>
                    <a:pt x="8" y="0"/>
                    <a:pt x="0" y="8"/>
                    <a:pt x="0" y="24"/>
                  </a:cubicBezTo>
                  <a:cubicBezTo>
                    <a:pt x="0" y="40"/>
                    <a:pt x="8" y="48"/>
                    <a:pt x="16" y="48"/>
                  </a:cubicBezTo>
                  <a:cubicBezTo>
                    <a:pt x="24" y="48"/>
                    <a:pt x="32" y="40"/>
                    <a:pt x="32" y="24"/>
                  </a:cubicBezTo>
                  <a:cubicBezTo>
                    <a:pt x="32" y="8"/>
                    <a:pt x="24" y="0"/>
                    <a:pt x="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89" name="Google Shape;789;p43"/>
            <p:cNvSpPr/>
            <p:nvPr/>
          </p:nvSpPr>
          <p:spPr>
            <a:xfrm rot="5400000">
              <a:off x="38018" y="142705"/>
              <a:ext cx="1533156" cy="1324590"/>
            </a:xfrm>
            <a:custGeom>
              <a:avLst/>
              <a:gdLst/>
              <a:ahLst/>
              <a:cxnLst/>
              <a:rect l="l" t="t" r="r" b="b"/>
              <a:pathLst>
                <a:path w="50545" h="43669" extrusionOk="0">
                  <a:moveTo>
                    <a:pt x="25482" y="0"/>
                  </a:moveTo>
                  <a:cubicBezTo>
                    <a:pt x="25455" y="0"/>
                    <a:pt x="25426" y="7"/>
                    <a:pt x="25399" y="20"/>
                  </a:cubicBezTo>
                  <a:cubicBezTo>
                    <a:pt x="22929" y="1382"/>
                    <a:pt x="21060" y="4295"/>
                    <a:pt x="21345" y="7177"/>
                  </a:cubicBezTo>
                  <a:cubicBezTo>
                    <a:pt x="21459" y="8685"/>
                    <a:pt x="22673" y="11140"/>
                    <a:pt x="24388" y="11140"/>
                  </a:cubicBezTo>
                  <a:cubicBezTo>
                    <a:pt x="24582" y="11140"/>
                    <a:pt x="24782" y="11108"/>
                    <a:pt x="24987" y="11041"/>
                  </a:cubicBezTo>
                  <a:cubicBezTo>
                    <a:pt x="25051" y="11358"/>
                    <a:pt x="25114" y="11643"/>
                    <a:pt x="25241" y="11896"/>
                  </a:cubicBezTo>
                  <a:cubicBezTo>
                    <a:pt x="25526" y="12846"/>
                    <a:pt x="26349" y="13543"/>
                    <a:pt x="27046" y="14176"/>
                  </a:cubicBezTo>
                  <a:cubicBezTo>
                    <a:pt x="28376" y="15411"/>
                    <a:pt x="29294" y="16646"/>
                    <a:pt x="29168" y="18546"/>
                  </a:cubicBezTo>
                  <a:cubicBezTo>
                    <a:pt x="28914" y="22062"/>
                    <a:pt x="27141" y="25767"/>
                    <a:pt x="25272" y="28649"/>
                  </a:cubicBezTo>
                  <a:cubicBezTo>
                    <a:pt x="25241" y="28649"/>
                    <a:pt x="25241" y="28680"/>
                    <a:pt x="25241" y="28712"/>
                  </a:cubicBezTo>
                  <a:cubicBezTo>
                    <a:pt x="23657" y="31436"/>
                    <a:pt x="21472" y="33462"/>
                    <a:pt x="18939" y="35331"/>
                  </a:cubicBezTo>
                  <a:cubicBezTo>
                    <a:pt x="16912" y="36819"/>
                    <a:pt x="14473" y="37579"/>
                    <a:pt x="12320" y="38846"/>
                  </a:cubicBezTo>
                  <a:cubicBezTo>
                    <a:pt x="14283" y="36503"/>
                    <a:pt x="12636" y="32259"/>
                    <a:pt x="15550" y="30454"/>
                  </a:cubicBezTo>
                  <a:cubicBezTo>
                    <a:pt x="16563" y="31056"/>
                    <a:pt x="17672" y="31499"/>
                    <a:pt x="18844" y="31689"/>
                  </a:cubicBezTo>
                  <a:cubicBezTo>
                    <a:pt x="18996" y="31716"/>
                    <a:pt x="19154" y="31727"/>
                    <a:pt x="19315" y="31727"/>
                  </a:cubicBezTo>
                  <a:cubicBezTo>
                    <a:pt x="20103" y="31727"/>
                    <a:pt x="20977" y="31462"/>
                    <a:pt x="21769" y="31462"/>
                  </a:cubicBezTo>
                  <a:cubicBezTo>
                    <a:pt x="22161" y="31462"/>
                    <a:pt x="22534" y="31527"/>
                    <a:pt x="22866" y="31721"/>
                  </a:cubicBezTo>
                  <a:cubicBezTo>
                    <a:pt x="22886" y="31734"/>
                    <a:pt x="22909" y="31740"/>
                    <a:pt x="22933" y="31740"/>
                  </a:cubicBezTo>
                  <a:cubicBezTo>
                    <a:pt x="23020" y="31740"/>
                    <a:pt x="23112" y="31655"/>
                    <a:pt x="23087" y="31531"/>
                  </a:cubicBezTo>
                  <a:cubicBezTo>
                    <a:pt x="22566" y="29659"/>
                    <a:pt x="20504" y="28504"/>
                    <a:pt x="18543" y="28504"/>
                  </a:cubicBezTo>
                  <a:cubicBezTo>
                    <a:pt x="17286" y="28504"/>
                    <a:pt x="16071" y="28978"/>
                    <a:pt x="15328" y="30042"/>
                  </a:cubicBezTo>
                  <a:cubicBezTo>
                    <a:pt x="15233" y="30042"/>
                    <a:pt x="15170" y="30137"/>
                    <a:pt x="15202" y="30201"/>
                  </a:cubicBezTo>
                  <a:cubicBezTo>
                    <a:pt x="13365" y="30866"/>
                    <a:pt x="13365" y="32924"/>
                    <a:pt x="12985" y="34603"/>
                  </a:cubicBezTo>
                  <a:cubicBezTo>
                    <a:pt x="13016" y="33874"/>
                    <a:pt x="12826" y="33146"/>
                    <a:pt x="12763" y="32386"/>
                  </a:cubicBezTo>
                  <a:cubicBezTo>
                    <a:pt x="12668" y="30739"/>
                    <a:pt x="13111" y="28174"/>
                    <a:pt x="14283" y="26939"/>
                  </a:cubicBezTo>
                  <a:cubicBezTo>
                    <a:pt x="14283" y="26939"/>
                    <a:pt x="14283" y="26907"/>
                    <a:pt x="14283" y="26907"/>
                  </a:cubicBezTo>
                  <a:cubicBezTo>
                    <a:pt x="15740" y="26210"/>
                    <a:pt x="17418" y="26305"/>
                    <a:pt x="18812" y="25482"/>
                  </a:cubicBezTo>
                  <a:cubicBezTo>
                    <a:pt x="19350" y="25165"/>
                    <a:pt x="19794" y="24753"/>
                    <a:pt x="20205" y="24278"/>
                  </a:cubicBezTo>
                  <a:cubicBezTo>
                    <a:pt x="20870" y="23487"/>
                    <a:pt x="21377" y="21967"/>
                    <a:pt x="22549" y="21935"/>
                  </a:cubicBezTo>
                  <a:cubicBezTo>
                    <a:pt x="22771" y="21903"/>
                    <a:pt x="22739" y="21650"/>
                    <a:pt x="22581" y="21650"/>
                  </a:cubicBezTo>
                  <a:lnTo>
                    <a:pt x="22581" y="21618"/>
                  </a:lnTo>
                  <a:cubicBezTo>
                    <a:pt x="20079" y="21808"/>
                    <a:pt x="17418" y="22030"/>
                    <a:pt x="15202" y="23328"/>
                  </a:cubicBezTo>
                  <a:cubicBezTo>
                    <a:pt x="14093" y="23962"/>
                    <a:pt x="12953" y="25387"/>
                    <a:pt x="13808" y="26495"/>
                  </a:cubicBezTo>
                  <a:cubicBezTo>
                    <a:pt x="13808" y="26527"/>
                    <a:pt x="13808" y="26527"/>
                    <a:pt x="13808" y="26559"/>
                  </a:cubicBezTo>
                  <a:cubicBezTo>
                    <a:pt x="12890" y="27762"/>
                    <a:pt x="12351" y="29155"/>
                    <a:pt x="12161" y="30676"/>
                  </a:cubicBezTo>
                  <a:cubicBezTo>
                    <a:pt x="11971" y="32259"/>
                    <a:pt x="12415" y="33842"/>
                    <a:pt x="12130" y="35426"/>
                  </a:cubicBezTo>
                  <a:cubicBezTo>
                    <a:pt x="12098" y="34856"/>
                    <a:pt x="11940" y="34317"/>
                    <a:pt x="11528" y="33842"/>
                  </a:cubicBezTo>
                  <a:cubicBezTo>
                    <a:pt x="10895" y="33114"/>
                    <a:pt x="9945" y="32639"/>
                    <a:pt x="9026" y="32322"/>
                  </a:cubicBezTo>
                  <a:cubicBezTo>
                    <a:pt x="8614" y="30834"/>
                    <a:pt x="6366" y="29916"/>
                    <a:pt x="5004" y="29884"/>
                  </a:cubicBezTo>
                  <a:cubicBezTo>
                    <a:pt x="4992" y="29884"/>
                    <a:pt x="4981" y="29884"/>
                    <a:pt x="4969" y="29884"/>
                  </a:cubicBezTo>
                  <a:cubicBezTo>
                    <a:pt x="2768" y="29884"/>
                    <a:pt x="1012" y="32808"/>
                    <a:pt x="634" y="34698"/>
                  </a:cubicBezTo>
                  <a:cubicBezTo>
                    <a:pt x="612" y="34805"/>
                    <a:pt x="693" y="34883"/>
                    <a:pt x="776" y="34883"/>
                  </a:cubicBezTo>
                  <a:cubicBezTo>
                    <a:pt x="816" y="34883"/>
                    <a:pt x="857" y="34865"/>
                    <a:pt x="887" y="34824"/>
                  </a:cubicBezTo>
                  <a:cubicBezTo>
                    <a:pt x="1299" y="34127"/>
                    <a:pt x="1204" y="34222"/>
                    <a:pt x="2186" y="33874"/>
                  </a:cubicBezTo>
                  <a:cubicBezTo>
                    <a:pt x="2664" y="33705"/>
                    <a:pt x="2909" y="33632"/>
                    <a:pt x="3126" y="33632"/>
                  </a:cubicBezTo>
                  <a:cubicBezTo>
                    <a:pt x="3355" y="33632"/>
                    <a:pt x="3553" y="33712"/>
                    <a:pt x="3959" y="33842"/>
                  </a:cubicBezTo>
                  <a:cubicBezTo>
                    <a:pt x="4428" y="33989"/>
                    <a:pt x="4870" y="34163"/>
                    <a:pt x="5360" y="34163"/>
                  </a:cubicBezTo>
                  <a:cubicBezTo>
                    <a:pt x="5399" y="34163"/>
                    <a:pt x="5439" y="34162"/>
                    <a:pt x="5479" y="34159"/>
                  </a:cubicBezTo>
                  <a:cubicBezTo>
                    <a:pt x="6683" y="34127"/>
                    <a:pt x="7949" y="33304"/>
                    <a:pt x="9026" y="32797"/>
                  </a:cubicBezTo>
                  <a:cubicBezTo>
                    <a:pt x="10198" y="33526"/>
                    <a:pt x="11528" y="34317"/>
                    <a:pt x="11465" y="35933"/>
                  </a:cubicBezTo>
                  <a:cubicBezTo>
                    <a:pt x="11401" y="37358"/>
                    <a:pt x="10040" y="39068"/>
                    <a:pt x="9026" y="40018"/>
                  </a:cubicBezTo>
                  <a:cubicBezTo>
                    <a:pt x="6968" y="41886"/>
                    <a:pt x="3326" y="42013"/>
                    <a:pt x="697" y="42045"/>
                  </a:cubicBezTo>
                  <a:cubicBezTo>
                    <a:pt x="634" y="42045"/>
                    <a:pt x="602" y="42045"/>
                    <a:pt x="571" y="42076"/>
                  </a:cubicBezTo>
                  <a:cubicBezTo>
                    <a:pt x="159" y="42393"/>
                    <a:pt x="0" y="43375"/>
                    <a:pt x="571" y="43565"/>
                  </a:cubicBezTo>
                  <a:cubicBezTo>
                    <a:pt x="571" y="43617"/>
                    <a:pt x="613" y="43668"/>
                    <a:pt x="663" y="43668"/>
                  </a:cubicBezTo>
                  <a:cubicBezTo>
                    <a:pt x="674" y="43668"/>
                    <a:pt x="686" y="43666"/>
                    <a:pt x="697" y="43660"/>
                  </a:cubicBezTo>
                  <a:cubicBezTo>
                    <a:pt x="4941" y="42995"/>
                    <a:pt x="8994" y="41538"/>
                    <a:pt x="12953" y="39955"/>
                  </a:cubicBezTo>
                  <a:cubicBezTo>
                    <a:pt x="16975" y="38339"/>
                    <a:pt x="20585" y="35996"/>
                    <a:pt x="24101" y="33462"/>
                  </a:cubicBezTo>
                  <a:cubicBezTo>
                    <a:pt x="24123" y="33507"/>
                    <a:pt x="24161" y="33552"/>
                    <a:pt x="24215" y="33552"/>
                  </a:cubicBezTo>
                  <a:cubicBezTo>
                    <a:pt x="24238" y="33552"/>
                    <a:pt x="24263" y="33544"/>
                    <a:pt x="24291" y="33526"/>
                  </a:cubicBezTo>
                  <a:cubicBezTo>
                    <a:pt x="24892" y="33241"/>
                    <a:pt x="25557" y="33051"/>
                    <a:pt x="26191" y="32924"/>
                  </a:cubicBezTo>
                  <a:cubicBezTo>
                    <a:pt x="27394" y="33177"/>
                    <a:pt x="28534" y="33494"/>
                    <a:pt x="29706" y="33874"/>
                  </a:cubicBezTo>
                  <a:lnTo>
                    <a:pt x="29738" y="33874"/>
                  </a:lnTo>
                  <a:cubicBezTo>
                    <a:pt x="29769" y="33874"/>
                    <a:pt x="29769" y="33874"/>
                    <a:pt x="29769" y="33906"/>
                  </a:cubicBezTo>
                  <a:cubicBezTo>
                    <a:pt x="29643" y="35869"/>
                    <a:pt x="30054" y="38244"/>
                    <a:pt x="31511" y="39701"/>
                  </a:cubicBezTo>
                  <a:cubicBezTo>
                    <a:pt x="32113" y="40303"/>
                    <a:pt x="32905" y="40525"/>
                    <a:pt x="33760" y="40620"/>
                  </a:cubicBezTo>
                  <a:cubicBezTo>
                    <a:pt x="35407" y="40810"/>
                    <a:pt x="37085" y="40841"/>
                    <a:pt x="38763" y="40968"/>
                  </a:cubicBezTo>
                  <a:cubicBezTo>
                    <a:pt x="38922" y="40968"/>
                    <a:pt x="38985" y="40715"/>
                    <a:pt x="38827" y="40683"/>
                  </a:cubicBezTo>
                  <a:cubicBezTo>
                    <a:pt x="36325" y="40081"/>
                    <a:pt x="35882" y="37453"/>
                    <a:pt x="34456" y="35711"/>
                  </a:cubicBezTo>
                  <a:cubicBezTo>
                    <a:pt x="33380" y="34381"/>
                    <a:pt x="31701" y="33779"/>
                    <a:pt x="30054" y="33621"/>
                  </a:cubicBezTo>
                  <a:cubicBezTo>
                    <a:pt x="30017" y="33584"/>
                    <a:pt x="29969" y="33568"/>
                    <a:pt x="29923" y="33568"/>
                  </a:cubicBezTo>
                  <a:cubicBezTo>
                    <a:pt x="29891" y="33568"/>
                    <a:pt x="29859" y="33576"/>
                    <a:pt x="29833" y="33589"/>
                  </a:cubicBezTo>
                  <a:lnTo>
                    <a:pt x="29801" y="33589"/>
                  </a:lnTo>
                  <a:cubicBezTo>
                    <a:pt x="29801" y="33589"/>
                    <a:pt x="29769" y="33589"/>
                    <a:pt x="29769" y="33621"/>
                  </a:cubicBezTo>
                  <a:cubicBezTo>
                    <a:pt x="28851" y="33209"/>
                    <a:pt x="27806" y="32924"/>
                    <a:pt x="26793" y="32797"/>
                  </a:cubicBezTo>
                  <a:cubicBezTo>
                    <a:pt x="27933" y="32607"/>
                    <a:pt x="29073" y="32607"/>
                    <a:pt x="30213" y="32607"/>
                  </a:cubicBezTo>
                  <a:cubicBezTo>
                    <a:pt x="32525" y="32607"/>
                    <a:pt x="34710" y="32734"/>
                    <a:pt x="36927" y="33399"/>
                  </a:cubicBezTo>
                  <a:lnTo>
                    <a:pt x="36958" y="33399"/>
                  </a:lnTo>
                  <a:cubicBezTo>
                    <a:pt x="36958" y="33399"/>
                    <a:pt x="36958" y="33431"/>
                    <a:pt x="36958" y="33431"/>
                  </a:cubicBezTo>
                  <a:cubicBezTo>
                    <a:pt x="36908" y="33555"/>
                    <a:pt x="37015" y="33641"/>
                    <a:pt x="37109" y="33641"/>
                  </a:cubicBezTo>
                  <a:cubicBezTo>
                    <a:pt x="37135" y="33641"/>
                    <a:pt x="37160" y="33634"/>
                    <a:pt x="37180" y="33621"/>
                  </a:cubicBezTo>
                  <a:cubicBezTo>
                    <a:pt x="37780" y="35721"/>
                    <a:pt x="40511" y="37053"/>
                    <a:pt x="42601" y="37053"/>
                  </a:cubicBezTo>
                  <a:cubicBezTo>
                    <a:pt x="42718" y="37053"/>
                    <a:pt x="42832" y="37049"/>
                    <a:pt x="42944" y="37041"/>
                  </a:cubicBezTo>
                  <a:cubicBezTo>
                    <a:pt x="43767" y="36978"/>
                    <a:pt x="44591" y="36756"/>
                    <a:pt x="45414" y="36566"/>
                  </a:cubicBezTo>
                  <a:cubicBezTo>
                    <a:pt x="46142" y="36408"/>
                    <a:pt x="47092" y="36344"/>
                    <a:pt x="47757" y="35996"/>
                  </a:cubicBezTo>
                  <a:cubicBezTo>
                    <a:pt x="48264" y="35711"/>
                    <a:pt x="48549" y="35299"/>
                    <a:pt x="48359" y="34761"/>
                  </a:cubicBezTo>
                  <a:cubicBezTo>
                    <a:pt x="48858" y="34618"/>
                    <a:pt x="49339" y="34494"/>
                    <a:pt x="49856" y="34494"/>
                  </a:cubicBezTo>
                  <a:cubicBezTo>
                    <a:pt x="50028" y="34494"/>
                    <a:pt x="50204" y="34507"/>
                    <a:pt x="50386" y="34539"/>
                  </a:cubicBezTo>
                  <a:cubicBezTo>
                    <a:pt x="50481" y="34539"/>
                    <a:pt x="50544" y="34476"/>
                    <a:pt x="50513" y="34381"/>
                  </a:cubicBezTo>
                  <a:cubicBezTo>
                    <a:pt x="50006" y="33114"/>
                    <a:pt x="49119" y="32101"/>
                    <a:pt x="47852" y="31531"/>
                  </a:cubicBezTo>
                  <a:cubicBezTo>
                    <a:pt x="48074" y="31341"/>
                    <a:pt x="48327" y="31151"/>
                    <a:pt x="48613" y="31024"/>
                  </a:cubicBezTo>
                  <a:cubicBezTo>
                    <a:pt x="48676" y="31056"/>
                    <a:pt x="48708" y="31087"/>
                    <a:pt x="48803" y="31119"/>
                  </a:cubicBezTo>
                  <a:cubicBezTo>
                    <a:pt x="48818" y="31125"/>
                    <a:pt x="48833" y="31128"/>
                    <a:pt x="48847" y="31128"/>
                  </a:cubicBezTo>
                  <a:cubicBezTo>
                    <a:pt x="48971" y="31128"/>
                    <a:pt x="49009" y="30891"/>
                    <a:pt x="48866" y="30834"/>
                  </a:cubicBezTo>
                  <a:lnTo>
                    <a:pt x="48834" y="30834"/>
                  </a:lnTo>
                  <a:cubicBezTo>
                    <a:pt x="48834" y="30788"/>
                    <a:pt x="48800" y="30758"/>
                    <a:pt x="48757" y="30758"/>
                  </a:cubicBezTo>
                  <a:cubicBezTo>
                    <a:pt x="48741" y="30758"/>
                    <a:pt x="48724" y="30762"/>
                    <a:pt x="48708" y="30771"/>
                  </a:cubicBezTo>
                  <a:lnTo>
                    <a:pt x="48676" y="30771"/>
                  </a:lnTo>
                  <a:cubicBezTo>
                    <a:pt x="46649" y="30006"/>
                    <a:pt x="44313" y="29232"/>
                    <a:pt x="42088" y="29232"/>
                  </a:cubicBezTo>
                  <a:cubicBezTo>
                    <a:pt x="40349" y="29232"/>
                    <a:pt x="38678" y="29704"/>
                    <a:pt x="37275" y="31024"/>
                  </a:cubicBezTo>
                  <a:cubicBezTo>
                    <a:pt x="37275" y="30992"/>
                    <a:pt x="37275" y="30992"/>
                    <a:pt x="37275" y="30992"/>
                  </a:cubicBezTo>
                  <a:cubicBezTo>
                    <a:pt x="37254" y="30908"/>
                    <a:pt x="37205" y="30866"/>
                    <a:pt x="37146" y="30866"/>
                  </a:cubicBezTo>
                  <a:cubicBezTo>
                    <a:pt x="37117" y="30866"/>
                    <a:pt x="37085" y="30876"/>
                    <a:pt x="37053" y="30897"/>
                  </a:cubicBezTo>
                  <a:cubicBezTo>
                    <a:pt x="35683" y="31475"/>
                    <a:pt x="34222" y="31601"/>
                    <a:pt x="32739" y="31601"/>
                  </a:cubicBezTo>
                  <a:cubicBezTo>
                    <a:pt x="31598" y="31601"/>
                    <a:pt x="30443" y="31527"/>
                    <a:pt x="29307" y="31527"/>
                  </a:cubicBezTo>
                  <a:cubicBezTo>
                    <a:pt x="27553" y="31527"/>
                    <a:pt x="25843" y="31704"/>
                    <a:pt x="24291" y="32607"/>
                  </a:cubicBezTo>
                  <a:cubicBezTo>
                    <a:pt x="24512" y="30897"/>
                    <a:pt x="26317" y="29947"/>
                    <a:pt x="27426" y="28775"/>
                  </a:cubicBezTo>
                  <a:cubicBezTo>
                    <a:pt x="28376" y="27794"/>
                    <a:pt x="29136" y="26685"/>
                    <a:pt x="29959" y="25577"/>
                  </a:cubicBezTo>
                  <a:cubicBezTo>
                    <a:pt x="31610" y="23348"/>
                    <a:pt x="33883" y="20904"/>
                    <a:pt x="36757" y="20904"/>
                  </a:cubicBezTo>
                  <a:cubicBezTo>
                    <a:pt x="37190" y="20904"/>
                    <a:pt x="37638" y="20959"/>
                    <a:pt x="38098" y="21080"/>
                  </a:cubicBezTo>
                  <a:cubicBezTo>
                    <a:pt x="38110" y="21086"/>
                    <a:pt x="38122" y="21088"/>
                    <a:pt x="38133" y="21088"/>
                  </a:cubicBezTo>
                  <a:cubicBezTo>
                    <a:pt x="38183" y="21088"/>
                    <a:pt x="38225" y="21037"/>
                    <a:pt x="38225" y="20985"/>
                  </a:cubicBezTo>
                  <a:cubicBezTo>
                    <a:pt x="38288" y="20985"/>
                    <a:pt x="38320" y="20922"/>
                    <a:pt x="38257" y="20858"/>
                  </a:cubicBezTo>
                  <a:cubicBezTo>
                    <a:pt x="37940" y="20320"/>
                    <a:pt x="37560" y="19845"/>
                    <a:pt x="37307" y="19243"/>
                  </a:cubicBezTo>
                  <a:cubicBezTo>
                    <a:pt x="37022" y="18610"/>
                    <a:pt x="36895" y="17945"/>
                    <a:pt x="36768" y="17280"/>
                  </a:cubicBezTo>
                  <a:cubicBezTo>
                    <a:pt x="36768" y="17221"/>
                    <a:pt x="36727" y="17196"/>
                    <a:pt x="36683" y="17196"/>
                  </a:cubicBezTo>
                  <a:cubicBezTo>
                    <a:pt x="36633" y="17196"/>
                    <a:pt x="36578" y="17229"/>
                    <a:pt x="36578" y="17280"/>
                  </a:cubicBezTo>
                  <a:cubicBezTo>
                    <a:pt x="36578" y="17311"/>
                    <a:pt x="36578" y="17375"/>
                    <a:pt x="36578" y="17406"/>
                  </a:cubicBezTo>
                  <a:cubicBezTo>
                    <a:pt x="36040" y="17723"/>
                    <a:pt x="35692" y="18135"/>
                    <a:pt x="35311" y="18610"/>
                  </a:cubicBezTo>
                  <a:cubicBezTo>
                    <a:pt x="34646" y="19401"/>
                    <a:pt x="33981" y="19940"/>
                    <a:pt x="33095" y="20447"/>
                  </a:cubicBezTo>
                  <a:cubicBezTo>
                    <a:pt x="32208" y="20985"/>
                    <a:pt x="31290" y="21428"/>
                    <a:pt x="30624" y="22220"/>
                  </a:cubicBezTo>
                  <a:cubicBezTo>
                    <a:pt x="31195" y="19401"/>
                    <a:pt x="30118" y="16646"/>
                    <a:pt x="31131" y="13891"/>
                  </a:cubicBezTo>
                  <a:cubicBezTo>
                    <a:pt x="31163" y="13891"/>
                    <a:pt x="31195" y="13859"/>
                    <a:pt x="31226" y="13828"/>
                  </a:cubicBezTo>
                  <a:cubicBezTo>
                    <a:pt x="32050" y="12434"/>
                    <a:pt x="33886" y="12403"/>
                    <a:pt x="34836" y="11136"/>
                  </a:cubicBezTo>
                  <a:cubicBezTo>
                    <a:pt x="35407" y="10439"/>
                    <a:pt x="35502" y="9584"/>
                    <a:pt x="35755" y="8729"/>
                  </a:cubicBezTo>
                  <a:cubicBezTo>
                    <a:pt x="36167" y="7494"/>
                    <a:pt x="36768" y="6512"/>
                    <a:pt x="37718" y="5625"/>
                  </a:cubicBezTo>
                  <a:lnTo>
                    <a:pt x="37813" y="5594"/>
                  </a:lnTo>
                  <a:cubicBezTo>
                    <a:pt x="37932" y="5564"/>
                    <a:pt x="37912" y="5369"/>
                    <a:pt x="37780" y="5369"/>
                  </a:cubicBezTo>
                  <a:cubicBezTo>
                    <a:pt x="37770" y="5369"/>
                    <a:pt x="37761" y="5370"/>
                    <a:pt x="37750" y="5372"/>
                  </a:cubicBezTo>
                  <a:cubicBezTo>
                    <a:pt x="36388" y="5625"/>
                    <a:pt x="34773" y="5815"/>
                    <a:pt x="33538" y="6481"/>
                  </a:cubicBezTo>
                  <a:cubicBezTo>
                    <a:pt x="32588" y="7019"/>
                    <a:pt x="32525" y="7937"/>
                    <a:pt x="31796" y="8571"/>
                  </a:cubicBezTo>
                  <a:cubicBezTo>
                    <a:pt x="31036" y="9236"/>
                    <a:pt x="30846" y="9679"/>
                    <a:pt x="30688" y="10756"/>
                  </a:cubicBezTo>
                  <a:cubicBezTo>
                    <a:pt x="30529" y="11738"/>
                    <a:pt x="30498" y="12688"/>
                    <a:pt x="30846" y="13638"/>
                  </a:cubicBezTo>
                  <a:cubicBezTo>
                    <a:pt x="30434" y="14651"/>
                    <a:pt x="30213" y="15696"/>
                    <a:pt x="30213" y="16773"/>
                  </a:cubicBezTo>
                  <a:cubicBezTo>
                    <a:pt x="30149" y="17280"/>
                    <a:pt x="30118" y="17818"/>
                    <a:pt x="30054" y="18325"/>
                  </a:cubicBezTo>
                  <a:cubicBezTo>
                    <a:pt x="30023" y="18578"/>
                    <a:pt x="29991" y="18831"/>
                    <a:pt x="29959" y="19085"/>
                  </a:cubicBezTo>
                  <a:cubicBezTo>
                    <a:pt x="29959" y="18356"/>
                    <a:pt x="29959" y="17596"/>
                    <a:pt x="29801" y="16868"/>
                  </a:cubicBezTo>
                  <a:cubicBezTo>
                    <a:pt x="29389" y="15158"/>
                    <a:pt x="27774" y="14334"/>
                    <a:pt x="26571" y="13194"/>
                  </a:cubicBezTo>
                  <a:cubicBezTo>
                    <a:pt x="26412" y="13004"/>
                    <a:pt x="26254" y="12846"/>
                    <a:pt x="26096" y="12656"/>
                  </a:cubicBezTo>
                  <a:cubicBezTo>
                    <a:pt x="25684" y="12181"/>
                    <a:pt x="25367" y="11611"/>
                    <a:pt x="25304" y="10883"/>
                  </a:cubicBezTo>
                  <a:cubicBezTo>
                    <a:pt x="25304" y="10883"/>
                    <a:pt x="25304" y="10883"/>
                    <a:pt x="25304" y="10851"/>
                  </a:cubicBezTo>
                  <a:cubicBezTo>
                    <a:pt x="25304" y="10819"/>
                    <a:pt x="25304" y="10788"/>
                    <a:pt x="25272" y="10756"/>
                  </a:cubicBezTo>
                  <a:cubicBezTo>
                    <a:pt x="25906" y="9362"/>
                    <a:pt x="26317" y="7969"/>
                    <a:pt x="26127" y="6449"/>
                  </a:cubicBezTo>
                  <a:cubicBezTo>
                    <a:pt x="25842" y="4295"/>
                    <a:pt x="24861" y="2332"/>
                    <a:pt x="25621" y="210"/>
                  </a:cubicBezTo>
                  <a:cubicBezTo>
                    <a:pt x="25671" y="86"/>
                    <a:pt x="25583" y="0"/>
                    <a:pt x="25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0" name="Google Shape;790;p43"/>
            <p:cNvSpPr/>
            <p:nvPr/>
          </p:nvSpPr>
          <p:spPr>
            <a:xfrm rot="5400000">
              <a:off x="3503055" y="459717"/>
              <a:ext cx="1056663" cy="682876"/>
            </a:xfrm>
            <a:custGeom>
              <a:avLst/>
              <a:gdLst/>
              <a:ahLst/>
              <a:cxnLst/>
              <a:rect l="l" t="t" r="r" b="b"/>
              <a:pathLst>
                <a:path w="34836" h="22513" extrusionOk="0">
                  <a:moveTo>
                    <a:pt x="22485" y="9275"/>
                  </a:moveTo>
                  <a:lnTo>
                    <a:pt x="22485" y="9275"/>
                  </a:lnTo>
                  <a:cubicBezTo>
                    <a:pt x="24132" y="10383"/>
                    <a:pt x="26412" y="10003"/>
                    <a:pt x="28280" y="10573"/>
                  </a:cubicBezTo>
                  <a:cubicBezTo>
                    <a:pt x="30655" y="11302"/>
                    <a:pt x="32556" y="12664"/>
                    <a:pt x="34107" y="14564"/>
                  </a:cubicBezTo>
                  <a:cubicBezTo>
                    <a:pt x="34012" y="14500"/>
                    <a:pt x="33917" y="14469"/>
                    <a:pt x="33854" y="14437"/>
                  </a:cubicBezTo>
                  <a:cubicBezTo>
                    <a:pt x="32397" y="13677"/>
                    <a:pt x="30655" y="13550"/>
                    <a:pt x="29040" y="13265"/>
                  </a:cubicBezTo>
                  <a:cubicBezTo>
                    <a:pt x="26190" y="12790"/>
                    <a:pt x="24100" y="11650"/>
                    <a:pt x="22485" y="9275"/>
                  </a:cubicBezTo>
                  <a:close/>
                  <a:moveTo>
                    <a:pt x="22200" y="9117"/>
                  </a:moveTo>
                  <a:lnTo>
                    <a:pt x="22200" y="9117"/>
                  </a:lnTo>
                  <a:cubicBezTo>
                    <a:pt x="24100" y="13075"/>
                    <a:pt x="28154" y="13170"/>
                    <a:pt x="31859" y="14120"/>
                  </a:cubicBezTo>
                  <a:cubicBezTo>
                    <a:pt x="30909" y="14152"/>
                    <a:pt x="29927" y="14405"/>
                    <a:pt x="28945" y="14564"/>
                  </a:cubicBezTo>
                  <a:cubicBezTo>
                    <a:pt x="28377" y="14668"/>
                    <a:pt x="27806" y="14735"/>
                    <a:pt x="27247" y="14735"/>
                  </a:cubicBezTo>
                  <a:cubicBezTo>
                    <a:pt x="25937" y="14735"/>
                    <a:pt x="24696" y="14366"/>
                    <a:pt x="23720" y="13234"/>
                  </a:cubicBezTo>
                  <a:cubicBezTo>
                    <a:pt x="22770" y="12125"/>
                    <a:pt x="22358" y="10542"/>
                    <a:pt x="22200" y="9117"/>
                  </a:cubicBezTo>
                  <a:close/>
                  <a:moveTo>
                    <a:pt x="13997" y="2276"/>
                  </a:moveTo>
                  <a:cubicBezTo>
                    <a:pt x="15834" y="2783"/>
                    <a:pt x="17703" y="4430"/>
                    <a:pt x="18748" y="5823"/>
                  </a:cubicBezTo>
                  <a:cubicBezTo>
                    <a:pt x="20110" y="7692"/>
                    <a:pt x="20458" y="10193"/>
                    <a:pt x="19951" y="12442"/>
                  </a:cubicBezTo>
                  <a:cubicBezTo>
                    <a:pt x="19635" y="13740"/>
                    <a:pt x="19065" y="14975"/>
                    <a:pt x="18336" y="16084"/>
                  </a:cubicBezTo>
                  <a:cubicBezTo>
                    <a:pt x="18083" y="16432"/>
                    <a:pt x="17639" y="17192"/>
                    <a:pt x="17259" y="17446"/>
                  </a:cubicBezTo>
                  <a:cubicBezTo>
                    <a:pt x="16848" y="17636"/>
                    <a:pt x="16436" y="17826"/>
                    <a:pt x="15993" y="17984"/>
                  </a:cubicBezTo>
                  <a:cubicBezTo>
                    <a:pt x="15961" y="17857"/>
                    <a:pt x="15898" y="17699"/>
                    <a:pt x="15803" y="17572"/>
                  </a:cubicBezTo>
                  <a:cubicBezTo>
                    <a:pt x="15613" y="17541"/>
                    <a:pt x="15486" y="17446"/>
                    <a:pt x="15359" y="17414"/>
                  </a:cubicBezTo>
                  <a:cubicBezTo>
                    <a:pt x="15359" y="17319"/>
                    <a:pt x="15328" y="17224"/>
                    <a:pt x="15201" y="17224"/>
                  </a:cubicBezTo>
                  <a:cubicBezTo>
                    <a:pt x="14726" y="17224"/>
                    <a:pt x="14884" y="17224"/>
                    <a:pt x="14504" y="17572"/>
                  </a:cubicBezTo>
                  <a:cubicBezTo>
                    <a:pt x="14187" y="17889"/>
                    <a:pt x="14061" y="18491"/>
                    <a:pt x="13807" y="18871"/>
                  </a:cubicBezTo>
                  <a:cubicBezTo>
                    <a:pt x="13332" y="19536"/>
                    <a:pt x="12667" y="20137"/>
                    <a:pt x="11907" y="20486"/>
                  </a:cubicBezTo>
                  <a:cubicBezTo>
                    <a:pt x="10926" y="20961"/>
                    <a:pt x="9817" y="21246"/>
                    <a:pt x="8677" y="21468"/>
                  </a:cubicBezTo>
                  <a:cubicBezTo>
                    <a:pt x="11654" y="18681"/>
                    <a:pt x="13839" y="15197"/>
                    <a:pt x="14916" y="11238"/>
                  </a:cubicBezTo>
                  <a:cubicBezTo>
                    <a:pt x="15708" y="8388"/>
                    <a:pt x="16214" y="4556"/>
                    <a:pt x="13997" y="2276"/>
                  </a:cubicBezTo>
                  <a:close/>
                  <a:moveTo>
                    <a:pt x="13554" y="2181"/>
                  </a:moveTo>
                  <a:cubicBezTo>
                    <a:pt x="16214" y="4841"/>
                    <a:pt x="15328" y="9243"/>
                    <a:pt x="14187" y="12505"/>
                  </a:cubicBezTo>
                  <a:cubicBezTo>
                    <a:pt x="12952" y="16020"/>
                    <a:pt x="10831" y="19092"/>
                    <a:pt x="8107" y="21563"/>
                  </a:cubicBezTo>
                  <a:cubicBezTo>
                    <a:pt x="8075" y="21563"/>
                    <a:pt x="8075" y="21594"/>
                    <a:pt x="8075" y="21594"/>
                  </a:cubicBezTo>
                  <a:cubicBezTo>
                    <a:pt x="7442" y="21721"/>
                    <a:pt x="6809" y="21816"/>
                    <a:pt x="6207" y="21943"/>
                  </a:cubicBezTo>
                  <a:cubicBezTo>
                    <a:pt x="8487" y="20327"/>
                    <a:pt x="8899" y="15609"/>
                    <a:pt x="9184" y="13360"/>
                  </a:cubicBezTo>
                  <a:cubicBezTo>
                    <a:pt x="9500" y="10732"/>
                    <a:pt x="9627" y="7787"/>
                    <a:pt x="11401" y="5696"/>
                  </a:cubicBezTo>
                  <a:cubicBezTo>
                    <a:pt x="11907" y="5095"/>
                    <a:pt x="12604" y="4651"/>
                    <a:pt x="12984" y="3955"/>
                  </a:cubicBezTo>
                  <a:cubicBezTo>
                    <a:pt x="13237" y="3543"/>
                    <a:pt x="13111" y="2815"/>
                    <a:pt x="13142" y="2276"/>
                  </a:cubicBezTo>
                  <a:lnTo>
                    <a:pt x="13142" y="2276"/>
                  </a:lnTo>
                  <a:cubicBezTo>
                    <a:pt x="13178" y="2294"/>
                    <a:pt x="13211" y="2302"/>
                    <a:pt x="13240" y="2302"/>
                  </a:cubicBezTo>
                  <a:cubicBezTo>
                    <a:pt x="13317" y="2302"/>
                    <a:pt x="13373" y="2250"/>
                    <a:pt x="13396" y="2181"/>
                  </a:cubicBezTo>
                  <a:close/>
                  <a:moveTo>
                    <a:pt x="8170" y="17161"/>
                  </a:moveTo>
                  <a:lnTo>
                    <a:pt x="8170" y="17161"/>
                  </a:lnTo>
                  <a:cubicBezTo>
                    <a:pt x="7727" y="19282"/>
                    <a:pt x="6904" y="21911"/>
                    <a:pt x="4718" y="22133"/>
                  </a:cubicBezTo>
                  <a:cubicBezTo>
                    <a:pt x="4655" y="22164"/>
                    <a:pt x="4623" y="22196"/>
                    <a:pt x="4592" y="22228"/>
                  </a:cubicBezTo>
                  <a:cubicBezTo>
                    <a:pt x="3547" y="22006"/>
                    <a:pt x="2533" y="21658"/>
                    <a:pt x="1805" y="20802"/>
                  </a:cubicBezTo>
                  <a:cubicBezTo>
                    <a:pt x="1330" y="20264"/>
                    <a:pt x="1108" y="19599"/>
                    <a:pt x="1171" y="18871"/>
                  </a:cubicBezTo>
                  <a:cubicBezTo>
                    <a:pt x="1307" y="18600"/>
                    <a:pt x="1442" y="18465"/>
                    <a:pt x="1582" y="18465"/>
                  </a:cubicBezTo>
                  <a:cubicBezTo>
                    <a:pt x="1704" y="18465"/>
                    <a:pt x="1830" y="18569"/>
                    <a:pt x="1963" y="18776"/>
                  </a:cubicBezTo>
                  <a:cubicBezTo>
                    <a:pt x="2818" y="18997"/>
                    <a:pt x="3388" y="19536"/>
                    <a:pt x="4370" y="19536"/>
                  </a:cubicBezTo>
                  <a:cubicBezTo>
                    <a:pt x="6080" y="19536"/>
                    <a:pt x="7379" y="18554"/>
                    <a:pt x="8170" y="17161"/>
                  </a:cubicBezTo>
                  <a:close/>
                  <a:moveTo>
                    <a:pt x="5660" y="0"/>
                  </a:moveTo>
                  <a:cubicBezTo>
                    <a:pt x="3779" y="0"/>
                    <a:pt x="1888" y="256"/>
                    <a:pt x="126" y="629"/>
                  </a:cubicBezTo>
                  <a:cubicBezTo>
                    <a:pt x="9" y="659"/>
                    <a:pt x="0" y="823"/>
                    <a:pt x="100" y="823"/>
                  </a:cubicBezTo>
                  <a:cubicBezTo>
                    <a:pt x="108" y="823"/>
                    <a:pt x="117" y="822"/>
                    <a:pt x="126" y="819"/>
                  </a:cubicBezTo>
                  <a:cubicBezTo>
                    <a:pt x="2040" y="625"/>
                    <a:pt x="3990" y="389"/>
                    <a:pt x="5905" y="389"/>
                  </a:cubicBezTo>
                  <a:cubicBezTo>
                    <a:pt x="8363" y="389"/>
                    <a:pt x="10763" y="779"/>
                    <a:pt x="12952" y="2150"/>
                  </a:cubicBezTo>
                  <a:cubicBezTo>
                    <a:pt x="12921" y="2213"/>
                    <a:pt x="12921" y="2276"/>
                    <a:pt x="12889" y="2340"/>
                  </a:cubicBezTo>
                  <a:cubicBezTo>
                    <a:pt x="12921" y="2498"/>
                    <a:pt x="12952" y="2625"/>
                    <a:pt x="12952" y="2783"/>
                  </a:cubicBezTo>
                  <a:cubicBezTo>
                    <a:pt x="12921" y="3480"/>
                    <a:pt x="12667" y="4050"/>
                    <a:pt x="12161" y="4461"/>
                  </a:cubicBezTo>
                  <a:cubicBezTo>
                    <a:pt x="11971" y="4683"/>
                    <a:pt x="11717" y="4873"/>
                    <a:pt x="11527" y="5095"/>
                  </a:cubicBezTo>
                  <a:cubicBezTo>
                    <a:pt x="10292" y="6393"/>
                    <a:pt x="9690" y="7977"/>
                    <a:pt x="9342" y="9718"/>
                  </a:cubicBezTo>
                  <a:cubicBezTo>
                    <a:pt x="8962" y="11745"/>
                    <a:pt x="8867" y="13835"/>
                    <a:pt x="8455" y="15862"/>
                  </a:cubicBezTo>
                  <a:lnTo>
                    <a:pt x="8424" y="16052"/>
                  </a:lnTo>
                  <a:cubicBezTo>
                    <a:pt x="7738" y="17858"/>
                    <a:pt x="6061" y="19202"/>
                    <a:pt x="4253" y="19202"/>
                  </a:cubicBezTo>
                  <a:cubicBezTo>
                    <a:pt x="3556" y="19202"/>
                    <a:pt x="2840" y="19003"/>
                    <a:pt x="2153" y="18554"/>
                  </a:cubicBezTo>
                  <a:cubicBezTo>
                    <a:pt x="1818" y="18345"/>
                    <a:pt x="1608" y="18066"/>
                    <a:pt x="1385" y="18066"/>
                  </a:cubicBezTo>
                  <a:cubicBezTo>
                    <a:pt x="1270" y="18066"/>
                    <a:pt x="1153" y="18139"/>
                    <a:pt x="1013" y="18332"/>
                  </a:cubicBezTo>
                  <a:cubicBezTo>
                    <a:pt x="538" y="18997"/>
                    <a:pt x="1076" y="20264"/>
                    <a:pt x="1457" y="20802"/>
                  </a:cubicBezTo>
                  <a:cubicBezTo>
                    <a:pt x="2217" y="21911"/>
                    <a:pt x="3547" y="22323"/>
                    <a:pt x="4845" y="22513"/>
                  </a:cubicBezTo>
                  <a:cubicBezTo>
                    <a:pt x="4877" y="22513"/>
                    <a:pt x="4908" y="22481"/>
                    <a:pt x="4940" y="22449"/>
                  </a:cubicBezTo>
                  <a:cubicBezTo>
                    <a:pt x="5130" y="22418"/>
                    <a:pt x="5320" y="22354"/>
                    <a:pt x="5510" y="22291"/>
                  </a:cubicBezTo>
                  <a:cubicBezTo>
                    <a:pt x="6365" y="22164"/>
                    <a:pt x="7252" y="22006"/>
                    <a:pt x="8107" y="21848"/>
                  </a:cubicBezTo>
                  <a:cubicBezTo>
                    <a:pt x="8139" y="21863"/>
                    <a:pt x="8170" y="21871"/>
                    <a:pt x="8202" y="21871"/>
                  </a:cubicBezTo>
                  <a:cubicBezTo>
                    <a:pt x="8234" y="21871"/>
                    <a:pt x="8265" y="21863"/>
                    <a:pt x="8297" y="21848"/>
                  </a:cubicBezTo>
                  <a:cubicBezTo>
                    <a:pt x="8297" y="21816"/>
                    <a:pt x="8297" y="21816"/>
                    <a:pt x="8329" y="21816"/>
                  </a:cubicBezTo>
                  <a:cubicBezTo>
                    <a:pt x="9437" y="21594"/>
                    <a:pt x="10514" y="21341"/>
                    <a:pt x="11559" y="20961"/>
                  </a:cubicBezTo>
                  <a:cubicBezTo>
                    <a:pt x="12224" y="20707"/>
                    <a:pt x="12857" y="20359"/>
                    <a:pt x="13396" y="19852"/>
                  </a:cubicBezTo>
                  <a:cubicBezTo>
                    <a:pt x="13744" y="19536"/>
                    <a:pt x="14409" y="18206"/>
                    <a:pt x="14916" y="17699"/>
                  </a:cubicBezTo>
                  <a:cubicBezTo>
                    <a:pt x="14932" y="17715"/>
                    <a:pt x="14948" y="17723"/>
                    <a:pt x="14963" y="17723"/>
                  </a:cubicBezTo>
                  <a:cubicBezTo>
                    <a:pt x="14979" y="17723"/>
                    <a:pt x="14995" y="17715"/>
                    <a:pt x="15011" y="17699"/>
                  </a:cubicBezTo>
                  <a:cubicBezTo>
                    <a:pt x="15264" y="17952"/>
                    <a:pt x="15518" y="18206"/>
                    <a:pt x="15771" y="18459"/>
                  </a:cubicBezTo>
                  <a:cubicBezTo>
                    <a:pt x="15771" y="18522"/>
                    <a:pt x="15834" y="18586"/>
                    <a:pt x="15898" y="18586"/>
                  </a:cubicBezTo>
                  <a:cubicBezTo>
                    <a:pt x="15919" y="18587"/>
                    <a:pt x="15940" y="18587"/>
                    <a:pt x="15960" y="18587"/>
                  </a:cubicBezTo>
                  <a:cubicBezTo>
                    <a:pt x="17449" y="18587"/>
                    <a:pt x="18567" y="16384"/>
                    <a:pt x="19191" y="15229"/>
                  </a:cubicBezTo>
                  <a:cubicBezTo>
                    <a:pt x="20205" y="13360"/>
                    <a:pt x="20680" y="11238"/>
                    <a:pt x="20395" y="9148"/>
                  </a:cubicBezTo>
                  <a:cubicBezTo>
                    <a:pt x="20173" y="7818"/>
                    <a:pt x="19698" y="6646"/>
                    <a:pt x="18938" y="5633"/>
                  </a:cubicBezTo>
                  <a:lnTo>
                    <a:pt x="18938" y="5633"/>
                  </a:lnTo>
                  <a:cubicBezTo>
                    <a:pt x="20015" y="6678"/>
                    <a:pt x="21028" y="7818"/>
                    <a:pt x="22010" y="8990"/>
                  </a:cubicBezTo>
                  <a:cubicBezTo>
                    <a:pt x="21946" y="11175"/>
                    <a:pt x="22991" y="13645"/>
                    <a:pt x="25018" y="14627"/>
                  </a:cubicBezTo>
                  <a:cubicBezTo>
                    <a:pt x="25706" y="14964"/>
                    <a:pt x="26409" y="15081"/>
                    <a:pt x="27120" y="15081"/>
                  </a:cubicBezTo>
                  <a:cubicBezTo>
                    <a:pt x="28765" y="15081"/>
                    <a:pt x="30451" y="14452"/>
                    <a:pt x="32080" y="14452"/>
                  </a:cubicBezTo>
                  <a:cubicBezTo>
                    <a:pt x="32923" y="14452"/>
                    <a:pt x="33752" y="14621"/>
                    <a:pt x="34551" y="15134"/>
                  </a:cubicBezTo>
                  <a:cubicBezTo>
                    <a:pt x="34582" y="15165"/>
                    <a:pt x="34582" y="15165"/>
                    <a:pt x="34614" y="15165"/>
                  </a:cubicBezTo>
                  <a:cubicBezTo>
                    <a:pt x="34741" y="15165"/>
                    <a:pt x="34836" y="15039"/>
                    <a:pt x="34741" y="14944"/>
                  </a:cubicBezTo>
                  <a:cubicBezTo>
                    <a:pt x="34677" y="14880"/>
                    <a:pt x="34614" y="14849"/>
                    <a:pt x="34551" y="14817"/>
                  </a:cubicBezTo>
                  <a:cubicBezTo>
                    <a:pt x="33474" y="13012"/>
                    <a:pt x="31795" y="11714"/>
                    <a:pt x="29895" y="10858"/>
                  </a:cubicBezTo>
                  <a:cubicBezTo>
                    <a:pt x="28914" y="10415"/>
                    <a:pt x="27837" y="10098"/>
                    <a:pt x="26792" y="9940"/>
                  </a:cubicBezTo>
                  <a:cubicBezTo>
                    <a:pt x="25272" y="9687"/>
                    <a:pt x="23688" y="9845"/>
                    <a:pt x="22326" y="9053"/>
                  </a:cubicBezTo>
                  <a:cubicBezTo>
                    <a:pt x="22326" y="8990"/>
                    <a:pt x="22295" y="8958"/>
                    <a:pt x="22263" y="8927"/>
                  </a:cubicBezTo>
                  <a:cubicBezTo>
                    <a:pt x="22263" y="8895"/>
                    <a:pt x="22263" y="8895"/>
                    <a:pt x="22231" y="8863"/>
                  </a:cubicBezTo>
                  <a:cubicBezTo>
                    <a:pt x="20870" y="6773"/>
                    <a:pt x="18970" y="4968"/>
                    <a:pt x="16911" y="3575"/>
                  </a:cubicBezTo>
                  <a:cubicBezTo>
                    <a:pt x="15929" y="2751"/>
                    <a:pt x="14789" y="2023"/>
                    <a:pt x="13554" y="1864"/>
                  </a:cubicBezTo>
                  <a:cubicBezTo>
                    <a:pt x="13491" y="1833"/>
                    <a:pt x="13427" y="1769"/>
                    <a:pt x="13364" y="1706"/>
                  </a:cubicBezTo>
                  <a:cubicBezTo>
                    <a:pt x="13364" y="1681"/>
                    <a:pt x="13323" y="1634"/>
                    <a:pt x="13273" y="1634"/>
                  </a:cubicBezTo>
                  <a:cubicBezTo>
                    <a:pt x="13262" y="1634"/>
                    <a:pt x="13250" y="1637"/>
                    <a:pt x="13237" y="1643"/>
                  </a:cubicBezTo>
                  <a:cubicBezTo>
                    <a:pt x="13206" y="1611"/>
                    <a:pt x="13142" y="1579"/>
                    <a:pt x="13111" y="1548"/>
                  </a:cubicBezTo>
                  <a:cubicBezTo>
                    <a:pt x="13093" y="1536"/>
                    <a:pt x="13074" y="1531"/>
                    <a:pt x="13056" y="1531"/>
                  </a:cubicBezTo>
                  <a:cubicBezTo>
                    <a:pt x="12976" y="1531"/>
                    <a:pt x="12907" y="1629"/>
                    <a:pt x="12984" y="1706"/>
                  </a:cubicBezTo>
                  <a:cubicBezTo>
                    <a:pt x="13016" y="1706"/>
                    <a:pt x="13016" y="1738"/>
                    <a:pt x="13047" y="1738"/>
                  </a:cubicBezTo>
                  <a:cubicBezTo>
                    <a:pt x="13016" y="1769"/>
                    <a:pt x="12984" y="1801"/>
                    <a:pt x="12984" y="1801"/>
                  </a:cubicBezTo>
                  <a:cubicBezTo>
                    <a:pt x="10804" y="482"/>
                    <a:pt x="8241" y="0"/>
                    <a:pt x="566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1" name="Google Shape;791;p43"/>
            <p:cNvSpPr/>
            <p:nvPr/>
          </p:nvSpPr>
          <p:spPr>
            <a:xfrm rot="5400000">
              <a:off x="3818212" y="451652"/>
              <a:ext cx="1651210" cy="1088148"/>
            </a:xfrm>
            <a:custGeom>
              <a:avLst/>
              <a:gdLst/>
              <a:ahLst/>
              <a:cxnLst/>
              <a:rect l="l" t="t" r="r" b="b"/>
              <a:pathLst>
                <a:path w="54437" h="35874" extrusionOk="0">
                  <a:moveTo>
                    <a:pt x="37240" y="520"/>
                  </a:moveTo>
                  <a:lnTo>
                    <a:pt x="37240" y="520"/>
                  </a:lnTo>
                  <a:cubicBezTo>
                    <a:pt x="36068" y="2230"/>
                    <a:pt x="35657" y="3781"/>
                    <a:pt x="35498" y="5935"/>
                  </a:cubicBezTo>
                  <a:cubicBezTo>
                    <a:pt x="35340" y="8532"/>
                    <a:pt x="34770" y="12237"/>
                    <a:pt x="32521" y="13947"/>
                  </a:cubicBezTo>
                  <a:cubicBezTo>
                    <a:pt x="31983" y="14359"/>
                    <a:pt x="31666" y="14517"/>
                    <a:pt x="31381" y="15182"/>
                  </a:cubicBezTo>
                  <a:cubicBezTo>
                    <a:pt x="30684" y="16639"/>
                    <a:pt x="30589" y="17716"/>
                    <a:pt x="29133" y="18729"/>
                  </a:cubicBezTo>
                  <a:cubicBezTo>
                    <a:pt x="27564" y="19858"/>
                    <a:pt x="25706" y="20104"/>
                    <a:pt x="23831" y="20104"/>
                  </a:cubicBezTo>
                  <a:cubicBezTo>
                    <a:pt x="22867" y="20104"/>
                    <a:pt x="21898" y="20039"/>
                    <a:pt x="20962" y="19996"/>
                  </a:cubicBezTo>
                  <a:lnTo>
                    <a:pt x="20930" y="19996"/>
                  </a:lnTo>
                  <a:cubicBezTo>
                    <a:pt x="21849" y="19331"/>
                    <a:pt x="22704" y="18602"/>
                    <a:pt x="23496" y="17811"/>
                  </a:cubicBezTo>
                  <a:cubicBezTo>
                    <a:pt x="28024" y="13345"/>
                    <a:pt x="30336" y="7233"/>
                    <a:pt x="35150" y="3021"/>
                  </a:cubicBezTo>
                  <a:cubicBezTo>
                    <a:pt x="35304" y="2867"/>
                    <a:pt x="35187" y="2630"/>
                    <a:pt x="35020" y="2630"/>
                  </a:cubicBezTo>
                  <a:cubicBezTo>
                    <a:pt x="34980" y="2630"/>
                    <a:pt x="34938" y="2643"/>
                    <a:pt x="34896" y="2673"/>
                  </a:cubicBezTo>
                  <a:cubicBezTo>
                    <a:pt x="30336" y="6283"/>
                    <a:pt x="28183" y="11984"/>
                    <a:pt x="24382" y="16291"/>
                  </a:cubicBezTo>
                  <a:cubicBezTo>
                    <a:pt x="23306" y="17494"/>
                    <a:pt x="22102" y="18571"/>
                    <a:pt x="20804" y="19521"/>
                  </a:cubicBezTo>
                  <a:cubicBezTo>
                    <a:pt x="20962" y="18919"/>
                    <a:pt x="20930" y="18381"/>
                    <a:pt x="20867" y="17747"/>
                  </a:cubicBezTo>
                  <a:cubicBezTo>
                    <a:pt x="20804" y="17241"/>
                    <a:pt x="20677" y="16671"/>
                    <a:pt x="20772" y="16132"/>
                  </a:cubicBezTo>
                  <a:cubicBezTo>
                    <a:pt x="20930" y="15056"/>
                    <a:pt x="21627" y="14707"/>
                    <a:pt x="22102" y="13884"/>
                  </a:cubicBezTo>
                  <a:cubicBezTo>
                    <a:pt x="22546" y="13092"/>
                    <a:pt x="22514" y="12174"/>
                    <a:pt x="22672" y="11319"/>
                  </a:cubicBezTo>
                  <a:cubicBezTo>
                    <a:pt x="22989" y="9545"/>
                    <a:pt x="24002" y="8152"/>
                    <a:pt x="25491" y="7170"/>
                  </a:cubicBezTo>
                  <a:cubicBezTo>
                    <a:pt x="26504" y="6473"/>
                    <a:pt x="27644" y="6093"/>
                    <a:pt x="28689" y="5523"/>
                  </a:cubicBezTo>
                  <a:cubicBezTo>
                    <a:pt x="29608" y="5016"/>
                    <a:pt x="30304" y="4320"/>
                    <a:pt x="31033" y="3591"/>
                  </a:cubicBezTo>
                  <a:cubicBezTo>
                    <a:pt x="32395" y="2261"/>
                    <a:pt x="33535" y="1755"/>
                    <a:pt x="35371" y="1248"/>
                  </a:cubicBezTo>
                  <a:cubicBezTo>
                    <a:pt x="36037" y="1058"/>
                    <a:pt x="36638" y="868"/>
                    <a:pt x="37240" y="520"/>
                  </a:cubicBezTo>
                  <a:close/>
                  <a:moveTo>
                    <a:pt x="9340" y="13314"/>
                  </a:moveTo>
                  <a:cubicBezTo>
                    <a:pt x="10131" y="13314"/>
                    <a:pt x="10828" y="13377"/>
                    <a:pt x="11588" y="13852"/>
                  </a:cubicBezTo>
                  <a:cubicBezTo>
                    <a:pt x="12443" y="14390"/>
                    <a:pt x="13013" y="15531"/>
                    <a:pt x="13140" y="16512"/>
                  </a:cubicBezTo>
                  <a:cubicBezTo>
                    <a:pt x="13266" y="17747"/>
                    <a:pt x="12475" y="18254"/>
                    <a:pt x="11968" y="19267"/>
                  </a:cubicBezTo>
                  <a:cubicBezTo>
                    <a:pt x="11746" y="19711"/>
                    <a:pt x="11651" y="20249"/>
                    <a:pt x="11335" y="20629"/>
                  </a:cubicBezTo>
                  <a:cubicBezTo>
                    <a:pt x="10923" y="21168"/>
                    <a:pt x="10258" y="21516"/>
                    <a:pt x="9625" y="21801"/>
                  </a:cubicBezTo>
                  <a:cubicBezTo>
                    <a:pt x="9688" y="21674"/>
                    <a:pt x="9751" y="21579"/>
                    <a:pt x="9815" y="21453"/>
                  </a:cubicBezTo>
                  <a:cubicBezTo>
                    <a:pt x="10955" y="19172"/>
                    <a:pt x="11778" y="14961"/>
                    <a:pt x="9340" y="13314"/>
                  </a:cubicBezTo>
                  <a:close/>
                  <a:moveTo>
                    <a:pt x="42706" y="25541"/>
                  </a:moveTo>
                  <a:cubicBezTo>
                    <a:pt x="43467" y="25541"/>
                    <a:pt x="44235" y="25622"/>
                    <a:pt x="44999" y="25791"/>
                  </a:cubicBezTo>
                  <a:cubicBezTo>
                    <a:pt x="49211" y="26710"/>
                    <a:pt x="53803" y="30637"/>
                    <a:pt x="53486" y="35292"/>
                  </a:cubicBezTo>
                  <a:cubicBezTo>
                    <a:pt x="52020" y="33934"/>
                    <a:pt x="50290" y="33295"/>
                    <a:pt x="48456" y="33295"/>
                  </a:cubicBezTo>
                  <a:cubicBezTo>
                    <a:pt x="47596" y="33295"/>
                    <a:pt x="46712" y="33435"/>
                    <a:pt x="45822" y="33708"/>
                  </a:cubicBezTo>
                  <a:cubicBezTo>
                    <a:pt x="44394" y="34137"/>
                    <a:pt x="43031" y="34618"/>
                    <a:pt x="41633" y="34618"/>
                  </a:cubicBezTo>
                  <a:cubicBezTo>
                    <a:pt x="40861" y="34618"/>
                    <a:pt x="40078" y="34471"/>
                    <a:pt x="39267" y="34089"/>
                  </a:cubicBezTo>
                  <a:cubicBezTo>
                    <a:pt x="37272" y="33107"/>
                    <a:pt x="35530" y="31270"/>
                    <a:pt x="33788" y="29877"/>
                  </a:cubicBezTo>
                  <a:lnTo>
                    <a:pt x="33788" y="29877"/>
                  </a:lnTo>
                  <a:cubicBezTo>
                    <a:pt x="34027" y="29901"/>
                    <a:pt x="34266" y="29911"/>
                    <a:pt x="34503" y="29911"/>
                  </a:cubicBezTo>
                  <a:cubicBezTo>
                    <a:pt x="35522" y="29911"/>
                    <a:pt x="36523" y="29720"/>
                    <a:pt x="37525" y="29592"/>
                  </a:cubicBezTo>
                  <a:cubicBezTo>
                    <a:pt x="38989" y="29408"/>
                    <a:pt x="40475" y="29290"/>
                    <a:pt x="41965" y="29290"/>
                  </a:cubicBezTo>
                  <a:cubicBezTo>
                    <a:pt x="42280" y="29290"/>
                    <a:pt x="42594" y="29295"/>
                    <a:pt x="42909" y="29307"/>
                  </a:cubicBezTo>
                  <a:cubicBezTo>
                    <a:pt x="46487" y="29497"/>
                    <a:pt x="49749" y="30637"/>
                    <a:pt x="52536" y="32885"/>
                  </a:cubicBezTo>
                  <a:cubicBezTo>
                    <a:pt x="52548" y="32897"/>
                    <a:pt x="52561" y="32902"/>
                    <a:pt x="52575" y="32902"/>
                  </a:cubicBezTo>
                  <a:cubicBezTo>
                    <a:pt x="52630" y="32902"/>
                    <a:pt x="52682" y="32810"/>
                    <a:pt x="52631" y="32758"/>
                  </a:cubicBezTo>
                  <a:cubicBezTo>
                    <a:pt x="50351" y="30542"/>
                    <a:pt x="47216" y="29433"/>
                    <a:pt x="44080" y="29085"/>
                  </a:cubicBezTo>
                  <a:cubicBezTo>
                    <a:pt x="43278" y="29001"/>
                    <a:pt x="42467" y="28962"/>
                    <a:pt x="41656" y="28962"/>
                  </a:cubicBezTo>
                  <a:cubicBezTo>
                    <a:pt x="40931" y="28962"/>
                    <a:pt x="40206" y="28993"/>
                    <a:pt x="39488" y="29053"/>
                  </a:cubicBezTo>
                  <a:cubicBezTo>
                    <a:pt x="37673" y="29207"/>
                    <a:pt x="35828" y="29720"/>
                    <a:pt x="34011" y="29720"/>
                  </a:cubicBezTo>
                  <a:cubicBezTo>
                    <a:pt x="33958" y="29720"/>
                    <a:pt x="33905" y="29719"/>
                    <a:pt x="33851" y="29718"/>
                  </a:cubicBezTo>
                  <a:cubicBezTo>
                    <a:pt x="36074" y="27134"/>
                    <a:pt x="39329" y="25541"/>
                    <a:pt x="42706" y="25541"/>
                  </a:cubicBezTo>
                  <a:close/>
                  <a:moveTo>
                    <a:pt x="37537" y="0"/>
                  </a:moveTo>
                  <a:cubicBezTo>
                    <a:pt x="37513" y="0"/>
                    <a:pt x="37487" y="4"/>
                    <a:pt x="37462" y="13"/>
                  </a:cubicBezTo>
                  <a:cubicBezTo>
                    <a:pt x="36227" y="900"/>
                    <a:pt x="34738" y="931"/>
                    <a:pt x="33376" y="1501"/>
                  </a:cubicBezTo>
                  <a:cubicBezTo>
                    <a:pt x="32521" y="1850"/>
                    <a:pt x="31825" y="2420"/>
                    <a:pt x="31160" y="3053"/>
                  </a:cubicBezTo>
                  <a:cubicBezTo>
                    <a:pt x="29861" y="4256"/>
                    <a:pt x="28911" y="5111"/>
                    <a:pt x="27296" y="5903"/>
                  </a:cubicBezTo>
                  <a:cubicBezTo>
                    <a:pt x="26219" y="6442"/>
                    <a:pt x="25174" y="6917"/>
                    <a:pt x="24287" y="7772"/>
                  </a:cubicBezTo>
                  <a:cubicBezTo>
                    <a:pt x="23559" y="8468"/>
                    <a:pt x="22989" y="9292"/>
                    <a:pt x="22641" y="10242"/>
                  </a:cubicBezTo>
                  <a:cubicBezTo>
                    <a:pt x="22134" y="11604"/>
                    <a:pt x="22229" y="12902"/>
                    <a:pt x="21342" y="14169"/>
                  </a:cubicBezTo>
                  <a:cubicBezTo>
                    <a:pt x="20740" y="15024"/>
                    <a:pt x="20329" y="15436"/>
                    <a:pt x="20297" y="16481"/>
                  </a:cubicBezTo>
                  <a:cubicBezTo>
                    <a:pt x="20265" y="17621"/>
                    <a:pt x="20645" y="18666"/>
                    <a:pt x="20392" y="19806"/>
                  </a:cubicBezTo>
                  <a:cubicBezTo>
                    <a:pt x="19410" y="20503"/>
                    <a:pt x="18334" y="21104"/>
                    <a:pt x="17257" y="21643"/>
                  </a:cubicBezTo>
                  <a:cubicBezTo>
                    <a:pt x="14660" y="22846"/>
                    <a:pt x="11778" y="23226"/>
                    <a:pt x="9213" y="24461"/>
                  </a:cubicBezTo>
                  <a:cubicBezTo>
                    <a:pt x="8389" y="24620"/>
                    <a:pt x="7598" y="24841"/>
                    <a:pt x="6774" y="25126"/>
                  </a:cubicBezTo>
                  <a:cubicBezTo>
                    <a:pt x="7756" y="24335"/>
                    <a:pt x="8643" y="23416"/>
                    <a:pt x="9340" y="22308"/>
                  </a:cubicBezTo>
                  <a:cubicBezTo>
                    <a:pt x="10638" y="21801"/>
                    <a:pt x="11493" y="21199"/>
                    <a:pt x="12126" y="19869"/>
                  </a:cubicBezTo>
                  <a:cubicBezTo>
                    <a:pt x="12601" y="18919"/>
                    <a:pt x="13900" y="17684"/>
                    <a:pt x="13742" y="16449"/>
                  </a:cubicBezTo>
                  <a:cubicBezTo>
                    <a:pt x="13710" y="16037"/>
                    <a:pt x="13520" y="15847"/>
                    <a:pt x="13298" y="15499"/>
                  </a:cubicBezTo>
                  <a:cubicBezTo>
                    <a:pt x="13013" y="15024"/>
                    <a:pt x="12728" y="14137"/>
                    <a:pt x="12348" y="13694"/>
                  </a:cubicBezTo>
                  <a:cubicBezTo>
                    <a:pt x="11798" y="13077"/>
                    <a:pt x="10865" y="12966"/>
                    <a:pt x="9964" y="12966"/>
                  </a:cubicBezTo>
                  <a:cubicBezTo>
                    <a:pt x="9569" y="12966"/>
                    <a:pt x="9180" y="12987"/>
                    <a:pt x="8833" y="12997"/>
                  </a:cubicBezTo>
                  <a:lnTo>
                    <a:pt x="8674" y="12934"/>
                  </a:lnTo>
                  <a:cubicBezTo>
                    <a:pt x="8645" y="12922"/>
                    <a:pt x="8619" y="12917"/>
                    <a:pt x="8595" y="12917"/>
                  </a:cubicBezTo>
                  <a:cubicBezTo>
                    <a:pt x="8495" y="12917"/>
                    <a:pt x="8453" y="13015"/>
                    <a:pt x="8453" y="13092"/>
                  </a:cubicBezTo>
                  <a:cubicBezTo>
                    <a:pt x="8421" y="13155"/>
                    <a:pt x="8453" y="13250"/>
                    <a:pt x="8548" y="13282"/>
                  </a:cubicBezTo>
                  <a:lnTo>
                    <a:pt x="8674" y="13282"/>
                  </a:lnTo>
                  <a:cubicBezTo>
                    <a:pt x="11841" y="14707"/>
                    <a:pt x="10606" y="19362"/>
                    <a:pt x="9054" y="22054"/>
                  </a:cubicBezTo>
                  <a:cubicBezTo>
                    <a:pt x="9023" y="22054"/>
                    <a:pt x="8991" y="22086"/>
                    <a:pt x="8959" y="22086"/>
                  </a:cubicBezTo>
                  <a:cubicBezTo>
                    <a:pt x="8833" y="22118"/>
                    <a:pt x="8833" y="22244"/>
                    <a:pt x="8896" y="22339"/>
                  </a:cubicBezTo>
                  <a:cubicBezTo>
                    <a:pt x="8706" y="22624"/>
                    <a:pt x="8548" y="22846"/>
                    <a:pt x="8389" y="23068"/>
                  </a:cubicBezTo>
                  <a:cubicBezTo>
                    <a:pt x="7408" y="24303"/>
                    <a:pt x="6173" y="25190"/>
                    <a:pt x="4779" y="25918"/>
                  </a:cubicBezTo>
                  <a:cubicBezTo>
                    <a:pt x="3987" y="26298"/>
                    <a:pt x="3164" y="26678"/>
                    <a:pt x="2372" y="27058"/>
                  </a:cubicBezTo>
                  <a:cubicBezTo>
                    <a:pt x="1676" y="27343"/>
                    <a:pt x="979" y="27628"/>
                    <a:pt x="282" y="27881"/>
                  </a:cubicBezTo>
                  <a:cubicBezTo>
                    <a:pt x="0" y="27994"/>
                    <a:pt x="120" y="28408"/>
                    <a:pt x="373" y="28408"/>
                  </a:cubicBezTo>
                  <a:cubicBezTo>
                    <a:pt x="404" y="28408"/>
                    <a:pt x="437" y="28402"/>
                    <a:pt x="472" y="28388"/>
                  </a:cubicBezTo>
                  <a:cubicBezTo>
                    <a:pt x="1929" y="27881"/>
                    <a:pt x="3354" y="27280"/>
                    <a:pt x="4684" y="26551"/>
                  </a:cubicBezTo>
                  <a:cubicBezTo>
                    <a:pt x="6204" y="25886"/>
                    <a:pt x="7724" y="25285"/>
                    <a:pt x="9308" y="24936"/>
                  </a:cubicBezTo>
                  <a:cubicBezTo>
                    <a:pt x="9870" y="24818"/>
                    <a:pt x="10448" y="24766"/>
                    <a:pt x="11035" y="24766"/>
                  </a:cubicBezTo>
                  <a:cubicBezTo>
                    <a:pt x="13756" y="24766"/>
                    <a:pt x="16671" y="25887"/>
                    <a:pt x="19094" y="26773"/>
                  </a:cubicBezTo>
                  <a:cubicBezTo>
                    <a:pt x="24857" y="28895"/>
                    <a:pt x="29006" y="34152"/>
                    <a:pt x="34928" y="35862"/>
                  </a:cubicBezTo>
                  <a:cubicBezTo>
                    <a:pt x="34944" y="35870"/>
                    <a:pt x="34959" y="35873"/>
                    <a:pt x="34973" y="35873"/>
                  </a:cubicBezTo>
                  <a:cubicBezTo>
                    <a:pt x="35075" y="35873"/>
                    <a:pt x="35134" y="35696"/>
                    <a:pt x="35023" y="35640"/>
                  </a:cubicBezTo>
                  <a:cubicBezTo>
                    <a:pt x="30114" y="33677"/>
                    <a:pt x="26187" y="30130"/>
                    <a:pt x="21627" y="27660"/>
                  </a:cubicBezTo>
                  <a:lnTo>
                    <a:pt x="21627" y="27660"/>
                  </a:lnTo>
                  <a:cubicBezTo>
                    <a:pt x="22989" y="28071"/>
                    <a:pt x="24446" y="28261"/>
                    <a:pt x="25902" y="28515"/>
                  </a:cubicBezTo>
                  <a:cubicBezTo>
                    <a:pt x="28235" y="28869"/>
                    <a:pt x="30513" y="30022"/>
                    <a:pt x="32890" y="30022"/>
                  </a:cubicBezTo>
                  <a:cubicBezTo>
                    <a:pt x="33062" y="30022"/>
                    <a:pt x="33235" y="30016"/>
                    <a:pt x="33408" y="30003"/>
                  </a:cubicBezTo>
                  <a:cubicBezTo>
                    <a:pt x="33430" y="30026"/>
                    <a:pt x="33469" y="30048"/>
                    <a:pt x="33511" y="30048"/>
                  </a:cubicBezTo>
                  <a:cubicBezTo>
                    <a:pt x="33529" y="30048"/>
                    <a:pt x="33548" y="30044"/>
                    <a:pt x="33566" y="30035"/>
                  </a:cubicBezTo>
                  <a:cubicBezTo>
                    <a:pt x="35949" y="32025"/>
                    <a:pt x="38589" y="34934"/>
                    <a:pt x="41899" y="34934"/>
                  </a:cubicBezTo>
                  <a:cubicBezTo>
                    <a:pt x="42065" y="34934"/>
                    <a:pt x="42233" y="34927"/>
                    <a:pt x="42402" y="34912"/>
                  </a:cubicBezTo>
                  <a:cubicBezTo>
                    <a:pt x="44144" y="34754"/>
                    <a:pt x="45696" y="33835"/>
                    <a:pt x="47406" y="33582"/>
                  </a:cubicBezTo>
                  <a:cubicBezTo>
                    <a:pt x="47733" y="33536"/>
                    <a:pt x="48059" y="33513"/>
                    <a:pt x="48382" y="33513"/>
                  </a:cubicBezTo>
                  <a:cubicBezTo>
                    <a:pt x="50278" y="33513"/>
                    <a:pt x="52075" y="34292"/>
                    <a:pt x="53455" y="35672"/>
                  </a:cubicBezTo>
                  <a:cubicBezTo>
                    <a:pt x="53471" y="35739"/>
                    <a:pt x="53541" y="35779"/>
                    <a:pt x="53607" y="35779"/>
                  </a:cubicBezTo>
                  <a:cubicBezTo>
                    <a:pt x="53667" y="35779"/>
                    <a:pt x="53725" y="35747"/>
                    <a:pt x="53740" y="35672"/>
                  </a:cubicBezTo>
                  <a:cubicBezTo>
                    <a:pt x="54436" y="30922"/>
                    <a:pt x="49813" y="26741"/>
                    <a:pt x="45601" y="25601"/>
                  </a:cubicBezTo>
                  <a:cubicBezTo>
                    <a:pt x="44645" y="25339"/>
                    <a:pt x="43678" y="25214"/>
                    <a:pt x="42720" y="25214"/>
                  </a:cubicBezTo>
                  <a:cubicBezTo>
                    <a:pt x="39170" y="25214"/>
                    <a:pt x="35747" y="26932"/>
                    <a:pt x="33503" y="29750"/>
                  </a:cubicBezTo>
                  <a:lnTo>
                    <a:pt x="33440" y="29750"/>
                  </a:lnTo>
                  <a:cubicBezTo>
                    <a:pt x="33405" y="29750"/>
                    <a:pt x="33369" y="29751"/>
                    <a:pt x="33334" y="29751"/>
                  </a:cubicBezTo>
                  <a:cubicBezTo>
                    <a:pt x="30874" y="29751"/>
                    <a:pt x="28623" y="28667"/>
                    <a:pt x="26219" y="28230"/>
                  </a:cubicBezTo>
                  <a:cubicBezTo>
                    <a:pt x="23812" y="27818"/>
                    <a:pt x="21374" y="27628"/>
                    <a:pt x="19220" y="26393"/>
                  </a:cubicBezTo>
                  <a:cubicBezTo>
                    <a:pt x="19157" y="26393"/>
                    <a:pt x="19125" y="26425"/>
                    <a:pt x="19125" y="26456"/>
                  </a:cubicBezTo>
                  <a:cubicBezTo>
                    <a:pt x="18587" y="26235"/>
                    <a:pt x="17985" y="26013"/>
                    <a:pt x="17415" y="25823"/>
                  </a:cubicBezTo>
                  <a:cubicBezTo>
                    <a:pt x="15302" y="25139"/>
                    <a:pt x="13067" y="24334"/>
                    <a:pt x="10829" y="24334"/>
                  </a:cubicBezTo>
                  <a:cubicBezTo>
                    <a:pt x="10787" y="24334"/>
                    <a:pt x="10744" y="24334"/>
                    <a:pt x="10701" y="24335"/>
                  </a:cubicBezTo>
                  <a:cubicBezTo>
                    <a:pt x="12981" y="23638"/>
                    <a:pt x="15293" y="23163"/>
                    <a:pt x="17447" y="22118"/>
                  </a:cubicBezTo>
                  <a:cubicBezTo>
                    <a:pt x="18650" y="21548"/>
                    <a:pt x="19790" y="20851"/>
                    <a:pt x="20835" y="20091"/>
                  </a:cubicBezTo>
                  <a:lnTo>
                    <a:pt x="20835" y="20091"/>
                  </a:lnTo>
                  <a:cubicBezTo>
                    <a:pt x="20804" y="20154"/>
                    <a:pt x="20835" y="20281"/>
                    <a:pt x="20930" y="20281"/>
                  </a:cubicBezTo>
                  <a:cubicBezTo>
                    <a:pt x="21939" y="20404"/>
                    <a:pt x="22983" y="20503"/>
                    <a:pt x="24019" y="20503"/>
                  </a:cubicBezTo>
                  <a:cubicBezTo>
                    <a:pt x="25390" y="20503"/>
                    <a:pt x="26748" y="20329"/>
                    <a:pt x="27993" y="19806"/>
                  </a:cubicBezTo>
                  <a:cubicBezTo>
                    <a:pt x="30051" y="18951"/>
                    <a:pt x="30779" y="17652"/>
                    <a:pt x="31603" y="15721"/>
                  </a:cubicBezTo>
                  <a:cubicBezTo>
                    <a:pt x="32110" y="14485"/>
                    <a:pt x="33123" y="14074"/>
                    <a:pt x="33820" y="13029"/>
                  </a:cubicBezTo>
                  <a:cubicBezTo>
                    <a:pt x="34516" y="11920"/>
                    <a:pt x="34991" y="10622"/>
                    <a:pt x="35340" y="9355"/>
                  </a:cubicBezTo>
                  <a:cubicBezTo>
                    <a:pt x="35688" y="8057"/>
                    <a:pt x="35752" y="6758"/>
                    <a:pt x="35847" y="5397"/>
                  </a:cubicBezTo>
                  <a:cubicBezTo>
                    <a:pt x="36005" y="3401"/>
                    <a:pt x="36575" y="1913"/>
                    <a:pt x="37778" y="329"/>
                  </a:cubicBezTo>
                  <a:cubicBezTo>
                    <a:pt x="37842" y="203"/>
                    <a:pt x="37778" y="108"/>
                    <a:pt x="37715" y="76"/>
                  </a:cubicBezTo>
                  <a:cubicBezTo>
                    <a:pt x="37669" y="30"/>
                    <a:pt x="37605" y="0"/>
                    <a:pt x="37537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2" name="Google Shape;792;p43"/>
            <p:cNvSpPr/>
            <p:nvPr/>
          </p:nvSpPr>
          <p:spPr>
            <a:xfrm rot="5400000">
              <a:off x="1445778" y="445348"/>
              <a:ext cx="899177" cy="942127"/>
            </a:xfrm>
            <a:custGeom>
              <a:avLst/>
              <a:gdLst/>
              <a:ahLst/>
              <a:cxnLst/>
              <a:rect l="l" t="t" r="r" b="b"/>
              <a:pathLst>
                <a:path w="29644" h="31060" extrusionOk="0">
                  <a:moveTo>
                    <a:pt x="19223" y="2694"/>
                  </a:moveTo>
                  <a:cubicBezTo>
                    <a:pt x="19234" y="2694"/>
                    <a:pt x="19245" y="2694"/>
                    <a:pt x="19256" y="2695"/>
                  </a:cubicBezTo>
                  <a:cubicBezTo>
                    <a:pt x="19636" y="2980"/>
                    <a:pt x="20016" y="3234"/>
                    <a:pt x="20396" y="3519"/>
                  </a:cubicBezTo>
                  <a:cubicBezTo>
                    <a:pt x="20427" y="3740"/>
                    <a:pt x="20459" y="3994"/>
                    <a:pt x="20459" y="4247"/>
                  </a:cubicBezTo>
                  <a:cubicBezTo>
                    <a:pt x="20491" y="4405"/>
                    <a:pt x="20491" y="4564"/>
                    <a:pt x="20491" y="4722"/>
                  </a:cubicBezTo>
                  <a:cubicBezTo>
                    <a:pt x="20554" y="5102"/>
                    <a:pt x="20617" y="5355"/>
                    <a:pt x="20807" y="5640"/>
                  </a:cubicBezTo>
                  <a:cubicBezTo>
                    <a:pt x="20174" y="5799"/>
                    <a:pt x="19541" y="5957"/>
                    <a:pt x="18939" y="6115"/>
                  </a:cubicBezTo>
                  <a:cubicBezTo>
                    <a:pt x="17862" y="6337"/>
                    <a:pt x="16880" y="6685"/>
                    <a:pt x="15962" y="7192"/>
                  </a:cubicBezTo>
                  <a:cubicBezTo>
                    <a:pt x="16342" y="5989"/>
                    <a:pt x="16215" y="4722"/>
                    <a:pt x="16279" y="3487"/>
                  </a:cubicBezTo>
                  <a:lnTo>
                    <a:pt x="16279" y="3487"/>
                  </a:lnTo>
                  <a:cubicBezTo>
                    <a:pt x="16390" y="3495"/>
                    <a:pt x="16498" y="3499"/>
                    <a:pt x="16606" y="3499"/>
                  </a:cubicBezTo>
                  <a:cubicBezTo>
                    <a:pt x="16928" y="3499"/>
                    <a:pt x="17237" y="3463"/>
                    <a:pt x="17546" y="3392"/>
                  </a:cubicBezTo>
                  <a:cubicBezTo>
                    <a:pt x="17978" y="3268"/>
                    <a:pt x="18801" y="2694"/>
                    <a:pt x="19223" y="2694"/>
                  </a:cubicBezTo>
                  <a:close/>
                  <a:moveTo>
                    <a:pt x="15463" y="896"/>
                  </a:moveTo>
                  <a:cubicBezTo>
                    <a:pt x="15918" y="896"/>
                    <a:pt x="16268" y="1047"/>
                    <a:pt x="16374" y="1460"/>
                  </a:cubicBezTo>
                  <a:cubicBezTo>
                    <a:pt x="16405" y="1587"/>
                    <a:pt x="16057" y="2410"/>
                    <a:pt x="16057" y="2442"/>
                  </a:cubicBezTo>
                  <a:cubicBezTo>
                    <a:pt x="15994" y="2727"/>
                    <a:pt x="15962" y="3012"/>
                    <a:pt x="15962" y="3297"/>
                  </a:cubicBezTo>
                  <a:cubicBezTo>
                    <a:pt x="15899" y="3329"/>
                    <a:pt x="15899" y="3424"/>
                    <a:pt x="15962" y="3455"/>
                  </a:cubicBezTo>
                  <a:cubicBezTo>
                    <a:pt x="15962" y="3614"/>
                    <a:pt x="15994" y="3772"/>
                    <a:pt x="15994" y="3930"/>
                  </a:cubicBezTo>
                  <a:cubicBezTo>
                    <a:pt x="16057" y="5197"/>
                    <a:pt x="16057" y="6210"/>
                    <a:pt x="15550" y="7446"/>
                  </a:cubicBezTo>
                  <a:cubicBezTo>
                    <a:pt x="15107" y="7699"/>
                    <a:pt x="14664" y="8016"/>
                    <a:pt x="14252" y="8396"/>
                  </a:cubicBezTo>
                  <a:cubicBezTo>
                    <a:pt x="13017" y="9567"/>
                    <a:pt x="12067" y="11056"/>
                    <a:pt x="11497" y="12671"/>
                  </a:cubicBezTo>
                  <a:cubicBezTo>
                    <a:pt x="11148" y="13748"/>
                    <a:pt x="10958" y="14888"/>
                    <a:pt x="10768" y="15996"/>
                  </a:cubicBezTo>
                  <a:cubicBezTo>
                    <a:pt x="10610" y="15204"/>
                    <a:pt x="10325" y="14476"/>
                    <a:pt x="10008" y="13748"/>
                  </a:cubicBezTo>
                  <a:lnTo>
                    <a:pt x="10008" y="13748"/>
                  </a:lnTo>
                  <a:cubicBezTo>
                    <a:pt x="10026" y="13760"/>
                    <a:pt x="10043" y="13765"/>
                    <a:pt x="10059" y="13765"/>
                  </a:cubicBezTo>
                  <a:cubicBezTo>
                    <a:pt x="10123" y="13765"/>
                    <a:pt x="10155" y="13672"/>
                    <a:pt x="10103" y="13621"/>
                  </a:cubicBezTo>
                  <a:cubicBezTo>
                    <a:pt x="10040" y="13558"/>
                    <a:pt x="9945" y="13463"/>
                    <a:pt x="9850" y="13368"/>
                  </a:cubicBezTo>
                  <a:cubicBezTo>
                    <a:pt x="9502" y="12576"/>
                    <a:pt x="9153" y="11752"/>
                    <a:pt x="8995" y="10897"/>
                  </a:cubicBezTo>
                  <a:cubicBezTo>
                    <a:pt x="8552" y="8712"/>
                    <a:pt x="8900" y="6305"/>
                    <a:pt x="10008" y="4374"/>
                  </a:cubicBezTo>
                  <a:cubicBezTo>
                    <a:pt x="10578" y="3360"/>
                    <a:pt x="11338" y="2505"/>
                    <a:pt x="12383" y="1935"/>
                  </a:cubicBezTo>
                  <a:cubicBezTo>
                    <a:pt x="12825" y="1692"/>
                    <a:pt x="14419" y="896"/>
                    <a:pt x="15463" y="896"/>
                  </a:cubicBezTo>
                  <a:close/>
                  <a:moveTo>
                    <a:pt x="25606" y="9806"/>
                  </a:moveTo>
                  <a:cubicBezTo>
                    <a:pt x="26170" y="9806"/>
                    <a:pt x="26697" y="9905"/>
                    <a:pt x="27015" y="10169"/>
                  </a:cubicBezTo>
                  <a:cubicBezTo>
                    <a:pt x="29231" y="11942"/>
                    <a:pt x="26856" y="12069"/>
                    <a:pt x="26635" y="13051"/>
                  </a:cubicBezTo>
                  <a:cubicBezTo>
                    <a:pt x="26476" y="13811"/>
                    <a:pt x="27141" y="13843"/>
                    <a:pt x="26508" y="14761"/>
                  </a:cubicBezTo>
                  <a:cubicBezTo>
                    <a:pt x="26001" y="15489"/>
                    <a:pt x="24924" y="16028"/>
                    <a:pt x="24133" y="16439"/>
                  </a:cubicBezTo>
                  <a:cubicBezTo>
                    <a:pt x="22328" y="17358"/>
                    <a:pt x="20491" y="17548"/>
                    <a:pt x="18496" y="17548"/>
                  </a:cubicBezTo>
                  <a:cubicBezTo>
                    <a:pt x="17324" y="17548"/>
                    <a:pt x="16184" y="17580"/>
                    <a:pt x="15139" y="18055"/>
                  </a:cubicBezTo>
                  <a:cubicBezTo>
                    <a:pt x="15835" y="17390"/>
                    <a:pt x="16564" y="16756"/>
                    <a:pt x="17451" y="16281"/>
                  </a:cubicBezTo>
                  <a:cubicBezTo>
                    <a:pt x="18432" y="15743"/>
                    <a:pt x="19541" y="15426"/>
                    <a:pt x="20491" y="14793"/>
                  </a:cubicBezTo>
                  <a:cubicBezTo>
                    <a:pt x="21948" y="13874"/>
                    <a:pt x="23024" y="12481"/>
                    <a:pt x="23373" y="10802"/>
                  </a:cubicBezTo>
                  <a:cubicBezTo>
                    <a:pt x="23404" y="10612"/>
                    <a:pt x="23436" y="10422"/>
                    <a:pt x="23468" y="10232"/>
                  </a:cubicBezTo>
                  <a:cubicBezTo>
                    <a:pt x="23468" y="10201"/>
                    <a:pt x="23499" y="10201"/>
                    <a:pt x="23499" y="10201"/>
                  </a:cubicBezTo>
                  <a:cubicBezTo>
                    <a:pt x="23960" y="9998"/>
                    <a:pt x="24819" y="9806"/>
                    <a:pt x="25606" y="9806"/>
                  </a:cubicBezTo>
                  <a:close/>
                  <a:moveTo>
                    <a:pt x="22213" y="5721"/>
                  </a:moveTo>
                  <a:cubicBezTo>
                    <a:pt x="22447" y="5721"/>
                    <a:pt x="22656" y="5858"/>
                    <a:pt x="22929" y="6337"/>
                  </a:cubicBezTo>
                  <a:cubicBezTo>
                    <a:pt x="23119" y="6685"/>
                    <a:pt x="23088" y="7414"/>
                    <a:pt x="23119" y="7794"/>
                  </a:cubicBezTo>
                  <a:cubicBezTo>
                    <a:pt x="23214" y="8902"/>
                    <a:pt x="23246" y="10074"/>
                    <a:pt x="22929" y="11151"/>
                  </a:cubicBezTo>
                  <a:cubicBezTo>
                    <a:pt x="22328" y="13178"/>
                    <a:pt x="20681" y="14413"/>
                    <a:pt x="18844" y="15236"/>
                  </a:cubicBezTo>
                  <a:cubicBezTo>
                    <a:pt x="17356" y="15933"/>
                    <a:pt x="16152" y="16629"/>
                    <a:pt x="14949" y="17706"/>
                  </a:cubicBezTo>
                  <a:cubicBezTo>
                    <a:pt x="13579" y="18957"/>
                    <a:pt x="12153" y="20320"/>
                    <a:pt x="10223" y="20320"/>
                  </a:cubicBezTo>
                  <a:cubicBezTo>
                    <a:pt x="10101" y="20320"/>
                    <a:pt x="9976" y="20314"/>
                    <a:pt x="9850" y="20303"/>
                  </a:cubicBezTo>
                  <a:cubicBezTo>
                    <a:pt x="11402" y="17358"/>
                    <a:pt x="10958" y="13811"/>
                    <a:pt x="12669" y="10897"/>
                  </a:cubicBezTo>
                  <a:cubicBezTo>
                    <a:pt x="13587" y="9377"/>
                    <a:pt x="14885" y="8047"/>
                    <a:pt x="16500" y="7256"/>
                  </a:cubicBezTo>
                  <a:cubicBezTo>
                    <a:pt x="18084" y="6495"/>
                    <a:pt x="19826" y="6369"/>
                    <a:pt x="21504" y="5894"/>
                  </a:cubicBezTo>
                  <a:cubicBezTo>
                    <a:pt x="21796" y="5821"/>
                    <a:pt x="22013" y="5721"/>
                    <a:pt x="22213" y="5721"/>
                  </a:cubicBezTo>
                  <a:close/>
                  <a:moveTo>
                    <a:pt x="4825" y="2768"/>
                  </a:moveTo>
                  <a:cubicBezTo>
                    <a:pt x="5030" y="2768"/>
                    <a:pt x="5279" y="2838"/>
                    <a:pt x="5575" y="2980"/>
                  </a:cubicBezTo>
                  <a:cubicBezTo>
                    <a:pt x="5606" y="3107"/>
                    <a:pt x="5638" y="3265"/>
                    <a:pt x="5638" y="3392"/>
                  </a:cubicBezTo>
                  <a:cubicBezTo>
                    <a:pt x="5828" y="3740"/>
                    <a:pt x="5891" y="4279"/>
                    <a:pt x="6018" y="4659"/>
                  </a:cubicBezTo>
                  <a:cubicBezTo>
                    <a:pt x="6335" y="5577"/>
                    <a:pt x="6810" y="6400"/>
                    <a:pt x="7348" y="7160"/>
                  </a:cubicBezTo>
                  <a:cubicBezTo>
                    <a:pt x="7348" y="9409"/>
                    <a:pt x="7918" y="11784"/>
                    <a:pt x="9470" y="13304"/>
                  </a:cubicBezTo>
                  <a:cubicBezTo>
                    <a:pt x="9787" y="14064"/>
                    <a:pt x="10135" y="14856"/>
                    <a:pt x="10420" y="15648"/>
                  </a:cubicBezTo>
                  <a:cubicBezTo>
                    <a:pt x="9628" y="14318"/>
                    <a:pt x="8140" y="13463"/>
                    <a:pt x="7095" y="12228"/>
                  </a:cubicBezTo>
                  <a:cubicBezTo>
                    <a:pt x="6081" y="11024"/>
                    <a:pt x="6081" y="9726"/>
                    <a:pt x="6335" y="8237"/>
                  </a:cubicBezTo>
                  <a:cubicBezTo>
                    <a:pt x="6525" y="7160"/>
                    <a:pt x="6715" y="6115"/>
                    <a:pt x="6176" y="5134"/>
                  </a:cubicBezTo>
                  <a:cubicBezTo>
                    <a:pt x="6163" y="5121"/>
                    <a:pt x="6145" y="5113"/>
                    <a:pt x="6127" y="5113"/>
                  </a:cubicBezTo>
                  <a:cubicBezTo>
                    <a:pt x="6103" y="5113"/>
                    <a:pt x="6081" y="5128"/>
                    <a:pt x="6081" y="5165"/>
                  </a:cubicBezTo>
                  <a:cubicBezTo>
                    <a:pt x="6715" y="7351"/>
                    <a:pt x="5163" y="9662"/>
                    <a:pt x="6398" y="11752"/>
                  </a:cubicBezTo>
                  <a:cubicBezTo>
                    <a:pt x="7538" y="13684"/>
                    <a:pt x="10040" y="14539"/>
                    <a:pt x="10610" y="16851"/>
                  </a:cubicBezTo>
                  <a:cubicBezTo>
                    <a:pt x="10420" y="18023"/>
                    <a:pt x="10167" y="19195"/>
                    <a:pt x="9628" y="20303"/>
                  </a:cubicBezTo>
                  <a:cubicBezTo>
                    <a:pt x="9597" y="20303"/>
                    <a:pt x="9565" y="20335"/>
                    <a:pt x="9565" y="20366"/>
                  </a:cubicBezTo>
                  <a:cubicBezTo>
                    <a:pt x="8868" y="19290"/>
                    <a:pt x="8362" y="18308"/>
                    <a:pt x="8330" y="16978"/>
                  </a:cubicBezTo>
                  <a:cubicBezTo>
                    <a:pt x="8298" y="16408"/>
                    <a:pt x="8362" y="15996"/>
                    <a:pt x="8013" y="15521"/>
                  </a:cubicBezTo>
                  <a:cubicBezTo>
                    <a:pt x="7411" y="14729"/>
                    <a:pt x="6430" y="14159"/>
                    <a:pt x="5796" y="13336"/>
                  </a:cubicBezTo>
                  <a:cubicBezTo>
                    <a:pt x="5100" y="12386"/>
                    <a:pt x="4530" y="11309"/>
                    <a:pt x="4150" y="10201"/>
                  </a:cubicBezTo>
                  <a:cubicBezTo>
                    <a:pt x="3484" y="8079"/>
                    <a:pt x="3389" y="5640"/>
                    <a:pt x="4150" y="3519"/>
                  </a:cubicBezTo>
                  <a:cubicBezTo>
                    <a:pt x="4212" y="3021"/>
                    <a:pt x="4437" y="2768"/>
                    <a:pt x="4825" y="2768"/>
                  </a:cubicBezTo>
                  <a:close/>
                  <a:moveTo>
                    <a:pt x="23056" y="17231"/>
                  </a:moveTo>
                  <a:cubicBezTo>
                    <a:pt x="23943" y="17675"/>
                    <a:pt x="24829" y="18023"/>
                    <a:pt x="25780" y="18245"/>
                  </a:cubicBezTo>
                  <a:cubicBezTo>
                    <a:pt x="26255" y="18340"/>
                    <a:pt x="26761" y="18435"/>
                    <a:pt x="27268" y="18466"/>
                  </a:cubicBezTo>
                  <a:cubicBezTo>
                    <a:pt x="27296" y="18469"/>
                    <a:pt x="27327" y="18470"/>
                    <a:pt x="27362" y="18470"/>
                  </a:cubicBezTo>
                  <a:cubicBezTo>
                    <a:pt x="27631" y="18470"/>
                    <a:pt x="28091" y="18402"/>
                    <a:pt x="28425" y="18402"/>
                  </a:cubicBezTo>
                  <a:cubicBezTo>
                    <a:pt x="28588" y="18402"/>
                    <a:pt x="28721" y="18419"/>
                    <a:pt x="28788" y="18466"/>
                  </a:cubicBezTo>
                  <a:cubicBezTo>
                    <a:pt x="29168" y="18720"/>
                    <a:pt x="29200" y="19005"/>
                    <a:pt x="29010" y="19258"/>
                  </a:cubicBezTo>
                  <a:cubicBezTo>
                    <a:pt x="27684" y="20080"/>
                    <a:pt x="26180" y="20547"/>
                    <a:pt x="24648" y="20547"/>
                  </a:cubicBezTo>
                  <a:cubicBezTo>
                    <a:pt x="24350" y="20547"/>
                    <a:pt x="24052" y="20529"/>
                    <a:pt x="23753" y="20493"/>
                  </a:cubicBezTo>
                  <a:cubicBezTo>
                    <a:pt x="21758" y="20240"/>
                    <a:pt x="20016" y="19195"/>
                    <a:pt x="18147" y="18561"/>
                  </a:cubicBezTo>
                  <a:cubicBezTo>
                    <a:pt x="17619" y="18375"/>
                    <a:pt x="17113" y="18272"/>
                    <a:pt x="16608" y="18272"/>
                  </a:cubicBezTo>
                  <a:cubicBezTo>
                    <a:pt x="16084" y="18272"/>
                    <a:pt x="15560" y="18383"/>
                    <a:pt x="15012" y="18625"/>
                  </a:cubicBezTo>
                  <a:cubicBezTo>
                    <a:pt x="14196" y="19005"/>
                    <a:pt x="13427" y="19573"/>
                    <a:pt x="12624" y="20007"/>
                  </a:cubicBezTo>
                  <a:lnTo>
                    <a:pt x="12624" y="20007"/>
                  </a:lnTo>
                  <a:cubicBezTo>
                    <a:pt x="13222" y="19677"/>
                    <a:pt x="13763" y="19251"/>
                    <a:pt x="14284" y="18783"/>
                  </a:cubicBezTo>
                  <a:lnTo>
                    <a:pt x="14600" y="18498"/>
                  </a:lnTo>
                  <a:lnTo>
                    <a:pt x="14664" y="18498"/>
                  </a:lnTo>
                  <a:cubicBezTo>
                    <a:pt x="16976" y="17358"/>
                    <a:pt x="19604" y="18150"/>
                    <a:pt x="22043" y="17548"/>
                  </a:cubicBezTo>
                  <a:cubicBezTo>
                    <a:pt x="22391" y="17453"/>
                    <a:pt x="22739" y="17358"/>
                    <a:pt x="23056" y="17231"/>
                  </a:cubicBezTo>
                  <a:close/>
                  <a:moveTo>
                    <a:pt x="16502" y="18490"/>
                  </a:moveTo>
                  <a:cubicBezTo>
                    <a:pt x="17557" y="18490"/>
                    <a:pt x="18566" y="18992"/>
                    <a:pt x="19509" y="19385"/>
                  </a:cubicBezTo>
                  <a:cubicBezTo>
                    <a:pt x="21340" y="20153"/>
                    <a:pt x="23110" y="20700"/>
                    <a:pt x="24872" y="20700"/>
                  </a:cubicBezTo>
                  <a:cubicBezTo>
                    <a:pt x="25944" y="20700"/>
                    <a:pt x="27013" y="20497"/>
                    <a:pt x="28091" y="20018"/>
                  </a:cubicBezTo>
                  <a:lnTo>
                    <a:pt x="28091" y="20018"/>
                  </a:lnTo>
                  <a:cubicBezTo>
                    <a:pt x="27395" y="20430"/>
                    <a:pt x="26571" y="20715"/>
                    <a:pt x="26286" y="20810"/>
                  </a:cubicBezTo>
                  <a:cubicBezTo>
                    <a:pt x="25287" y="21124"/>
                    <a:pt x="24210" y="21258"/>
                    <a:pt x="23148" y="21258"/>
                  </a:cubicBezTo>
                  <a:cubicBezTo>
                    <a:pt x="23033" y="21258"/>
                    <a:pt x="22918" y="21256"/>
                    <a:pt x="22803" y="21253"/>
                  </a:cubicBezTo>
                  <a:cubicBezTo>
                    <a:pt x="20653" y="21192"/>
                    <a:pt x="18563" y="20237"/>
                    <a:pt x="16445" y="20237"/>
                  </a:cubicBezTo>
                  <a:cubicBezTo>
                    <a:pt x="16379" y="20237"/>
                    <a:pt x="16313" y="20238"/>
                    <a:pt x="16247" y="20240"/>
                  </a:cubicBezTo>
                  <a:cubicBezTo>
                    <a:pt x="14774" y="20264"/>
                    <a:pt x="13301" y="21006"/>
                    <a:pt x="11884" y="21006"/>
                  </a:cubicBezTo>
                  <a:cubicBezTo>
                    <a:pt x="11443" y="21006"/>
                    <a:pt x="11007" y="20934"/>
                    <a:pt x="10578" y="20746"/>
                  </a:cubicBezTo>
                  <a:lnTo>
                    <a:pt x="10578" y="20746"/>
                  </a:lnTo>
                  <a:cubicBezTo>
                    <a:pt x="10671" y="20755"/>
                    <a:pt x="10763" y="20759"/>
                    <a:pt x="10855" y="20759"/>
                  </a:cubicBezTo>
                  <a:cubicBezTo>
                    <a:pt x="11760" y="20759"/>
                    <a:pt x="12591" y="20349"/>
                    <a:pt x="13397" y="19860"/>
                  </a:cubicBezTo>
                  <a:cubicBezTo>
                    <a:pt x="14189" y="19385"/>
                    <a:pt x="14949" y="18783"/>
                    <a:pt x="15835" y="18561"/>
                  </a:cubicBezTo>
                  <a:cubicBezTo>
                    <a:pt x="16060" y="18512"/>
                    <a:pt x="16282" y="18490"/>
                    <a:pt x="16502" y="18490"/>
                  </a:cubicBezTo>
                  <a:close/>
                  <a:moveTo>
                    <a:pt x="8837" y="19701"/>
                  </a:moveTo>
                  <a:cubicBezTo>
                    <a:pt x="9027" y="19986"/>
                    <a:pt x="9280" y="20271"/>
                    <a:pt x="9533" y="20493"/>
                  </a:cubicBezTo>
                  <a:cubicBezTo>
                    <a:pt x="9533" y="20556"/>
                    <a:pt x="9597" y="20620"/>
                    <a:pt x="9692" y="20651"/>
                  </a:cubicBezTo>
                  <a:lnTo>
                    <a:pt x="9913" y="20651"/>
                  </a:lnTo>
                  <a:cubicBezTo>
                    <a:pt x="10357" y="21000"/>
                    <a:pt x="10800" y="21158"/>
                    <a:pt x="11275" y="21253"/>
                  </a:cubicBezTo>
                  <a:cubicBezTo>
                    <a:pt x="9058" y="22172"/>
                    <a:pt x="7791" y="24357"/>
                    <a:pt x="6366" y="26194"/>
                  </a:cubicBezTo>
                  <a:cubicBezTo>
                    <a:pt x="5385" y="27429"/>
                    <a:pt x="4276" y="28442"/>
                    <a:pt x="3041" y="29392"/>
                  </a:cubicBezTo>
                  <a:cubicBezTo>
                    <a:pt x="2281" y="29962"/>
                    <a:pt x="1331" y="30120"/>
                    <a:pt x="571" y="30532"/>
                  </a:cubicBezTo>
                  <a:cubicBezTo>
                    <a:pt x="1584" y="29550"/>
                    <a:pt x="2788" y="28759"/>
                    <a:pt x="3706" y="27650"/>
                  </a:cubicBezTo>
                  <a:cubicBezTo>
                    <a:pt x="4276" y="26954"/>
                    <a:pt x="4720" y="26194"/>
                    <a:pt x="5131" y="25402"/>
                  </a:cubicBezTo>
                  <a:cubicBezTo>
                    <a:pt x="5290" y="25085"/>
                    <a:pt x="5416" y="24768"/>
                    <a:pt x="5543" y="24483"/>
                  </a:cubicBezTo>
                  <a:cubicBezTo>
                    <a:pt x="5606" y="24325"/>
                    <a:pt x="5670" y="24167"/>
                    <a:pt x="5733" y="24008"/>
                  </a:cubicBezTo>
                  <a:cubicBezTo>
                    <a:pt x="5760" y="23578"/>
                    <a:pt x="6015" y="23353"/>
                    <a:pt x="6440" y="23353"/>
                  </a:cubicBezTo>
                  <a:cubicBezTo>
                    <a:pt x="6516" y="23353"/>
                    <a:pt x="6597" y="23361"/>
                    <a:pt x="6683" y="23375"/>
                  </a:cubicBezTo>
                  <a:cubicBezTo>
                    <a:pt x="6683" y="23436"/>
                    <a:pt x="6736" y="23471"/>
                    <a:pt x="6790" y="23471"/>
                  </a:cubicBezTo>
                  <a:cubicBezTo>
                    <a:pt x="6820" y="23471"/>
                    <a:pt x="6851" y="23461"/>
                    <a:pt x="6873" y="23438"/>
                  </a:cubicBezTo>
                  <a:cubicBezTo>
                    <a:pt x="7760" y="22298"/>
                    <a:pt x="8457" y="21063"/>
                    <a:pt x="8837" y="19701"/>
                  </a:cubicBezTo>
                  <a:close/>
                  <a:moveTo>
                    <a:pt x="9961" y="0"/>
                  </a:moveTo>
                  <a:cubicBezTo>
                    <a:pt x="9881" y="0"/>
                    <a:pt x="9792" y="21"/>
                    <a:pt x="9692" y="67"/>
                  </a:cubicBezTo>
                  <a:cubicBezTo>
                    <a:pt x="9217" y="257"/>
                    <a:pt x="8773" y="1397"/>
                    <a:pt x="8583" y="1840"/>
                  </a:cubicBezTo>
                  <a:cubicBezTo>
                    <a:pt x="8172" y="2664"/>
                    <a:pt x="7886" y="3519"/>
                    <a:pt x="7665" y="4405"/>
                  </a:cubicBezTo>
                  <a:cubicBezTo>
                    <a:pt x="7506" y="5102"/>
                    <a:pt x="7411" y="5894"/>
                    <a:pt x="7380" y="6685"/>
                  </a:cubicBezTo>
                  <a:cubicBezTo>
                    <a:pt x="7000" y="6147"/>
                    <a:pt x="6651" y="5545"/>
                    <a:pt x="6398" y="4912"/>
                  </a:cubicBezTo>
                  <a:cubicBezTo>
                    <a:pt x="6113" y="4215"/>
                    <a:pt x="6081" y="3202"/>
                    <a:pt x="5765" y="2569"/>
                  </a:cubicBezTo>
                  <a:cubicBezTo>
                    <a:pt x="5604" y="2248"/>
                    <a:pt x="5421" y="2040"/>
                    <a:pt x="5102" y="2040"/>
                  </a:cubicBezTo>
                  <a:cubicBezTo>
                    <a:pt x="5043" y="2040"/>
                    <a:pt x="4979" y="2047"/>
                    <a:pt x="4910" y="2062"/>
                  </a:cubicBezTo>
                  <a:cubicBezTo>
                    <a:pt x="4086" y="2283"/>
                    <a:pt x="3801" y="3550"/>
                    <a:pt x="3611" y="4184"/>
                  </a:cubicBezTo>
                  <a:cubicBezTo>
                    <a:pt x="3326" y="5387"/>
                    <a:pt x="3231" y="6622"/>
                    <a:pt x="3358" y="7857"/>
                  </a:cubicBezTo>
                  <a:cubicBezTo>
                    <a:pt x="3579" y="10232"/>
                    <a:pt x="4593" y="12544"/>
                    <a:pt x="6240" y="14286"/>
                  </a:cubicBezTo>
                  <a:cubicBezTo>
                    <a:pt x="6810" y="14856"/>
                    <a:pt x="7316" y="15236"/>
                    <a:pt x="7696" y="15933"/>
                  </a:cubicBezTo>
                  <a:cubicBezTo>
                    <a:pt x="8140" y="16661"/>
                    <a:pt x="8045" y="17168"/>
                    <a:pt x="8172" y="17960"/>
                  </a:cubicBezTo>
                  <a:cubicBezTo>
                    <a:pt x="8298" y="18498"/>
                    <a:pt x="8488" y="19036"/>
                    <a:pt x="8742" y="19511"/>
                  </a:cubicBezTo>
                  <a:cubicBezTo>
                    <a:pt x="8393" y="20493"/>
                    <a:pt x="7981" y="21443"/>
                    <a:pt x="7411" y="22330"/>
                  </a:cubicBezTo>
                  <a:cubicBezTo>
                    <a:pt x="7209" y="22653"/>
                    <a:pt x="7085" y="22951"/>
                    <a:pt x="6955" y="22951"/>
                  </a:cubicBezTo>
                  <a:cubicBezTo>
                    <a:pt x="6881" y="22951"/>
                    <a:pt x="6806" y="22855"/>
                    <a:pt x="6715" y="22615"/>
                  </a:cubicBezTo>
                  <a:cubicBezTo>
                    <a:pt x="6715" y="22583"/>
                    <a:pt x="6651" y="22552"/>
                    <a:pt x="6651" y="22552"/>
                  </a:cubicBezTo>
                  <a:cubicBezTo>
                    <a:pt x="6240" y="22678"/>
                    <a:pt x="6081" y="22837"/>
                    <a:pt x="5891" y="23185"/>
                  </a:cubicBezTo>
                  <a:cubicBezTo>
                    <a:pt x="5290" y="24198"/>
                    <a:pt x="5005" y="25338"/>
                    <a:pt x="4403" y="26352"/>
                  </a:cubicBezTo>
                  <a:cubicBezTo>
                    <a:pt x="3231" y="28220"/>
                    <a:pt x="1363" y="29139"/>
                    <a:pt x="33" y="30817"/>
                  </a:cubicBezTo>
                  <a:cubicBezTo>
                    <a:pt x="1" y="30849"/>
                    <a:pt x="33" y="30880"/>
                    <a:pt x="64" y="30912"/>
                  </a:cubicBezTo>
                  <a:cubicBezTo>
                    <a:pt x="64" y="30986"/>
                    <a:pt x="121" y="31059"/>
                    <a:pt x="191" y="31059"/>
                  </a:cubicBezTo>
                  <a:cubicBezTo>
                    <a:pt x="211" y="31059"/>
                    <a:pt x="233" y="31053"/>
                    <a:pt x="254" y="31039"/>
                  </a:cubicBezTo>
                  <a:cubicBezTo>
                    <a:pt x="951" y="30437"/>
                    <a:pt x="2123" y="30342"/>
                    <a:pt x="2914" y="29772"/>
                  </a:cubicBezTo>
                  <a:cubicBezTo>
                    <a:pt x="3991" y="29012"/>
                    <a:pt x="5036" y="28125"/>
                    <a:pt x="5923" y="27112"/>
                  </a:cubicBezTo>
                  <a:cubicBezTo>
                    <a:pt x="7728" y="24990"/>
                    <a:pt x="8932" y="22583"/>
                    <a:pt x="11560" y="21316"/>
                  </a:cubicBezTo>
                  <a:cubicBezTo>
                    <a:pt x="11592" y="21316"/>
                    <a:pt x="11623" y="21285"/>
                    <a:pt x="11623" y="21253"/>
                  </a:cubicBezTo>
                  <a:cubicBezTo>
                    <a:pt x="11705" y="21258"/>
                    <a:pt x="11786" y="21261"/>
                    <a:pt x="11868" y="21261"/>
                  </a:cubicBezTo>
                  <a:cubicBezTo>
                    <a:pt x="13288" y="21261"/>
                    <a:pt x="14810" y="20523"/>
                    <a:pt x="16247" y="20493"/>
                  </a:cubicBezTo>
                  <a:cubicBezTo>
                    <a:pt x="16284" y="20492"/>
                    <a:pt x="16321" y="20492"/>
                    <a:pt x="16359" y="20492"/>
                  </a:cubicBezTo>
                  <a:cubicBezTo>
                    <a:pt x="17778" y="20492"/>
                    <a:pt x="19197" y="21069"/>
                    <a:pt x="20586" y="21285"/>
                  </a:cubicBezTo>
                  <a:cubicBezTo>
                    <a:pt x="21410" y="21438"/>
                    <a:pt x="22247" y="21522"/>
                    <a:pt x="23087" y="21522"/>
                  </a:cubicBezTo>
                  <a:cubicBezTo>
                    <a:pt x="23635" y="21522"/>
                    <a:pt x="24185" y="21486"/>
                    <a:pt x="24734" y="21411"/>
                  </a:cubicBezTo>
                  <a:cubicBezTo>
                    <a:pt x="25843" y="21253"/>
                    <a:pt x="26951" y="20936"/>
                    <a:pt x="27933" y="20366"/>
                  </a:cubicBezTo>
                  <a:cubicBezTo>
                    <a:pt x="28408" y="20113"/>
                    <a:pt x="29643" y="19480"/>
                    <a:pt x="29643" y="18815"/>
                  </a:cubicBezTo>
                  <a:cubicBezTo>
                    <a:pt x="29643" y="18276"/>
                    <a:pt x="29200" y="18276"/>
                    <a:pt x="28788" y="18245"/>
                  </a:cubicBezTo>
                  <a:cubicBezTo>
                    <a:pt x="27775" y="18118"/>
                    <a:pt x="26856" y="18245"/>
                    <a:pt x="25843" y="18023"/>
                  </a:cubicBezTo>
                  <a:cubicBezTo>
                    <a:pt x="24988" y="17833"/>
                    <a:pt x="24164" y="17516"/>
                    <a:pt x="23373" y="17105"/>
                  </a:cubicBezTo>
                  <a:cubicBezTo>
                    <a:pt x="24006" y="16851"/>
                    <a:pt x="24608" y="16566"/>
                    <a:pt x="25209" y="16186"/>
                  </a:cubicBezTo>
                  <a:cubicBezTo>
                    <a:pt x="25811" y="15806"/>
                    <a:pt x="26951" y="15141"/>
                    <a:pt x="27173" y="14381"/>
                  </a:cubicBezTo>
                  <a:cubicBezTo>
                    <a:pt x="27205" y="14254"/>
                    <a:pt x="27141" y="14096"/>
                    <a:pt x="27173" y="13969"/>
                  </a:cubicBezTo>
                  <a:cubicBezTo>
                    <a:pt x="27141" y="13874"/>
                    <a:pt x="27078" y="13779"/>
                    <a:pt x="27046" y="13684"/>
                  </a:cubicBezTo>
                  <a:cubicBezTo>
                    <a:pt x="27268" y="13241"/>
                    <a:pt x="27490" y="12798"/>
                    <a:pt x="27711" y="12323"/>
                  </a:cubicBezTo>
                  <a:cubicBezTo>
                    <a:pt x="27806" y="12228"/>
                    <a:pt x="27996" y="12164"/>
                    <a:pt x="28091" y="12038"/>
                  </a:cubicBezTo>
                  <a:cubicBezTo>
                    <a:pt x="28376" y="11531"/>
                    <a:pt x="28535" y="11182"/>
                    <a:pt x="28155" y="10612"/>
                  </a:cubicBezTo>
                  <a:cubicBezTo>
                    <a:pt x="27662" y="9854"/>
                    <a:pt x="26545" y="9550"/>
                    <a:pt x="25456" y="9550"/>
                  </a:cubicBezTo>
                  <a:cubicBezTo>
                    <a:pt x="24726" y="9550"/>
                    <a:pt x="24008" y="9687"/>
                    <a:pt x="23499" y="9916"/>
                  </a:cubicBezTo>
                  <a:cubicBezTo>
                    <a:pt x="23531" y="9187"/>
                    <a:pt x="23499" y="8491"/>
                    <a:pt x="23436" y="7794"/>
                  </a:cubicBezTo>
                  <a:cubicBezTo>
                    <a:pt x="23373" y="7192"/>
                    <a:pt x="23436" y="6020"/>
                    <a:pt x="22993" y="5545"/>
                  </a:cubicBezTo>
                  <a:cubicBezTo>
                    <a:pt x="22815" y="5350"/>
                    <a:pt x="22687" y="5294"/>
                    <a:pt x="22536" y="5294"/>
                  </a:cubicBezTo>
                  <a:cubicBezTo>
                    <a:pt x="22418" y="5294"/>
                    <a:pt x="22286" y="5328"/>
                    <a:pt x="22106" y="5355"/>
                  </a:cubicBezTo>
                  <a:cubicBezTo>
                    <a:pt x="21758" y="5419"/>
                    <a:pt x="21441" y="5482"/>
                    <a:pt x="21092" y="5577"/>
                  </a:cubicBezTo>
                  <a:cubicBezTo>
                    <a:pt x="20522" y="4722"/>
                    <a:pt x="21061" y="2917"/>
                    <a:pt x="19889" y="2474"/>
                  </a:cubicBezTo>
                  <a:cubicBezTo>
                    <a:pt x="19787" y="2436"/>
                    <a:pt x="19685" y="2421"/>
                    <a:pt x="19584" y="2421"/>
                  </a:cubicBezTo>
                  <a:cubicBezTo>
                    <a:pt x="19339" y="2421"/>
                    <a:pt x="19100" y="2511"/>
                    <a:pt x="18876" y="2600"/>
                  </a:cubicBezTo>
                  <a:cubicBezTo>
                    <a:pt x="17926" y="2949"/>
                    <a:pt x="17261" y="3265"/>
                    <a:pt x="16279" y="3297"/>
                  </a:cubicBezTo>
                  <a:cubicBezTo>
                    <a:pt x="16342" y="2537"/>
                    <a:pt x="16500" y="1840"/>
                    <a:pt x="16880" y="1143"/>
                  </a:cubicBezTo>
                  <a:cubicBezTo>
                    <a:pt x="16912" y="1080"/>
                    <a:pt x="16912" y="985"/>
                    <a:pt x="16849" y="953"/>
                  </a:cubicBezTo>
                  <a:cubicBezTo>
                    <a:pt x="16399" y="704"/>
                    <a:pt x="15922" y="603"/>
                    <a:pt x="15439" y="603"/>
                  </a:cubicBezTo>
                  <a:cubicBezTo>
                    <a:pt x="14325" y="603"/>
                    <a:pt x="13175" y="1142"/>
                    <a:pt x="12225" y="1650"/>
                  </a:cubicBezTo>
                  <a:cubicBezTo>
                    <a:pt x="10737" y="2474"/>
                    <a:pt x="9787" y="3835"/>
                    <a:pt x="9185" y="5387"/>
                  </a:cubicBezTo>
                  <a:cubicBezTo>
                    <a:pt x="8552" y="7002"/>
                    <a:pt x="8330" y="8807"/>
                    <a:pt x="8615" y="10517"/>
                  </a:cubicBezTo>
                  <a:cubicBezTo>
                    <a:pt x="8710" y="11246"/>
                    <a:pt x="8932" y="11911"/>
                    <a:pt x="9185" y="12576"/>
                  </a:cubicBezTo>
                  <a:cubicBezTo>
                    <a:pt x="8108" y="11056"/>
                    <a:pt x="7696" y="9156"/>
                    <a:pt x="7665" y="7287"/>
                  </a:cubicBezTo>
                  <a:cubicBezTo>
                    <a:pt x="7696" y="7256"/>
                    <a:pt x="7696" y="7192"/>
                    <a:pt x="7665" y="7129"/>
                  </a:cubicBezTo>
                  <a:cubicBezTo>
                    <a:pt x="7665" y="6907"/>
                    <a:pt x="7665" y="6685"/>
                    <a:pt x="7665" y="6464"/>
                  </a:cubicBezTo>
                  <a:cubicBezTo>
                    <a:pt x="7728" y="5197"/>
                    <a:pt x="7981" y="3930"/>
                    <a:pt x="8457" y="2759"/>
                  </a:cubicBezTo>
                  <a:cubicBezTo>
                    <a:pt x="8583" y="2347"/>
                    <a:pt x="8995" y="985"/>
                    <a:pt x="9438" y="795"/>
                  </a:cubicBezTo>
                  <a:cubicBezTo>
                    <a:pt x="9579" y="727"/>
                    <a:pt x="9700" y="696"/>
                    <a:pt x="9803" y="696"/>
                  </a:cubicBezTo>
                  <a:cubicBezTo>
                    <a:pt x="10469" y="696"/>
                    <a:pt x="10433" y="1949"/>
                    <a:pt x="10515" y="2442"/>
                  </a:cubicBezTo>
                  <a:cubicBezTo>
                    <a:pt x="10528" y="2495"/>
                    <a:pt x="10575" y="2520"/>
                    <a:pt x="10622" y="2520"/>
                  </a:cubicBezTo>
                  <a:cubicBezTo>
                    <a:pt x="10688" y="2520"/>
                    <a:pt x="10755" y="2471"/>
                    <a:pt x="10737" y="2378"/>
                  </a:cubicBezTo>
                  <a:cubicBezTo>
                    <a:pt x="10651" y="1863"/>
                    <a:pt x="10720" y="0"/>
                    <a:pt x="99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3" name="Google Shape;793;p43"/>
            <p:cNvSpPr/>
            <p:nvPr/>
          </p:nvSpPr>
          <p:spPr>
            <a:xfrm rot="5400000">
              <a:off x="2366412" y="12235"/>
              <a:ext cx="1069827" cy="1687033"/>
            </a:xfrm>
            <a:custGeom>
              <a:avLst/>
              <a:gdLst/>
              <a:ahLst/>
              <a:cxnLst/>
              <a:rect l="l" t="t" r="r" b="b"/>
              <a:pathLst>
                <a:path w="35270" h="55618" extrusionOk="0">
                  <a:moveTo>
                    <a:pt x="27964" y="732"/>
                  </a:moveTo>
                  <a:cubicBezTo>
                    <a:pt x="29452" y="3550"/>
                    <a:pt x="30846" y="6876"/>
                    <a:pt x="30973" y="10074"/>
                  </a:cubicBezTo>
                  <a:cubicBezTo>
                    <a:pt x="31068" y="13273"/>
                    <a:pt x="29231" y="16313"/>
                    <a:pt x="27109" y="18561"/>
                  </a:cubicBezTo>
                  <a:cubicBezTo>
                    <a:pt x="24955" y="20810"/>
                    <a:pt x="22137" y="22393"/>
                    <a:pt x="19033" y="22837"/>
                  </a:cubicBezTo>
                  <a:cubicBezTo>
                    <a:pt x="17387" y="23058"/>
                    <a:pt x="15740" y="22995"/>
                    <a:pt x="14315" y="23692"/>
                  </a:cubicBezTo>
                  <a:cubicBezTo>
                    <a:pt x="16215" y="22045"/>
                    <a:pt x="18495" y="20937"/>
                    <a:pt x="20395" y="19353"/>
                  </a:cubicBezTo>
                  <a:cubicBezTo>
                    <a:pt x="22264" y="17801"/>
                    <a:pt x="23847" y="15965"/>
                    <a:pt x="25177" y="13969"/>
                  </a:cubicBezTo>
                  <a:cubicBezTo>
                    <a:pt x="27331" y="10644"/>
                    <a:pt x="29326" y="6211"/>
                    <a:pt x="27964" y="2220"/>
                  </a:cubicBezTo>
                  <a:cubicBezTo>
                    <a:pt x="27927" y="2134"/>
                    <a:pt x="27852" y="2096"/>
                    <a:pt x="27778" y="2096"/>
                  </a:cubicBezTo>
                  <a:cubicBezTo>
                    <a:pt x="27661" y="2096"/>
                    <a:pt x="27545" y="2192"/>
                    <a:pt x="27584" y="2347"/>
                  </a:cubicBezTo>
                  <a:cubicBezTo>
                    <a:pt x="28977" y="7002"/>
                    <a:pt x="26286" y="12069"/>
                    <a:pt x="23404" y="15616"/>
                  </a:cubicBezTo>
                  <a:cubicBezTo>
                    <a:pt x="21915" y="17485"/>
                    <a:pt x="20173" y="19068"/>
                    <a:pt x="18210" y="20430"/>
                  </a:cubicBezTo>
                  <a:cubicBezTo>
                    <a:pt x="16816" y="21412"/>
                    <a:pt x="15391" y="22267"/>
                    <a:pt x="14156" y="23438"/>
                  </a:cubicBezTo>
                  <a:cubicBezTo>
                    <a:pt x="14473" y="22932"/>
                    <a:pt x="14758" y="22457"/>
                    <a:pt x="15043" y="21918"/>
                  </a:cubicBezTo>
                  <a:cubicBezTo>
                    <a:pt x="15108" y="21789"/>
                    <a:pt x="14996" y="21674"/>
                    <a:pt x="14878" y="21674"/>
                  </a:cubicBezTo>
                  <a:cubicBezTo>
                    <a:pt x="14823" y="21674"/>
                    <a:pt x="14767" y="21699"/>
                    <a:pt x="14726" y="21760"/>
                  </a:cubicBezTo>
                  <a:cubicBezTo>
                    <a:pt x="14441" y="22235"/>
                    <a:pt x="14156" y="22678"/>
                    <a:pt x="13840" y="23090"/>
                  </a:cubicBezTo>
                  <a:cubicBezTo>
                    <a:pt x="14061" y="22457"/>
                    <a:pt x="14251" y="21823"/>
                    <a:pt x="14441" y="21158"/>
                  </a:cubicBezTo>
                  <a:cubicBezTo>
                    <a:pt x="15645" y="17326"/>
                    <a:pt x="17735" y="14856"/>
                    <a:pt x="20807" y="12386"/>
                  </a:cubicBezTo>
                  <a:cubicBezTo>
                    <a:pt x="24575" y="9377"/>
                    <a:pt x="26824" y="5324"/>
                    <a:pt x="27964" y="732"/>
                  </a:cubicBezTo>
                  <a:close/>
                  <a:moveTo>
                    <a:pt x="2977" y="9441"/>
                  </a:moveTo>
                  <a:lnTo>
                    <a:pt x="2977" y="9441"/>
                  </a:lnTo>
                  <a:cubicBezTo>
                    <a:pt x="5067" y="13178"/>
                    <a:pt x="6777" y="17200"/>
                    <a:pt x="5986" y="21602"/>
                  </a:cubicBezTo>
                  <a:cubicBezTo>
                    <a:pt x="5637" y="23502"/>
                    <a:pt x="4751" y="25212"/>
                    <a:pt x="4497" y="27144"/>
                  </a:cubicBezTo>
                  <a:cubicBezTo>
                    <a:pt x="4181" y="29551"/>
                    <a:pt x="3832" y="31609"/>
                    <a:pt x="2882" y="33826"/>
                  </a:cubicBezTo>
                  <a:cubicBezTo>
                    <a:pt x="2787" y="33414"/>
                    <a:pt x="2692" y="32971"/>
                    <a:pt x="2565" y="32559"/>
                  </a:cubicBezTo>
                  <a:cubicBezTo>
                    <a:pt x="2565" y="32527"/>
                    <a:pt x="2534" y="32496"/>
                    <a:pt x="2502" y="32496"/>
                  </a:cubicBezTo>
                  <a:cubicBezTo>
                    <a:pt x="2344" y="31546"/>
                    <a:pt x="2154" y="30564"/>
                    <a:pt x="2122" y="29582"/>
                  </a:cubicBezTo>
                  <a:cubicBezTo>
                    <a:pt x="2090" y="27365"/>
                    <a:pt x="3135" y="25402"/>
                    <a:pt x="3484" y="23248"/>
                  </a:cubicBezTo>
                  <a:cubicBezTo>
                    <a:pt x="4117" y="19290"/>
                    <a:pt x="3579" y="14920"/>
                    <a:pt x="3389" y="10898"/>
                  </a:cubicBezTo>
                  <a:cubicBezTo>
                    <a:pt x="3389" y="10838"/>
                    <a:pt x="3339" y="10806"/>
                    <a:pt x="3287" y="10806"/>
                  </a:cubicBezTo>
                  <a:cubicBezTo>
                    <a:pt x="3229" y="10806"/>
                    <a:pt x="3167" y="10846"/>
                    <a:pt x="3167" y="10929"/>
                  </a:cubicBezTo>
                  <a:cubicBezTo>
                    <a:pt x="3199" y="15363"/>
                    <a:pt x="4054" y="20398"/>
                    <a:pt x="2882" y="24737"/>
                  </a:cubicBezTo>
                  <a:cubicBezTo>
                    <a:pt x="2470" y="26352"/>
                    <a:pt x="1869" y="27904"/>
                    <a:pt x="1900" y="29582"/>
                  </a:cubicBezTo>
                  <a:cubicBezTo>
                    <a:pt x="1932" y="31451"/>
                    <a:pt x="2534" y="33256"/>
                    <a:pt x="2597" y="35156"/>
                  </a:cubicBezTo>
                  <a:cubicBezTo>
                    <a:pt x="2597" y="35156"/>
                    <a:pt x="2629" y="35188"/>
                    <a:pt x="2629" y="35188"/>
                  </a:cubicBezTo>
                  <a:cubicBezTo>
                    <a:pt x="2629" y="35314"/>
                    <a:pt x="2629" y="35441"/>
                    <a:pt x="2597" y="35568"/>
                  </a:cubicBezTo>
                  <a:cubicBezTo>
                    <a:pt x="1742" y="33066"/>
                    <a:pt x="127" y="29899"/>
                    <a:pt x="634" y="27365"/>
                  </a:cubicBezTo>
                  <a:cubicBezTo>
                    <a:pt x="824" y="26384"/>
                    <a:pt x="1615" y="25750"/>
                    <a:pt x="1805" y="24832"/>
                  </a:cubicBezTo>
                  <a:cubicBezTo>
                    <a:pt x="1995" y="23850"/>
                    <a:pt x="1425" y="22900"/>
                    <a:pt x="1267" y="21982"/>
                  </a:cubicBezTo>
                  <a:cubicBezTo>
                    <a:pt x="475" y="17706"/>
                    <a:pt x="3832" y="13589"/>
                    <a:pt x="2977" y="9441"/>
                  </a:cubicBezTo>
                  <a:close/>
                  <a:moveTo>
                    <a:pt x="19515" y="30804"/>
                  </a:moveTo>
                  <a:cubicBezTo>
                    <a:pt x="19754" y="30804"/>
                    <a:pt x="19994" y="30818"/>
                    <a:pt x="20237" y="30849"/>
                  </a:cubicBezTo>
                  <a:cubicBezTo>
                    <a:pt x="22580" y="31134"/>
                    <a:pt x="24544" y="32591"/>
                    <a:pt x="26317" y="34079"/>
                  </a:cubicBezTo>
                  <a:cubicBezTo>
                    <a:pt x="28629" y="36011"/>
                    <a:pt x="30878" y="38101"/>
                    <a:pt x="33886" y="38703"/>
                  </a:cubicBezTo>
                  <a:cubicBezTo>
                    <a:pt x="32522" y="39128"/>
                    <a:pt x="31138" y="39331"/>
                    <a:pt x="29760" y="39331"/>
                  </a:cubicBezTo>
                  <a:cubicBezTo>
                    <a:pt x="27651" y="39331"/>
                    <a:pt x="25554" y="38856"/>
                    <a:pt x="23562" y="37974"/>
                  </a:cubicBezTo>
                  <a:cubicBezTo>
                    <a:pt x="20553" y="36613"/>
                    <a:pt x="18590" y="34269"/>
                    <a:pt x="15993" y="32432"/>
                  </a:cubicBezTo>
                  <a:cubicBezTo>
                    <a:pt x="15518" y="32084"/>
                    <a:pt x="15043" y="31831"/>
                    <a:pt x="14536" y="31641"/>
                  </a:cubicBezTo>
                  <a:cubicBezTo>
                    <a:pt x="16229" y="31502"/>
                    <a:pt x="17825" y="30804"/>
                    <a:pt x="19515" y="30804"/>
                  </a:cubicBezTo>
                  <a:close/>
                  <a:moveTo>
                    <a:pt x="12699" y="31957"/>
                  </a:moveTo>
                  <a:cubicBezTo>
                    <a:pt x="13206" y="31989"/>
                    <a:pt x="13713" y="32052"/>
                    <a:pt x="14220" y="32211"/>
                  </a:cubicBezTo>
                  <a:cubicBezTo>
                    <a:pt x="16785" y="32907"/>
                    <a:pt x="18717" y="35568"/>
                    <a:pt x="20933" y="36993"/>
                  </a:cubicBezTo>
                  <a:cubicBezTo>
                    <a:pt x="23611" y="38706"/>
                    <a:pt x="26650" y="39710"/>
                    <a:pt x="29728" y="39710"/>
                  </a:cubicBezTo>
                  <a:cubicBezTo>
                    <a:pt x="31202" y="39710"/>
                    <a:pt x="32684" y="39480"/>
                    <a:pt x="34139" y="38988"/>
                  </a:cubicBezTo>
                  <a:lnTo>
                    <a:pt x="34139" y="38988"/>
                  </a:lnTo>
                  <a:cubicBezTo>
                    <a:pt x="31576" y="41127"/>
                    <a:pt x="28314" y="42451"/>
                    <a:pt x="25079" y="42451"/>
                  </a:cubicBezTo>
                  <a:cubicBezTo>
                    <a:pt x="22760" y="42451"/>
                    <a:pt x="20455" y="41770"/>
                    <a:pt x="18432" y="40223"/>
                  </a:cubicBezTo>
                  <a:cubicBezTo>
                    <a:pt x="16246" y="38545"/>
                    <a:pt x="15296" y="36201"/>
                    <a:pt x="13998" y="33889"/>
                  </a:cubicBezTo>
                  <a:cubicBezTo>
                    <a:pt x="13650" y="33224"/>
                    <a:pt x="13238" y="32464"/>
                    <a:pt x="12699" y="31957"/>
                  </a:cubicBezTo>
                  <a:close/>
                  <a:moveTo>
                    <a:pt x="28006" y="0"/>
                  </a:moveTo>
                  <a:cubicBezTo>
                    <a:pt x="27889" y="0"/>
                    <a:pt x="27774" y="116"/>
                    <a:pt x="27774" y="257"/>
                  </a:cubicBezTo>
                  <a:cubicBezTo>
                    <a:pt x="27711" y="288"/>
                    <a:pt x="27679" y="320"/>
                    <a:pt x="27679" y="383"/>
                  </a:cubicBezTo>
                  <a:cubicBezTo>
                    <a:pt x="27172" y="3202"/>
                    <a:pt x="25937" y="5957"/>
                    <a:pt x="24195" y="8237"/>
                  </a:cubicBezTo>
                  <a:cubicBezTo>
                    <a:pt x="22549" y="10359"/>
                    <a:pt x="20427" y="11816"/>
                    <a:pt x="18463" y="13558"/>
                  </a:cubicBezTo>
                  <a:cubicBezTo>
                    <a:pt x="16816" y="15015"/>
                    <a:pt x="15613" y="16756"/>
                    <a:pt x="14758" y="18751"/>
                  </a:cubicBezTo>
                  <a:cubicBezTo>
                    <a:pt x="13935" y="20652"/>
                    <a:pt x="13681" y="22837"/>
                    <a:pt x="12636" y="24610"/>
                  </a:cubicBezTo>
                  <a:cubicBezTo>
                    <a:pt x="10894" y="26605"/>
                    <a:pt x="8836" y="28347"/>
                    <a:pt x="7157" y="30469"/>
                  </a:cubicBezTo>
                  <a:cubicBezTo>
                    <a:pt x="5352" y="32844"/>
                    <a:pt x="4434" y="35536"/>
                    <a:pt x="3674" y="38418"/>
                  </a:cubicBezTo>
                  <a:cubicBezTo>
                    <a:pt x="3072" y="40793"/>
                    <a:pt x="2407" y="43263"/>
                    <a:pt x="2470" y="45733"/>
                  </a:cubicBezTo>
                  <a:cubicBezTo>
                    <a:pt x="1932" y="45575"/>
                    <a:pt x="1172" y="43865"/>
                    <a:pt x="1109" y="43643"/>
                  </a:cubicBezTo>
                  <a:cubicBezTo>
                    <a:pt x="729" y="42566"/>
                    <a:pt x="950" y="41680"/>
                    <a:pt x="1394" y="40635"/>
                  </a:cubicBezTo>
                  <a:cubicBezTo>
                    <a:pt x="1774" y="39716"/>
                    <a:pt x="2280" y="38861"/>
                    <a:pt x="2629" y="37943"/>
                  </a:cubicBezTo>
                  <a:cubicBezTo>
                    <a:pt x="3072" y="36771"/>
                    <a:pt x="3135" y="35631"/>
                    <a:pt x="2977" y="34491"/>
                  </a:cubicBezTo>
                  <a:cubicBezTo>
                    <a:pt x="3009" y="34459"/>
                    <a:pt x="3072" y="34428"/>
                    <a:pt x="3072" y="34396"/>
                  </a:cubicBezTo>
                  <a:cubicBezTo>
                    <a:pt x="4085" y="32432"/>
                    <a:pt x="4592" y="30437"/>
                    <a:pt x="4846" y="28252"/>
                  </a:cubicBezTo>
                  <a:cubicBezTo>
                    <a:pt x="5162" y="25624"/>
                    <a:pt x="6334" y="23217"/>
                    <a:pt x="6587" y="20588"/>
                  </a:cubicBezTo>
                  <a:cubicBezTo>
                    <a:pt x="6999" y="15870"/>
                    <a:pt x="4846" y="11246"/>
                    <a:pt x="2217" y="7477"/>
                  </a:cubicBezTo>
                  <a:cubicBezTo>
                    <a:pt x="2185" y="7446"/>
                    <a:pt x="2154" y="7414"/>
                    <a:pt x="2154" y="7382"/>
                  </a:cubicBezTo>
                  <a:cubicBezTo>
                    <a:pt x="2114" y="7312"/>
                    <a:pt x="2052" y="7284"/>
                    <a:pt x="1990" y="7284"/>
                  </a:cubicBezTo>
                  <a:cubicBezTo>
                    <a:pt x="1855" y="7284"/>
                    <a:pt x="1719" y="7420"/>
                    <a:pt x="1805" y="7572"/>
                  </a:cubicBezTo>
                  <a:cubicBezTo>
                    <a:pt x="3674" y="10644"/>
                    <a:pt x="2280" y="13969"/>
                    <a:pt x="1394" y="17073"/>
                  </a:cubicBezTo>
                  <a:cubicBezTo>
                    <a:pt x="729" y="19353"/>
                    <a:pt x="792" y="21032"/>
                    <a:pt x="1235" y="23280"/>
                  </a:cubicBezTo>
                  <a:cubicBezTo>
                    <a:pt x="1647" y="25434"/>
                    <a:pt x="0" y="26922"/>
                    <a:pt x="317" y="29171"/>
                  </a:cubicBezTo>
                  <a:cubicBezTo>
                    <a:pt x="665" y="31514"/>
                    <a:pt x="1679" y="33921"/>
                    <a:pt x="2534" y="36138"/>
                  </a:cubicBezTo>
                  <a:cubicBezTo>
                    <a:pt x="2375" y="37088"/>
                    <a:pt x="1995" y="38006"/>
                    <a:pt x="1394" y="39083"/>
                  </a:cubicBezTo>
                  <a:cubicBezTo>
                    <a:pt x="792" y="40191"/>
                    <a:pt x="159" y="41300"/>
                    <a:pt x="127" y="42598"/>
                  </a:cubicBezTo>
                  <a:cubicBezTo>
                    <a:pt x="95" y="43707"/>
                    <a:pt x="1045" y="46208"/>
                    <a:pt x="2502" y="46208"/>
                  </a:cubicBezTo>
                  <a:cubicBezTo>
                    <a:pt x="2534" y="46620"/>
                    <a:pt x="2565" y="47000"/>
                    <a:pt x="2629" y="47412"/>
                  </a:cubicBezTo>
                  <a:cubicBezTo>
                    <a:pt x="3167" y="50484"/>
                    <a:pt x="5099" y="53271"/>
                    <a:pt x="7126" y="55551"/>
                  </a:cubicBezTo>
                  <a:cubicBezTo>
                    <a:pt x="7165" y="55598"/>
                    <a:pt x="7215" y="55618"/>
                    <a:pt x="7265" y="55618"/>
                  </a:cubicBezTo>
                  <a:cubicBezTo>
                    <a:pt x="7415" y="55618"/>
                    <a:pt x="7569" y="55440"/>
                    <a:pt x="7474" y="55297"/>
                  </a:cubicBezTo>
                  <a:cubicBezTo>
                    <a:pt x="5606" y="52289"/>
                    <a:pt x="3389" y="49597"/>
                    <a:pt x="3230" y="45892"/>
                  </a:cubicBezTo>
                  <a:cubicBezTo>
                    <a:pt x="3072" y="42851"/>
                    <a:pt x="4054" y="39590"/>
                    <a:pt x="4877" y="36708"/>
                  </a:cubicBezTo>
                  <a:cubicBezTo>
                    <a:pt x="4972" y="36359"/>
                    <a:pt x="5099" y="36043"/>
                    <a:pt x="5226" y="35726"/>
                  </a:cubicBezTo>
                  <a:cubicBezTo>
                    <a:pt x="7221" y="33921"/>
                    <a:pt x="9501" y="32084"/>
                    <a:pt x="12161" y="31957"/>
                  </a:cubicBezTo>
                  <a:cubicBezTo>
                    <a:pt x="13491" y="32812"/>
                    <a:pt x="14283" y="35251"/>
                    <a:pt x="14853" y="36328"/>
                  </a:cubicBezTo>
                  <a:cubicBezTo>
                    <a:pt x="15360" y="37278"/>
                    <a:pt x="15898" y="38228"/>
                    <a:pt x="16626" y="39051"/>
                  </a:cubicBezTo>
                  <a:cubicBezTo>
                    <a:pt x="18115" y="40793"/>
                    <a:pt x="20142" y="41965"/>
                    <a:pt x="22359" y="42535"/>
                  </a:cubicBezTo>
                  <a:cubicBezTo>
                    <a:pt x="23350" y="42796"/>
                    <a:pt x="24342" y="42918"/>
                    <a:pt x="25321" y="42918"/>
                  </a:cubicBezTo>
                  <a:cubicBezTo>
                    <a:pt x="28970" y="42918"/>
                    <a:pt x="32449" y="41218"/>
                    <a:pt x="35121" y="38671"/>
                  </a:cubicBezTo>
                  <a:cubicBezTo>
                    <a:pt x="35269" y="38523"/>
                    <a:pt x="35129" y="38336"/>
                    <a:pt x="34969" y="38336"/>
                  </a:cubicBezTo>
                  <a:cubicBezTo>
                    <a:pt x="34924" y="38336"/>
                    <a:pt x="34878" y="38351"/>
                    <a:pt x="34836" y="38386"/>
                  </a:cubicBezTo>
                  <a:cubicBezTo>
                    <a:pt x="30371" y="37879"/>
                    <a:pt x="27774" y="34143"/>
                    <a:pt x="24195" y="31926"/>
                  </a:cubicBezTo>
                  <a:cubicBezTo>
                    <a:pt x="22992" y="31166"/>
                    <a:pt x="21662" y="30532"/>
                    <a:pt x="20237" y="30374"/>
                  </a:cubicBezTo>
                  <a:cubicBezTo>
                    <a:pt x="20024" y="30352"/>
                    <a:pt x="19813" y="30342"/>
                    <a:pt x="19603" y="30342"/>
                  </a:cubicBezTo>
                  <a:cubicBezTo>
                    <a:pt x="17714" y="30342"/>
                    <a:pt x="15910" y="31159"/>
                    <a:pt x="14030" y="31387"/>
                  </a:cubicBezTo>
                  <a:cubicBezTo>
                    <a:pt x="13966" y="31387"/>
                    <a:pt x="13935" y="31419"/>
                    <a:pt x="13903" y="31482"/>
                  </a:cubicBezTo>
                  <a:cubicBezTo>
                    <a:pt x="13367" y="31335"/>
                    <a:pt x="12826" y="31267"/>
                    <a:pt x="12287" y="31267"/>
                  </a:cubicBezTo>
                  <a:cubicBezTo>
                    <a:pt x="9930" y="31267"/>
                    <a:pt x="7606" y="32574"/>
                    <a:pt x="5827" y="34301"/>
                  </a:cubicBezTo>
                  <a:cubicBezTo>
                    <a:pt x="7664" y="30659"/>
                    <a:pt x="10799" y="28030"/>
                    <a:pt x="13238" y="24800"/>
                  </a:cubicBezTo>
                  <a:cubicBezTo>
                    <a:pt x="15898" y="22837"/>
                    <a:pt x="19667" y="23660"/>
                    <a:pt x="22675" y="22362"/>
                  </a:cubicBezTo>
                  <a:cubicBezTo>
                    <a:pt x="25304" y="21222"/>
                    <a:pt x="27552" y="19226"/>
                    <a:pt x="29167" y="16851"/>
                  </a:cubicBezTo>
                  <a:cubicBezTo>
                    <a:pt x="30719" y="14571"/>
                    <a:pt x="31733" y="12038"/>
                    <a:pt x="31353" y="9251"/>
                  </a:cubicBezTo>
                  <a:cubicBezTo>
                    <a:pt x="30941" y="6052"/>
                    <a:pt x="29737" y="2949"/>
                    <a:pt x="28186" y="130"/>
                  </a:cubicBezTo>
                  <a:cubicBezTo>
                    <a:pt x="28140" y="38"/>
                    <a:pt x="28073" y="0"/>
                    <a:pt x="2800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4" name="Google Shape;794;p43"/>
            <p:cNvSpPr/>
            <p:nvPr/>
          </p:nvSpPr>
          <p:spPr>
            <a:xfrm rot="5400000">
              <a:off x="3096275" y="769517"/>
              <a:ext cx="145778" cy="156182"/>
            </a:xfrm>
            <a:custGeom>
              <a:avLst/>
              <a:gdLst/>
              <a:ahLst/>
              <a:cxnLst/>
              <a:rect l="l" t="t" r="r" b="b"/>
              <a:pathLst>
                <a:path w="4806" h="5149" extrusionOk="0">
                  <a:moveTo>
                    <a:pt x="4654" y="1"/>
                  </a:moveTo>
                  <a:cubicBezTo>
                    <a:pt x="4627" y="1"/>
                    <a:pt x="4600" y="11"/>
                    <a:pt x="4576" y="35"/>
                  </a:cubicBezTo>
                  <a:cubicBezTo>
                    <a:pt x="2866" y="1460"/>
                    <a:pt x="1377" y="3170"/>
                    <a:pt x="47" y="4975"/>
                  </a:cubicBezTo>
                  <a:cubicBezTo>
                    <a:pt x="1" y="5045"/>
                    <a:pt x="57" y="5149"/>
                    <a:pt x="128" y="5149"/>
                  </a:cubicBezTo>
                  <a:cubicBezTo>
                    <a:pt x="153" y="5149"/>
                    <a:pt x="180" y="5135"/>
                    <a:pt x="206" y="5102"/>
                  </a:cubicBezTo>
                  <a:cubicBezTo>
                    <a:pt x="1599" y="3360"/>
                    <a:pt x="3119" y="1745"/>
                    <a:pt x="4734" y="161"/>
                  </a:cubicBezTo>
                  <a:cubicBezTo>
                    <a:pt x="4806" y="90"/>
                    <a:pt x="4734" y="1"/>
                    <a:pt x="4654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5" name="Google Shape;795;p43"/>
            <p:cNvSpPr/>
            <p:nvPr/>
          </p:nvSpPr>
          <p:spPr>
            <a:xfrm rot="5400000">
              <a:off x="3185593" y="765662"/>
              <a:ext cx="310483" cy="447617"/>
            </a:xfrm>
            <a:custGeom>
              <a:avLst/>
              <a:gdLst/>
              <a:ahLst/>
              <a:cxnLst/>
              <a:rect l="l" t="t" r="r" b="b"/>
              <a:pathLst>
                <a:path w="10236" h="14757" extrusionOk="0">
                  <a:moveTo>
                    <a:pt x="10136" y="1"/>
                  </a:moveTo>
                  <a:cubicBezTo>
                    <a:pt x="10108" y="1"/>
                    <a:pt x="10078" y="15"/>
                    <a:pt x="10056" y="48"/>
                  </a:cubicBezTo>
                  <a:cubicBezTo>
                    <a:pt x="7871" y="5622"/>
                    <a:pt x="4863" y="10847"/>
                    <a:pt x="80" y="14584"/>
                  </a:cubicBezTo>
                  <a:cubicBezTo>
                    <a:pt x="1" y="14637"/>
                    <a:pt x="55" y="14757"/>
                    <a:pt x="130" y="14757"/>
                  </a:cubicBezTo>
                  <a:cubicBezTo>
                    <a:pt x="145" y="14757"/>
                    <a:pt x="160" y="14752"/>
                    <a:pt x="175" y="14742"/>
                  </a:cubicBezTo>
                  <a:cubicBezTo>
                    <a:pt x="5148" y="11100"/>
                    <a:pt x="8061" y="5780"/>
                    <a:pt x="10215" y="111"/>
                  </a:cubicBezTo>
                  <a:cubicBezTo>
                    <a:pt x="10235" y="49"/>
                    <a:pt x="10189" y="1"/>
                    <a:pt x="1013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6" name="Google Shape;796;p43"/>
            <p:cNvSpPr/>
            <p:nvPr/>
          </p:nvSpPr>
          <p:spPr>
            <a:xfrm rot="5400000">
              <a:off x="3140459" y="790747"/>
              <a:ext cx="346518" cy="485047"/>
            </a:xfrm>
            <a:custGeom>
              <a:avLst/>
              <a:gdLst/>
              <a:ahLst/>
              <a:cxnLst/>
              <a:rect l="l" t="t" r="r" b="b"/>
              <a:pathLst>
                <a:path w="11424" h="15991" extrusionOk="0">
                  <a:moveTo>
                    <a:pt x="11391" y="0"/>
                  </a:moveTo>
                  <a:cubicBezTo>
                    <a:pt x="11376" y="0"/>
                    <a:pt x="11360" y="8"/>
                    <a:pt x="11360" y="24"/>
                  </a:cubicBezTo>
                  <a:cubicBezTo>
                    <a:pt x="10916" y="7055"/>
                    <a:pt x="6704" y="13199"/>
                    <a:pt x="86" y="15859"/>
                  </a:cubicBezTo>
                  <a:cubicBezTo>
                    <a:pt x="1" y="15887"/>
                    <a:pt x="42" y="15990"/>
                    <a:pt x="119" y="15990"/>
                  </a:cubicBezTo>
                  <a:cubicBezTo>
                    <a:pt x="128" y="15990"/>
                    <a:pt x="138" y="15989"/>
                    <a:pt x="149" y="15985"/>
                  </a:cubicBezTo>
                  <a:cubicBezTo>
                    <a:pt x="6704" y="13547"/>
                    <a:pt x="11423" y="7086"/>
                    <a:pt x="11423" y="24"/>
                  </a:cubicBezTo>
                  <a:cubicBezTo>
                    <a:pt x="11423" y="8"/>
                    <a:pt x="11407" y="0"/>
                    <a:pt x="1139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7" name="Google Shape;797;p43"/>
            <p:cNvSpPr/>
            <p:nvPr/>
          </p:nvSpPr>
          <p:spPr>
            <a:xfrm rot="5400000">
              <a:off x="1038252" y="735874"/>
              <a:ext cx="138498" cy="456110"/>
            </a:xfrm>
            <a:custGeom>
              <a:avLst/>
              <a:gdLst/>
              <a:ahLst/>
              <a:cxnLst/>
              <a:rect l="l" t="t" r="r" b="b"/>
              <a:pathLst>
                <a:path w="4566" h="15037" extrusionOk="0">
                  <a:moveTo>
                    <a:pt x="4499" y="0"/>
                  </a:moveTo>
                  <a:cubicBezTo>
                    <a:pt x="4469" y="0"/>
                    <a:pt x="4436" y="17"/>
                    <a:pt x="4421" y="60"/>
                  </a:cubicBezTo>
                  <a:cubicBezTo>
                    <a:pt x="2426" y="4811"/>
                    <a:pt x="938" y="9814"/>
                    <a:pt x="19" y="14881"/>
                  </a:cubicBezTo>
                  <a:cubicBezTo>
                    <a:pt x="0" y="14976"/>
                    <a:pt x="72" y="15036"/>
                    <a:pt x="139" y="15036"/>
                  </a:cubicBezTo>
                  <a:cubicBezTo>
                    <a:pt x="184" y="15036"/>
                    <a:pt x="228" y="15009"/>
                    <a:pt x="241" y="14945"/>
                  </a:cubicBezTo>
                  <a:cubicBezTo>
                    <a:pt x="1349" y="9878"/>
                    <a:pt x="2743" y="4937"/>
                    <a:pt x="4548" y="60"/>
                  </a:cubicBezTo>
                  <a:cubicBezTo>
                    <a:pt x="4565" y="26"/>
                    <a:pt x="4535" y="0"/>
                    <a:pt x="449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798" name="Google Shape;798;p43"/>
            <p:cNvSpPr/>
            <p:nvPr/>
          </p:nvSpPr>
          <p:spPr>
            <a:xfrm rot="5400000">
              <a:off x="265479" y="325045"/>
              <a:ext cx="990811" cy="1551052"/>
            </a:xfrm>
            <a:custGeom>
              <a:avLst/>
              <a:gdLst/>
              <a:ahLst/>
              <a:cxnLst/>
              <a:rect l="l" t="t" r="r" b="b"/>
              <a:pathLst>
                <a:path w="32665" h="51135" extrusionOk="0">
                  <a:moveTo>
                    <a:pt x="15847" y="782"/>
                  </a:moveTo>
                  <a:cubicBezTo>
                    <a:pt x="16166" y="782"/>
                    <a:pt x="16445" y="1017"/>
                    <a:pt x="16690" y="1489"/>
                  </a:cubicBezTo>
                  <a:cubicBezTo>
                    <a:pt x="16721" y="1520"/>
                    <a:pt x="16721" y="1552"/>
                    <a:pt x="16753" y="1552"/>
                  </a:cubicBezTo>
                  <a:cubicBezTo>
                    <a:pt x="16341" y="2344"/>
                    <a:pt x="15898" y="3135"/>
                    <a:pt x="15518" y="3959"/>
                  </a:cubicBezTo>
                  <a:cubicBezTo>
                    <a:pt x="15496" y="4003"/>
                    <a:pt x="15535" y="4062"/>
                    <a:pt x="15583" y="4062"/>
                  </a:cubicBezTo>
                  <a:cubicBezTo>
                    <a:pt x="15603" y="4062"/>
                    <a:pt x="15626" y="4051"/>
                    <a:pt x="15645" y="4022"/>
                  </a:cubicBezTo>
                  <a:cubicBezTo>
                    <a:pt x="16088" y="3262"/>
                    <a:pt x="16468" y="2470"/>
                    <a:pt x="16880" y="1679"/>
                  </a:cubicBezTo>
                  <a:cubicBezTo>
                    <a:pt x="17640" y="2470"/>
                    <a:pt x="17513" y="2914"/>
                    <a:pt x="17513" y="4086"/>
                  </a:cubicBezTo>
                  <a:cubicBezTo>
                    <a:pt x="17513" y="4687"/>
                    <a:pt x="17482" y="5289"/>
                    <a:pt x="17450" y="5922"/>
                  </a:cubicBezTo>
                  <a:cubicBezTo>
                    <a:pt x="17418" y="6872"/>
                    <a:pt x="17323" y="7632"/>
                    <a:pt x="17672" y="8519"/>
                  </a:cubicBezTo>
                  <a:cubicBezTo>
                    <a:pt x="17450" y="8614"/>
                    <a:pt x="17228" y="8741"/>
                    <a:pt x="16975" y="8899"/>
                  </a:cubicBezTo>
                  <a:cubicBezTo>
                    <a:pt x="14948" y="10388"/>
                    <a:pt x="14568" y="13396"/>
                    <a:pt x="13903" y="15645"/>
                  </a:cubicBezTo>
                  <a:cubicBezTo>
                    <a:pt x="13396" y="17386"/>
                    <a:pt x="12826" y="19128"/>
                    <a:pt x="12003" y="20743"/>
                  </a:cubicBezTo>
                  <a:cubicBezTo>
                    <a:pt x="11306" y="22105"/>
                    <a:pt x="10198" y="24227"/>
                    <a:pt x="8709" y="24892"/>
                  </a:cubicBezTo>
                  <a:cubicBezTo>
                    <a:pt x="8741" y="21535"/>
                    <a:pt x="6999" y="18590"/>
                    <a:pt x="7791" y="15170"/>
                  </a:cubicBezTo>
                  <a:cubicBezTo>
                    <a:pt x="8361" y="12668"/>
                    <a:pt x="10641" y="10451"/>
                    <a:pt x="10324" y="7727"/>
                  </a:cubicBezTo>
                  <a:cubicBezTo>
                    <a:pt x="10198" y="6777"/>
                    <a:pt x="9754" y="5954"/>
                    <a:pt x="9469" y="5067"/>
                  </a:cubicBezTo>
                  <a:cubicBezTo>
                    <a:pt x="9469" y="5036"/>
                    <a:pt x="9501" y="5036"/>
                    <a:pt x="9501" y="5004"/>
                  </a:cubicBezTo>
                  <a:cubicBezTo>
                    <a:pt x="10008" y="3737"/>
                    <a:pt x="10419" y="2850"/>
                    <a:pt x="11844" y="2375"/>
                  </a:cubicBezTo>
                  <a:cubicBezTo>
                    <a:pt x="12319" y="2217"/>
                    <a:pt x="12826" y="2185"/>
                    <a:pt x="13301" y="2059"/>
                  </a:cubicBezTo>
                  <a:cubicBezTo>
                    <a:pt x="13681" y="1932"/>
                    <a:pt x="13966" y="1805"/>
                    <a:pt x="14283" y="1647"/>
                  </a:cubicBezTo>
                  <a:cubicBezTo>
                    <a:pt x="14568" y="1457"/>
                    <a:pt x="14853" y="1299"/>
                    <a:pt x="15138" y="1109"/>
                  </a:cubicBezTo>
                  <a:cubicBezTo>
                    <a:pt x="15394" y="891"/>
                    <a:pt x="15630" y="782"/>
                    <a:pt x="15847" y="782"/>
                  </a:cubicBezTo>
                  <a:close/>
                  <a:moveTo>
                    <a:pt x="28370" y="14382"/>
                  </a:moveTo>
                  <a:cubicBezTo>
                    <a:pt x="28718" y="14382"/>
                    <a:pt x="29036" y="14416"/>
                    <a:pt x="29294" y="14505"/>
                  </a:cubicBezTo>
                  <a:cubicBezTo>
                    <a:pt x="29357" y="14490"/>
                    <a:pt x="29416" y="14483"/>
                    <a:pt x="29471" y="14483"/>
                  </a:cubicBezTo>
                  <a:cubicBezTo>
                    <a:pt x="29779" y="14483"/>
                    <a:pt x="29974" y="14704"/>
                    <a:pt x="30054" y="15106"/>
                  </a:cubicBezTo>
                  <a:cubicBezTo>
                    <a:pt x="30624" y="15645"/>
                    <a:pt x="30561" y="16120"/>
                    <a:pt x="29769" y="16531"/>
                  </a:cubicBezTo>
                  <a:cubicBezTo>
                    <a:pt x="29516" y="16816"/>
                    <a:pt x="29231" y="17070"/>
                    <a:pt x="28977" y="17386"/>
                  </a:cubicBezTo>
                  <a:cubicBezTo>
                    <a:pt x="27869" y="18748"/>
                    <a:pt x="27267" y="20458"/>
                    <a:pt x="26286" y="21915"/>
                  </a:cubicBezTo>
                  <a:cubicBezTo>
                    <a:pt x="24924" y="23974"/>
                    <a:pt x="22802" y="25114"/>
                    <a:pt x="20617" y="26095"/>
                  </a:cubicBezTo>
                  <a:cubicBezTo>
                    <a:pt x="18685" y="26982"/>
                    <a:pt x="16753" y="27806"/>
                    <a:pt x="14663" y="28091"/>
                  </a:cubicBezTo>
                  <a:cubicBezTo>
                    <a:pt x="16405" y="27362"/>
                    <a:pt x="18115" y="26665"/>
                    <a:pt x="19572" y="25272"/>
                  </a:cubicBezTo>
                  <a:cubicBezTo>
                    <a:pt x="21694" y="23182"/>
                    <a:pt x="23752" y="20173"/>
                    <a:pt x="24892" y="17386"/>
                  </a:cubicBezTo>
                  <a:cubicBezTo>
                    <a:pt x="25240" y="16531"/>
                    <a:pt x="25494" y="15613"/>
                    <a:pt x="25652" y="14695"/>
                  </a:cubicBezTo>
                  <a:cubicBezTo>
                    <a:pt x="26403" y="14604"/>
                    <a:pt x="27482" y="14382"/>
                    <a:pt x="28370" y="14382"/>
                  </a:cubicBezTo>
                  <a:close/>
                  <a:moveTo>
                    <a:pt x="8203" y="1235"/>
                  </a:moveTo>
                  <a:cubicBezTo>
                    <a:pt x="8361" y="1330"/>
                    <a:pt x="8519" y="1457"/>
                    <a:pt x="8678" y="1552"/>
                  </a:cubicBezTo>
                  <a:cubicBezTo>
                    <a:pt x="8013" y="3484"/>
                    <a:pt x="6651" y="5004"/>
                    <a:pt x="5922" y="6936"/>
                  </a:cubicBezTo>
                  <a:cubicBezTo>
                    <a:pt x="5099" y="9058"/>
                    <a:pt x="5321" y="11591"/>
                    <a:pt x="5669" y="13808"/>
                  </a:cubicBezTo>
                  <a:cubicBezTo>
                    <a:pt x="5683" y="13879"/>
                    <a:pt x="5749" y="13912"/>
                    <a:pt x="5817" y="13912"/>
                  </a:cubicBezTo>
                  <a:cubicBezTo>
                    <a:pt x="5900" y="13912"/>
                    <a:pt x="5986" y="13863"/>
                    <a:pt x="5986" y="13776"/>
                  </a:cubicBezTo>
                  <a:cubicBezTo>
                    <a:pt x="5732" y="10863"/>
                    <a:pt x="5542" y="8139"/>
                    <a:pt x="6999" y="5542"/>
                  </a:cubicBezTo>
                  <a:cubicBezTo>
                    <a:pt x="7696" y="4244"/>
                    <a:pt x="8456" y="3072"/>
                    <a:pt x="8868" y="1710"/>
                  </a:cubicBezTo>
                  <a:cubicBezTo>
                    <a:pt x="8963" y="1774"/>
                    <a:pt x="9026" y="1805"/>
                    <a:pt x="9089" y="1869"/>
                  </a:cubicBezTo>
                  <a:cubicBezTo>
                    <a:pt x="9248" y="2344"/>
                    <a:pt x="8709" y="3706"/>
                    <a:pt x="8804" y="4307"/>
                  </a:cubicBezTo>
                  <a:cubicBezTo>
                    <a:pt x="8931" y="5321"/>
                    <a:pt x="9501" y="6207"/>
                    <a:pt x="9754" y="7189"/>
                  </a:cubicBezTo>
                  <a:cubicBezTo>
                    <a:pt x="10356" y="9786"/>
                    <a:pt x="8424" y="11813"/>
                    <a:pt x="7664" y="14125"/>
                  </a:cubicBezTo>
                  <a:cubicBezTo>
                    <a:pt x="6999" y="16056"/>
                    <a:pt x="7094" y="18083"/>
                    <a:pt x="7474" y="20047"/>
                  </a:cubicBezTo>
                  <a:cubicBezTo>
                    <a:pt x="7759" y="21503"/>
                    <a:pt x="8361" y="23340"/>
                    <a:pt x="8361" y="25019"/>
                  </a:cubicBezTo>
                  <a:cubicBezTo>
                    <a:pt x="8298" y="25082"/>
                    <a:pt x="8298" y="25145"/>
                    <a:pt x="8361" y="25177"/>
                  </a:cubicBezTo>
                  <a:cubicBezTo>
                    <a:pt x="8329" y="26634"/>
                    <a:pt x="7822" y="27932"/>
                    <a:pt x="6271" y="28597"/>
                  </a:cubicBezTo>
                  <a:cubicBezTo>
                    <a:pt x="6176" y="28566"/>
                    <a:pt x="6112" y="28534"/>
                    <a:pt x="6017" y="28502"/>
                  </a:cubicBezTo>
                  <a:lnTo>
                    <a:pt x="5891" y="28502"/>
                  </a:lnTo>
                  <a:cubicBezTo>
                    <a:pt x="4149" y="26507"/>
                    <a:pt x="5637" y="23530"/>
                    <a:pt x="5289" y="21123"/>
                  </a:cubicBezTo>
                  <a:cubicBezTo>
                    <a:pt x="4909" y="18685"/>
                    <a:pt x="3579" y="16531"/>
                    <a:pt x="3325" y="14061"/>
                  </a:cubicBezTo>
                  <a:cubicBezTo>
                    <a:pt x="3009" y="11306"/>
                    <a:pt x="3737" y="8614"/>
                    <a:pt x="5194" y="6302"/>
                  </a:cubicBezTo>
                  <a:cubicBezTo>
                    <a:pt x="5859" y="5226"/>
                    <a:pt x="6619" y="4244"/>
                    <a:pt x="7221" y="3167"/>
                  </a:cubicBezTo>
                  <a:cubicBezTo>
                    <a:pt x="7442" y="2755"/>
                    <a:pt x="7601" y="2217"/>
                    <a:pt x="7886" y="1837"/>
                  </a:cubicBezTo>
                  <a:cubicBezTo>
                    <a:pt x="7981" y="1647"/>
                    <a:pt x="8076" y="1425"/>
                    <a:pt x="8203" y="1235"/>
                  </a:cubicBezTo>
                  <a:close/>
                  <a:moveTo>
                    <a:pt x="23497" y="7086"/>
                  </a:moveTo>
                  <a:cubicBezTo>
                    <a:pt x="23889" y="7086"/>
                    <a:pt x="24281" y="7134"/>
                    <a:pt x="24639" y="7221"/>
                  </a:cubicBezTo>
                  <a:cubicBezTo>
                    <a:pt x="27362" y="7822"/>
                    <a:pt x="25367" y="14695"/>
                    <a:pt x="24670" y="16595"/>
                  </a:cubicBezTo>
                  <a:cubicBezTo>
                    <a:pt x="23689" y="19382"/>
                    <a:pt x="21630" y="22327"/>
                    <a:pt x="19635" y="24449"/>
                  </a:cubicBezTo>
                  <a:cubicBezTo>
                    <a:pt x="17798" y="26412"/>
                    <a:pt x="15581" y="27172"/>
                    <a:pt x="13206" y="28186"/>
                  </a:cubicBezTo>
                  <a:lnTo>
                    <a:pt x="12985" y="28186"/>
                  </a:lnTo>
                  <a:cubicBezTo>
                    <a:pt x="12858" y="28186"/>
                    <a:pt x="12795" y="28281"/>
                    <a:pt x="12795" y="28376"/>
                  </a:cubicBezTo>
                  <a:cubicBezTo>
                    <a:pt x="12510" y="28534"/>
                    <a:pt x="12193" y="28724"/>
                    <a:pt x="11876" y="28882"/>
                  </a:cubicBezTo>
                  <a:cubicBezTo>
                    <a:pt x="11844" y="28882"/>
                    <a:pt x="11813" y="28851"/>
                    <a:pt x="11781" y="28851"/>
                  </a:cubicBezTo>
                  <a:cubicBezTo>
                    <a:pt x="11751" y="28826"/>
                    <a:pt x="11719" y="28816"/>
                    <a:pt x="11689" y="28816"/>
                  </a:cubicBezTo>
                  <a:cubicBezTo>
                    <a:pt x="11561" y="28816"/>
                    <a:pt x="11451" y="29001"/>
                    <a:pt x="11528" y="29104"/>
                  </a:cubicBezTo>
                  <a:cubicBezTo>
                    <a:pt x="10738" y="29586"/>
                    <a:pt x="9919" y="30054"/>
                    <a:pt x="9079" y="30054"/>
                  </a:cubicBezTo>
                  <a:cubicBezTo>
                    <a:pt x="8706" y="30054"/>
                    <a:pt x="8329" y="29961"/>
                    <a:pt x="7949" y="29737"/>
                  </a:cubicBezTo>
                  <a:cubicBezTo>
                    <a:pt x="7442" y="29421"/>
                    <a:pt x="7062" y="29072"/>
                    <a:pt x="6587" y="28787"/>
                  </a:cubicBezTo>
                  <a:cubicBezTo>
                    <a:pt x="7917" y="28091"/>
                    <a:pt x="8614" y="26697"/>
                    <a:pt x="8678" y="25145"/>
                  </a:cubicBezTo>
                  <a:cubicBezTo>
                    <a:pt x="10324" y="24575"/>
                    <a:pt x="11559" y="22358"/>
                    <a:pt x="12319" y="20933"/>
                  </a:cubicBezTo>
                  <a:cubicBezTo>
                    <a:pt x="13428" y="18843"/>
                    <a:pt x="14125" y="16595"/>
                    <a:pt x="14758" y="14315"/>
                  </a:cubicBezTo>
                  <a:cubicBezTo>
                    <a:pt x="15106" y="13080"/>
                    <a:pt x="15423" y="11781"/>
                    <a:pt x="16088" y="10641"/>
                  </a:cubicBezTo>
                  <a:cubicBezTo>
                    <a:pt x="16975" y="9153"/>
                    <a:pt x="18210" y="8804"/>
                    <a:pt x="19793" y="8456"/>
                  </a:cubicBezTo>
                  <a:cubicBezTo>
                    <a:pt x="20743" y="8266"/>
                    <a:pt x="21028" y="7917"/>
                    <a:pt x="21789" y="7474"/>
                  </a:cubicBezTo>
                  <a:cubicBezTo>
                    <a:pt x="22272" y="7204"/>
                    <a:pt x="22884" y="7086"/>
                    <a:pt x="23497" y="7086"/>
                  </a:cubicBezTo>
                  <a:close/>
                  <a:moveTo>
                    <a:pt x="29452" y="30814"/>
                  </a:moveTo>
                  <a:lnTo>
                    <a:pt x="29421" y="30877"/>
                  </a:lnTo>
                  <a:cubicBezTo>
                    <a:pt x="29421" y="30846"/>
                    <a:pt x="29421" y="30814"/>
                    <a:pt x="29421" y="30814"/>
                  </a:cubicBezTo>
                  <a:close/>
                  <a:moveTo>
                    <a:pt x="22718" y="29021"/>
                  </a:moveTo>
                  <a:cubicBezTo>
                    <a:pt x="23762" y="29021"/>
                    <a:pt x="24810" y="29089"/>
                    <a:pt x="25842" y="29136"/>
                  </a:cubicBezTo>
                  <a:cubicBezTo>
                    <a:pt x="26919" y="29199"/>
                    <a:pt x="27996" y="29231"/>
                    <a:pt x="29041" y="29262"/>
                  </a:cubicBezTo>
                  <a:cubicBezTo>
                    <a:pt x="29085" y="29264"/>
                    <a:pt x="29129" y="29265"/>
                    <a:pt x="29171" y="29265"/>
                  </a:cubicBezTo>
                  <a:cubicBezTo>
                    <a:pt x="29414" y="29265"/>
                    <a:pt x="29613" y="29241"/>
                    <a:pt x="29755" y="29241"/>
                  </a:cubicBezTo>
                  <a:cubicBezTo>
                    <a:pt x="30058" y="29241"/>
                    <a:pt x="30107" y="29349"/>
                    <a:pt x="29801" y="30022"/>
                  </a:cubicBezTo>
                  <a:cubicBezTo>
                    <a:pt x="29706" y="30244"/>
                    <a:pt x="29611" y="30434"/>
                    <a:pt x="29547" y="30561"/>
                  </a:cubicBezTo>
                  <a:cubicBezTo>
                    <a:pt x="29321" y="30529"/>
                    <a:pt x="29099" y="30515"/>
                    <a:pt x="28881" y="30515"/>
                  </a:cubicBezTo>
                  <a:cubicBezTo>
                    <a:pt x="26772" y="30515"/>
                    <a:pt x="25008" y="31852"/>
                    <a:pt x="22983" y="31852"/>
                  </a:cubicBezTo>
                  <a:cubicBezTo>
                    <a:pt x="22696" y="31852"/>
                    <a:pt x="22404" y="31825"/>
                    <a:pt x="22105" y="31764"/>
                  </a:cubicBezTo>
                  <a:cubicBezTo>
                    <a:pt x="21786" y="31695"/>
                    <a:pt x="21504" y="31666"/>
                    <a:pt x="21241" y="31666"/>
                  </a:cubicBezTo>
                  <a:cubicBezTo>
                    <a:pt x="20536" y="31666"/>
                    <a:pt x="19958" y="31873"/>
                    <a:pt x="19128" y="32081"/>
                  </a:cubicBezTo>
                  <a:cubicBezTo>
                    <a:pt x="18044" y="32347"/>
                    <a:pt x="16973" y="32454"/>
                    <a:pt x="15890" y="32454"/>
                  </a:cubicBezTo>
                  <a:cubicBezTo>
                    <a:pt x="15296" y="32454"/>
                    <a:pt x="14698" y="32422"/>
                    <a:pt x="14093" y="32366"/>
                  </a:cubicBezTo>
                  <a:cubicBezTo>
                    <a:pt x="13681" y="32081"/>
                    <a:pt x="13270" y="31796"/>
                    <a:pt x="12890" y="31447"/>
                  </a:cubicBezTo>
                  <a:cubicBezTo>
                    <a:pt x="12224" y="30846"/>
                    <a:pt x="11528" y="30466"/>
                    <a:pt x="10704" y="30276"/>
                  </a:cubicBezTo>
                  <a:cubicBezTo>
                    <a:pt x="10704" y="30276"/>
                    <a:pt x="10673" y="30244"/>
                    <a:pt x="10641" y="30244"/>
                  </a:cubicBezTo>
                  <a:cubicBezTo>
                    <a:pt x="10958" y="30022"/>
                    <a:pt x="11243" y="29801"/>
                    <a:pt x="11559" y="29611"/>
                  </a:cubicBezTo>
                  <a:cubicBezTo>
                    <a:pt x="11686" y="29516"/>
                    <a:pt x="11813" y="29452"/>
                    <a:pt x="11908" y="29389"/>
                  </a:cubicBezTo>
                  <a:cubicBezTo>
                    <a:pt x="12911" y="30074"/>
                    <a:pt x="13878" y="30317"/>
                    <a:pt x="14854" y="30317"/>
                  </a:cubicBezTo>
                  <a:cubicBezTo>
                    <a:pt x="16314" y="30317"/>
                    <a:pt x="17794" y="29775"/>
                    <a:pt x="19445" y="29357"/>
                  </a:cubicBezTo>
                  <a:cubicBezTo>
                    <a:pt x="20518" y="29097"/>
                    <a:pt x="21616" y="29021"/>
                    <a:pt x="22718" y="29021"/>
                  </a:cubicBezTo>
                  <a:close/>
                  <a:moveTo>
                    <a:pt x="29050" y="30809"/>
                  </a:moveTo>
                  <a:cubicBezTo>
                    <a:pt x="29141" y="30809"/>
                    <a:pt x="29233" y="30810"/>
                    <a:pt x="29326" y="30814"/>
                  </a:cubicBezTo>
                  <a:cubicBezTo>
                    <a:pt x="29294" y="30846"/>
                    <a:pt x="29262" y="30877"/>
                    <a:pt x="29231" y="30909"/>
                  </a:cubicBezTo>
                  <a:cubicBezTo>
                    <a:pt x="28122" y="32271"/>
                    <a:pt x="26856" y="33538"/>
                    <a:pt x="25177" y="34139"/>
                  </a:cubicBezTo>
                  <a:cubicBezTo>
                    <a:pt x="24258" y="34459"/>
                    <a:pt x="23303" y="34590"/>
                    <a:pt x="22341" y="34590"/>
                  </a:cubicBezTo>
                  <a:cubicBezTo>
                    <a:pt x="21113" y="34590"/>
                    <a:pt x="19874" y="34378"/>
                    <a:pt x="18685" y="34076"/>
                  </a:cubicBezTo>
                  <a:cubicBezTo>
                    <a:pt x="17292" y="33728"/>
                    <a:pt x="16025" y="33379"/>
                    <a:pt x="14853" y="32809"/>
                  </a:cubicBezTo>
                  <a:lnTo>
                    <a:pt x="14853" y="32809"/>
                  </a:lnTo>
                  <a:cubicBezTo>
                    <a:pt x="15246" y="32834"/>
                    <a:pt x="15643" y="32849"/>
                    <a:pt x="16041" y="32849"/>
                  </a:cubicBezTo>
                  <a:cubicBezTo>
                    <a:pt x="16671" y="32849"/>
                    <a:pt x="17304" y="32811"/>
                    <a:pt x="17925" y="32714"/>
                  </a:cubicBezTo>
                  <a:cubicBezTo>
                    <a:pt x="19190" y="32520"/>
                    <a:pt x="20212" y="32157"/>
                    <a:pt x="21378" y="32157"/>
                  </a:cubicBezTo>
                  <a:cubicBezTo>
                    <a:pt x="21730" y="32157"/>
                    <a:pt x="22096" y="32190"/>
                    <a:pt x="22485" y="32271"/>
                  </a:cubicBezTo>
                  <a:cubicBezTo>
                    <a:pt x="22829" y="32348"/>
                    <a:pt x="23122" y="32387"/>
                    <a:pt x="23396" y="32387"/>
                  </a:cubicBezTo>
                  <a:cubicBezTo>
                    <a:pt x="23905" y="32387"/>
                    <a:pt x="24347" y="32253"/>
                    <a:pt x="24924" y="31986"/>
                  </a:cubicBezTo>
                  <a:cubicBezTo>
                    <a:pt x="26358" y="31299"/>
                    <a:pt x="27538" y="30809"/>
                    <a:pt x="29050" y="30809"/>
                  </a:cubicBezTo>
                  <a:close/>
                  <a:moveTo>
                    <a:pt x="5036" y="28059"/>
                  </a:moveTo>
                  <a:cubicBezTo>
                    <a:pt x="5226" y="28407"/>
                    <a:pt x="5447" y="28756"/>
                    <a:pt x="5796" y="29072"/>
                  </a:cubicBezTo>
                  <a:cubicBezTo>
                    <a:pt x="5853" y="29115"/>
                    <a:pt x="5910" y="29132"/>
                    <a:pt x="5961" y="29132"/>
                  </a:cubicBezTo>
                  <a:cubicBezTo>
                    <a:pt x="6024" y="29132"/>
                    <a:pt x="6078" y="29107"/>
                    <a:pt x="6112" y="29072"/>
                  </a:cubicBezTo>
                  <a:cubicBezTo>
                    <a:pt x="7094" y="29516"/>
                    <a:pt x="7791" y="30592"/>
                    <a:pt x="8868" y="30782"/>
                  </a:cubicBezTo>
                  <a:cubicBezTo>
                    <a:pt x="8979" y="30805"/>
                    <a:pt x="9086" y="30815"/>
                    <a:pt x="9191" y="30815"/>
                  </a:cubicBezTo>
                  <a:cubicBezTo>
                    <a:pt x="9533" y="30815"/>
                    <a:pt x="9843" y="30706"/>
                    <a:pt x="10134" y="30561"/>
                  </a:cubicBezTo>
                  <a:lnTo>
                    <a:pt x="10324" y="30592"/>
                  </a:lnTo>
                  <a:cubicBezTo>
                    <a:pt x="9469" y="32271"/>
                    <a:pt x="7727" y="32999"/>
                    <a:pt x="6366" y="34234"/>
                  </a:cubicBezTo>
                  <a:cubicBezTo>
                    <a:pt x="5131" y="35343"/>
                    <a:pt x="4244" y="36799"/>
                    <a:pt x="3737" y="38383"/>
                  </a:cubicBezTo>
                  <a:cubicBezTo>
                    <a:pt x="3104" y="40220"/>
                    <a:pt x="3072" y="42120"/>
                    <a:pt x="3104" y="44052"/>
                  </a:cubicBezTo>
                  <a:cubicBezTo>
                    <a:pt x="3104" y="45318"/>
                    <a:pt x="3199" y="46617"/>
                    <a:pt x="2914" y="47884"/>
                  </a:cubicBezTo>
                  <a:cubicBezTo>
                    <a:pt x="2783" y="48381"/>
                    <a:pt x="1894" y="50547"/>
                    <a:pt x="1196" y="50547"/>
                  </a:cubicBezTo>
                  <a:cubicBezTo>
                    <a:pt x="1050" y="50547"/>
                    <a:pt x="912" y="50452"/>
                    <a:pt x="792" y="50227"/>
                  </a:cubicBezTo>
                  <a:cubicBezTo>
                    <a:pt x="570" y="49815"/>
                    <a:pt x="1425" y="48549"/>
                    <a:pt x="1584" y="48010"/>
                  </a:cubicBezTo>
                  <a:cubicBezTo>
                    <a:pt x="1837" y="47219"/>
                    <a:pt x="1964" y="46427"/>
                    <a:pt x="1932" y="45603"/>
                  </a:cubicBezTo>
                  <a:cubicBezTo>
                    <a:pt x="1900" y="43387"/>
                    <a:pt x="1299" y="41423"/>
                    <a:pt x="1964" y="39206"/>
                  </a:cubicBezTo>
                  <a:cubicBezTo>
                    <a:pt x="2534" y="37338"/>
                    <a:pt x="3547" y="35628"/>
                    <a:pt x="4117" y="33759"/>
                  </a:cubicBezTo>
                  <a:cubicBezTo>
                    <a:pt x="4371" y="32999"/>
                    <a:pt x="4561" y="32239"/>
                    <a:pt x="4592" y="31447"/>
                  </a:cubicBezTo>
                  <a:cubicBezTo>
                    <a:pt x="4687" y="30339"/>
                    <a:pt x="4307" y="29041"/>
                    <a:pt x="5036" y="28059"/>
                  </a:cubicBezTo>
                  <a:close/>
                  <a:moveTo>
                    <a:pt x="9343" y="0"/>
                  </a:moveTo>
                  <a:cubicBezTo>
                    <a:pt x="8614" y="95"/>
                    <a:pt x="8234" y="412"/>
                    <a:pt x="7854" y="1014"/>
                  </a:cubicBezTo>
                  <a:cubicBezTo>
                    <a:pt x="7062" y="2249"/>
                    <a:pt x="6524" y="3579"/>
                    <a:pt x="5701" y="4782"/>
                  </a:cubicBezTo>
                  <a:cubicBezTo>
                    <a:pt x="4086" y="7157"/>
                    <a:pt x="2882" y="9533"/>
                    <a:pt x="2787" y="12478"/>
                  </a:cubicBezTo>
                  <a:cubicBezTo>
                    <a:pt x="2692" y="15930"/>
                    <a:pt x="4814" y="18780"/>
                    <a:pt x="4909" y="22137"/>
                  </a:cubicBezTo>
                  <a:cubicBezTo>
                    <a:pt x="4972" y="24005"/>
                    <a:pt x="4276" y="25937"/>
                    <a:pt x="4846" y="27616"/>
                  </a:cubicBezTo>
                  <a:cubicBezTo>
                    <a:pt x="3896" y="28724"/>
                    <a:pt x="4307" y="30086"/>
                    <a:pt x="4212" y="31447"/>
                  </a:cubicBezTo>
                  <a:cubicBezTo>
                    <a:pt x="4086" y="33601"/>
                    <a:pt x="3009" y="35533"/>
                    <a:pt x="2217" y="37465"/>
                  </a:cubicBezTo>
                  <a:cubicBezTo>
                    <a:pt x="1489" y="39333"/>
                    <a:pt x="1109" y="41043"/>
                    <a:pt x="1330" y="43038"/>
                  </a:cubicBezTo>
                  <a:cubicBezTo>
                    <a:pt x="1647" y="45762"/>
                    <a:pt x="1742" y="47947"/>
                    <a:pt x="32" y="50227"/>
                  </a:cubicBezTo>
                  <a:cubicBezTo>
                    <a:pt x="0" y="50322"/>
                    <a:pt x="32" y="50417"/>
                    <a:pt x="95" y="50449"/>
                  </a:cubicBezTo>
                  <a:cubicBezTo>
                    <a:pt x="539" y="50670"/>
                    <a:pt x="982" y="50892"/>
                    <a:pt x="1394" y="51114"/>
                  </a:cubicBezTo>
                  <a:cubicBezTo>
                    <a:pt x="1420" y="51127"/>
                    <a:pt x="1452" y="51135"/>
                    <a:pt x="1482" y="51135"/>
                  </a:cubicBezTo>
                  <a:cubicBezTo>
                    <a:pt x="1525" y="51135"/>
                    <a:pt x="1565" y="51119"/>
                    <a:pt x="1584" y="51082"/>
                  </a:cubicBezTo>
                  <a:cubicBezTo>
                    <a:pt x="4466" y="47947"/>
                    <a:pt x="2882" y="43482"/>
                    <a:pt x="3832" y="39681"/>
                  </a:cubicBezTo>
                  <a:cubicBezTo>
                    <a:pt x="4497" y="36926"/>
                    <a:pt x="5922" y="35089"/>
                    <a:pt x="8139" y="33443"/>
                  </a:cubicBezTo>
                  <a:cubicBezTo>
                    <a:pt x="9184" y="32651"/>
                    <a:pt x="10071" y="31859"/>
                    <a:pt x="10609" y="30656"/>
                  </a:cubicBezTo>
                  <a:cubicBezTo>
                    <a:pt x="11813" y="31004"/>
                    <a:pt x="12795" y="31891"/>
                    <a:pt x="13871" y="32619"/>
                  </a:cubicBezTo>
                  <a:cubicBezTo>
                    <a:pt x="13871" y="32651"/>
                    <a:pt x="13903" y="32683"/>
                    <a:pt x="13966" y="32714"/>
                  </a:cubicBezTo>
                  <a:cubicBezTo>
                    <a:pt x="14536" y="33063"/>
                    <a:pt x="15106" y="33411"/>
                    <a:pt x="15740" y="33633"/>
                  </a:cubicBezTo>
                  <a:cubicBezTo>
                    <a:pt x="17830" y="34298"/>
                    <a:pt x="20015" y="34963"/>
                    <a:pt x="22232" y="34963"/>
                  </a:cubicBezTo>
                  <a:cubicBezTo>
                    <a:pt x="23815" y="34963"/>
                    <a:pt x="25430" y="34583"/>
                    <a:pt x="26792" y="33728"/>
                  </a:cubicBezTo>
                  <a:cubicBezTo>
                    <a:pt x="27457" y="33316"/>
                    <a:pt x="27901" y="32809"/>
                    <a:pt x="28439" y="32239"/>
                  </a:cubicBezTo>
                  <a:cubicBezTo>
                    <a:pt x="29104" y="31511"/>
                    <a:pt x="30054" y="31194"/>
                    <a:pt x="30719" y="30561"/>
                  </a:cubicBezTo>
                  <a:cubicBezTo>
                    <a:pt x="32664" y="28745"/>
                    <a:pt x="28684" y="28629"/>
                    <a:pt x="26744" y="28629"/>
                  </a:cubicBezTo>
                  <a:cubicBezTo>
                    <a:pt x="26459" y="28629"/>
                    <a:pt x="26217" y="28631"/>
                    <a:pt x="26046" y="28631"/>
                  </a:cubicBezTo>
                  <a:cubicBezTo>
                    <a:pt x="25959" y="28631"/>
                    <a:pt x="25890" y="28631"/>
                    <a:pt x="25842" y="28629"/>
                  </a:cubicBezTo>
                  <a:cubicBezTo>
                    <a:pt x="24801" y="28569"/>
                    <a:pt x="23752" y="28494"/>
                    <a:pt x="22710" y="28494"/>
                  </a:cubicBezTo>
                  <a:cubicBezTo>
                    <a:pt x="21565" y="28494"/>
                    <a:pt x="20429" y="28584"/>
                    <a:pt x="19318" y="28882"/>
                  </a:cubicBezTo>
                  <a:cubicBezTo>
                    <a:pt x="17707" y="29320"/>
                    <a:pt x="16307" y="29845"/>
                    <a:pt x="14893" y="29845"/>
                  </a:cubicBezTo>
                  <a:cubicBezTo>
                    <a:pt x="14056" y="29845"/>
                    <a:pt x="13214" y="29662"/>
                    <a:pt x="12319" y="29167"/>
                  </a:cubicBezTo>
                  <a:cubicBezTo>
                    <a:pt x="12668" y="28977"/>
                    <a:pt x="13048" y="28787"/>
                    <a:pt x="13396" y="28629"/>
                  </a:cubicBezTo>
                  <a:cubicBezTo>
                    <a:pt x="16310" y="28597"/>
                    <a:pt x="19065" y="27362"/>
                    <a:pt x="21662" y="26095"/>
                  </a:cubicBezTo>
                  <a:cubicBezTo>
                    <a:pt x="24195" y="24860"/>
                    <a:pt x="26001" y="23340"/>
                    <a:pt x="27362" y="20838"/>
                  </a:cubicBezTo>
                  <a:cubicBezTo>
                    <a:pt x="28154" y="19350"/>
                    <a:pt x="28914" y="18052"/>
                    <a:pt x="29991" y="16753"/>
                  </a:cubicBezTo>
                  <a:cubicBezTo>
                    <a:pt x="30371" y="16278"/>
                    <a:pt x="31194" y="15518"/>
                    <a:pt x="30973" y="14758"/>
                  </a:cubicBezTo>
                  <a:cubicBezTo>
                    <a:pt x="30783" y="14125"/>
                    <a:pt x="30814" y="14410"/>
                    <a:pt x="30371" y="14156"/>
                  </a:cubicBezTo>
                  <a:cubicBezTo>
                    <a:pt x="30030" y="13986"/>
                    <a:pt x="29571" y="13920"/>
                    <a:pt x="29061" y="13920"/>
                  </a:cubicBezTo>
                  <a:cubicBezTo>
                    <a:pt x="27961" y="13920"/>
                    <a:pt x="26624" y="14225"/>
                    <a:pt x="25716" y="14441"/>
                  </a:cubicBezTo>
                  <a:cubicBezTo>
                    <a:pt x="25811" y="13935"/>
                    <a:pt x="25906" y="13396"/>
                    <a:pt x="26001" y="12889"/>
                  </a:cubicBezTo>
                  <a:cubicBezTo>
                    <a:pt x="26222" y="11496"/>
                    <a:pt x="26792" y="9786"/>
                    <a:pt x="26666" y="8329"/>
                  </a:cubicBezTo>
                  <a:cubicBezTo>
                    <a:pt x="26602" y="7727"/>
                    <a:pt x="26444" y="7094"/>
                    <a:pt x="25842" y="6809"/>
                  </a:cubicBezTo>
                  <a:cubicBezTo>
                    <a:pt x="25600" y="6698"/>
                    <a:pt x="25477" y="6661"/>
                    <a:pt x="25398" y="6661"/>
                  </a:cubicBezTo>
                  <a:cubicBezTo>
                    <a:pt x="25239" y="6661"/>
                    <a:pt x="25259" y="6811"/>
                    <a:pt x="24849" y="6811"/>
                  </a:cubicBezTo>
                  <a:cubicBezTo>
                    <a:pt x="24823" y="6811"/>
                    <a:pt x="24795" y="6810"/>
                    <a:pt x="24765" y="6809"/>
                  </a:cubicBezTo>
                  <a:cubicBezTo>
                    <a:pt x="24188" y="6748"/>
                    <a:pt x="23435" y="6395"/>
                    <a:pt x="22787" y="6395"/>
                  </a:cubicBezTo>
                  <a:cubicBezTo>
                    <a:pt x="22760" y="6395"/>
                    <a:pt x="22733" y="6396"/>
                    <a:pt x="22707" y="6397"/>
                  </a:cubicBezTo>
                  <a:cubicBezTo>
                    <a:pt x="21789" y="6461"/>
                    <a:pt x="21060" y="7569"/>
                    <a:pt x="20237" y="7886"/>
                  </a:cubicBezTo>
                  <a:cubicBezTo>
                    <a:pt x="19477" y="8171"/>
                    <a:pt x="18685" y="8202"/>
                    <a:pt x="17925" y="8424"/>
                  </a:cubicBezTo>
                  <a:cubicBezTo>
                    <a:pt x="17492" y="6600"/>
                    <a:pt x="19233" y="306"/>
                    <a:pt x="16278" y="306"/>
                  </a:cubicBezTo>
                  <a:cubicBezTo>
                    <a:pt x="16207" y="306"/>
                    <a:pt x="16133" y="309"/>
                    <a:pt x="16056" y="317"/>
                  </a:cubicBezTo>
                  <a:cubicBezTo>
                    <a:pt x="15455" y="380"/>
                    <a:pt x="15011" y="697"/>
                    <a:pt x="14473" y="982"/>
                  </a:cubicBezTo>
                  <a:cubicBezTo>
                    <a:pt x="13396" y="1552"/>
                    <a:pt x="12319" y="1584"/>
                    <a:pt x="11211" y="2059"/>
                  </a:cubicBezTo>
                  <a:cubicBezTo>
                    <a:pt x="10198" y="2470"/>
                    <a:pt x="9659" y="3325"/>
                    <a:pt x="9248" y="4307"/>
                  </a:cubicBezTo>
                  <a:cubicBezTo>
                    <a:pt x="9216" y="4086"/>
                    <a:pt x="9184" y="3896"/>
                    <a:pt x="9184" y="3674"/>
                  </a:cubicBezTo>
                  <a:cubicBezTo>
                    <a:pt x="9216" y="2439"/>
                    <a:pt x="9786" y="1425"/>
                    <a:pt x="9533" y="159"/>
                  </a:cubicBezTo>
                  <a:cubicBezTo>
                    <a:pt x="9533" y="64"/>
                    <a:pt x="9438" y="0"/>
                    <a:pt x="934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077587244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4">
  <p:cSld name="Title and two columns 4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4"/>
          <p:cNvSpPr txBox="1">
            <a:spLocks noGrp="1"/>
          </p:cNvSpPr>
          <p:nvPr>
            <p:ph type="title"/>
          </p:nvPr>
        </p:nvSpPr>
        <p:spPr>
          <a:xfrm>
            <a:off x="1141160" y="886227"/>
            <a:ext cx="1234800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1" name="Google Shape;801;p44"/>
          <p:cNvSpPr txBox="1">
            <a:spLocks noGrp="1"/>
          </p:cNvSpPr>
          <p:nvPr>
            <p:ph type="subTitle" idx="1"/>
          </p:nvPr>
        </p:nvSpPr>
        <p:spPr>
          <a:xfrm>
            <a:off x="3420560" y="3436421"/>
            <a:ext cx="334080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2" name="Google Shape;802;p44"/>
          <p:cNvSpPr txBox="1">
            <a:spLocks noGrp="1"/>
          </p:cNvSpPr>
          <p:nvPr>
            <p:ph type="subTitle" idx="2"/>
          </p:nvPr>
        </p:nvSpPr>
        <p:spPr>
          <a:xfrm>
            <a:off x="3420560" y="3958541"/>
            <a:ext cx="334080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3" name="Google Shape;803;p44"/>
          <p:cNvSpPr txBox="1">
            <a:spLocks noGrp="1"/>
          </p:cNvSpPr>
          <p:nvPr>
            <p:ph type="subTitle" idx="3"/>
          </p:nvPr>
        </p:nvSpPr>
        <p:spPr>
          <a:xfrm>
            <a:off x="8391600" y="3436440"/>
            <a:ext cx="3340800" cy="435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6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4" name="Google Shape;804;p44"/>
          <p:cNvSpPr txBox="1">
            <a:spLocks noGrp="1"/>
          </p:cNvSpPr>
          <p:nvPr>
            <p:ph type="subTitle" idx="4"/>
          </p:nvPr>
        </p:nvSpPr>
        <p:spPr>
          <a:xfrm>
            <a:off x="8391600" y="3958560"/>
            <a:ext cx="3340800" cy="9758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5" name="Google Shape;805;p44"/>
          <p:cNvSpPr txBox="1">
            <a:spLocks noGrp="1"/>
          </p:cNvSpPr>
          <p:nvPr>
            <p:ph type="title" idx="5" hasCustomPrompt="1"/>
          </p:nvPr>
        </p:nvSpPr>
        <p:spPr>
          <a:xfrm>
            <a:off x="8391664" y="2151080"/>
            <a:ext cx="334080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9pPr>
          </a:lstStyle>
          <a:p>
            <a:r>
              <a:t>xx%</a:t>
            </a:r>
          </a:p>
        </p:txBody>
      </p:sp>
      <p:sp>
        <p:nvSpPr>
          <p:cNvPr id="806" name="Google Shape;806;p44"/>
          <p:cNvSpPr txBox="1">
            <a:spLocks noGrp="1"/>
          </p:cNvSpPr>
          <p:nvPr>
            <p:ph type="title" idx="6" hasCustomPrompt="1"/>
          </p:nvPr>
        </p:nvSpPr>
        <p:spPr>
          <a:xfrm>
            <a:off x="3420581" y="2151061"/>
            <a:ext cx="3340800" cy="12422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11200" b="0"/>
            </a:lvl9pPr>
          </a:lstStyle>
          <a:p>
            <a:r>
              <a:t>xx%</a:t>
            </a:r>
          </a:p>
        </p:txBody>
      </p:sp>
      <p:grpSp>
        <p:nvGrpSpPr>
          <p:cNvPr id="807" name="Google Shape;807;p44"/>
          <p:cNvGrpSpPr/>
          <p:nvPr/>
        </p:nvGrpSpPr>
        <p:grpSpPr>
          <a:xfrm rot="10800000" flipH="1">
            <a:off x="5163585" y="5249778"/>
            <a:ext cx="4218466" cy="5409693"/>
            <a:chOff x="6960581" y="239935"/>
            <a:chExt cx="2183471" cy="2800048"/>
          </a:xfrm>
        </p:grpSpPr>
        <p:sp>
          <p:nvSpPr>
            <p:cNvPr id="808" name="Google Shape;808;p44"/>
            <p:cNvSpPr/>
            <p:nvPr/>
          </p:nvSpPr>
          <p:spPr>
            <a:xfrm>
              <a:off x="7476648" y="1340082"/>
              <a:ext cx="545370" cy="614219"/>
            </a:xfrm>
            <a:custGeom>
              <a:avLst/>
              <a:gdLst/>
              <a:ahLst/>
              <a:cxnLst/>
              <a:rect l="l" t="t" r="r" b="b"/>
              <a:pathLst>
                <a:path w="16999" h="19145" extrusionOk="0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8306378" y="2180239"/>
              <a:ext cx="196313" cy="228042"/>
            </a:xfrm>
            <a:custGeom>
              <a:avLst/>
              <a:gdLst/>
              <a:ahLst/>
              <a:cxnLst/>
              <a:rect l="l" t="t" r="r" b="b"/>
              <a:pathLst>
                <a:path w="6119" h="7108" extrusionOk="0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8197076" y="1565681"/>
              <a:ext cx="66667" cy="550087"/>
            </a:xfrm>
            <a:custGeom>
              <a:avLst/>
              <a:gdLst/>
              <a:ahLst/>
              <a:cxnLst/>
              <a:rect l="l" t="t" r="r" b="b"/>
              <a:pathLst>
                <a:path w="2078" h="17146" extrusionOk="0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8132046" y="1627374"/>
              <a:ext cx="24415" cy="222460"/>
            </a:xfrm>
            <a:custGeom>
              <a:avLst/>
              <a:gdLst/>
              <a:ahLst/>
              <a:cxnLst/>
              <a:rect l="l" t="t" r="r" b="b"/>
              <a:pathLst>
                <a:path w="761" h="6934" extrusionOk="0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8266148" y="1573445"/>
              <a:ext cx="29035" cy="235646"/>
            </a:xfrm>
            <a:custGeom>
              <a:avLst/>
              <a:gdLst/>
              <a:ahLst/>
              <a:cxnLst/>
              <a:rect l="l" t="t" r="r" b="b"/>
              <a:pathLst>
                <a:path w="905" h="7345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7818704" y="1408352"/>
              <a:ext cx="189415" cy="169524"/>
            </a:xfrm>
            <a:custGeom>
              <a:avLst/>
              <a:gdLst/>
              <a:ahLst/>
              <a:cxnLst/>
              <a:rect l="l" t="t" r="r" b="b"/>
              <a:pathLst>
                <a:path w="5904" h="5284" extrusionOk="0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7791049" y="1456410"/>
              <a:ext cx="225957" cy="456470"/>
            </a:xfrm>
            <a:custGeom>
              <a:avLst/>
              <a:gdLst/>
              <a:ahLst/>
              <a:cxnLst/>
              <a:rect l="l" t="t" r="r" b="b"/>
              <a:pathLst>
                <a:path w="7043" h="14228" extrusionOk="0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7815720" y="1331965"/>
              <a:ext cx="147483" cy="60091"/>
            </a:xfrm>
            <a:custGeom>
              <a:avLst/>
              <a:gdLst/>
              <a:ahLst/>
              <a:cxnLst/>
              <a:rect l="l" t="t" r="r" b="b"/>
              <a:pathLst>
                <a:path w="4597" h="1873" extrusionOk="0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16" name="Google Shape;816;p44"/>
            <p:cNvSpPr/>
            <p:nvPr/>
          </p:nvSpPr>
          <p:spPr>
            <a:xfrm>
              <a:off x="7955628" y="1895160"/>
              <a:ext cx="46070" cy="118834"/>
            </a:xfrm>
            <a:custGeom>
              <a:avLst/>
              <a:gdLst/>
              <a:ahLst/>
              <a:cxnLst/>
              <a:rect l="l" t="t" r="r" b="b"/>
              <a:pathLst>
                <a:path w="1436" h="3704" extrusionOk="0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17" name="Google Shape;817;p44"/>
            <p:cNvSpPr/>
            <p:nvPr/>
          </p:nvSpPr>
          <p:spPr>
            <a:xfrm>
              <a:off x="8027395" y="1779024"/>
              <a:ext cx="30510" cy="202537"/>
            </a:xfrm>
            <a:custGeom>
              <a:avLst/>
              <a:gdLst/>
              <a:ahLst/>
              <a:cxnLst/>
              <a:rect l="l" t="t" r="r" b="b"/>
              <a:pathLst>
                <a:path w="951" h="6313" extrusionOk="0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18" name="Google Shape;818;p44"/>
            <p:cNvSpPr/>
            <p:nvPr/>
          </p:nvSpPr>
          <p:spPr>
            <a:xfrm>
              <a:off x="8339294" y="1144191"/>
              <a:ext cx="95542" cy="28457"/>
            </a:xfrm>
            <a:custGeom>
              <a:avLst/>
              <a:gdLst/>
              <a:ahLst/>
              <a:cxnLst/>
              <a:rect l="l" t="t" r="r" b="b"/>
              <a:pathLst>
                <a:path w="2978" h="887" extrusionOk="0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19" name="Google Shape;819;p44"/>
            <p:cNvSpPr/>
            <p:nvPr/>
          </p:nvSpPr>
          <p:spPr>
            <a:xfrm>
              <a:off x="7382649" y="1302514"/>
              <a:ext cx="133495" cy="58294"/>
            </a:xfrm>
            <a:custGeom>
              <a:avLst/>
              <a:gdLst/>
              <a:ahLst/>
              <a:cxnLst/>
              <a:rect l="l" t="t" r="r" b="b"/>
              <a:pathLst>
                <a:path w="4161" h="1817" extrusionOk="0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20" name="Google Shape;820;p44"/>
            <p:cNvSpPr/>
            <p:nvPr/>
          </p:nvSpPr>
          <p:spPr>
            <a:xfrm>
              <a:off x="7432407" y="1433536"/>
              <a:ext cx="41001" cy="34874"/>
            </a:xfrm>
            <a:custGeom>
              <a:avLst/>
              <a:gdLst/>
              <a:ahLst/>
              <a:cxnLst/>
              <a:rect l="l" t="t" r="r" b="b"/>
              <a:pathLst>
                <a:path w="1278" h="1087" extrusionOk="0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21" name="Google Shape;821;p44"/>
            <p:cNvSpPr/>
            <p:nvPr/>
          </p:nvSpPr>
          <p:spPr>
            <a:xfrm>
              <a:off x="7392658" y="1232095"/>
              <a:ext cx="466127" cy="43376"/>
            </a:xfrm>
            <a:custGeom>
              <a:avLst/>
              <a:gdLst/>
              <a:ahLst/>
              <a:cxnLst/>
              <a:rect l="l" t="t" r="r" b="b"/>
              <a:pathLst>
                <a:path w="14529" h="1352" extrusionOk="0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22" name="Google Shape;822;p44"/>
            <p:cNvSpPr/>
            <p:nvPr/>
          </p:nvSpPr>
          <p:spPr>
            <a:xfrm>
              <a:off x="7284703" y="1288174"/>
              <a:ext cx="63844" cy="34842"/>
            </a:xfrm>
            <a:custGeom>
              <a:avLst/>
              <a:gdLst/>
              <a:ahLst/>
              <a:cxnLst/>
              <a:rect l="l" t="t" r="r" b="b"/>
              <a:pathLst>
                <a:path w="1990" h="1086" extrusionOk="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23" name="Google Shape;823;p44"/>
            <p:cNvSpPr/>
            <p:nvPr/>
          </p:nvSpPr>
          <p:spPr>
            <a:xfrm>
              <a:off x="7459677" y="1309637"/>
              <a:ext cx="235486" cy="62336"/>
            </a:xfrm>
            <a:custGeom>
              <a:avLst/>
              <a:gdLst/>
              <a:ahLst/>
              <a:cxnLst/>
              <a:rect l="l" t="t" r="r" b="b"/>
              <a:pathLst>
                <a:path w="7340" h="1943" extrusionOk="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24" name="Google Shape;824;p44"/>
            <p:cNvSpPr/>
            <p:nvPr/>
          </p:nvSpPr>
          <p:spPr>
            <a:xfrm>
              <a:off x="7318549" y="1193918"/>
              <a:ext cx="351239" cy="50017"/>
            </a:xfrm>
            <a:custGeom>
              <a:avLst/>
              <a:gdLst/>
              <a:ahLst/>
              <a:cxnLst/>
              <a:rect l="l" t="t" r="r" b="b"/>
              <a:pathLst>
                <a:path w="10948" h="1559" extrusionOk="0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25" name="Google Shape;825;p44"/>
            <p:cNvSpPr/>
            <p:nvPr/>
          </p:nvSpPr>
          <p:spPr>
            <a:xfrm>
              <a:off x="8150332" y="290207"/>
              <a:ext cx="993691" cy="1509353"/>
            </a:xfrm>
            <a:custGeom>
              <a:avLst/>
              <a:gdLst/>
              <a:ahLst/>
              <a:cxnLst/>
              <a:rect l="l" t="t" r="r" b="b"/>
              <a:pathLst>
                <a:path w="30973" h="47046" extrusionOk="0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26" name="Google Shape;826;p44"/>
            <p:cNvSpPr/>
            <p:nvPr/>
          </p:nvSpPr>
          <p:spPr>
            <a:xfrm>
              <a:off x="7296894" y="2273083"/>
              <a:ext cx="1847150" cy="766900"/>
            </a:xfrm>
            <a:custGeom>
              <a:avLst/>
              <a:gdLst/>
              <a:ahLst/>
              <a:cxnLst/>
              <a:rect l="l" t="t" r="r" b="b"/>
              <a:pathLst>
                <a:path w="57575" h="23904" extrusionOk="0">
                  <a:moveTo>
                    <a:pt x="39695" y="0"/>
                  </a:moveTo>
                  <a:cubicBezTo>
                    <a:pt x="37770" y="0"/>
                    <a:pt x="35867" y="499"/>
                    <a:pt x="33664" y="1200"/>
                  </a:cubicBezTo>
                  <a:cubicBezTo>
                    <a:pt x="32867" y="1444"/>
                    <a:pt x="32126" y="1524"/>
                    <a:pt x="31407" y="1524"/>
                  </a:cubicBezTo>
                  <a:cubicBezTo>
                    <a:pt x="30038" y="1524"/>
                    <a:pt x="28755" y="1233"/>
                    <a:pt x="27334" y="1233"/>
                  </a:cubicBezTo>
                  <a:cubicBezTo>
                    <a:pt x="26983" y="1233"/>
                    <a:pt x="26624" y="1251"/>
                    <a:pt x="26254" y="1295"/>
                  </a:cubicBezTo>
                  <a:cubicBezTo>
                    <a:pt x="23530" y="1643"/>
                    <a:pt x="20775" y="2657"/>
                    <a:pt x="18273" y="3828"/>
                  </a:cubicBezTo>
                  <a:cubicBezTo>
                    <a:pt x="15708" y="5063"/>
                    <a:pt x="13491" y="6710"/>
                    <a:pt x="11179" y="8389"/>
                  </a:cubicBezTo>
                  <a:cubicBezTo>
                    <a:pt x="7759" y="10859"/>
                    <a:pt x="4592" y="11967"/>
                    <a:pt x="349" y="12221"/>
                  </a:cubicBezTo>
                  <a:cubicBezTo>
                    <a:pt x="95" y="12221"/>
                    <a:pt x="0" y="12474"/>
                    <a:pt x="64" y="12664"/>
                  </a:cubicBezTo>
                  <a:cubicBezTo>
                    <a:pt x="0" y="12822"/>
                    <a:pt x="64" y="13044"/>
                    <a:pt x="285" y="13076"/>
                  </a:cubicBezTo>
                  <a:cubicBezTo>
                    <a:pt x="3421" y="13931"/>
                    <a:pt x="5479" y="16274"/>
                    <a:pt x="8266" y="17731"/>
                  </a:cubicBezTo>
                  <a:cubicBezTo>
                    <a:pt x="10008" y="18618"/>
                    <a:pt x="11844" y="18966"/>
                    <a:pt x="13745" y="19188"/>
                  </a:cubicBezTo>
                  <a:cubicBezTo>
                    <a:pt x="17482" y="19631"/>
                    <a:pt x="20142" y="20011"/>
                    <a:pt x="23594" y="21531"/>
                  </a:cubicBezTo>
                  <a:cubicBezTo>
                    <a:pt x="25969" y="22545"/>
                    <a:pt x="28186" y="23558"/>
                    <a:pt x="30783" y="23811"/>
                  </a:cubicBezTo>
                  <a:cubicBezTo>
                    <a:pt x="31348" y="23871"/>
                    <a:pt x="31915" y="23903"/>
                    <a:pt x="32482" y="23903"/>
                  </a:cubicBezTo>
                  <a:cubicBezTo>
                    <a:pt x="34011" y="23903"/>
                    <a:pt x="35534" y="23669"/>
                    <a:pt x="36990" y="23115"/>
                  </a:cubicBezTo>
                  <a:cubicBezTo>
                    <a:pt x="39872" y="22038"/>
                    <a:pt x="41835" y="20138"/>
                    <a:pt x="45129" y="19853"/>
                  </a:cubicBezTo>
                  <a:cubicBezTo>
                    <a:pt x="47282" y="19663"/>
                    <a:pt x="48549" y="19758"/>
                    <a:pt x="50259" y="18364"/>
                  </a:cubicBezTo>
                  <a:cubicBezTo>
                    <a:pt x="52128" y="16844"/>
                    <a:pt x="53268" y="14849"/>
                    <a:pt x="55484" y="13709"/>
                  </a:cubicBezTo>
                  <a:cubicBezTo>
                    <a:pt x="56181" y="13899"/>
                    <a:pt x="56878" y="14089"/>
                    <a:pt x="57575" y="14311"/>
                  </a:cubicBezTo>
                  <a:lnTo>
                    <a:pt x="57575" y="13234"/>
                  </a:lnTo>
                  <a:cubicBezTo>
                    <a:pt x="56846" y="13012"/>
                    <a:pt x="56086" y="12822"/>
                    <a:pt x="55326" y="12632"/>
                  </a:cubicBezTo>
                  <a:cubicBezTo>
                    <a:pt x="55516" y="12601"/>
                    <a:pt x="55674" y="12411"/>
                    <a:pt x="55548" y="12189"/>
                  </a:cubicBezTo>
                  <a:cubicBezTo>
                    <a:pt x="52824" y="8072"/>
                    <a:pt x="49657" y="3733"/>
                    <a:pt x="45160" y="1421"/>
                  </a:cubicBezTo>
                  <a:cubicBezTo>
                    <a:pt x="43167" y="403"/>
                    <a:pt x="41423" y="0"/>
                    <a:pt x="39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27" name="Google Shape;827;p44"/>
            <p:cNvSpPr/>
            <p:nvPr/>
          </p:nvSpPr>
          <p:spPr>
            <a:xfrm>
              <a:off x="6960581" y="239935"/>
              <a:ext cx="2183471" cy="2228611"/>
            </a:xfrm>
            <a:custGeom>
              <a:avLst/>
              <a:gdLst/>
              <a:ahLst/>
              <a:cxnLst/>
              <a:rect l="l" t="t" r="r" b="b"/>
              <a:pathLst>
                <a:path w="68058" h="69465" extrusionOk="0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28" name="Google Shape;828;p44"/>
            <p:cNvSpPr/>
            <p:nvPr/>
          </p:nvSpPr>
          <p:spPr>
            <a:xfrm>
              <a:off x="8815804" y="920678"/>
              <a:ext cx="328204" cy="642388"/>
            </a:xfrm>
            <a:custGeom>
              <a:avLst/>
              <a:gdLst/>
              <a:ahLst/>
              <a:cxnLst/>
              <a:rect l="l" t="t" r="r" b="b"/>
              <a:pathLst>
                <a:path w="10230" h="20023" extrusionOk="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829" name="Google Shape;829;p44"/>
          <p:cNvGrpSpPr/>
          <p:nvPr/>
        </p:nvGrpSpPr>
        <p:grpSpPr>
          <a:xfrm rot="4384083">
            <a:off x="692666" y="5727464"/>
            <a:ext cx="5256197" cy="4455309"/>
            <a:chOff x="7035137" y="3379248"/>
            <a:chExt cx="2261273" cy="1916722"/>
          </a:xfrm>
        </p:grpSpPr>
        <p:sp>
          <p:nvSpPr>
            <p:cNvPr id="830" name="Google Shape;830;p44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31" name="Google Shape;831;p44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835" name="Google Shape;835;p44"/>
          <p:cNvGrpSpPr/>
          <p:nvPr/>
        </p:nvGrpSpPr>
        <p:grpSpPr>
          <a:xfrm rot="-4384083" flipH="1">
            <a:off x="8681534" y="5727464"/>
            <a:ext cx="5256197" cy="4455309"/>
            <a:chOff x="7035137" y="3379248"/>
            <a:chExt cx="2261273" cy="1916722"/>
          </a:xfrm>
        </p:grpSpPr>
        <p:sp>
          <p:nvSpPr>
            <p:cNvPr id="836" name="Google Shape;836;p44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37" name="Google Shape;837;p44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38" name="Google Shape;838;p44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40" name="Google Shape;840;p44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417312188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5">
  <p:cSld name="Title and two columns 5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5"/>
          <p:cNvSpPr txBox="1">
            <a:spLocks noGrp="1"/>
          </p:cNvSpPr>
          <p:nvPr>
            <p:ph type="title"/>
          </p:nvPr>
        </p:nvSpPr>
        <p:spPr>
          <a:xfrm>
            <a:off x="1151080" y="3295840"/>
            <a:ext cx="12331680" cy="660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3" name="Google Shape;843;p45"/>
          <p:cNvSpPr txBox="1">
            <a:spLocks noGrp="1"/>
          </p:cNvSpPr>
          <p:nvPr>
            <p:ph type="body" idx="1"/>
          </p:nvPr>
        </p:nvSpPr>
        <p:spPr>
          <a:xfrm>
            <a:off x="1146160" y="4574240"/>
            <a:ext cx="5402880" cy="1949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560"/>
            </a:lvl1pPr>
            <a:lvl2pPr marL="1463040" lvl="1" indent="-528320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2pPr>
            <a:lvl3pPr marL="2194560" lvl="2" indent="-528320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3pPr>
            <a:lvl4pPr marL="2926080" lvl="3" indent="-528320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4pPr>
            <a:lvl5pPr marL="3657600" lvl="4" indent="-528320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5pPr>
            <a:lvl6pPr marL="4389120" lvl="5" indent="-528320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6pPr>
            <a:lvl7pPr marL="5120640" lvl="6" indent="-528320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7pPr>
            <a:lvl8pPr marL="5852160" lvl="7" indent="-528320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8pPr>
            <a:lvl9pPr marL="6583680" lvl="8" indent="-528320" rtl="0">
              <a:spcBef>
                <a:spcPts val="2560"/>
              </a:spcBef>
              <a:spcAft>
                <a:spcPts val="2560"/>
              </a:spcAft>
              <a:buSzPts val="1600"/>
              <a:buChar char="■"/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4" name="Google Shape;844;p45"/>
          <p:cNvSpPr txBox="1">
            <a:spLocks noGrp="1"/>
          </p:cNvSpPr>
          <p:nvPr>
            <p:ph type="body" idx="2"/>
          </p:nvPr>
        </p:nvSpPr>
        <p:spPr>
          <a:xfrm>
            <a:off x="8084840" y="4574240"/>
            <a:ext cx="5402880" cy="19497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2832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560"/>
            </a:lvl1pPr>
            <a:lvl2pPr marL="1463040" lvl="1" indent="-528320" algn="r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2pPr>
            <a:lvl3pPr marL="2194560" lvl="2" indent="-528320" algn="r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3pPr>
            <a:lvl4pPr marL="2926080" lvl="3" indent="-528320" algn="r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4pPr>
            <a:lvl5pPr marL="3657600" lvl="4" indent="-528320" algn="r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5pPr>
            <a:lvl6pPr marL="4389120" lvl="5" indent="-528320" algn="r" rtl="0">
              <a:spcBef>
                <a:spcPts val="2560"/>
              </a:spcBef>
              <a:spcAft>
                <a:spcPts val="0"/>
              </a:spcAft>
              <a:buSzPts val="1600"/>
              <a:buChar char="■"/>
              <a:defRPr sz="2560"/>
            </a:lvl6pPr>
            <a:lvl7pPr marL="5120640" lvl="6" indent="-528320" algn="r" rtl="0">
              <a:spcBef>
                <a:spcPts val="2560"/>
              </a:spcBef>
              <a:spcAft>
                <a:spcPts val="0"/>
              </a:spcAft>
              <a:buSzPts val="1600"/>
              <a:buChar char="●"/>
              <a:defRPr sz="2560"/>
            </a:lvl7pPr>
            <a:lvl8pPr marL="5852160" lvl="7" indent="-528320" algn="r" rtl="0">
              <a:spcBef>
                <a:spcPts val="2560"/>
              </a:spcBef>
              <a:spcAft>
                <a:spcPts val="0"/>
              </a:spcAft>
              <a:buSzPts val="1600"/>
              <a:buChar char="○"/>
              <a:defRPr sz="2560"/>
            </a:lvl8pPr>
            <a:lvl9pPr marL="6583680" lvl="8" indent="-528320" algn="r" rtl="0">
              <a:spcBef>
                <a:spcPts val="2560"/>
              </a:spcBef>
              <a:spcAft>
                <a:spcPts val="2560"/>
              </a:spcAft>
              <a:buSzPts val="1600"/>
              <a:buChar char="■"/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5" name="Google Shape;845;p45"/>
          <p:cNvGrpSpPr/>
          <p:nvPr/>
        </p:nvGrpSpPr>
        <p:grpSpPr>
          <a:xfrm>
            <a:off x="5163585" y="-2500034"/>
            <a:ext cx="4218466" cy="5409693"/>
            <a:chOff x="6960581" y="239935"/>
            <a:chExt cx="2183471" cy="2800048"/>
          </a:xfrm>
        </p:grpSpPr>
        <p:sp>
          <p:nvSpPr>
            <p:cNvPr id="846" name="Google Shape;846;p45"/>
            <p:cNvSpPr/>
            <p:nvPr/>
          </p:nvSpPr>
          <p:spPr>
            <a:xfrm>
              <a:off x="7476648" y="1340082"/>
              <a:ext cx="545370" cy="614219"/>
            </a:xfrm>
            <a:custGeom>
              <a:avLst/>
              <a:gdLst/>
              <a:ahLst/>
              <a:cxnLst/>
              <a:rect l="l" t="t" r="r" b="b"/>
              <a:pathLst>
                <a:path w="16999" h="19145" extrusionOk="0">
                  <a:moveTo>
                    <a:pt x="16669" y="0"/>
                  </a:moveTo>
                  <a:cubicBezTo>
                    <a:pt x="16627" y="0"/>
                    <a:pt x="16581" y="12"/>
                    <a:pt x="16534" y="38"/>
                  </a:cubicBezTo>
                  <a:cubicBezTo>
                    <a:pt x="13082" y="2065"/>
                    <a:pt x="10073" y="4693"/>
                    <a:pt x="7698" y="7955"/>
                  </a:cubicBezTo>
                  <a:cubicBezTo>
                    <a:pt x="5038" y="11597"/>
                    <a:pt x="3328" y="15714"/>
                    <a:pt x="98" y="18913"/>
                  </a:cubicBezTo>
                  <a:cubicBezTo>
                    <a:pt x="0" y="19010"/>
                    <a:pt x="108" y="19144"/>
                    <a:pt x="221" y="19144"/>
                  </a:cubicBezTo>
                  <a:cubicBezTo>
                    <a:pt x="255" y="19144"/>
                    <a:pt x="290" y="19132"/>
                    <a:pt x="319" y="19103"/>
                  </a:cubicBezTo>
                  <a:cubicBezTo>
                    <a:pt x="3233" y="16601"/>
                    <a:pt x="4880" y="13149"/>
                    <a:pt x="6907" y="9950"/>
                  </a:cubicBezTo>
                  <a:cubicBezTo>
                    <a:pt x="9440" y="5992"/>
                    <a:pt x="12765" y="2856"/>
                    <a:pt x="16787" y="418"/>
                  </a:cubicBezTo>
                  <a:cubicBezTo>
                    <a:pt x="16998" y="286"/>
                    <a:pt x="16880" y="0"/>
                    <a:pt x="16669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47" name="Google Shape;847;p45"/>
            <p:cNvSpPr/>
            <p:nvPr/>
          </p:nvSpPr>
          <p:spPr>
            <a:xfrm>
              <a:off x="8306378" y="2180239"/>
              <a:ext cx="196313" cy="228042"/>
            </a:xfrm>
            <a:custGeom>
              <a:avLst/>
              <a:gdLst/>
              <a:ahLst/>
              <a:cxnLst/>
              <a:rect l="l" t="t" r="r" b="b"/>
              <a:pathLst>
                <a:path w="6119" h="7108" extrusionOk="0">
                  <a:moveTo>
                    <a:pt x="156" y="1"/>
                  </a:moveTo>
                  <a:cubicBezTo>
                    <a:pt x="82" y="1"/>
                    <a:pt x="0" y="68"/>
                    <a:pt x="45" y="135"/>
                  </a:cubicBezTo>
                  <a:cubicBezTo>
                    <a:pt x="1217" y="2985"/>
                    <a:pt x="3244" y="5519"/>
                    <a:pt x="5935" y="7102"/>
                  </a:cubicBezTo>
                  <a:cubicBezTo>
                    <a:pt x="5946" y="7106"/>
                    <a:pt x="5956" y="7107"/>
                    <a:pt x="5966" y="7107"/>
                  </a:cubicBezTo>
                  <a:cubicBezTo>
                    <a:pt x="6049" y="7107"/>
                    <a:pt x="6119" y="7000"/>
                    <a:pt x="6062" y="6944"/>
                  </a:cubicBezTo>
                  <a:cubicBezTo>
                    <a:pt x="3560" y="5075"/>
                    <a:pt x="1597" y="2859"/>
                    <a:pt x="235" y="40"/>
                  </a:cubicBezTo>
                  <a:cubicBezTo>
                    <a:pt x="216" y="12"/>
                    <a:pt x="187" y="1"/>
                    <a:pt x="156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48" name="Google Shape;848;p45"/>
            <p:cNvSpPr/>
            <p:nvPr/>
          </p:nvSpPr>
          <p:spPr>
            <a:xfrm>
              <a:off x="8197076" y="1565681"/>
              <a:ext cx="66667" cy="550087"/>
            </a:xfrm>
            <a:custGeom>
              <a:avLst/>
              <a:gdLst/>
              <a:ahLst/>
              <a:cxnLst/>
              <a:rect l="l" t="t" r="r" b="b"/>
              <a:pathLst>
                <a:path w="2078" h="17146" extrusionOk="0">
                  <a:moveTo>
                    <a:pt x="295" y="0"/>
                  </a:moveTo>
                  <a:cubicBezTo>
                    <a:pt x="245" y="0"/>
                    <a:pt x="190" y="32"/>
                    <a:pt x="190" y="100"/>
                  </a:cubicBezTo>
                  <a:cubicBezTo>
                    <a:pt x="0" y="5832"/>
                    <a:pt x="127" y="11564"/>
                    <a:pt x="1869" y="17074"/>
                  </a:cubicBezTo>
                  <a:cubicBezTo>
                    <a:pt x="1881" y="17125"/>
                    <a:pt x="1919" y="17145"/>
                    <a:pt x="1958" y="17145"/>
                  </a:cubicBezTo>
                  <a:cubicBezTo>
                    <a:pt x="2017" y="17145"/>
                    <a:pt x="2078" y="17100"/>
                    <a:pt x="2059" y="17043"/>
                  </a:cubicBezTo>
                  <a:cubicBezTo>
                    <a:pt x="412" y="11501"/>
                    <a:pt x="475" y="5800"/>
                    <a:pt x="380" y="68"/>
                  </a:cubicBezTo>
                  <a:cubicBezTo>
                    <a:pt x="380" y="24"/>
                    <a:pt x="339" y="0"/>
                    <a:pt x="29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49" name="Google Shape;849;p45"/>
            <p:cNvSpPr/>
            <p:nvPr/>
          </p:nvSpPr>
          <p:spPr>
            <a:xfrm>
              <a:off x="8132046" y="1627374"/>
              <a:ext cx="24415" cy="222460"/>
            </a:xfrm>
            <a:custGeom>
              <a:avLst/>
              <a:gdLst/>
              <a:ahLst/>
              <a:cxnLst/>
              <a:rect l="l" t="t" r="r" b="b"/>
              <a:pathLst>
                <a:path w="761" h="6934" extrusionOk="0">
                  <a:moveTo>
                    <a:pt x="710" y="0"/>
                  </a:moveTo>
                  <a:cubicBezTo>
                    <a:pt x="702" y="0"/>
                    <a:pt x="697" y="4"/>
                    <a:pt x="697" y="14"/>
                  </a:cubicBezTo>
                  <a:cubicBezTo>
                    <a:pt x="222" y="2294"/>
                    <a:pt x="0" y="4574"/>
                    <a:pt x="64" y="6886"/>
                  </a:cubicBezTo>
                  <a:cubicBezTo>
                    <a:pt x="64" y="6917"/>
                    <a:pt x="87" y="6933"/>
                    <a:pt x="111" y="6933"/>
                  </a:cubicBezTo>
                  <a:cubicBezTo>
                    <a:pt x="135" y="6933"/>
                    <a:pt x="159" y="6917"/>
                    <a:pt x="159" y="6886"/>
                  </a:cubicBezTo>
                  <a:cubicBezTo>
                    <a:pt x="127" y="4574"/>
                    <a:pt x="317" y="2294"/>
                    <a:pt x="760" y="45"/>
                  </a:cubicBezTo>
                  <a:cubicBezTo>
                    <a:pt x="760" y="23"/>
                    <a:pt x="729" y="0"/>
                    <a:pt x="71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50" name="Google Shape;850;p45"/>
            <p:cNvSpPr/>
            <p:nvPr/>
          </p:nvSpPr>
          <p:spPr>
            <a:xfrm>
              <a:off x="8266148" y="1573445"/>
              <a:ext cx="29035" cy="235646"/>
            </a:xfrm>
            <a:custGeom>
              <a:avLst/>
              <a:gdLst/>
              <a:ahLst/>
              <a:cxnLst/>
              <a:rect l="l" t="t" r="r" b="b"/>
              <a:pathLst>
                <a:path w="905" h="7345" extrusionOk="0">
                  <a:moveTo>
                    <a:pt x="175" y="0"/>
                  </a:moveTo>
                  <a:cubicBezTo>
                    <a:pt x="151" y="0"/>
                    <a:pt x="127" y="16"/>
                    <a:pt x="127" y="48"/>
                  </a:cubicBezTo>
                  <a:cubicBezTo>
                    <a:pt x="1" y="2455"/>
                    <a:pt x="159" y="4956"/>
                    <a:pt x="761" y="7300"/>
                  </a:cubicBezTo>
                  <a:cubicBezTo>
                    <a:pt x="775" y="7328"/>
                    <a:pt x="808" y="7344"/>
                    <a:pt x="838" y="7344"/>
                  </a:cubicBezTo>
                  <a:cubicBezTo>
                    <a:pt x="874" y="7344"/>
                    <a:pt x="905" y="7321"/>
                    <a:pt x="887" y="7268"/>
                  </a:cubicBezTo>
                  <a:cubicBezTo>
                    <a:pt x="476" y="4861"/>
                    <a:pt x="191" y="2486"/>
                    <a:pt x="222" y="48"/>
                  </a:cubicBezTo>
                  <a:cubicBezTo>
                    <a:pt x="222" y="16"/>
                    <a:pt x="198" y="0"/>
                    <a:pt x="175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51" name="Google Shape;851;p45"/>
            <p:cNvSpPr/>
            <p:nvPr/>
          </p:nvSpPr>
          <p:spPr>
            <a:xfrm>
              <a:off x="7818704" y="1408352"/>
              <a:ext cx="189415" cy="169524"/>
            </a:xfrm>
            <a:custGeom>
              <a:avLst/>
              <a:gdLst/>
              <a:ahLst/>
              <a:cxnLst/>
              <a:rect l="l" t="t" r="r" b="b"/>
              <a:pathLst>
                <a:path w="5904" h="5284" extrusionOk="0">
                  <a:moveTo>
                    <a:pt x="5840" y="0"/>
                  </a:moveTo>
                  <a:cubicBezTo>
                    <a:pt x="3402" y="1014"/>
                    <a:pt x="1217" y="2755"/>
                    <a:pt x="45" y="5194"/>
                  </a:cubicBezTo>
                  <a:cubicBezTo>
                    <a:pt x="0" y="5239"/>
                    <a:pt x="50" y="5283"/>
                    <a:pt x="95" y="5283"/>
                  </a:cubicBezTo>
                  <a:cubicBezTo>
                    <a:pt x="113" y="5283"/>
                    <a:pt x="131" y="5276"/>
                    <a:pt x="140" y="5257"/>
                  </a:cubicBezTo>
                  <a:cubicBezTo>
                    <a:pt x="1565" y="2977"/>
                    <a:pt x="3338" y="1140"/>
                    <a:pt x="5872" y="63"/>
                  </a:cubicBezTo>
                  <a:cubicBezTo>
                    <a:pt x="5904" y="63"/>
                    <a:pt x="5872" y="0"/>
                    <a:pt x="584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52" name="Google Shape;852;p45"/>
            <p:cNvSpPr/>
            <p:nvPr/>
          </p:nvSpPr>
          <p:spPr>
            <a:xfrm>
              <a:off x="7791049" y="1456410"/>
              <a:ext cx="225957" cy="456470"/>
            </a:xfrm>
            <a:custGeom>
              <a:avLst/>
              <a:gdLst/>
              <a:ahLst/>
              <a:cxnLst/>
              <a:rect l="l" t="t" r="r" b="b"/>
              <a:pathLst>
                <a:path w="7043" h="14228" extrusionOk="0">
                  <a:moveTo>
                    <a:pt x="6968" y="1"/>
                  </a:moveTo>
                  <a:cubicBezTo>
                    <a:pt x="6954" y="1"/>
                    <a:pt x="6939" y="7"/>
                    <a:pt x="6924" y="22"/>
                  </a:cubicBezTo>
                  <a:cubicBezTo>
                    <a:pt x="3504" y="4203"/>
                    <a:pt x="3852" y="10125"/>
                    <a:pt x="52" y="14083"/>
                  </a:cubicBezTo>
                  <a:cubicBezTo>
                    <a:pt x="1" y="14134"/>
                    <a:pt x="74" y="14227"/>
                    <a:pt x="137" y="14227"/>
                  </a:cubicBezTo>
                  <a:cubicBezTo>
                    <a:pt x="152" y="14227"/>
                    <a:pt x="166" y="14222"/>
                    <a:pt x="178" y="14210"/>
                  </a:cubicBezTo>
                  <a:cubicBezTo>
                    <a:pt x="4169" y="10410"/>
                    <a:pt x="3662" y="4298"/>
                    <a:pt x="7019" y="86"/>
                  </a:cubicBezTo>
                  <a:cubicBezTo>
                    <a:pt x="7043" y="61"/>
                    <a:pt x="7012" y="1"/>
                    <a:pt x="696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53" name="Google Shape;853;p45"/>
            <p:cNvSpPr/>
            <p:nvPr/>
          </p:nvSpPr>
          <p:spPr>
            <a:xfrm>
              <a:off x="7815720" y="1331965"/>
              <a:ext cx="147483" cy="60091"/>
            </a:xfrm>
            <a:custGeom>
              <a:avLst/>
              <a:gdLst/>
              <a:ahLst/>
              <a:cxnLst/>
              <a:rect l="l" t="t" r="r" b="b"/>
              <a:pathLst>
                <a:path w="4597" h="1873" extrusionOk="0">
                  <a:moveTo>
                    <a:pt x="4528" y="1"/>
                  </a:moveTo>
                  <a:cubicBezTo>
                    <a:pt x="4522" y="1"/>
                    <a:pt x="4515" y="2"/>
                    <a:pt x="4508" y="6"/>
                  </a:cubicBezTo>
                  <a:cubicBezTo>
                    <a:pt x="2893" y="133"/>
                    <a:pt x="1373" y="734"/>
                    <a:pt x="74" y="1684"/>
                  </a:cubicBezTo>
                  <a:cubicBezTo>
                    <a:pt x="0" y="1759"/>
                    <a:pt x="42" y="1872"/>
                    <a:pt x="110" y="1872"/>
                  </a:cubicBezTo>
                  <a:cubicBezTo>
                    <a:pt x="128" y="1872"/>
                    <a:pt x="149" y="1863"/>
                    <a:pt x="169" y="1843"/>
                  </a:cubicBezTo>
                  <a:cubicBezTo>
                    <a:pt x="1500" y="956"/>
                    <a:pt x="2925" y="418"/>
                    <a:pt x="4540" y="133"/>
                  </a:cubicBezTo>
                  <a:cubicBezTo>
                    <a:pt x="4596" y="104"/>
                    <a:pt x="4577" y="1"/>
                    <a:pt x="4528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54" name="Google Shape;854;p45"/>
            <p:cNvSpPr/>
            <p:nvPr/>
          </p:nvSpPr>
          <p:spPr>
            <a:xfrm>
              <a:off x="7955628" y="1895160"/>
              <a:ext cx="46070" cy="118834"/>
            </a:xfrm>
            <a:custGeom>
              <a:avLst/>
              <a:gdLst/>
              <a:ahLst/>
              <a:cxnLst/>
              <a:rect l="l" t="t" r="r" b="b"/>
              <a:pathLst>
                <a:path w="1436" h="3704" extrusionOk="0">
                  <a:moveTo>
                    <a:pt x="1361" y="0"/>
                  </a:moveTo>
                  <a:cubicBezTo>
                    <a:pt x="1345" y="0"/>
                    <a:pt x="1329" y="8"/>
                    <a:pt x="1319" y="27"/>
                  </a:cubicBezTo>
                  <a:cubicBezTo>
                    <a:pt x="749" y="1167"/>
                    <a:pt x="306" y="2371"/>
                    <a:pt x="20" y="3637"/>
                  </a:cubicBezTo>
                  <a:cubicBezTo>
                    <a:pt x="1" y="3677"/>
                    <a:pt x="42" y="3704"/>
                    <a:pt x="76" y="3704"/>
                  </a:cubicBezTo>
                  <a:cubicBezTo>
                    <a:pt x="97" y="3704"/>
                    <a:pt x="115" y="3693"/>
                    <a:pt x="115" y="3669"/>
                  </a:cubicBezTo>
                  <a:cubicBezTo>
                    <a:pt x="464" y="2434"/>
                    <a:pt x="876" y="1231"/>
                    <a:pt x="1414" y="59"/>
                  </a:cubicBezTo>
                  <a:cubicBezTo>
                    <a:pt x="1436" y="37"/>
                    <a:pt x="1397" y="0"/>
                    <a:pt x="136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8027395" y="1779024"/>
              <a:ext cx="30510" cy="202537"/>
            </a:xfrm>
            <a:custGeom>
              <a:avLst/>
              <a:gdLst/>
              <a:ahLst/>
              <a:cxnLst/>
              <a:rect l="l" t="t" r="r" b="b"/>
              <a:pathLst>
                <a:path w="951" h="6313" extrusionOk="0">
                  <a:moveTo>
                    <a:pt x="911" y="0"/>
                  </a:moveTo>
                  <a:cubicBezTo>
                    <a:pt x="898" y="0"/>
                    <a:pt x="887" y="10"/>
                    <a:pt x="887" y="37"/>
                  </a:cubicBezTo>
                  <a:cubicBezTo>
                    <a:pt x="475" y="2095"/>
                    <a:pt x="190" y="4154"/>
                    <a:pt x="0" y="6276"/>
                  </a:cubicBezTo>
                  <a:cubicBezTo>
                    <a:pt x="0" y="6294"/>
                    <a:pt x="32" y="6312"/>
                    <a:pt x="59" y="6312"/>
                  </a:cubicBezTo>
                  <a:cubicBezTo>
                    <a:pt x="78" y="6312"/>
                    <a:pt x="95" y="6302"/>
                    <a:pt x="95" y="6276"/>
                  </a:cubicBezTo>
                  <a:cubicBezTo>
                    <a:pt x="317" y="4186"/>
                    <a:pt x="602" y="2127"/>
                    <a:pt x="950" y="37"/>
                  </a:cubicBezTo>
                  <a:cubicBezTo>
                    <a:pt x="950" y="19"/>
                    <a:pt x="929" y="0"/>
                    <a:pt x="911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56" name="Google Shape;856;p45"/>
            <p:cNvSpPr/>
            <p:nvPr/>
          </p:nvSpPr>
          <p:spPr>
            <a:xfrm>
              <a:off x="8339294" y="1144191"/>
              <a:ext cx="95542" cy="28457"/>
            </a:xfrm>
            <a:custGeom>
              <a:avLst/>
              <a:gdLst/>
              <a:ahLst/>
              <a:cxnLst/>
              <a:rect l="l" t="t" r="r" b="b"/>
              <a:pathLst>
                <a:path w="2978" h="887" extrusionOk="0">
                  <a:moveTo>
                    <a:pt x="1" y="0"/>
                  </a:moveTo>
                  <a:lnTo>
                    <a:pt x="2978" y="887"/>
                  </a:lnTo>
                  <a:cubicBezTo>
                    <a:pt x="2091" y="380"/>
                    <a:pt x="1077" y="159"/>
                    <a:pt x="9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57" name="Google Shape;857;p45"/>
            <p:cNvSpPr/>
            <p:nvPr/>
          </p:nvSpPr>
          <p:spPr>
            <a:xfrm>
              <a:off x="7382649" y="1302514"/>
              <a:ext cx="133495" cy="58294"/>
            </a:xfrm>
            <a:custGeom>
              <a:avLst/>
              <a:gdLst/>
              <a:ahLst/>
              <a:cxnLst/>
              <a:rect l="l" t="t" r="r" b="b"/>
              <a:pathLst>
                <a:path w="4161" h="1817" extrusionOk="0">
                  <a:moveTo>
                    <a:pt x="4070" y="0"/>
                  </a:moveTo>
                  <a:cubicBezTo>
                    <a:pt x="4061" y="0"/>
                    <a:pt x="4052" y="2"/>
                    <a:pt x="4041" y="6"/>
                  </a:cubicBezTo>
                  <a:cubicBezTo>
                    <a:pt x="2648" y="354"/>
                    <a:pt x="1286" y="892"/>
                    <a:pt x="82" y="1684"/>
                  </a:cubicBezTo>
                  <a:cubicBezTo>
                    <a:pt x="0" y="1739"/>
                    <a:pt x="60" y="1817"/>
                    <a:pt x="119" y="1817"/>
                  </a:cubicBezTo>
                  <a:cubicBezTo>
                    <a:pt x="128" y="1817"/>
                    <a:pt x="137" y="1815"/>
                    <a:pt x="146" y="1811"/>
                  </a:cubicBezTo>
                  <a:cubicBezTo>
                    <a:pt x="1413" y="1082"/>
                    <a:pt x="2711" y="512"/>
                    <a:pt x="4104" y="132"/>
                  </a:cubicBezTo>
                  <a:cubicBezTo>
                    <a:pt x="4161" y="104"/>
                    <a:pt x="4142" y="0"/>
                    <a:pt x="4070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58" name="Google Shape;858;p45"/>
            <p:cNvSpPr/>
            <p:nvPr/>
          </p:nvSpPr>
          <p:spPr>
            <a:xfrm>
              <a:off x="7432407" y="1433536"/>
              <a:ext cx="41001" cy="34874"/>
            </a:xfrm>
            <a:custGeom>
              <a:avLst/>
              <a:gdLst/>
              <a:ahLst/>
              <a:cxnLst/>
              <a:rect l="l" t="t" r="r" b="b"/>
              <a:pathLst>
                <a:path w="1278" h="1087" extrusionOk="0">
                  <a:moveTo>
                    <a:pt x="1186" y="0"/>
                  </a:moveTo>
                  <a:cubicBezTo>
                    <a:pt x="1178" y="0"/>
                    <a:pt x="1169" y="2"/>
                    <a:pt x="1160" y="7"/>
                  </a:cubicBezTo>
                  <a:cubicBezTo>
                    <a:pt x="685" y="260"/>
                    <a:pt x="305" y="577"/>
                    <a:pt x="20" y="1020"/>
                  </a:cubicBezTo>
                  <a:cubicBezTo>
                    <a:pt x="0" y="1059"/>
                    <a:pt x="29" y="1086"/>
                    <a:pt x="61" y="1086"/>
                  </a:cubicBezTo>
                  <a:cubicBezTo>
                    <a:pt x="81" y="1086"/>
                    <a:pt x="103" y="1076"/>
                    <a:pt x="115" y="1052"/>
                  </a:cubicBezTo>
                  <a:cubicBezTo>
                    <a:pt x="400" y="672"/>
                    <a:pt x="748" y="324"/>
                    <a:pt x="1223" y="102"/>
                  </a:cubicBezTo>
                  <a:cubicBezTo>
                    <a:pt x="1278" y="75"/>
                    <a:pt x="1239" y="0"/>
                    <a:pt x="118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59" name="Google Shape;859;p45"/>
            <p:cNvSpPr/>
            <p:nvPr/>
          </p:nvSpPr>
          <p:spPr>
            <a:xfrm>
              <a:off x="7392658" y="1232095"/>
              <a:ext cx="466127" cy="43376"/>
            </a:xfrm>
            <a:custGeom>
              <a:avLst/>
              <a:gdLst/>
              <a:ahLst/>
              <a:cxnLst/>
              <a:rect l="l" t="t" r="r" b="b"/>
              <a:pathLst>
                <a:path w="14529" h="1352" extrusionOk="0">
                  <a:moveTo>
                    <a:pt x="6476" y="0"/>
                  </a:moveTo>
                  <a:cubicBezTo>
                    <a:pt x="4252" y="0"/>
                    <a:pt x="2060" y="334"/>
                    <a:pt x="55" y="1250"/>
                  </a:cubicBezTo>
                  <a:cubicBezTo>
                    <a:pt x="1" y="1278"/>
                    <a:pt x="40" y="1352"/>
                    <a:pt x="72" y="1352"/>
                  </a:cubicBezTo>
                  <a:cubicBezTo>
                    <a:pt x="78" y="1352"/>
                    <a:pt x="83" y="1350"/>
                    <a:pt x="87" y="1345"/>
                  </a:cubicBezTo>
                  <a:cubicBezTo>
                    <a:pt x="2023" y="524"/>
                    <a:pt x="4142" y="229"/>
                    <a:pt x="6297" y="229"/>
                  </a:cubicBezTo>
                  <a:cubicBezTo>
                    <a:pt x="9043" y="229"/>
                    <a:pt x="11846" y="708"/>
                    <a:pt x="14402" y="1187"/>
                  </a:cubicBezTo>
                  <a:cubicBezTo>
                    <a:pt x="14497" y="1187"/>
                    <a:pt x="14528" y="1060"/>
                    <a:pt x="14433" y="1029"/>
                  </a:cubicBezTo>
                  <a:cubicBezTo>
                    <a:pt x="11917" y="491"/>
                    <a:pt x="9173" y="0"/>
                    <a:pt x="6476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60" name="Google Shape;860;p45"/>
            <p:cNvSpPr/>
            <p:nvPr/>
          </p:nvSpPr>
          <p:spPr>
            <a:xfrm>
              <a:off x="7284703" y="1288174"/>
              <a:ext cx="63844" cy="34842"/>
            </a:xfrm>
            <a:custGeom>
              <a:avLst/>
              <a:gdLst/>
              <a:ahLst/>
              <a:cxnLst/>
              <a:rect l="l" t="t" r="r" b="b"/>
              <a:pathLst>
                <a:path w="1990" h="1086" extrusionOk="0">
                  <a:moveTo>
                    <a:pt x="1950" y="1"/>
                  </a:moveTo>
                  <a:cubicBezTo>
                    <a:pt x="1944" y="1"/>
                    <a:pt x="1938" y="3"/>
                    <a:pt x="1932" y="9"/>
                  </a:cubicBezTo>
                  <a:cubicBezTo>
                    <a:pt x="1362" y="453"/>
                    <a:pt x="729" y="769"/>
                    <a:pt x="32" y="991"/>
                  </a:cubicBezTo>
                  <a:cubicBezTo>
                    <a:pt x="0" y="1023"/>
                    <a:pt x="32" y="1086"/>
                    <a:pt x="64" y="1086"/>
                  </a:cubicBezTo>
                  <a:cubicBezTo>
                    <a:pt x="760" y="896"/>
                    <a:pt x="1425" y="548"/>
                    <a:pt x="1964" y="73"/>
                  </a:cubicBezTo>
                  <a:cubicBezTo>
                    <a:pt x="1989" y="47"/>
                    <a:pt x="1973" y="1"/>
                    <a:pt x="1950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61" name="Google Shape;861;p45"/>
            <p:cNvSpPr/>
            <p:nvPr/>
          </p:nvSpPr>
          <p:spPr>
            <a:xfrm>
              <a:off x="7459677" y="1309637"/>
              <a:ext cx="235486" cy="62336"/>
            </a:xfrm>
            <a:custGeom>
              <a:avLst/>
              <a:gdLst/>
              <a:ahLst/>
              <a:cxnLst/>
              <a:rect l="l" t="t" r="r" b="b"/>
              <a:pathLst>
                <a:path w="7340" h="1943" extrusionOk="0">
                  <a:moveTo>
                    <a:pt x="7273" y="0"/>
                  </a:moveTo>
                  <a:cubicBezTo>
                    <a:pt x="7265" y="0"/>
                    <a:pt x="7256" y="2"/>
                    <a:pt x="7246" y="5"/>
                  </a:cubicBezTo>
                  <a:cubicBezTo>
                    <a:pt x="4775" y="290"/>
                    <a:pt x="2368" y="924"/>
                    <a:pt x="57" y="1810"/>
                  </a:cubicBezTo>
                  <a:cubicBezTo>
                    <a:pt x="0" y="1839"/>
                    <a:pt x="19" y="1942"/>
                    <a:pt x="91" y="1942"/>
                  </a:cubicBezTo>
                  <a:cubicBezTo>
                    <a:pt x="100" y="1942"/>
                    <a:pt x="110" y="1940"/>
                    <a:pt x="120" y="1937"/>
                  </a:cubicBezTo>
                  <a:cubicBezTo>
                    <a:pt x="2432" y="1145"/>
                    <a:pt x="4807" y="544"/>
                    <a:pt x="7246" y="132"/>
                  </a:cubicBezTo>
                  <a:cubicBezTo>
                    <a:pt x="7330" y="104"/>
                    <a:pt x="7339" y="0"/>
                    <a:pt x="7273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62" name="Google Shape;862;p45"/>
            <p:cNvSpPr/>
            <p:nvPr/>
          </p:nvSpPr>
          <p:spPr>
            <a:xfrm>
              <a:off x="7318549" y="1193918"/>
              <a:ext cx="351239" cy="50017"/>
            </a:xfrm>
            <a:custGeom>
              <a:avLst/>
              <a:gdLst/>
              <a:ahLst/>
              <a:cxnLst/>
              <a:rect l="l" t="t" r="r" b="b"/>
              <a:pathLst>
                <a:path w="10948" h="1559" extrusionOk="0">
                  <a:moveTo>
                    <a:pt x="6941" y="1"/>
                  </a:moveTo>
                  <a:cubicBezTo>
                    <a:pt x="4598" y="1"/>
                    <a:pt x="2277" y="473"/>
                    <a:pt x="85" y="1427"/>
                  </a:cubicBezTo>
                  <a:cubicBezTo>
                    <a:pt x="1" y="1455"/>
                    <a:pt x="17" y="1559"/>
                    <a:pt x="88" y="1559"/>
                  </a:cubicBezTo>
                  <a:cubicBezTo>
                    <a:pt x="97" y="1559"/>
                    <a:pt x="107" y="1557"/>
                    <a:pt x="117" y="1554"/>
                  </a:cubicBezTo>
                  <a:cubicBezTo>
                    <a:pt x="2513" y="690"/>
                    <a:pt x="4909" y="254"/>
                    <a:pt x="7366" y="254"/>
                  </a:cubicBezTo>
                  <a:cubicBezTo>
                    <a:pt x="8513" y="254"/>
                    <a:pt x="9673" y="349"/>
                    <a:pt x="10853" y="540"/>
                  </a:cubicBezTo>
                  <a:cubicBezTo>
                    <a:pt x="10916" y="540"/>
                    <a:pt x="10948" y="445"/>
                    <a:pt x="10884" y="445"/>
                  </a:cubicBezTo>
                  <a:cubicBezTo>
                    <a:pt x="9576" y="149"/>
                    <a:pt x="8255" y="1"/>
                    <a:pt x="6941" y="1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63" name="Google Shape;863;p45"/>
            <p:cNvSpPr/>
            <p:nvPr/>
          </p:nvSpPr>
          <p:spPr>
            <a:xfrm>
              <a:off x="8150332" y="290207"/>
              <a:ext cx="993691" cy="1509353"/>
            </a:xfrm>
            <a:custGeom>
              <a:avLst/>
              <a:gdLst/>
              <a:ahLst/>
              <a:cxnLst/>
              <a:rect l="l" t="t" r="r" b="b"/>
              <a:pathLst>
                <a:path w="30973" h="47046" extrusionOk="0">
                  <a:moveTo>
                    <a:pt x="9221" y="0"/>
                  </a:moveTo>
                  <a:cubicBezTo>
                    <a:pt x="9169" y="0"/>
                    <a:pt x="9114" y="15"/>
                    <a:pt x="9058" y="49"/>
                  </a:cubicBezTo>
                  <a:cubicBezTo>
                    <a:pt x="444" y="5433"/>
                    <a:pt x="0" y="18575"/>
                    <a:pt x="3896" y="26904"/>
                  </a:cubicBezTo>
                  <a:cubicBezTo>
                    <a:pt x="7967" y="35634"/>
                    <a:pt x="16936" y="40818"/>
                    <a:pt x="26384" y="40818"/>
                  </a:cubicBezTo>
                  <a:cubicBezTo>
                    <a:pt x="26636" y="40818"/>
                    <a:pt x="26888" y="40814"/>
                    <a:pt x="27141" y="40807"/>
                  </a:cubicBezTo>
                  <a:cubicBezTo>
                    <a:pt x="27141" y="40839"/>
                    <a:pt x="27172" y="40902"/>
                    <a:pt x="27204" y="40934"/>
                  </a:cubicBezTo>
                  <a:cubicBezTo>
                    <a:pt x="28819" y="42770"/>
                    <a:pt x="29959" y="44860"/>
                    <a:pt x="30973" y="47046"/>
                  </a:cubicBezTo>
                  <a:lnTo>
                    <a:pt x="30973" y="45431"/>
                  </a:lnTo>
                  <a:cubicBezTo>
                    <a:pt x="30054" y="43689"/>
                    <a:pt x="29009" y="42042"/>
                    <a:pt x="27647" y="40617"/>
                  </a:cubicBezTo>
                  <a:cubicBezTo>
                    <a:pt x="27679" y="40490"/>
                    <a:pt x="27616" y="40332"/>
                    <a:pt x="27457" y="40332"/>
                  </a:cubicBezTo>
                  <a:cubicBezTo>
                    <a:pt x="27426" y="33428"/>
                    <a:pt x="28629" y="24687"/>
                    <a:pt x="23309" y="19399"/>
                  </a:cubicBezTo>
                  <a:cubicBezTo>
                    <a:pt x="20680" y="16802"/>
                    <a:pt x="17070" y="15567"/>
                    <a:pt x="14346" y="13128"/>
                  </a:cubicBezTo>
                  <a:cubicBezTo>
                    <a:pt x="10736" y="9930"/>
                    <a:pt x="9089" y="5274"/>
                    <a:pt x="9469" y="524"/>
                  </a:cubicBezTo>
                  <a:cubicBezTo>
                    <a:pt x="9626" y="316"/>
                    <a:pt x="9461" y="0"/>
                    <a:pt x="9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64" name="Google Shape;864;p45"/>
            <p:cNvSpPr/>
            <p:nvPr/>
          </p:nvSpPr>
          <p:spPr>
            <a:xfrm>
              <a:off x="7296894" y="2273083"/>
              <a:ext cx="1847150" cy="766900"/>
            </a:xfrm>
            <a:custGeom>
              <a:avLst/>
              <a:gdLst/>
              <a:ahLst/>
              <a:cxnLst/>
              <a:rect l="l" t="t" r="r" b="b"/>
              <a:pathLst>
                <a:path w="57575" h="23904" extrusionOk="0">
                  <a:moveTo>
                    <a:pt x="39695" y="0"/>
                  </a:moveTo>
                  <a:cubicBezTo>
                    <a:pt x="37770" y="0"/>
                    <a:pt x="35867" y="499"/>
                    <a:pt x="33664" y="1200"/>
                  </a:cubicBezTo>
                  <a:cubicBezTo>
                    <a:pt x="32867" y="1444"/>
                    <a:pt x="32126" y="1524"/>
                    <a:pt x="31407" y="1524"/>
                  </a:cubicBezTo>
                  <a:cubicBezTo>
                    <a:pt x="30038" y="1524"/>
                    <a:pt x="28755" y="1233"/>
                    <a:pt x="27334" y="1233"/>
                  </a:cubicBezTo>
                  <a:cubicBezTo>
                    <a:pt x="26983" y="1233"/>
                    <a:pt x="26624" y="1251"/>
                    <a:pt x="26254" y="1295"/>
                  </a:cubicBezTo>
                  <a:cubicBezTo>
                    <a:pt x="23530" y="1643"/>
                    <a:pt x="20775" y="2657"/>
                    <a:pt x="18273" y="3828"/>
                  </a:cubicBezTo>
                  <a:cubicBezTo>
                    <a:pt x="15708" y="5063"/>
                    <a:pt x="13491" y="6710"/>
                    <a:pt x="11179" y="8389"/>
                  </a:cubicBezTo>
                  <a:cubicBezTo>
                    <a:pt x="7759" y="10859"/>
                    <a:pt x="4592" y="11967"/>
                    <a:pt x="349" y="12221"/>
                  </a:cubicBezTo>
                  <a:cubicBezTo>
                    <a:pt x="95" y="12221"/>
                    <a:pt x="0" y="12474"/>
                    <a:pt x="64" y="12664"/>
                  </a:cubicBezTo>
                  <a:cubicBezTo>
                    <a:pt x="0" y="12822"/>
                    <a:pt x="64" y="13044"/>
                    <a:pt x="285" y="13076"/>
                  </a:cubicBezTo>
                  <a:cubicBezTo>
                    <a:pt x="3421" y="13931"/>
                    <a:pt x="5479" y="16274"/>
                    <a:pt x="8266" y="17731"/>
                  </a:cubicBezTo>
                  <a:cubicBezTo>
                    <a:pt x="10008" y="18618"/>
                    <a:pt x="11844" y="18966"/>
                    <a:pt x="13745" y="19188"/>
                  </a:cubicBezTo>
                  <a:cubicBezTo>
                    <a:pt x="17482" y="19631"/>
                    <a:pt x="20142" y="20011"/>
                    <a:pt x="23594" y="21531"/>
                  </a:cubicBezTo>
                  <a:cubicBezTo>
                    <a:pt x="25969" y="22545"/>
                    <a:pt x="28186" y="23558"/>
                    <a:pt x="30783" y="23811"/>
                  </a:cubicBezTo>
                  <a:cubicBezTo>
                    <a:pt x="31348" y="23871"/>
                    <a:pt x="31915" y="23903"/>
                    <a:pt x="32482" y="23903"/>
                  </a:cubicBezTo>
                  <a:cubicBezTo>
                    <a:pt x="34011" y="23903"/>
                    <a:pt x="35534" y="23669"/>
                    <a:pt x="36990" y="23115"/>
                  </a:cubicBezTo>
                  <a:cubicBezTo>
                    <a:pt x="39872" y="22038"/>
                    <a:pt x="41835" y="20138"/>
                    <a:pt x="45129" y="19853"/>
                  </a:cubicBezTo>
                  <a:cubicBezTo>
                    <a:pt x="47282" y="19663"/>
                    <a:pt x="48549" y="19758"/>
                    <a:pt x="50259" y="18364"/>
                  </a:cubicBezTo>
                  <a:cubicBezTo>
                    <a:pt x="52128" y="16844"/>
                    <a:pt x="53268" y="14849"/>
                    <a:pt x="55484" y="13709"/>
                  </a:cubicBezTo>
                  <a:cubicBezTo>
                    <a:pt x="56181" y="13899"/>
                    <a:pt x="56878" y="14089"/>
                    <a:pt x="57575" y="14311"/>
                  </a:cubicBezTo>
                  <a:lnTo>
                    <a:pt x="57575" y="13234"/>
                  </a:lnTo>
                  <a:cubicBezTo>
                    <a:pt x="56846" y="13012"/>
                    <a:pt x="56086" y="12822"/>
                    <a:pt x="55326" y="12632"/>
                  </a:cubicBezTo>
                  <a:cubicBezTo>
                    <a:pt x="55516" y="12601"/>
                    <a:pt x="55674" y="12411"/>
                    <a:pt x="55548" y="12189"/>
                  </a:cubicBezTo>
                  <a:cubicBezTo>
                    <a:pt x="52824" y="8072"/>
                    <a:pt x="49657" y="3733"/>
                    <a:pt x="45160" y="1421"/>
                  </a:cubicBezTo>
                  <a:cubicBezTo>
                    <a:pt x="43167" y="403"/>
                    <a:pt x="41423" y="0"/>
                    <a:pt x="39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65" name="Google Shape;865;p45"/>
            <p:cNvSpPr/>
            <p:nvPr/>
          </p:nvSpPr>
          <p:spPr>
            <a:xfrm>
              <a:off x="6960581" y="239935"/>
              <a:ext cx="2183471" cy="2228611"/>
            </a:xfrm>
            <a:custGeom>
              <a:avLst/>
              <a:gdLst/>
              <a:ahLst/>
              <a:cxnLst/>
              <a:rect l="l" t="t" r="r" b="b"/>
              <a:pathLst>
                <a:path w="68058" h="69465" extrusionOk="0">
                  <a:moveTo>
                    <a:pt x="16437" y="13017"/>
                  </a:moveTo>
                  <a:cubicBezTo>
                    <a:pt x="18084" y="13650"/>
                    <a:pt x="19794" y="14062"/>
                    <a:pt x="21567" y="14125"/>
                  </a:cubicBezTo>
                  <a:cubicBezTo>
                    <a:pt x="21889" y="14141"/>
                    <a:pt x="22210" y="14147"/>
                    <a:pt x="22530" y="14147"/>
                  </a:cubicBezTo>
                  <a:cubicBezTo>
                    <a:pt x="23393" y="14147"/>
                    <a:pt x="24250" y="14104"/>
                    <a:pt x="25101" y="14104"/>
                  </a:cubicBezTo>
                  <a:cubicBezTo>
                    <a:pt x="26416" y="14104"/>
                    <a:pt x="27717" y="14207"/>
                    <a:pt x="29010" y="14727"/>
                  </a:cubicBezTo>
                  <a:cubicBezTo>
                    <a:pt x="34045" y="16722"/>
                    <a:pt x="35819" y="22074"/>
                    <a:pt x="37402" y="26793"/>
                  </a:cubicBezTo>
                  <a:cubicBezTo>
                    <a:pt x="36389" y="25304"/>
                    <a:pt x="35248" y="23879"/>
                    <a:pt x="33792" y="22866"/>
                  </a:cubicBezTo>
                  <a:cubicBezTo>
                    <a:pt x="32113" y="21694"/>
                    <a:pt x="30245" y="21599"/>
                    <a:pt x="28345" y="21061"/>
                  </a:cubicBezTo>
                  <a:cubicBezTo>
                    <a:pt x="25494" y="20269"/>
                    <a:pt x="24418" y="18210"/>
                    <a:pt x="22201" y="16595"/>
                  </a:cubicBezTo>
                  <a:cubicBezTo>
                    <a:pt x="20491" y="15360"/>
                    <a:pt x="16785" y="15487"/>
                    <a:pt x="16437" y="13017"/>
                  </a:cubicBezTo>
                  <a:close/>
                  <a:moveTo>
                    <a:pt x="15962" y="13618"/>
                  </a:moveTo>
                  <a:lnTo>
                    <a:pt x="15962" y="13618"/>
                  </a:lnTo>
                  <a:cubicBezTo>
                    <a:pt x="16279" y="14505"/>
                    <a:pt x="16912" y="15107"/>
                    <a:pt x="17862" y="15550"/>
                  </a:cubicBezTo>
                  <a:cubicBezTo>
                    <a:pt x="19351" y="16247"/>
                    <a:pt x="20681" y="16120"/>
                    <a:pt x="22106" y="17229"/>
                  </a:cubicBezTo>
                  <a:cubicBezTo>
                    <a:pt x="22993" y="17925"/>
                    <a:pt x="23689" y="18876"/>
                    <a:pt x="24544" y="19636"/>
                  </a:cubicBezTo>
                  <a:cubicBezTo>
                    <a:pt x="26128" y="21124"/>
                    <a:pt x="27838" y="21536"/>
                    <a:pt x="29960" y="21979"/>
                  </a:cubicBezTo>
                  <a:cubicBezTo>
                    <a:pt x="33285" y="22676"/>
                    <a:pt x="35090" y="24608"/>
                    <a:pt x="37149" y="27046"/>
                  </a:cubicBezTo>
                  <a:cubicBezTo>
                    <a:pt x="36373" y="26994"/>
                    <a:pt x="35482" y="26939"/>
                    <a:pt x="34582" y="26939"/>
                  </a:cubicBezTo>
                  <a:cubicBezTo>
                    <a:pt x="32725" y="26939"/>
                    <a:pt x="30825" y="27174"/>
                    <a:pt x="29801" y="28155"/>
                  </a:cubicBezTo>
                  <a:cubicBezTo>
                    <a:pt x="28503" y="29358"/>
                    <a:pt x="29358" y="30783"/>
                    <a:pt x="30530" y="31670"/>
                  </a:cubicBezTo>
                  <a:cubicBezTo>
                    <a:pt x="27711" y="30783"/>
                    <a:pt x="24798" y="29833"/>
                    <a:pt x="21947" y="29231"/>
                  </a:cubicBezTo>
                  <a:cubicBezTo>
                    <a:pt x="19984" y="27109"/>
                    <a:pt x="17609" y="24956"/>
                    <a:pt x="16722" y="22169"/>
                  </a:cubicBezTo>
                  <a:cubicBezTo>
                    <a:pt x="15835" y="19446"/>
                    <a:pt x="15329" y="16405"/>
                    <a:pt x="15962" y="13618"/>
                  </a:cubicBezTo>
                  <a:close/>
                  <a:moveTo>
                    <a:pt x="34868" y="33982"/>
                  </a:moveTo>
                  <a:cubicBezTo>
                    <a:pt x="35343" y="34172"/>
                    <a:pt x="35819" y="34393"/>
                    <a:pt x="36294" y="34583"/>
                  </a:cubicBezTo>
                  <a:cubicBezTo>
                    <a:pt x="38257" y="35375"/>
                    <a:pt x="40949" y="35692"/>
                    <a:pt x="42184" y="37592"/>
                  </a:cubicBezTo>
                  <a:cubicBezTo>
                    <a:pt x="42057" y="37687"/>
                    <a:pt x="41931" y="37782"/>
                    <a:pt x="41804" y="37909"/>
                  </a:cubicBezTo>
                  <a:cubicBezTo>
                    <a:pt x="41788" y="37905"/>
                    <a:pt x="41771" y="37903"/>
                    <a:pt x="41755" y="37903"/>
                  </a:cubicBezTo>
                  <a:cubicBezTo>
                    <a:pt x="41640" y="37903"/>
                    <a:pt x="41519" y="37996"/>
                    <a:pt x="41519" y="38162"/>
                  </a:cubicBezTo>
                  <a:cubicBezTo>
                    <a:pt x="40126" y="39365"/>
                    <a:pt x="38700" y="40822"/>
                    <a:pt x="37054" y="41170"/>
                  </a:cubicBezTo>
                  <a:cubicBezTo>
                    <a:pt x="36740" y="41230"/>
                    <a:pt x="36454" y="41262"/>
                    <a:pt x="36196" y="41262"/>
                  </a:cubicBezTo>
                  <a:cubicBezTo>
                    <a:pt x="35908" y="41262"/>
                    <a:pt x="35656" y="41222"/>
                    <a:pt x="35438" y="41139"/>
                  </a:cubicBezTo>
                  <a:cubicBezTo>
                    <a:pt x="35470" y="41107"/>
                    <a:pt x="35470" y="41075"/>
                    <a:pt x="35470" y="41044"/>
                  </a:cubicBezTo>
                  <a:cubicBezTo>
                    <a:pt x="35490" y="41005"/>
                    <a:pt x="35461" y="40978"/>
                    <a:pt x="35429" y="40978"/>
                  </a:cubicBezTo>
                  <a:cubicBezTo>
                    <a:pt x="35409" y="40978"/>
                    <a:pt x="35387" y="40988"/>
                    <a:pt x="35375" y="41012"/>
                  </a:cubicBezTo>
                  <a:cubicBezTo>
                    <a:pt x="35375" y="41044"/>
                    <a:pt x="35375" y="41075"/>
                    <a:pt x="35343" y="41107"/>
                  </a:cubicBezTo>
                  <a:cubicBezTo>
                    <a:pt x="33253" y="40220"/>
                    <a:pt x="34298" y="35882"/>
                    <a:pt x="34868" y="33982"/>
                  </a:cubicBezTo>
                  <a:close/>
                  <a:moveTo>
                    <a:pt x="42374" y="36927"/>
                  </a:moveTo>
                  <a:lnTo>
                    <a:pt x="42374" y="36927"/>
                  </a:lnTo>
                  <a:cubicBezTo>
                    <a:pt x="43419" y="37338"/>
                    <a:pt x="44496" y="37592"/>
                    <a:pt x="45573" y="38004"/>
                  </a:cubicBezTo>
                  <a:cubicBezTo>
                    <a:pt x="47663" y="38764"/>
                    <a:pt x="51685" y="40252"/>
                    <a:pt x="52318" y="42659"/>
                  </a:cubicBezTo>
                  <a:cubicBezTo>
                    <a:pt x="51805" y="44064"/>
                    <a:pt x="50742" y="45077"/>
                    <a:pt x="49229" y="45077"/>
                  </a:cubicBezTo>
                  <a:cubicBezTo>
                    <a:pt x="48594" y="45077"/>
                    <a:pt x="47879" y="44898"/>
                    <a:pt x="47093" y="44496"/>
                  </a:cubicBezTo>
                  <a:cubicBezTo>
                    <a:pt x="44464" y="43166"/>
                    <a:pt x="43641" y="40062"/>
                    <a:pt x="42881" y="37434"/>
                  </a:cubicBezTo>
                  <a:cubicBezTo>
                    <a:pt x="42849" y="37338"/>
                    <a:pt x="42786" y="37307"/>
                    <a:pt x="42722" y="37307"/>
                  </a:cubicBezTo>
                  <a:cubicBezTo>
                    <a:pt x="42691" y="37275"/>
                    <a:pt x="42659" y="37275"/>
                    <a:pt x="42627" y="37275"/>
                  </a:cubicBezTo>
                  <a:cubicBezTo>
                    <a:pt x="42532" y="37148"/>
                    <a:pt x="42469" y="37022"/>
                    <a:pt x="42374" y="36927"/>
                  </a:cubicBezTo>
                  <a:close/>
                  <a:moveTo>
                    <a:pt x="16045" y="29070"/>
                  </a:moveTo>
                  <a:cubicBezTo>
                    <a:pt x="20761" y="29070"/>
                    <a:pt x="25802" y="30908"/>
                    <a:pt x="30118" y="32271"/>
                  </a:cubicBezTo>
                  <a:lnTo>
                    <a:pt x="29928" y="32335"/>
                  </a:lnTo>
                  <a:cubicBezTo>
                    <a:pt x="28150" y="32212"/>
                    <a:pt x="26372" y="32100"/>
                    <a:pt x="24602" y="32100"/>
                  </a:cubicBezTo>
                  <a:cubicBezTo>
                    <a:pt x="22273" y="32100"/>
                    <a:pt x="19957" y="32293"/>
                    <a:pt x="17672" y="32905"/>
                  </a:cubicBezTo>
                  <a:cubicBezTo>
                    <a:pt x="17577" y="32905"/>
                    <a:pt x="17577" y="33063"/>
                    <a:pt x="17672" y="33063"/>
                  </a:cubicBezTo>
                  <a:cubicBezTo>
                    <a:pt x="20779" y="32616"/>
                    <a:pt x="23729" y="32461"/>
                    <a:pt x="26753" y="32461"/>
                  </a:cubicBezTo>
                  <a:cubicBezTo>
                    <a:pt x="27583" y="32461"/>
                    <a:pt x="28418" y="32473"/>
                    <a:pt x="29263" y="32493"/>
                  </a:cubicBezTo>
                  <a:cubicBezTo>
                    <a:pt x="28376" y="32715"/>
                    <a:pt x="27458" y="32937"/>
                    <a:pt x="26571" y="33222"/>
                  </a:cubicBezTo>
                  <a:cubicBezTo>
                    <a:pt x="26658" y="33193"/>
                    <a:pt x="26639" y="33059"/>
                    <a:pt x="26564" y="33059"/>
                  </a:cubicBezTo>
                  <a:cubicBezTo>
                    <a:pt x="26556" y="33059"/>
                    <a:pt x="26548" y="33060"/>
                    <a:pt x="26539" y="33063"/>
                  </a:cubicBezTo>
                  <a:cubicBezTo>
                    <a:pt x="23214" y="34045"/>
                    <a:pt x="19889" y="35217"/>
                    <a:pt x="16817" y="36768"/>
                  </a:cubicBezTo>
                  <a:cubicBezTo>
                    <a:pt x="16732" y="36797"/>
                    <a:pt x="16773" y="36900"/>
                    <a:pt x="16850" y="36900"/>
                  </a:cubicBezTo>
                  <a:cubicBezTo>
                    <a:pt x="16860" y="36900"/>
                    <a:pt x="16870" y="36899"/>
                    <a:pt x="16880" y="36895"/>
                  </a:cubicBezTo>
                  <a:cubicBezTo>
                    <a:pt x="19446" y="35818"/>
                    <a:pt x="22042" y="34773"/>
                    <a:pt x="24671" y="33855"/>
                  </a:cubicBezTo>
                  <a:lnTo>
                    <a:pt x="24671" y="33855"/>
                  </a:lnTo>
                  <a:cubicBezTo>
                    <a:pt x="23911" y="34140"/>
                    <a:pt x="23183" y="34520"/>
                    <a:pt x="22517" y="34932"/>
                  </a:cubicBezTo>
                  <a:cubicBezTo>
                    <a:pt x="19857" y="36642"/>
                    <a:pt x="18084" y="39872"/>
                    <a:pt x="16247" y="42374"/>
                  </a:cubicBezTo>
                  <a:cubicBezTo>
                    <a:pt x="15234" y="43704"/>
                    <a:pt x="13238" y="46174"/>
                    <a:pt x="12162" y="48549"/>
                  </a:cubicBezTo>
                  <a:cubicBezTo>
                    <a:pt x="11373" y="48768"/>
                    <a:pt x="10756" y="48912"/>
                    <a:pt x="10182" y="48912"/>
                  </a:cubicBezTo>
                  <a:cubicBezTo>
                    <a:pt x="9260" y="48912"/>
                    <a:pt x="8452" y="48539"/>
                    <a:pt x="7221" y="47504"/>
                  </a:cubicBezTo>
                  <a:cubicBezTo>
                    <a:pt x="6778" y="47124"/>
                    <a:pt x="6778" y="46839"/>
                    <a:pt x="6271" y="46522"/>
                  </a:cubicBezTo>
                  <a:cubicBezTo>
                    <a:pt x="4339" y="45351"/>
                    <a:pt x="1268" y="47504"/>
                    <a:pt x="1204" y="43166"/>
                  </a:cubicBezTo>
                  <a:cubicBezTo>
                    <a:pt x="1141" y="39524"/>
                    <a:pt x="4751" y="34615"/>
                    <a:pt x="7285" y="32271"/>
                  </a:cubicBezTo>
                  <a:cubicBezTo>
                    <a:pt x="9845" y="29902"/>
                    <a:pt x="12871" y="29070"/>
                    <a:pt x="16045" y="29070"/>
                  </a:cubicBezTo>
                  <a:close/>
                  <a:moveTo>
                    <a:pt x="53363" y="40379"/>
                  </a:moveTo>
                  <a:lnTo>
                    <a:pt x="53363" y="40379"/>
                  </a:lnTo>
                  <a:cubicBezTo>
                    <a:pt x="56403" y="42089"/>
                    <a:pt x="58652" y="45097"/>
                    <a:pt x="61502" y="47124"/>
                  </a:cubicBezTo>
                  <a:cubicBezTo>
                    <a:pt x="62801" y="48011"/>
                    <a:pt x="65207" y="50259"/>
                    <a:pt x="65682" y="52286"/>
                  </a:cubicBezTo>
                  <a:cubicBezTo>
                    <a:pt x="64352" y="51970"/>
                    <a:pt x="63022" y="51780"/>
                    <a:pt x="61724" y="51463"/>
                  </a:cubicBezTo>
                  <a:cubicBezTo>
                    <a:pt x="59792" y="51019"/>
                    <a:pt x="59222" y="50133"/>
                    <a:pt x="57797" y="49088"/>
                  </a:cubicBezTo>
                  <a:cubicBezTo>
                    <a:pt x="57322" y="48771"/>
                    <a:pt x="56973" y="48676"/>
                    <a:pt x="56435" y="48518"/>
                  </a:cubicBezTo>
                  <a:cubicBezTo>
                    <a:pt x="54060" y="47916"/>
                    <a:pt x="52508" y="47536"/>
                    <a:pt x="51210" y="45192"/>
                  </a:cubicBezTo>
                  <a:cubicBezTo>
                    <a:pt x="51210" y="45161"/>
                    <a:pt x="51210" y="45161"/>
                    <a:pt x="51210" y="45161"/>
                  </a:cubicBezTo>
                  <a:cubicBezTo>
                    <a:pt x="51716" y="44907"/>
                    <a:pt x="52160" y="44527"/>
                    <a:pt x="52540" y="43989"/>
                  </a:cubicBezTo>
                  <a:cubicBezTo>
                    <a:pt x="53268" y="42976"/>
                    <a:pt x="53490" y="41645"/>
                    <a:pt x="53363" y="40379"/>
                  </a:cubicBezTo>
                  <a:close/>
                  <a:moveTo>
                    <a:pt x="42564" y="37845"/>
                  </a:moveTo>
                  <a:cubicBezTo>
                    <a:pt x="43197" y="40569"/>
                    <a:pt x="44179" y="43609"/>
                    <a:pt x="46839" y="45002"/>
                  </a:cubicBezTo>
                  <a:cubicBezTo>
                    <a:pt x="47597" y="45401"/>
                    <a:pt x="48455" y="45624"/>
                    <a:pt x="49294" y="45624"/>
                  </a:cubicBezTo>
                  <a:cubicBezTo>
                    <a:pt x="49789" y="45624"/>
                    <a:pt x="50277" y="45547"/>
                    <a:pt x="50735" y="45382"/>
                  </a:cubicBezTo>
                  <a:cubicBezTo>
                    <a:pt x="50735" y="45414"/>
                    <a:pt x="50735" y="45446"/>
                    <a:pt x="50766" y="45477"/>
                  </a:cubicBezTo>
                  <a:cubicBezTo>
                    <a:pt x="51336" y="46554"/>
                    <a:pt x="52065" y="47409"/>
                    <a:pt x="53110" y="48074"/>
                  </a:cubicBezTo>
                  <a:cubicBezTo>
                    <a:pt x="54598" y="48993"/>
                    <a:pt x="56467" y="48834"/>
                    <a:pt x="57892" y="49943"/>
                  </a:cubicBezTo>
                  <a:cubicBezTo>
                    <a:pt x="58779" y="50608"/>
                    <a:pt x="59032" y="51178"/>
                    <a:pt x="60172" y="51621"/>
                  </a:cubicBezTo>
                  <a:cubicBezTo>
                    <a:pt x="61882" y="52223"/>
                    <a:pt x="63941" y="52413"/>
                    <a:pt x="65746" y="52666"/>
                  </a:cubicBezTo>
                  <a:cubicBezTo>
                    <a:pt x="65872" y="53838"/>
                    <a:pt x="65271" y="54851"/>
                    <a:pt x="63307" y="55485"/>
                  </a:cubicBezTo>
                  <a:cubicBezTo>
                    <a:pt x="62853" y="55631"/>
                    <a:pt x="62384" y="55690"/>
                    <a:pt x="61907" y="55690"/>
                  </a:cubicBezTo>
                  <a:cubicBezTo>
                    <a:pt x="60219" y="55690"/>
                    <a:pt x="58427" y="54954"/>
                    <a:pt x="56847" y="54756"/>
                  </a:cubicBezTo>
                  <a:cubicBezTo>
                    <a:pt x="55042" y="54503"/>
                    <a:pt x="53141" y="54756"/>
                    <a:pt x="51336" y="54408"/>
                  </a:cubicBezTo>
                  <a:cubicBezTo>
                    <a:pt x="50766" y="54281"/>
                    <a:pt x="50260" y="54123"/>
                    <a:pt x="49753" y="53901"/>
                  </a:cubicBezTo>
                  <a:cubicBezTo>
                    <a:pt x="49753" y="53870"/>
                    <a:pt x="49753" y="53806"/>
                    <a:pt x="49753" y="53775"/>
                  </a:cubicBezTo>
                  <a:cubicBezTo>
                    <a:pt x="49736" y="53691"/>
                    <a:pt x="49667" y="53652"/>
                    <a:pt x="49595" y="53652"/>
                  </a:cubicBezTo>
                  <a:cubicBezTo>
                    <a:pt x="49531" y="53652"/>
                    <a:pt x="49466" y="53683"/>
                    <a:pt x="49436" y="53743"/>
                  </a:cubicBezTo>
                  <a:cubicBezTo>
                    <a:pt x="47979" y="52983"/>
                    <a:pt x="46903" y="51716"/>
                    <a:pt x="45984" y="50164"/>
                  </a:cubicBezTo>
                  <a:cubicBezTo>
                    <a:pt x="43736" y="46522"/>
                    <a:pt x="42501" y="42469"/>
                    <a:pt x="42121" y="38225"/>
                  </a:cubicBezTo>
                  <a:cubicBezTo>
                    <a:pt x="42216" y="38099"/>
                    <a:pt x="42342" y="37972"/>
                    <a:pt x="42469" y="37877"/>
                  </a:cubicBezTo>
                  <a:cubicBezTo>
                    <a:pt x="42501" y="37877"/>
                    <a:pt x="42532" y="37877"/>
                    <a:pt x="42564" y="37845"/>
                  </a:cubicBezTo>
                  <a:close/>
                  <a:moveTo>
                    <a:pt x="31702" y="32430"/>
                  </a:moveTo>
                  <a:cubicBezTo>
                    <a:pt x="32557" y="32937"/>
                    <a:pt x="33443" y="33348"/>
                    <a:pt x="34330" y="33760"/>
                  </a:cubicBezTo>
                  <a:cubicBezTo>
                    <a:pt x="33823" y="35533"/>
                    <a:pt x="32810" y="38985"/>
                    <a:pt x="34108" y="40727"/>
                  </a:cubicBezTo>
                  <a:cubicBezTo>
                    <a:pt x="31353" y="44971"/>
                    <a:pt x="32082" y="50766"/>
                    <a:pt x="27806" y="54060"/>
                  </a:cubicBezTo>
                  <a:cubicBezTo>
                    <a:pt x="25843" y="55548"/>
                    <a:pt x="23404" y="56498"/>
                    <a:pt x="21029" y="57100"/>
                  </a:cubicBezTo>
                  <a:cubicBezTo>
                    <a:pt x="20743" y="57171"/>
                    <a:pt x="20449" y="57206"/>
                    <a:pt x="20154" y="57206"/>
                  </a:cubicBezTo>
                  <a:cubicBezTo>
                    <a:pt x="18881" y="57206"/>
                    <a:pt x="17588" y="56564"/>
                    <a:pt x="16817" y="55485"/>
                  </a:cubicBezTo>
                  <a:cubicBezTo>
                    <a:pt x="16564" y="55168"/>
                    <a:pt x="16595" y="54598"/>
                    <a:pt x="16374" y="54218"/>
                  </a:cubicBezTo>
                  <a:cubicBezTo>
                    <a:pt x="16120" y="53870"/>
                    <a:pt x="15899" y="53616"/>
                    <a:pt x="15519" y="53426"/>
                  </a:cubicBezTo>
                  <a:cubicBezTo>
                    <a:pt x="15407" y="53375"/>
                    <a:pt x="15289" y="53358"/>
                    <a:pt x="15169" y="53358"/>
                  </a:cubicBezTo>
                  <a:cubicBezTo>
                    <a:pt x="14953" y="53358"/>
                    <a:pt x="14734" y="53413"/>
                    <a:pt x="14550" y="53413"/>
                  </a:cubicBezTo>
                  <a:cubicBezTo>
                    <a:pt x="14462" y="53413"/>
                    <a:pt x="14383" y="53400"/>
                    <a:pt x="14315" y="53363"/>
                  </a:cubicBezTo>
                  <a:cubicBezTo>
                    <a:pt x="14252" y="53376"/>
                    <a:pt x="14191" y="53382"/>
                    <a:pt x="14133" y="53382"/>
                  </a:cubicBezTo>
                  <a:cubicBezTo>
                    <a:pt x="13614" y="53382"/>
                    <a:pt x="13321" y="52872"/>
                    <a:pt x="13207" y="51875"/>
                  </a:cubicBezTo>
                  <a:cubicBezTo>
                    <a:pt x="12130" y="51241"/>
                    <a:pt x="11877" y="50481"/>
                    <a:pt x="12415" y="49594"/>
                  </a:cubicBezTo>
                  <a:cubicBezTo>
                    <a:pt x="12573" y="48898"/>
                    <a:pt x="12953" y="48201"/>
                    <a:pt x="13302" y="47599"/>
                  </a:cubicBezTo>
                  <a:cubicBezTo>
                    <a:pt x="14727" y="45066"/>
                    <a:pt x="16690" y="42786"/>
                    <a:pt x="18432" y="40474"/>
                  </a:cubicBezTo>
                  <a:cubicBezTo>
                    <a:pt x="19921" y="38479"/>
                    <a:pt x="21282" y="36262"/>
                    <a:pt x="23531" y="35027"/>
                  </a:cubicBezTo>
                  <a:cubicBezTo>
                    <a:pt x="25938" y="33697"/>
                    <a:pt x="29073" y="33190"/>
                    <a:pt x="31702" y="32430"/>
                  </a:cubicBezTo>
                  <a:close/>
                  <a:moveTo>
                    <a:pt x="34330" y="41012"/>
                  </a:moveTo>
                  <a:cubicBezTo>
                    <a:pt x="34552" y="41234"/>
                    <a:pt x="34805" y="41392"/>
                    <a:pt x="35122" y="41550"/>
                  </a:cubicBezTo>
                  <a:lnTo>
                    <a:pt x="35185" y="41550"/>
                  </a:lnTo>
                  <a:cubicBezTo>
                    <a:pt x="34045" y="44464"/>
                    <a:pt x="33190" y="47504"/>
                    <a:pt x="32493" y="50544"/>
                  </a:cubicBezTo>
                  <a:cubicBezTo>
                    <a:pt x="32474" y="50621"/>
                    <a:pt x="32536" y="50663"/>
                    <a:pt x="32595" y="50663"/>
                  </a:cubicBezTo>
                  <a:cubicBezTo>
                    <a:pt x="32634" y="50663"/>
                    <a:pt x="32671" y="50645"/>
                    <a:pt x="32683" y="50608"/>
                  </a:cubicBezTo>
                  <a:cubicBezTo>
                    <a:pt x="33475" y="47568"/>
                    <a:pt x="34362" y="44591"/>
                    <a:pt x="35312" y="41614"/>
                  </a:cubicBezTo>
                  <a:cubicBezTo>
                    <a:pt x="35470" y="41645"/>
                    <a:pt x="35597" y="41677"/>
                    <a:pt x="35755" y="41709"/>
                  </a:cubicBezTo>
                  <a:cubicBezTo>
                    <a:pt x="34552" y="47156"/>
                    <a:pt x="33950" y="53015"/>
                    <a:pt x="34583" y="58588"/>
                  </a:cubicBezTo>
                  <a:cubicBezTo>
                    <a:pt x="32715" y="60457"/>
                    <a:pt x="30910" y="62420"/>
                    <a:pt x="28566" y="63750"/>
                  </a:cubicBezTo>
                  <a:cubicBezTo>
                    <a:pt x="27493" y="64371"/>
                    <a:pt x="26633" y="64592"/>
                    <a:pt x="25746" y="64592"/>
                  </a:cubicBezTo>
                  <a:cubicBezTo>
                    <a:pt x="24958" y="64592"/>
                    <a:pt x="24149" y="64417"/>
                    <a:pt x="23151" y="64194"/>
                  </a:cubicBezTo>
                  <a:cubicBezTo>
                    <a:pt x="22593" y="64077"/>
                    <a:pt x="22120" y="63944"/>
                    <a:pt x="21582" y="63944"/>
                  </a:cubicBezTo>
                  <a:cubicBezTo>
                    <a:pt x="21388" y="63944"/>
                    <a:pt x="21185" y="63962"/>
                    <a:pt x="20966" y="64004"/>
                  </a:cubicBezTo>
                  <a:cubicBezTo>
                    <a:pt x="19834" y="64226"/>
                    <a:pt x="19450" y="64642"/>
                    <a:pt x="18835" y="64642"/>
                  </a:cubicBezTo>
                  <a:cubicBezTo>
                    <a:pt x="18486" y="64642"/>
                    <a:pt x="18063" y="64508"/>
                    <a:pt x="17387" y="64130"/>
                  </a:cubicBezTo>
                  <a:cubicBezTo>
                    <a:pt x="15804" y="63275"/>
                    <a:pt x="15202" y="62135"/>
                    <a:pt x="14347" y="60583"/>
                  </a:cubicBezTo>
                  <a:cubicBezTo>
                    <a:pt x="13048" y="58272"/>
                    <a:pt x="12130" y="55833"/>
                    <a:pt x="12162" y="53173"/>
                  </a:cubicBezTo>
                  <a:lnTo>
                    <a:pt x="12162" y="53173"/>
                  </a:lnTo>
                  <a:cubicBezTo>
                    <a:pt x="12478" y="53553"/>
                    <a:pt x="12953" y="53838"/>
                    <a:pt x="13555" y="54091"/>
                  </a:cubicBezTo>
                  <a:cubicBezTo>
                    <a:pt x="17102" y="55453"/>
                    <a:pt x="15455" y="54598"/>
                    <a:pt x="16659" y="56657"/>
                  </a:cubicBezTo>
                  <a:cubicBezTo>
                    <a:pt x="17070" y="57385"/>
                    <a:pt x="17609" y="57733"/>
                    <a:pt x="18432" y="57892"/>
                  </a:cubicBezTo>
                  <a:cubicBezTo>
                    <a:pt x="18721" y="57944"/>
                    <a:pt x="19020" y="57969"/>
                    <a:pt x="19326" y="57969"/>
                  </a:cubicBezTo>
                  <a:cubicBezTo>
                    <a:pt x="21405" y="57969"/>
                    <a:pt x="23815" y="56855"/>
                    <a:pt x="25526" y="56055"/>
                  </a:cubicBezTo>
                  <a:cubicBezTo>
                    <a:pt x="27806" y="54978"/>
                    <a:pt x="29770" y="53426"/>
                    <a:pt x="30910" y="51146"/>
                  </a:cubicBezTo>
                  <a:cubicBezTo>
                    <a:pt x="32493" y="47884"/>
                    <a:pt x="32493" y="44179"/>
                    <a:pt x="34330" y="41012"/>
                  </a:cubicBezTo>
                  <a:close/>
                  <a:moveTo>
                    <a:pt x="41582" y="38732"/>
                  </a:moveTo>
                  <a:cubicBezTo>
                    <a:pt x="42057" y="43451"/>
                    <a:pt x="43609" y="48359"/>
                    <a:pt x="46586" y="52128"/>
                  </a:cubicBezTo>
                  <a:cubicBezTo>
                    <a:pt x="47409" y="53205"/>
                    <a:pt x="48391" y="53933"/>
                    <a:pt x="49468" y="54440"/>
                  </a:cubicBezTo>
                  <a:cubicBezTo>
                    <a:pt x="49785" y="57892"/>
                    <a:pt x="48961" y="61312"/>
                    <a:pt x="49563" y="64795"/>
                  </a:cubicBezTo>
                  <a:cubicBezTo>
                    <a:pt x="49626" y="65270"/>
                    <a:pt x="49911" y="66031"/>
                    <a:pt x="49911" y="66474"/>
                  </a:cubicBezTo>
                  <a:cubicBezTo>
                    <a:pt x="49828" y="68451"/>
                    <a:pt x="48911" y="68855"/>
                    <a:pt x="47851" y="68855"/>
                  </a:cubicBezTo>
                  <a:cubicBezTo>
                    <a:pt x="47298" y="68855"/>
                    <a:pt x="46706" y="68745"/>
                    <a:pt x="46174" y="68691"/>
                  </a:cubicBezTo>
                  <a:cubicBezTo>
                    <a:pt x="43862" y="68437"/>
                    <a:pt x="41456" y="68406"/>
                    <a:pt x="39429" y="67044"/>
                  </a:cubicBezTo>
                  <a:cubicBezTo>
                    <a:pt x="35502" y="64415"/>
                    <a:pt x="35027" y="59253"/>
                    <a:pt x="34963" y="54915"/>
                  </a:cubicBezTo>
                  <a:cubicBezTo>
                    <a:pt x="34932" y="50513"/>
                    <a:pt x="35438" y="46142"/>
                    <a:pt x="36294" y="41804"/>
                  </a:cubicBezTo>
                  <a:cubicBezTo>
                    <a:pt x="36294" y="41804"/>
                    <a:pt x="36294" y="41772"/>
                    <a:pt x="36294" y="41772"/>
                  </a:cubicBezTo>
                  <a:cubicBezTo>
                    <a:pt x="38194" y="41772"/>
                    <a:pt x="40094" y="40157"/>
                    <a:pt x="41582" y="38732"/>
                  </a:cubicBezTo>
                  <a:close/>
                  <a:moveTo>
                    <a:pt x="68058" y="1"/>
                  </a:moveTo>
                  <a:cubicBezTo>
                    <a:pt x="66474" y="2851"/>
                    <a:pt x="64574" y="5543"/>
                    <a:pt x="62421" y="8045"/>
                  </a:cubicBezTo>
                  <a:cubicBezTo>
                    <a:pt x="58969" y="12035"/>
                    <a:pt x="55073" y="15709"/>
                    <a:pt x="51241" y="19351"/>
                  </a:cubicBezTo>
                  <a:cubicBezTo>
                    <a:pt x="49025" y="21409"/>
                    <a:pt x="46808" y="22929"/>
                    <a:pt x="44052" y="24101"/>
                  </a:cubicBezTo>
                  <a:cubicBezTo>
                    <a:pt x="42311" y="24861"/>
                    <a:pt x="40727" y="25589"/>
                    <a:pt x="39397" y="27014"/>
                  </a:cubicBezTo>
                  <a:cubicBezTo>
                    <a:pt x="39334" y="27046"/>
                    <a:pt x="39334" y="27141"/>
                    <a:pt x="39365" y="27173"/>
                  </a:cubicBezTo>
                  <a:cubicBezTo>
                    <a:pt x="39049" y="27173"/>
                    <a:pt x="38764" y="27173"/>
                    <a:pt x="38479" y="27141"/>
                  </a:cubicBezTo>
                  <a:lnTo>
                    <a:pt x="38067" y="27141"/>
                  </a:lnTo>
                  <a:cubicBezTo>
                    <a:pt x="38067" y="27109"/>
                    <a:pt x="38067" y="27078"/>
                    <a:pt x="38067" y="27078"/>
                  </a:cubicBezTo>
                  <a:cubicBezTo>
                    <a:pt x="36769" y="22771"/>
                    <a:pt x="35153" y="18084"/>
                    <a:pt x="31322" y="15360"/>
                  </a:cubicBezTo>
                  <a:cubicBezTo>
                    <a:pt x="29706" y="14220"/>
                    <a:pt x="27901" y="13650"/>
                    <a:pt x="25906" y="13555"/>
                  </a:cubicBezTo>
                  <a:cubicBezTo>
                    <a:pt x="22422" y="13428"/>
                    <a:pt x="19382" y="13714"/>
                    <a:pt x="15994" y="12447"/>
                  </a:cubicBezTo>
                  <a:cubicBezTo>
                    <a:pt x="15981" y="12443"/>
                    <a:pt x="15969" y="12441"/>
                    <a:pt x="15956" y="12441"/>
                  </a:cubicBezTo>
                  <a:cubicBezTo>
                    <a:pt x="15875" y="12441"/>
                    <a:pt x="15799" y="12527"/>
                    <a:pt x="15772" y="12637"/>
                  </a:cubicBezTo>
                  <a:cubicBezTo>
                    <a:pt x="15740" y="12668"/>
                    <a:pt x="15709" y="12700"/>
                    <a:pt x="15677" y="12763"/>
                  </a:cubicBezTo>
                  <a:cubicBezTo>
                    <a:pt x="14664" y="15867"/>
                    <a:pt x="15297" y="19256"/>
                    <a:pt x="16247" y="22327"/>
                  </a:cubicBezTo>
                  <a:cubicBezTo>
                    <a:pt x="17070" y="24988"/>
                    <a:pt x="19224" y="27268"/>
                    <a:pt x="21346" y="29136"/>
                  </a:cubicBezTo>
                  <a:cubicBezTo>
                    <a:pt x="19604" y="28796"/>
                    <a:pt x="17884" y="28587"/>
                    <a:pt x="16211" y="28587"/>
                  </a:cubicBezTo>
                  <a:cubicBezTo>
                    <a:pt x="11647" y="28587"/>
                    <a:pt x="7440" y="30149"/>
                    <a:pt x="4149" y="34900"/>
                  </a:cubicBezTo>
                  <a:cubicBezTo>
                    <a:pt x="2629" y="37085"/>
                    <a:pt x="1331" y="39524"/>
                    <a:pt x="761" y="42121"/>
                  </a:cubicBezTo>
                  <a:cubicBezTo>
                    <a:pt x="476" y="43387"/>
                    <a:pt x="1" y="45224"/>
                    <a:pt x="1173" y="46174"/>
                  </a:cubicBezTo>
                  <a:cubicBezTo>
                    <a:pt x="1806" y="46712"/>
                    <a:pt x="2598" y="46681"/>
                    <a:pt x="3358" y="46744"/>
                  </a:cubicBezTo>
                  <a:cubicBezTo>
                    <a:pt x="4371" y="46871"/>
                    <a:pt x="5480" y="46839"/>
                    <a:pt x="6366" y="47441"/>
                  </a:cubicBezTo>
                  <a:cubicBezTo>
                    <a:pt x="6936" y="47821"/>
                    <a:pt x="7095" y="48518"/>
                    <a:pt x="7665" y="48898"/>
                  </a:cubicBezTo>
                  <a:cubicBezTo>
                    <a:pt x="8275" y="49314"/>
                    <a:pt x="8904" y="49469"/>
                    <a:pt x="9540" y="49469"/>
                  </a:cubicBezTo>
                  <a:cubicBezTo>
                    <a:pt x="10356" y="49469"/>
                    <a:pt x="11185" y="49214"/>
                    <a:pt x="12003" y="48929"/>
                  </a:cubicBezTo>
                  <a:lnTo>
                    <a:pt x="12003" y="48929"/>
                  </a:lnTo>
                  <a:cubicBezTo>
                    <a:pt x="11497" y="50133"/>
                    <a:pt x="11307" y="51273"/>
                    <a:pt x="11592" y="52255"/>
                  </a:cubicBezTo>
                  <a:cubicBezTo>
                    <a:pt x="11592" y="52286"/>
                    <a:pt x="11592" y="52286"/>
                    <a:pt x="11592" y="52318"/>
                  </a:cubicBezTo>
                  <a:cubicBezTo>
                    <a:pt x="11307" y="55453"/>
                    <a:pt x="12320" y="58240"/>
                    <a:pt x="13840" y="60932"/>
                  </a:cubicBezTo>
                  <a:cubicBezTo>
                    <a:pt x="14775" y="62621"/>
                    <a:pt x="15940" y="65546"/>
                    <a:pt x="18211" y="65546"/>
                  </a:cubicBezTo>
                  <a:cubicBezTo>
                    <a:pt x="18324" y="65546"/>
                    <a:pt x="18440" y="65539"/>
                    <a:pt x="18559" y="65524"/>
                  </a:cubicBezTo>
                  <a:cubicBezTo>
                    <a:pt x="19382" y="65397"/>
                    <a:pt x="20047" y="64764"/>
                    <a:pt x="20839" y="64669"/>
                  </a:cubicBezTo>
                  <a:cubicBezTo>
                    <a:pt x="21034" y="64638"/>
                    <a:pt x="21225" y="64624"/>
                    <a:pt x="21413" y="64624"/>
                  </a:cubicBezTo>
                  <a:cubicBezTo>
                    <a:pt x="22564" y="64624"/>
                    <a:pt x="23591" y="65139"/>
                    <a:pt x="24734" y="65302"/>
                  </a:cubicBezTo>
                  <a:cubicBezTo>
                    <a:pt x="24954" y="65328"/>
                    <a:pt x="25171" y="65341"/>
                    <a:pt x="25386" y="65341"/>
                  </a:cubicBezTo>
                  <a:cubicBezTo>
                    <a:pt x="26225" y="65341"/>
                    <a:pt x="27031" y="65148"/>
                    <a:pt x="27838" y="64795"/>
                  </a:cubicBezTo>
                  <a:cubicBezTo>
                    <a:pt x="30466" y="63687"/>
                    <a:pt x="33032" y="61312"/>
                    <a:pt x="34647" y="58937"/>
                  </a:cubicBezTo>
                  <a:cubicBezTo>
                    <a:pt x="35153" y="62737"/>
                    <a:pt x="36800" y="66791"/>
                    <a:pt x="40632" y="68279"/>
                  </a:cubicBezTo>
                  <a:cubicBezTo>
                    <a:pt x="42640" y="69053"/>
                    <a:pt x="45739" y="69464"/>
                    <a:pt x="48070" y="69464"/>
                  </a:cubicBezTo>
                  <a:cubicBezTo>
                    <a:pt x="48313" y="69464"/>
                    <a:pt x="48547" y="69460"/>
                    <a:pt x="48771" y="69451"/>
                  </a:cubicBezTo>
                  <a:cubicBezTo>
                    <a:pt x="49785" y="69387"/>
                    <a:pt x="50291" y="69229"/>
                    <a:pt x="50513" y="68152"/>
                  </a:cubicBezTo>
                  <a:cubicBezTo>
                    <a:pt x="50925" y="66094"/>
                    <a:pt x="49753" y="63624"/>
                    <a:pt x="49721" y="61502"/>
                  </a:cubicBezTo>
                  <a:cubicBezTo>
                    <a:pt x="49690" y="59190"/>
                    <a:pt x="50101" y="56910"/>
                    <a:pt x="49848" y="54598"/>
                  </a:cubicBezTo>
                  <a:lnTo>
                    <a:pt x="49848" y="54598"/>
                  </a:lnTo>
                  <a:cubicBezTo>
                    <a:pt x="50545" y="54851"/>
                    <a:pt x="51305" y="55041"/>
                    <a:pt x="52128" y="55105"/>
                  </a:cubicBezTo>
                  <a:cubicBezTo>
                    <a:pt x="53775" y="55295"/>
                    <a:pt x="55485" y="55136"/>
                    <a:pt x="57132" y="55390"/>
                  </a:cubicBezTo>
                  <a:cubicBezTo>
                    <a:pt x="58525" y="55611"/>
                    <a:pt x="59887" y="56118"/>
                    <a:pt x="61280" y="56245"/>
                  </a:cubicBezTo>
                  <a:cubicBezTo>
                    <a:pt x="61454" y="56259"/>
                    <a:pt x="61625" y="56266"/>
                    <a:pt x="61793" y="56266"/>
                  </a:cubicBezTo>
                  <a:cubicBezTo>
                    <a:pt x="64258" y="56266"/>
                    <a:pt x="66069" y="54771"/>
                    <a:pt x="66157" y="52666"/>
                  </a:cubicBezTo>
                  <a:cubicBezTo>
                    <a:pt x="66189" y="52603"/>
                    <a:pt x="66221" y="52508"/>
                    <a:pt x="66157" y="52445"/>
                  </a:cubicBezTo>
                  <a:cubicBezTo>
                    <a:pt x="66126" y="51811"/>
                    <a:pt x="65999" y="51114"/>
                    <a:pt x="65651" y="50418"/>
                  </a:cubicBezTo>
                  <a:cubicBezTo>
                    <a:pt x="64479" y="47884"/>
                    <a:pt x="61724" y="46776"/>
                    <a:pt x="59665" y="45129"/>
                  </a:cubicBezTo>
                  <a:cubicBezTo>
                    <a:pt x="57512" y="43387"/>
                    <a:pt x="55897" y="41139"/>
                    <a:pt x="53363" y="39872"/>
                  </a:cubicBezTo>
                  <a:lnTo>
                    <a:pt x="53300" y="39872"/>
                  </a:lnTo>
                  <a:cubicBezTo>
                    <a:pt x="53205" y="39270"/>
                    <a:pt x="53046" y="38700"/>
                    <a:pt x="52825" y="38162"/>
                  </a:cubicBezTo>
                  <a:cubicBezTo>
                    <a:pt x="52128" y="36420"/>
                    <a:pt x="50893" y="34995"/>
                    <a:pt x="49880" y="33475"/>
                  </a:cubicBezTo>
                  <a:cubicBezTo>
                    <a:pt x="49183" y="32430"/>
                    <a:pt x="48676" y="31163"/>
                    <a:pt x="47916" y="30118"/>
                  </a:cubicBezTo>
                  <a:cubicBezTo>
                    <a:pt x="47916" y="30086"/>
                    <a:pt x="47948" y="30055"/>
                    <a:pt x="47948" y="30023"/>
                  </a:cubicBezTo>
                  <a:cubicBezTo>
                    <a:pt x="47726" y="26729"/>
                    <a:pt x="50513" y="24323"/>
                    <a:pt x="52476" y="22042"/>
                  </a:cubicBezTo>
                  <a:cubicBezTo>
                    <a:pt x="54250" y="20016"/>
                    <a:pt x="55992" y="17989"/>
                    <a:pt x="57734" y="15962"/>
                  </a:cubicBezTo>
                  <a:cubicBezTo>
                    <a:pt x="61059" y="12130"/>
                    <a:pt x="64542" y="8393"/>
                    <a:pt x="67646" y="4403"/>
                  </a:cubicBezTo>
                  <a:cubicBezTo>
                    <a:pt x="67773" y="4181"/>
                    <a:pt x="67931" y="3991"/>
                    <a:pt x="68058" y="3801"/>
                  </a:cubicBezTo>
                  <a:lnTo>
                    <a:pt x="68058" y="2661"/>
                  </a:lnTo>
                  <a:cubicBezTo>
                    <a:pt x="66918" y="4340"/>
                    <a:pt x="65619" y="5955"/>
                    <a:pt x="64226" y="7538"/>
                  </a:cubicBezTo>
                  <a:cubicBezTo>
                    <a:pt x="60710" y="11592"/>
                    <a:pt x="57195" y="15645"/>
                    <a:pt x="53680" y="19731"/>
                  </a:cubicBezTo>
                  <a:cubicBezTo>
                    <a:pt x="51368" y="22391"/>
                    <a:pt x="47314" y="25653"/>
                    <a:pt x="47473" y="29548"/>
                  </a:cubicBezTo>
                  <a:lnTo>
                    <a:pt x="45953" y="29073"/>
                  </a:lnTo>
                  <a:lnTo>
                    <a:pt x="45953" y="29073"/>
                  </a:lnTo>
                  <a:cubicBezTo>
                    <a:pt x="46206" y="29231"/>
                    <a:pt x="46459" y="29421"/>
                    <a:pt x="46713" y="29611"/>
                  </a:cubicBezTo>
                  <a:cubicBezTo>
                    <a:pt x="47694" y="30530"/>
                    <a:pt x="48201" y="31986"/>
                    <a:pt x="48898" y="33095"/>
                  </a:cubicBezTo>
                  <a:cubicBezTo>
                    <a:pt x="50006" y="34868"/>
                    <a:pt x="51463" y="36452"/>
                    <a:pt x="52255" y="38415"/>
                  </a:cubicBezTo>
                  <a:cubicBezTo>
                    <a:pt x="52730" y="39619"/>
                    <a:pt x="52793" y="40980"/>
                    <a:pt x="52476" y="42184"/>
                  </a:cubicBezTo>
                  <a:cubicBezTo>
                    <a:pt x="52033" y="40759"/>
                    <a:pt x="50545" y="39999"/>
                    <a:pt x="49278" y="39270"/>
                  </a:cubicBezTo>
                  <a:cubicBezTo>
                    <a:pt x="46744" y="37782"/>
                    <a:pt x="43862" y="37243"/>
                    <a:pt x="41297" y="35977"/>
                  </a:cubicBezTo>
                  <a:cubicBezTo>
                    <a:pt x="40886" y="35723"/>
                    <a:pt x="40411" y="35502"/>
                    <a:pt x="39840" y="35280"/>
                  </a:cubicBezTo>
                  <a:cubicBezTo>
                    <a:pt x="37592" y="34393"/>
                    <a:pt x="35312" y="33633"/>
                    <a:pt x="33127" y="32525"/>
                  </a:cubicBezTo>
                  <a:cubicBezTo>
                    <a:pt x="32177" y="32018"/>
                    <a:pt x="27616" y="29991"/>
                    <a:pt x="31131" y="28123"/>
                  </a:cubicBezTo>
                  <a:cubicBezTo>
                    <a:pt x="31807" y="27785"/>
                    <a:pt x="32863" y="27743"/>
                    <a:pt x="33820" y="27743"/>
                  </a:cubicBezTo>
                  <a:cubicBezTo>
                    <a:pt x="34139" y="27743"/>
                    <a:pt x="34447" y="27748"/>
                    <a:pt x="34726" y="27748"/>
                  </a:cubicBezTo>
                  <a:cubicBezTo>
                    <a:pt x="34866" y="27748"/>
                    <a:pt x="34999" y="27746"/>
                    <a:pt x="35122" y="27743"/>
                  </a:cubicBezTo>
                  <a:cubicBezTo>
                    <a:pt x="35669" y="27723"/>
                    <a:pt x="36217" y="27713"/>
                    <a:pt x="36766" y="27713"/>
                  </a:cubicBezTo>
                  <a:cubicBezTo>
                    <a:pt x="38855" y="27713"/>
                    <a:pt x="40951" y="27860"/>
                    <a:pt x="43007" y="28186"/>
                  </a:cubicBezTo>
                  <a:lnTo>
                    <a:pt x="39682" y="27173"/>
                  </a:lnTo>
                  <a:cubicBezTo>
                    <a:pt x="41646" y="25399"/>
                    <a:pt x="44116" y="24766"/>
                    <a:pt x="46396" y="23594"/>
                  </a:cubicBezTo>
                  <a:cubicBezTo>
                    <a:pt x="48613" y="22486"/>
                    <a:pt x="50481" y="20807"/>
                    <a:pt x="52255" y="19097"/>
                  </a:cubicBezTo>
                  <a:cubicBezTo>
                    <a:pt x="56467" y="15044"/>
                    <a:pt x="60900" y="10990"/>
                    <a:pt x="64511" y="6335"/>
                  </a:cubicBezTo>
                  <a:cubicBezTo>
                    <a:pt x="65809" y="4656"/>
                    <a:pt x="66981" y="2883"/>
                    <a:pt x="68058" y="1046"/>
                  </a:cubicBezTo>
                  <a:lnTo>
                    <a:pt x="68058" y="1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66" name="Google Shape;866;p45"/>
            <p:cNvSpPr/>
            <p:nvPr/>
          </p:nvSpPr>
          <p:spPr>
            <a:xfrm>
              <a:off x="8815804" y="920678"/>
              <a:ext cx="328204" cy="642388"/>
            </a:xfrm>
            <a:custGeom>
              <a:avLst/>
              <a:gdLst/>
              <a:ahLst/>
              <a:cxnLst/>
              <a:rect l="l" t="t" r="r" b="b"/>
              <a:pathLst>
                <a:path w="10230" h="20023" extrusionOk="0">
                  <a:moveTo>
                    <a:pt x="10230" y="0"/>
                  </a:moveTo>
                  <a:cubicBezTo>
                    <a:pt x="8266" y="2375"/>
                    <a:pt x="5068" y="3674"/>
                    <a:pt x="3516" y="6524"/>
                  </a:cubicBezTo>
                  <a:cubicBezTo>
                    <a:pt x="1331" y="10546"/>
                    <a:pt x="2186" y="15328"/>
                    <a:pt x="412" y="19445"/>
                  </a:cubicBezTo>
                  <a:lnTo>
                    <a:pt x="286" y="19445"/>
                  </a:lnTo>
                  <a:cubicBezTo>
                    <a:pt x="32" y="19476"/>
                    <a:pt x="1" y="19856"/>
                    <a:pt x="254" y="19920"/>
                  </a:cubicBezTo>
                  <a:cubicBezTo>
                    <a:pt x="254" y="19977"/>
                    <a:pt x="311" y="20022"/>
                    <a:pt x="370" y="20022"/>
                  </a:cubicBezTo>
                  <a:cubicBezTo>
                    <a:pt x="410" y="20022"/>
                    <a:pt x="450" y="20002"/>
                    <a:pt x="476" y="19951"/>
                  </a:cubicBezTo>
                  <a:cubicBezTo>
                    <a:pt x="476" y="19951"/>
                    <a:pt x="476" y="19920"/>
                    <a:pt x="507" y="19920"/>
                  </a:cubicBezTo>
                  <a:cubicBezTo>
                    <a:pt x="3484" y="19825"/>
                    <a:pt x="7221" y="19888"/>
                    <a:pt x="10230" y="18780"/>
                  </a:cubicBezTo>
                  <a:lnTo>
                    <a:pt x="10230" y="18115"/>
                  </a:lnTo>
                  <a:cubicBezTo>
                    <a:pt x="7506" y="19191"/>
                    <a:pt x="4054" y="19096"/>
                    <a:pt x="1014" y="19381"/>
                  </a:cubicBezTo>
                  <a:cubicBezTo>
                    <a:pt x="3832" y="16436"/>
                    <a:pt x="8266" y="15454"/>
                    <a:pt x="10230" y="11718"/>
                  </a:cubicBezTo>
                  <a:lnTo>
                    <a:pt x="10230" y="10704"/>
                  </a:lnTo>
                  <a:cubicBezTo>
                    <a:pt x="9755" y="11718"/>
                    <a:pt x="9216" y="12604"/>
                    <a:pt x="8551" y="13301"/>
                  </a:cubicBezTo>
                  <a:cubicBezTo>
                    <a:pt x="6429" y="15644"/>
                    <a:pt x="3199" y="16500"/>
                    <a:pt x="1109" y="18843"/>
                  </a:cubicBezTo>
                  <a:cubicBezTo>
                    <a:pt x="2819" y="15138"/>
                    <a:pt x="1964" y="10482"/>
                    <a:pt x="4022" y="6777"/>
                  </a:cubicBezTo>
                  <a:cubicBezTo>
                    <a:pt x="5448" y="4212"/>
                    <a:pt x="8298" y="2882"/>
                    <a:pt x="10230" y="823"/>
                  </a:cubicBezTo>
                  <a:lnTo>
                    <a:pt x="10230" y="0"/>
                  </a:ln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867" name="Google Shape;867;p45"/>
          <p:cNvGrpSpPr/>
          <p:nvPr/>
        </p:nvGrpSpPr>
        <p:grpSpPr>
          <a:xfrm rot="6415917" flipH="1">
            <a:off x="692666" y="-2023336"/>
            <a:ext cx="5256197" cy="4455309"/>
            <a:chOff x="7035137" y="3379248"/>
            <a:chExt cx="2261273" cy="1916722"/>
          </a:xfrm>
        </p:grpSpPr>
        <p:sp>
          <p:nvSpPr>
            <p:cNvPr id="868" name="Google Shape;868;p45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69" name="Google Shape;869;p45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70" name="Google Shape;870;p45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71" name="Google Shape;871;p45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72" name="Google Shape;872;p45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  <p:grpSp>
        <p:nvGrpSpPr>
          <p:cNvPr id="873" name="Google Shape;873;p45"/>
          <p:cNvGrpSpPr/>
          <p:nvPr/>
        </p:nvGrpSpPr>
        <p:grpSpPr>
          <a:xfrm rot="-6415917">
            <a:off x="8681534" y="-2023336"/>
            <a:ext cx="5256197" cy="4455309"/>
            <a:chOff x="7035137" y="3379248"/>
            <a:chExt cx="2261273" cy="1916722"/>
          </a:xfrm>
        </p:grpSpPr>
        <p:sp>
          <p:nvSpPr>
            <p:cNvPr id="874" name="Google Shape;874;p45"/>
            <p:cNvSpPr/>
            <p:nvPr/>
          </p:nvSpPr>
          <p:spPr>
            <a:xfrm>
              <a:off x="7284086" y="3744794"/>
              <a:ext cx="693813" cy="666429"/>
            </a:xfrm>
            <a:custGeom>
              <a:avLst/>
              <a:gdLst/>
              <a:ahLst/>
              <a:cxnLst/>
              <a:rect l="l" t="t" r="r" b="b"/>
              <a:pathLst>
                <a:path w="23563" h="22633" extrusionOk="0">
                  <a:moveTo>
                    <a:pt x="7585" y="1915"/>
                  </a:moveTo>
                  <a:lnTo>
                    <a:pt x="7585" y="1915"/>
                  </a:lnTo>
                  <a:cubicBezTo>
                    <a:pt x="7527" y="2190"/>
                    <a:pt x="7469" y="2534"/>
                    <a:pt x="7412" y="2852"/>
                  </a:cubicBezTo>
                  <a:cubicBezTo>
                    <a:pt x="7443" y="2535"/>
                    <a:pt x="7475" y="2219"/>
                    <a:pt x="7570" y="1934"/>
                  </a:cubicBezTo>
                  <a:cubicBezTo>
                    <a:pt x="7576" y="1928"/>
                    <a:pt x="7581" y="1921"/>
                    <a:pt x="7585" y="1915"/>
                  </a:cubicBezTo>
                  <a:close/>
                  <a:moveTo>
                    <a:pt x="9709" y="0"/>
                  </a:moveTo>
                  <a:cubicBezTo>
                    <a:pt x="7460" y="0"/>
                    <a:pt x="7001" y="1932"/>
                    <a:pt x="7095" y="3802"/>
                  </a:cubicBezTo>
                  <a:cubicBezTo>
                    <a:pt x="6643" y="3715"/>
                    <a:pt x="6158" y="3634"/>
                    <a:pt x="5682" y="3634"/>
                  </a:cubicBezTo>
                  <a:cubicBezTo>
                    <a:pt x="5124" y="3634"/>
                    <a:pt x="4580" y="3745"/>
                    <a:pt x="4118" y="4087"/>
                  </a:cubicBezTo>
                  <a:cubicBezTo>
                    <a:pt x="3865" y="4246"/>
                    <a:pt x="3675" y="4467"/>
                    <a:pt x="3548" y="4721"/>
                  </a:cubicBezTo>
                  <a:cubicBezTo>
                    <a:pt x="3421" y="4942"/>
                    <a:pt x="3358" y="5227"/>
                    <a:pt x="3295" y="5481"/>
                  </a:cubicBezTo>
                  <a:cubicBezTo>
                    <a:pt x="3073" y="6367"/>
                    <a:pt x="3041" y="6177"/>
                    <a:pt x="2471" y="7096"/>
                  </a:cubicBezTo>
                  <a:cubicBezTo>
                    <a:pt x="2344" y="7317"/>
                    <a:pt x="2249" y="7508"/>
                    <a:pt x="2218" y="7666"/>
                  </a:cubicBezTo>
                  <a:cubicBezTo>
                    <a:pt x="1802" y="7468"/>
                    <a:pt x="1399" y="7369"/>
                    <a:pt x="977" y="7369"/>
                  </a:cubicBezTo>
                  <a:cubicBezTo>
                    <a:pt x="724" y="7369"/>
                    <a:pt x="464" y="7405"/>
                    <a:pt x="191" y="7476"/>
                  </a:cubicBezTo>
                  <a:cubicBezTo>
                    <a:pt x="96" y="7508"/>
                    <a:pt x="64" y="7571"/>
                    <a:pt x="64" y="7634"/>
                  </a:cubicBezTo>
                  <a:cubicBezTo>
                    <a:pt x="1" y="8141"/>
                    <a:pt x="96" y="8458"/>
                    <a:pt x="381" y="8901"/>
                  </a:cubicBezTo>
                  <a:cubicBezTo>
                    <a:pt x="666" y="9344"/>
                    <a:pt x="1109" y="9661"/>
                    <a:pt x="1363" y="10104"/>
                  </a:cubicBezTo>
                  <a:cubicBezTo>
                    <a:pt x="1648" y="10579"/>
                    <a:pt x="1774" y="11149"/>
                    <a:pt x="1933" y="11656"/>
                  </a:cubicBezTo>
                  <a:cubicBezTo>
                    <a:pt x="2123" y="12195"/>
                    <a:pt x="2313" y="13018"/>
                    <a:pt x="2788" y="13430"/>
                  </a:cubicBezTo>
                  <a:cubicBezTo>
                    <a:pt x="2313" y="13588"/>
                    <a:pt x="1838" y="13810"/>
                    <a:pt x="1363" y="14031"/>
                  </a:cubicBezTo>
                  <a:cubicBezTo>
                    <a:pt x="1236" y="14031"/>
                    <a:pt x="1109" y="14017"/>
                    <a:pt x="983" y="14017"/>
                  </a:cubicBezTo>
                  <a:cubicBezTo>
                    <a:pt x="919" y="14017"/>
                    <a:pt x="856" y="14021"/>
                    <a:pt x="793" y="14031"/>
                  </a:cubicBezTo>
                  <a:cubicBezTo>
                    <a:pt x="698" y="14031"/>
                    <a:pt x="603" y="14158"/>
                    <a:pt x="634" y="14253"/>
                  </a:cubicBezTo>
                  <a:cubicBezTo>
                    <a:pt x="1236" y="16375"/>
                    <a:pt x="2819" y="17832"/>
                    <a:pt x="4530" y="19130"/>
                  </a:cubicBezTo>
                  <a:cubicBezTo>
                    <a:pt x="6493" y="20555"/>
                    <a:pt x="8837" y="21949"/>
                    <a:pt x="11212" y="22487"/>
                  </a:cubicBezTo>
                  <a:cubicBezTo>
                    <a:pt x="11655" y="22584"/>
                    <a:pt x="12074" y="22632"/>
                    <a:pt x="12488" y="22632"/>
                  </a:cubicBezTo>
                  <a:cubicBezTo>
                    <a:pt x="13019" y="22632"/>
                    <a:pt x="13541" y="22552"/>
                    <a:pt x="14094" y="22392"/>
                  </a:cubicBezTo>
                  <a:cubicBezTo>
                    <a:pt x="14727" y="22234"/>
                    <a:pt x="15297" y="21917"/>
                    <a:pt x="15962" y="21822"/>
                  </a:cubicBezTo>
                  <a:cubicBezTo>
                    <a:pt x="16137" y="21807"/>
                    <a:pt x="16314" y="21801"/>
                    <a:pt x="16492" y="21801"/>
                  </a:cubicBezTo>
                  <a:cubicBezTo>
                    <a:pt x="17054" y="21801"/>
                    <a:pt x="17626" y="21861"/>
                    <a:pt x="18179" y="21885"/>
                  </a:cubicBezTo>
                  <a:cubicBezTo>
                    <a:pt x="18294" y="21891"/>
                    <a:pt x="18410" y="21893"/>
                    <a:pt x="18526" y="21893"/>
                  </a:cubicBezTo>
                  <a:cubicBezTo>
                    <a:pt x="19795" y="21893"/>
                    <a:pt x="21143" y="21554"/>
                    <a:pt x="21694" y="20365"/>
                  </a:cubicBezTo>
                  <a:cubicBezTo>
                    <a:pt x="21789" y="20270"/>
                    <a:pt x="21916" y="20143"/>
                    <a:pt x="22106" y="19890"/>
                  </a:cubicBezTo>
                  <a:cubicBezTo>
                    <a:pt x="22169" y="19890"/>
                    <a:pt x="22201" y="19827"/>
                    <a:pt x="22201" y="19763"/>
                  </a:cubicBezTo>
                  <a:cubicBezTo>
                    <a:pt x="22201" y="19763"/>
                    <a:pt x="22233" y="19763"/>
                    <a:pt x="22233" y="19732"/>
                  </a:cubicBezTo>
                  <a:cubicBezTo>
                    <a:pt x="23119" y="18940"/>
                    <a:pt x="23563" y="17832"/>
                    <a:pt x="23373" y="16628"/>
                  </a:cubicBezTo>
                  <a:cubicBezTo>
                    <a:pt x="23214" y="15710"/>
                    <a:pt x="22739" y="14855"/>
                    <a:pt x="22454" y="13936"/>
                  </a:cubicBezTo>
                  <a:cubicBezTo>
                    <a:pt x="22106" y="12891"/>
                    <a:pt x="21853" y="11783"/>
                    <a:pt x="21694" y="10674"/>
                  </a:cubicBezTo>
                  <a:cubicBezTo>
                    <a:pt x="21441" y="8743"/>
                    <a:pt x="22264" y="3707"/>
                    <a:pt x="19477" y="3042"/>
                  </a:cubicBezTo>
                  <a:cubicBezTo>
                    <a:pt x="19161" y="2694"/>
                    <a:pt x="18812" y="2409"/>
                    <a:pt x="18337" y="2219"/>
                  </a:cubicBezTo>
                  <a:cubicBezTo>
                    <a:pt x="17926" y="2042"/>
                    <a:pt x="17505" y="1953"/>
                    <a:pt x="17095" y="1953"/>
                  </a:cubicBezTo>
                  <a:cubicBezTo>
                    <a:pt x="16402" y="1953"/>
                    <a:pt x="15739" y="2208"/>
                    <a:pt x="15202" y="2726"/>
                  </a:cubicBezTo>
                  <a:cubicBezTo>
                    <a:pt x="14949" y="2060"/>
                    <a:pt x="14632" y="1427"/>
                    <a:pt x="13872" y="1047"/>
                  </a:cubicBezTo>
                  <a:cubicBezTo>
                    <a:pt x="12764" y="540"/>
                    <a:pt x="11053" y="34"/>
                    <a:pt x="9818" y="2"/>
                  </a:cubicBezTo>
                  <a:cubicBezTo>
                    <a:pt x="9781" y="1"/>
                    <a:pt x="9745" y="0"/>
                    <a:pt x="9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75" name="Google Shape;875;p45"/>
            <p:cNvSpPr/>
            <p:nvPr/>
          </p:nvSpPr>
          <p:spPr>
            <a:xfrm>
              <a:off x="7917424" y="4819026"/>
              <a:ext cx="1708" cy="1237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26" y="1"/>
                  </a:moveTo>
                  <a:cubicBezTo>
                    <a:pt x="1" y="1"/>
                    <a:pt x="16" y="41"/>
                    <a:pt x="23" y="41"/>
                  </a:cubicBezTo>
                  <a:cubicBezTo>
                    <a:pt x="25" y="41"/>
                    <a:pt x="26" y="39"/>
                    <a:pt x="26" y="32"/>
                  </a:cubicBezTo>
                  <a:cubicBezTo>
                    <a:pt x="58" y="32"/>
                    <a:pt x="58" y="1"/>
                    <a:pt x="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76" name="Google Shape;876;p45"/>
            <p:cNvSpPr/>
            <p:nvPr/>
          </p:nvSpPr>
          <p:spPr>
            <a:xfrm>
              <a:off x="7525408" y="3700304"/>
              <a:ext cx="1735606" cy="1499310"/>
            </a:xfrm>
            <a:custGeom>
              <a:avLst/>
              <a:gdLst/>
              <a:ahLst/>
              <a:cxnLst/>
              <a:rect l="l" t="t" r="r" b="b"/>
              <a:pathLst>
                <a:path w="58944" h="50919" extrusionOk="0">
                  <a:moveTo>
                    <a:pt x="22833" y="1"/>
                  </a:moveTo>
                  <a:cubicBezTo>
                    <a:pt x="22794" y="1"/>
                    <a:pt x="22751" y="19"/>
                    <a:pt x="22714" y="56"/>
                  </a:cubicBezTo>
                  <a:cubicBezTo>
                    <a:pt x="21701" y="1260"/>
                    <a:pt x="21162" y="2716"/>
                    <a:pt x="21257" y="4268"/>
                  </a:cubicBezTo>
                  <a:cubicBezTo>
                    <a:pt x="20940" y="4141"/>
                    <a:pt x="20624" y="4015"/>
                    <a:pt x="20370" y="3793"/>
                  </a:cubicBezTo>
                  <a:cubicBezTo>
                    <a:pt x="20339" y="3730"/>
                    <a:pt x="20339" y="3635"/>
                    <a:pt x="20339" y="3571"/>
                  </a:cubicBezTo>
                  <a:cubicBezTo>
                    <a:pt x="20325" y="3476"/>
                    <a:pt x="20259" y="3434"/>
                    <a:pt x="20190" y="3434"/>
                  </a:cubicBezTo>
                  <a:cubicBezTo>
                    <a:pt x="20099" y="3434"/>
                    <a:pt x="20004" y="3508"/>
                    <a:pt x="20022" y="3635"/>
                  </a:cubicBezTo>
                  <a:cubicBezTo>
                    <a:pt x="20022" y="3635"/>
                    <a:pt x="20022" y="3666"/>
                    <a:pt x="20022" y="3666"/>
                  </a:cubicBezTo>
                  <a:cubicBezTo>
                    <a:pt x="19959" y="3698"/>
                    <a:pt x="19959" y="3761"/>
                    <a:pt x="20022" y="3825"/>
                  </a:cubicBezTo>
                  <a:cubicBezTo>
                    <a:pt x="20022" y="3825"/>
                    <a:pt x="20022" y="3856"/>
                    <a:pt x="20054" y="3856"/>
                  </a:cubicBezTo>
                  <a:cubicBezTo>
                    <a:pt x="20624" y="8258"/>
                    <a:pt x="21669" y="13706"/>
                    <a:pt x="26419" y="15321"/>
                  </a:cubicBezTo>
                  <a:cubicBezTo>
                    <a:pt x="26388" y="15321"/>
                    <a:pt x="26388" y="15352"/>
                    <a:pt x="26388" y="15352"/>
                  </a:cubicBezTo>
                  <a:cubicBezTo>
                    <a:pt x="26293" y="15416"/>
                    <a:pt x="26324" y="15574"/>
                    <a:pt x="26419" y="15637"/>
                  </a:cubicBezTo>
                  <a:cubicBezTo>
                    <a:pt x="30346" y="18836"/>
                    <a:pt x="30631" y="24948"/>
                    <a:pt x="35002" y="27671"/>
                  </a:cubicBezTo>
                  <a:cubicBezTo>
                    <a:pt x="34634" y="27811"/>
                    <a:pt x="34262" y="27869"/>
                    <a:pt x="33887" y="27869"/>
                  </a:cubicBezTo>
                  <a:cubicBezTo>
                    <a:pt x="32387" y="27869"/>
                    <a:pt x="30847" y="26937"/>
                    <a:pt x="29428" y="26531"/>
                  </a:cubicBezTo>
                  <a:cubicBezTo>
                    <a:pt x="27908" y="26120"/>
                    <a:pt x="26356" y="25930"/>
                    <a:pt x="24836" y="25708"/>
                  </a:cubicBezTo>
                  <a:cubicBezTo>
                    <a:pt x="21194" y="25138"/>
                    <a:pt x="16824" y="23903"/>
                    <a:pt x="15873" y="19818"/>
                  </a:cubicBezTo>
                  <a:cubicBezTo>
                    <a:pt x="15850" y="19771"/>
                    <a:pt x="15810" y="19742"/>
                    <a:pt x="15765" y="19742"/>
                  </a:cubicBezTo>
                  <a:cubicBezTo>
                    <a:pt x="15749" y="19742"/>
                    <a:pt x="15732" y="19746"/>
                    <a:pt x="15715" y="19754"/>
                  </a:cubicBezTo>
                  <a:cubicBezTo>
                    <a:pt x="15683" y="19723"/>
                    <a:pt x="15652" y="19707"/>
                    <a:pt x="15624" y="19707"/>
                  </a:cubicBezTo>
                  <a:cubicBezTo>
                    <a:pt x="15596" y="19707"/>
                    <a:pt x="15573" y="19723"/>
                    <a:pt x="15557" y="19754"/>
                  </a:cubicBezTo>
                  <a:cubicBezTo>
                    <a:pt x="15177" y="20388"/>
                    <a:pt x="14892" y="21053"/>
                    <a:pt x="14417" y="21623"/>
                  </a:cubicBezTo>
                  <a:cubicBezTo>
                    <a:pt x="13910" y="22256"/>
                    <a:pt x="13340" y="22731"/>
                    <a:pt x="12707" y="23206"/>
                  </a:cubicBezTo>
                  <a:cubicBezTo>
                    <a:pt x="12600" y="23286"/>
                    <a:pt x="12673" y="23411"/>
                    <a:pt x="12774" y="23411"/>
                  </a:cubicBezTo>
                  <a:cubicBezTo>
                    <a:pt x="12793" y="23411"/>
                    <a:pt x="12813" y="23406"/>
                    <a:pt x="12833" y="23396"/>
                  </a:cubicBezTo>
                  <a:cubicBezTo>
                    <a:pt x="12865" y="23396"/>
                    <a:pt x="12897" y="23365"/>
                    <a:pt x="12928" y="23333"/>
                  </a:cubicBezTo>
                  <a:lnTo>
                    <a:pt x="12960" y="23365"/>
                  </a:lnTo>
                  <a:cubicBezTo>
                    <a:pt x="13562" y="23713"/>
                    <a:pt x="14163" y="23840"/>
                    <a:pt x="14828" y="23966"/>
                  </a:cubicBezTo>
                  <a:cubicBezTo>
                    <a:pt x="15968" y="24220"/>
                    <a:pt x="16919" y="24600"/>
                    <a:pt x="17900" y="25233"/>
                  </a:cubicBezTo>
                  <a:cubicBezTo>
                    <a:pt x="18914" y="25866"/>
                    <a:pt x="19864" y="26563"/>
                    <a:pt x="21035" y="26785"/>
                  </a:cubicBezTo>
                  <a:cubicBezTo>
                    <a:pt x="17869" y="27735"/>
                    <a:pt x="15620" y="30300"/>
                    <a:pt x="12295" y="30775"/>
                  </a:cubicBezTo>
                  <a:cubicBezTo>
                    <a:pt x="12263" y="30743"/>
                    <a:pt x="12231" y="30712"/>
                    <a:pt x="12168" y="30712"/>
                  </a:cubicBezTo>
                  <a:cubicBezTo>
                    <a:pt x="10300" y="30648"/>
                    <a:pt x="9286" y="28780"/>
                    <a:pt x="7481" y="28463"/>
                  </a:cubicBezTo>
                  <a:cubicBezTo>
                    <a:pt x="7282" y="28425"/>
                    <a:pt x="7083" y="28408"/>
                    <a:pt x="6886" y="28408"/>
                  </a:cubicBezTo>
                  <a:cubicBezTo>
                    <a:pt x="6112" y="28408"/>
                    <a:pt x="5350" y="28660"/>
                    <a:pt x="4568" y="28812"/>
                  </a:cubicBezTo>
                  <a:cubicBezTo>
                    <a:pt x="4018" y="28917"/>
                    <a:pt x="3494" y="28970"/>
                    <a:pt x="2980" y="28970"/>
                  </a:cubicBezTo>
                  <a:cubicBezTo>
                    <a:pt x="2103" y="28970"/>
                    <a:pt x="1254" y="28814"/>
                    <a:pt x="356" y="28495"/>
                  </a:cubicBezTo>
                  <a:cubicBezTo>
                    <a:pt x="324" y="28463"/>
                    <a:pt x="292" y="28463"/>
                    <a:pt x="261" y="28432"/>
                  </a:cubicBezTo>
                  <a:cubicBezTo>
                    <a:pt x="236" y="28399"/>
                    <a:pt x="205" y="28385"/>
                    <a:pt x="174" y="28385"/>
                  </a:cubicBezTo>
                  <a:cubicBezTo>
                    <a:pt x="86" y="28385"/>
                    <a:pt x="0" y="28496"/>
                    <a:pt x="71" y="28590"/>
                  </a:cubicBezTo>
                  <a:cubicBezTo>
                    <a:pt x="1052" y="29825"/>
                    <a:pt x="2129" y="31408"/>
                    <a:pt x="3459" y="32295"/>
                  </a:cubicBezTo>
                  <a:cubicBezTo>
                    <a:pt x="4504" y="32960"/>
                    <a:pt x="5486" y="32548"/>
                    <a:pt x="6531" y="32929"/>
                  </a:cubicBezTo>
                  <a:cubicBezTo>
                    <a:pt x="7040" y="33138"/>
                    <a:pt x="7428" y="33234"/>
                    <a:pt x="7820" y="33234"/>
                  </a:cubicBezTo>
                  <a:cubicBezTo>
                    <a:pt x="8258" y="33234"/>
                    <a:pt x="8700" y="33114"/>
                    <a:pt x="9318" y="32897"/>
                  </a:cubicBezTo>
                  <a:cubicBezTo>
                    <a:pt x="10426" y="32517"/>
                    <a:pt x="11440" y="32073"/>
                    <a:pt x="12200" y="31187"/>
                  </a:cubicBezTo>
                  <a:cubicBezTo>
                    <a:pt x="13435" y="31060"/>
                    <a:pt x="14607" y="30712"/>
                    <a:pt x="15715" y="30142"/>
                  </a:cubicBezTo>
                  <a:cubicBezTo>
                    <a:pt x="16253" y="29952"/>
                    <a:pt x="16824" y="29698"/>
                    <a:pt x="17362" y="29477"/>
                  </a:cubicBezTo>
                  <a:cubicBezTo>
                    <a:pt x="17647" y="29382"/>
                    <a:pt x="17932" y="29287"/>
                    <a:pt x="18217" y="29160"/>
                  </a:cubicBezTo>
                  <a:lnTo>
                    <a:pt x="18217" y="29160"/>
                  </a:lnTo>
                  <a:cubicBezTo>
                    <a:pt x="17457" y="29540"/>
                    <a:pt x="16697" y="29983"/>
                    <a:pt x="16063" y="30522"/>
                  </a:cubicBezTo>
                  <a:cubicBezTo>
                    <a:pt x="14512" y="31852"/>
                    <a:pt x="14543" y="33974"/>
                    <a:pt x="14037" y="35779"/>
                  </a:cubicBezTo>
                  <a:cubicBezTo>
                    <a:pt x="13942" y="36032"/>
                    <a:pt x="13847" y="36317"/>
                    <a:pt x="13752" y="36570"/>
                  </a:cubicBezTo>
                  <a:cubicBezTo>
                    <a:pt x="13467" y="37235"/>
                    <a:pt x="13055" y="37837"/>
                    <a:pt x="12358" y="38281"/>
                  </a:cubicBezTo>
                  <a:cubicBezTo>
                    <a:pt x="12358" y="38312"/>
                    <a:pt x="12358" y="38312"/>
                    <a:pt x="12326" y="38344"/>
                  </a:cubicBezTo>
                  <a:cubicBezTo>
                    <a:pt x="12295" y="38344"/>
                    <a:pt x="12263" y="38376"/>
                    <a:pt x="12231" y="38407"/>
                  </a:cubicBezTo>
                  <a:cubicBezTo>
                    <a:pt x="10490" y="38502"/>
                    <a:pt x="8843" y="38819"/>
                    <a:pt x="7386" y="39864"/>
                  </a:cubicBezTo>
                  <a:cubicBezTo>
                    <a:pt x="5359" y="41257"/>
                    <a:pt x="3903" y="43348"/>
                    <a:pt x="1306" y="43728"/>
                  </a:cubicBezTo>
                  <a:cubicBezTo>
                    <a:pt x="1147" y="43728"/>
                    <a:pt x="1116" y="43949"/>
                    <a:pt x="1242" y="44044"/>
                  </a:cubicBezTo>
                  <a:cubicBezTo>
                    <a:pt x="2718" y="45005"/>
                    <a:pt x="4556" y="45538"/>
                    <a:pt x="6373" y="45538"/>
                  </a:cubicBezTo>
                  <a:cubicBezTo>
                    <a:pt x="7911" y="45538"/>
                    <a:pt x="9434" y="45157"/>
                    <a:pt x="10711" y="44329"/>
                  </a:cubicBezTo>
                  <a:cubicBezTo>
                    <a:pt x="12326" y="43284"/>
                    <a:pt x="14448" y="40244"/>
                    <a:pt x="12675" y="38534"/>
                  </a:cubicBezTo>
                  <a:cubicBezTo>
                    <a:pt x="12960" y="38312"/>
                    <a:pt x="13213" y="38059"/>
                    <a:pt x="13435" y="37806"/>
                  </a:cubicBezTo>
                  <a:cubicBezTo>
                    <a:pt x="14227" y="37014"/>
                    <a:pt x="14480" y="35810"/>
                    <a:pt x="14765" y="34765"/>
                  </a:cubicBezTo>
                  <a:cubicBezTo>
                    <a:pt x="15303" y="32770"/>
                    <a:pt x="16063" y="31187"/>
                    <a:pt x="18059" y="30300"/>
                  </a:cubicBezTo>
                  <a:cubicBezTo>
                    <a:pt x="20723" y="29093"/>
                    <a:pt x="23911" y="28672"/>
                    <a:pt x="26964" y="28672"/>
                  </a:cubicBezTo>
                  <a:cubicBezTo>
                    <a:pt x="28157" y="28672"/>
                    <a:pt x="29329" y="28736"/>
                    <a:pt x="30441" y="28843"/>
                  </a:cubicBezTo>
                  <a:cubicBezTo>
                    <a:pt x="30473" y="28843"/>
                    <a:pt x="30473" y="28812"/>
                    <a:pt x="30505" y="28812"/>
                  </a:cubicBezTo>
                  <a:cubicBezTo>
                    <a:pt x="34146" y="28970"/>
                    <a:pt x="37377" y="30078"/>
                    <a:pt x="40639" y="31662"/>
                  </a:cubicBezTo>
                  <a:cubicBezTo>
                    <a:pt x="43267" y="32929"/>
                    <a:pt x="45326" y="34987"/>
                    <a:pt x="47764" y="36507"/>
                  </a:cubicBezTo>
                  <a:cubicBezTo>
                    <a:pt x="47470" y="36444"/>
                    <a:pt x="47175" y="36416"/>
                    <a:pt x="46880" y="36416"/>
                  </a:cubicBezTo>
                  <a:cubicBezTo>
                    <a:pt x="44461" y="36416"/>
                    <a:pt x="42032" y="38294"/>
                    <a:pt x="39623" y="38294"/>
                  </a:cubicBezTo>
                  <a:cubicBezTo>
                    <a:pt x="38915" y="38294"/>
                    <a:pt x="38208" y="38132"/>
                    <a:pt x="37503" y="37711"/>
                  </a:cubicBezTo>
                  <a:cubicBezTo>
                    <a:pt x="37535" y="36380"/>
                    <a:pt x="37408" y="35019"/>
                    <a:pt x="36997" y="33720"/>
                  </a:cubicBezTo>
                  <a:cubicBezTo>
                    <a:pt x="36522" y="32327"/>
                    <a:pt x="34780" y="31123"/>
                    <a:pt x="34843" y="29635"/>
                  </a:cubicBezTo>
                  <a:cubicBezTo>
                    <a:pt x="34843" y="29520"/>
                    <a:pt x="34743" y="29439"/>
                    <a:pt x="34652" y="29439"/>
                  </a:cubicBezTo>
                  <a:cubicBezTo>
                    <a:pt x="34618" y="29439"/>
                    <a:pt x="34584" y="29450"/>
                    <a:pt x="34558" y="29477"/>
                  </a:cubicBezTo>
                  <a:cubicBezTo>
                    <a:pt x="31898" y="32010"/>
                    <a:pt x="33418" y="37711"/>
                    <a:pt x="37187" y="38186"/>
                  </a:cubicBezTo>
                  <a:cubicBezTo>
                    <a:pt x="37204" y="38238"/>
                    <a:pt x="37260" y="38261"/>
                    <a:pt x="37317" y="38261"/>
                  </a:cubicBezTo>
                  <a:cubicBezTo>
                    <a:pt x="37364" y="38261"/>
                    <a:pt x="37412" y="38246"/>
                    <a:pt x="37440" y="38217"/>
                  </a:cubicBezTo>
                  <a:cubicBezTo>
                    <a:pt x="38057" y="38786"/>
                    <a:pt x="38736" y="38987"/>
                    <a:pt x="39443" y="38987"/>
                  </a:cubicBezTo>
                  <a:cubicBezTo>
                    <a:pt x="40626" y="38987"/>
                    <a:pt x="41889" y="38427"/>
                    <a:pt x="43077" y="38091"/>
                  </a:cubicBezTo>
                  <a:lnTo>
                    <a:pt x="43077" y="38091"/>
                  </a:lnTo>
                  <a:cubicBezTo>
                    <a:pt x="42317" y="38471"/>
                    <a:pt x="41684" y="39072"/>
                    <a:pt x="40924" y="39516"/>
                  </a:cubicBezTo>
                  <a:cubicBezTo>
                    <a:pt x="39625" y="40305"/>
                    <a:pt x="37549" y="41053"/>
                    <a:pt x="35798" y="41053"/>
                  </a:cubicBezTo>
                  <a:cubicBezTo>
                    <a:pt x="35371" y="41053"/>
                    <a:pt x="34963" y="41008"/>
                    <a:pt x="34590" y="40909"/>
                  </a:cubicBezTo>
                  <a:lnTo>
                    <a:pt x="34558" y="40909"/>
                  </a:lnTo>
                  <a:cubicBezTo>
                    <a:pt x="33070" y="39801"/>
                    <a:pt x="32246" y="38027"/>
                    <a:pt x="30663" y="37077"/>
                  </a:cubicBezTo>
                  <a:cubicBezTo>
                    <a:pt x="30061" y="36697"/>
                    <a:pt x="29396" y="36475"/>
                    <a:pt x="28699" y="36317"/>
                  </a:cubicBezTo>
                  <a:cubicBezTo>
                    <a:pt x="27559" y="36032"/>
                    <a:pt x="25723" y="36349"/>
                    <a:pt x="25057" y="35177"/>
                  </a:cubicBezTo>
                  <a:cubicBezTo>
                    <a:pt x="25014" y="35100"/>
                    <a:pt x="24954" y="35069"/>
                    <a:pt x="24898" y="35069"/>
                  </a:cubicBezTo>
                  <a:cubicBezTo>
                    <a:pt x="24793" y="35069"/>
                    <a:pt x="24699" y="35180"/>
                    <a:pt x="24741" y="35304"/>
                  </a:cubicBezTo>
                  <a:cubicBezTo>
                    <a:pt x="26261" y="37742"/>
                    <a:pt x="27908" y="40339"/>
                    <a:pt x="30410" y="41891"/>
                  </a:cubicBezTo>
                  <a:cubicBezTo>
                    <a:pt x="31044" y="42298"/>
                    <a:pt x="31904" y="42604"/>
                    <a:pt x="32681" y="42604"/>
                  </a:cubicBezTo>
                  <a:cubicBezTo>
                    <a:pt x="33416" y="42604"/>
                    <a:pt x="34076" y="42330"/>
                    <a:pt x="34400" y="41606"/>
                  </a:cubicBezTo>
                  <a:cubicBezTo>
                    <a:pt x="34400" y="41606"/>
                    <a:pt x="34432" y="41574"/>
                    <a:pt x="34432" y="41574"/>
                  </a:cubicBezTo>
                  <a:cubicBezTo>
                    <a:pt x="34959" y="41661"/>
                    <a:pt x="35484" y="41703"/>
                    <a:pt x="36006" y="41703"/>
                  </a:cubicBezTo>
                  <a:cubicBezTo>
                    <a:pt x="37204" y="41703"/>
                    <a:pt x="38383" y="41477"/>
                    <a:pt x="39530" y="41036"/>
                  </a:cubicBezTo>
                  <a:cubicBezTo>
                    <a:pt x="41240" y="40371"/>
                    <a:pt x="42634" y="39104"/>
                    <a:pt x="44344" y="38534"/>
                  </a:cubicBezTo>
                  <a:lnTo>
                    <a:pt x="44344" y="38534"/>
                  </a:lnTo>
                  <a:cubicBezTo>
                    <a:pt x="43806" y="38882"/>
                    <a:pt x="43331" y="39326"/>
                    <a:pt x="43077" y="39991"/>
                  </a:cubicBezTo>
                  <a:cubicBezTo>
                    <a:pt x="42697" y="41036"/>
                    <a:pt x="42697" y="42271"/>
                    <a:pt x="42887" y="43348"/>
                  </a:cubicBezTo>
                  <a:cubicBezTo>
                    <a:pt x="41589" y="44551"/>
                    <a:pt x="41874" y="47338"/>
                    <a:pt x="42570" y="48763"/>
                  </a:cubicBezTo>
                  <a:cubicBezTo>
                    <a:pt x="43369" y="50338"/>
                    <a:pt x="45549" y="50918"/>
                    <a:pt x="47513" y="50918"/>
                  </a:cubicBezTo>
                  <a:cubicBezTo>
                    <a:pt x="48354" y="50918"/>
                    <a:pt x="49155" y="50812"/>
                    <a:pt x="49791" y="50631"/>
                  </a:cubicBezTo>
                  <a:cubicBezTo>
                    <a:pt x="49981" y="50568"/>
                    <a:pt x="49981" y="50283"/>
                    <a:pt x="49759" y="50283"/>
                  </a:cubicBezTo>
                  <a:cubicBezTo>
                    <a:pt x="48841" y="50220"/>
                    <a:pt x="48999" y="50283"/>
                    <a:pt x="48113" y="49460"/>
                  </a:cubicBezTo>
                  <a:cubicBezTo>
                    <a:pt x="47257" y="48668"/>
                    <a:pt x="47289" y="48636"/>
                    <a:pt x="47131" y="47686"/>
                  </a:cubicBezTo>
                  <a:cubicBezTo>
                    <a:pt x="47004" y="47085"/>
                    <a:pt x="46972" y="46514"/>
                    <a:pt x="46656" y="45976"/>
                  </a:cubicBezTo>
                  <a:cubicBezTo>
                    <a:pt x="45991" y="44773"/>
                    <a:pt x="44471" y="43918"/>
                    <a:pt x="43394" y="43094"/>
                  </a:cubicBezTo>
                  <a:cubicBezTo>
                    <a:pt x="43457" y="41511"/>
                    <a:pt x="43584" y="39737"/>
                    <a:pt x="45231" y="38946"/>
                  </a:cubicBezTo>
                  <a:cubicBezTo>
                    <a:pt x="45787" y="38679"/>
                    <a:pt x="46467" y="38574"/>
                    <a:pt x="47178" y="38574"/>
                  </a:cubicBezTo>
                  <a:cubicBezTo>
                    <a:pt x="48409" y="38574"/>
                    <a:pt x="49734" y="38889"/>
                    <a:pt x="50678" y="39231"/>
                  </a:cubicBezTo>
                  <a:cubicBezTo>
                    <a:pt x="53718" y="40276"/>
                    <a:pt x="55808" y="43949"/>
                    <a:pt x="57233" y="46609"/>
                  </a:cubicBezTo>
                  <a:cubicBezTo>
                    <a:pt x="57265" y="46673"/>
                    <a:pt x="57297" y="46704"/>
                    <a:pt x="57328" y="46704"/>
                  </a:cubicBezTo>
                  <a:cubicBezTo>
                    <a:pt x="57451" y="46769"/>
                    <a:pt x="57602" y="46800"/>
                    <a:pt x="57760" y="46800"/>
                  </a:cubicBezTo>
                  <a:cubicBezTo>
                    <a:pt x="58297" y="46800"/>
                    <a:pt x="58922" y="46451"/>
                    <a:pt x="58848" y="45913"/>
                  </a:cubicBezTo>
                  <a:cubicBezTo>
                    <a:pt x="58912" y="45881"/>
                    <a:pt x="58943" y="45786"/>
                    <a:pt x="58880" y="45723"/>
                  </a:cubicBezTo>
                  <a:cubicBezTo>
                    <a:pt x="55935" y="41764"/>
                    <a:pt x="52293" y="38439"/>
                    <a:pt x="48524" y="35240"/>
                  </a:cubicBezTo>
                  <a:cubicBezTo>
                    <a:pt x="44724" y="32042"/>
                    <a:pt x="40417" y="29635"/>
                    <a:pt x="35952" y="27418"/>
                  </a:cubicBezTo>
                  <a:cubicBezTo>
                    <a:pt x="36015" y="27355"/>
                    <a:pt x="36015" y="27228"/>
                    <a:pt x="35920" y="27165"/>
                  </a:cubicBezTo>
                  <a:cubicBezTo>
                    <a:pt x="35287" y="26690"/>
                    <a:pt x="34748" y="26151"/>
                    <a:pt x="34273" y="25581"/>
                  </a:cubicBezTo>
                  <a:cubicBezTo>
                    <a:pt x="33861" y="24188"/>
                    <a:pt x="33576" y="22858"/>
                    <a:pt x="33323" y="21464"/>
                  </a:cubicBezTo>
                  <a:cubicBezTo>
                    <a:pt x="33323" y="21464"/>
                    <a:pt x="33323" y="21433"/>
                    <a:pt x="33323" y="21433"/>
                  </a:cubicBezTo>
                  <a:lnTo>
                    <a:pt x="33323" y="21401"/>
                  </a:lnTo>
                  <a:cubicBezTo>
                    <a:pt x="35413" y="20483"/>
                    <a:pt x="37598" y="18773"/>
                    <a:pt x="38295" y="16524"/>
                  </a:cubicBezTo>
                  <a:cubicBezTo>
                    <a:pt x="38580" y="15574"/>
                    <a:pt x="38390" y="14656"/>
                    <a:pt x="38042" y="13737"/>
                  </a:cubicBezTo>
                  <a:cubicBezTo>
                    <a:pt x="37377" y="11964"/>
                    <a:pt x="36490" y="10222"/>
                    <a:pt x="35698" y="8480"/>
                  </a:cubicBezTo>
                  <a:cubicBezTo>
                    <a:pt x="35675" y="8423"/>
                    <a:pt x="35624" y="8399"/>
                    <a:pt x="35570" y="8399"/>
                  </a:cubicBezTo>
                  <a:cubicBezTo>
                    <a:pt x="35474" y="8399"/>
                    <a:pt x="35373" y="8474"/>
                    <a:pt x="35413" y="8575"/>
                  </a:cubicBezTo>
                  <a:cubicBezTo>
                    <a:pt x="36142" y="11425"/>
                    <a:pt x="33703" y="13294"/>
                    <a:pt x="32690" y="15669"/>
                  </a:cubicBezTo>
                  <a:cubicBezTo>
                    <a:pt x="31930" y="17506"/>
                    <a:pt x="32215" y="19501"/>
                    <a:pt x="32943" y="21306"/>
                  </a:cubicBezTo>
                  <a:cubicBezTo>
                    <a:pt x="32911" y="21369"/>
                    <a:pt x="32943" y="21464"/>
                    <a:pt x="33038" y="21496"/>
                  </a:cubicBezTo>
                  <a:cubicBezTo>
                    <a:pt x="33038" y="21528"/>
                    <a:pt x="33038" y="21528"/>
                    <a:pt x="33038" y="21528"/>
                  </a:cubicBezTo>
                  <a:cubicBezTo>
                    <a:pt x="33038" y="21559"/>
                    <a:pt x="33070" y="21591"/>
                    <a:pt x="33101" y="21591"/>
                  </a:cubicBezTo>
                  <a:cubicBezTo>
                    <a:pt x="33165" y="22731"/>
                    <a:pt x="33418" y="23935"/>
                    <a:pt x="33830" y="25011"/>
                  </a:cubicBezTo>
                  <a:cubicBezTo>
                    <a:pt x="33070" y="23966"/>
                    <a:pt x="32436" y="22826"/>
                    <a:pt x="31835" y="21654"/>
                  </a:cubicBezTo>
                  <a:cubicBezTo>
                    <a:pt x="30600" y="19311"/>
                    <a:pt x="29554" y="16999"/>
                    <a:pt x="29016" y="14402"/>
                  </a:cubicBezTo>
                  <a:cubicBezTo>
                    <a:pt x="29016" y="14402"/>
                    <a:pt x="29016" y="14371"/>
                    <a:pt x="29016" y="14371"/>
                  </a:cubicBezTo>
                  <a:lnTo>
                    <a:pt x="29048" y="14371"/>
                  </a:lnTo>
                  <a:cubicBezTo>
                    <a:pt x="29238" y="14307"/>
                    <a:pt x="29238" y="14086"/>
                    <a:pt x="29111" y="14022"/>
                  </a:cubicBezTo>
                  <a:cubicBezTo>
                    <a:pt x="31043" y="12185"/>
                    <a:pt x="30790" y="8385"/>
                    <a:pt x="29491" y="6327"/>
                  </a:cubicBezTo>
                  <a:cubicBezTo>
                    <a:pt x="28984" y="5535"/>
                    <a:pt x="28319" y="4807"/>
                    <a:pt x="27718" y="4078"/>
                  </a:cubicBezTo>
                  <a:cubicBezTo>
                    <a:pt x="27148" y="3413"/>
                    <a:pt x="26578" y="2495"/>
                    <a:pt x="25849" y="1988"/>
                  </a:cubicBezTo>
                  <a:cubicBezTo>
                    <a:pt x="25564" y="1798"/>
                    <a:pt x="25287" y="1695"/>
                    <a:pt x="25022" y="1695"/>
                  </a:cubicBezTo>
                  <a:cubicBezTo>
                    <a:pt x="24757" y="1695"/>
                    <a:pt x="24503" y="1798"/>
                    <a:pt x="24266" y="2020"/>
                  </a:cubicBezTo>
                  <a:cubicBezTo>
                    <a:pt x="23727" y="1481"/>
                    <a:pt x="23221" y="911"/>
                    <a:pt x="22967" y="120"/>
                  </a:cubicBezTo>
                  <a:cubicBezTo>
                    <a:pt x="22948" y="43"/>
                    <a:pt x="22894" y="1"/>
                    <a:pt x="22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77" name="Google Shape;877;p45"/>
            <p:cNvSpPr/>
            <p:nvPr/>
          </p:nvSpPr>
          <p:spPr>
            <a:xfrm>
              <a:off x="8231473" y="3676926"/>
              <a:ext cx="1064937" cy="1393779"/>
            </a:xfrm>
            <a:custGeom>
              <a:avLst/>
              <a:gdLst/>
              <a:ahLst/>
              <a:cxnLst/>
              <a:rect l="l" t="t" r="r" b="b"/>
              <a:pathLst>
                <a:path w="36167" h="47335" extrusionOk="0">
                  <a:moveTo>
                    <a:pt x="982" y="1135"/>
                  </a:moveTo>
                  <a:cubicBezTo>
                    <a:pt x="1014" y="1262"/>
                    <a:pt x="1046" y="1389"/>
                    <a:pt x="1109" y="1484"/>
                  </a:cubicBezTo>
                  <a:cubicBezTo>
                    <a:pt x="1584" y="3637"/>
                    <a:pt x="2978" y="5474"/>
                    <a:pt x="4086" y="7311"/>
                  </a:cubicBezTo>
                  <a:cubicBezTo>
                    <a:pt x="6113" y="10573"/>
                    <a:pt x="6810" y="13676"/>
                    <a:pt x="5828" y="17350"/>
                  </a:cubicBezTo>
                  <a:cubicBezTo>
                    <a:pt x="5511" y="14753"/>
                    <a:pt x="3136" y="12789"/>
                    <a:pt x="2091" y="10446"/>
                  </a:cubicBezTo>
                  <a:cubicBezTo>
                    <a:pt x="729" y="7437"/>
                    <a:pt x="412" y="4334"/>
                    <a:pt x="982" y="1135"/>
                  </a:cubicBezTo>
                  <a:close/>
                  <a:moveTo>
                    <a:pt x="2503" y="3732"/>
                  </a:moveTo>
                  <a:cubicBezTo>
                    <a:pt x="3358" y="4682"/>
                    <a:pt x="4466" y="5442"/>
                    <a:pt x="5479" y="6266"/>
                  </a:cubicBezTo>
                  <a:cubicBezTo>
                    <a:pt x="7506" y="7881"/>
                    <a:pt x="9121" y="9876"/>
                    <a:pt x="8710" y="12694"/>
                  </a:cubicBezTo>
                  <a:cubicBezTo>
                    <a:pt x="8456" y="14595"/>
                    <a:pt x="7221" y="16400"/>
                    <a:pt x="5955" y="17793"/>
                  </a:cubicBezTo>
                  <a:cubicBezTo>
                    <a:pt x="8235" y="12441"/>
                    <a:pt x="4814" y="8292"/>
                    <a:pt x="2503" y="3732"/>
                  </a:cubicBezTo>
                  <a:close/>
                  <a:moveTo>
                    <a:pt x="31622" y="22936"/>
                  </a:moveTo>
                  <a:cubicBezTo>
                    <a:pt x="32581" y="22936"/>
                    <a:pt x="33482" y="23207"/>
                    <a:pt x="34235" y="23905"/>
                  </a:cubicBezTo>
                  <a:cubicBezTo>
                    <a:pt x="34298" y="23968"/>
                    <a:pt x="34362" y="23968"/>
                    <a:pt x="34425" y="23968"/>
                  </a:cubicBezTo>
                  <a:cubicBezTo>
                    <a:pt x="35090" y="25204"/>
                    <a:pt x="35660" y="26534"/>
                    <a:pt x="35438" y="27959"/>
                  </a:cubicBezTo>
                  <a:cubicBezTo>
                    <a:pt x="35280" y="28909"/>
                    <a:pt x="34837" y="29701"/>
                    <a:pt x="34045" y="30334"/>
                  </a:cubicBezTo>
                  <a:cubicBezTo>
                    <a:pt x="33888" y="30375"/>
                    <a:pt x="33753" y="30395"/>
                    <a:pt x="33639" y="30395"/>
                  </a:cubicBezTo>
                  <a:cubicBezTo>
                    <a:pt x="33228" y="30395"/>
                    <a:pt x="33104" y="30127"/>
                    <a:pt x="33253" y="29606"/>
                  </a:cubicBezTo>
                  <a:cubicBezTo>
                    <a:pt x="32715" y="28529"/>
                    <a:pt x="32778" y="27515"/>
                    <a:pt x="31923" y="26534"/>
                  </a:cubicBezTo>
                  <a:cubicBezTo>
                    <a:pt x="30759" y="25196"/>
                    <a:pt x="29188" y="24634"/>
                    <a:pt x="27574" y="24634"/>
                  </a:cubicBezTo>
                  <a:cubicBezTo>
                    <a:pt x="27125" y="24634"/>
                    <a:pt x="26671" y="24677"/>
                    <a:pt x="26223" y="24760"/>
                  </a:cubicBezTo>
                  <a:cubicBezTo>
                    <a:pt x="27850" y="23875"/>
                    <a:pt x="29838" y="22936"/>
                    <a:pt x="31622" y="22936"/>
                  </a:cubicBezTo>
                  <a:close/>
                  <a:moveTo>
                    <a:pt x="18045" y="15394"/>
                  </a:moveTo>
                  <a:cubicBezTo>
                    <a:pt x="18250" y="15394"/>
                    <a:pt x="18438" y="15409"/>
                    <a:pt x="18590" y="15450"/>
                  </a:cubicBezTo>
                  <a:cubicBezTo>
                    <a:pt x="19129" y="15703"/>
                    <a:pt x="19667" y="15956"/>
                    <a:pt x="20237" y="16241"/>
                  </a:cubicBezTo>
                  <a:cubicBezTo>
                    <a:pt x="20111" y="16400"/>
                    <a:pt x="20016" y="16590"/>
                    <a:pt x="19984" y="16780"/>
                  </a:cubicBezTo>
                  <a:cubicBezTo>
                    <a:pt x="20111" y="17033"/>
                    <a:pt x="20111" y="17255"/>
                    <a:pt x="20206" y="17381"/>
                  </a:cubicBezTo>
                  <a:cubicBezTo>
                    <a:pt x="20111" y="17445"/>
                    <a:pt x="20047" y="17603"/>
                    <a:pt x="20142" y="17698"/>
                  </a:cubicBezTo>
                  <a:cubicBezTo>
                    <a:pt x="20586" y="18205"/>
                    <a:pt x="20427" y="18046"/>
                    <a:pt x="21124" y="18110"/>
                  </a:cubicBezTo>
                  <a:cubicBezTo>
                    <a:pt x="21145" y="18111"/>
                    <a:pt x="21166" y="18111"/>
                    <a:pt x="21188" y="18111"/>
                  </a:cubicBezTo>
                  <a:cubicBezTo>
                    <a:pt x="21748" y="18111"/>
                    <a:pt x="22443" y="17727"/>
                    <a:pt x="22992" y="17666"/>
                  </a:cubicBezTo>
                  <a:cubicBezTo>
                    <a:pt x="23236" y="17639"/>
                    <a:pt x="23482" y="17625"/>
                    <a:pt x="23730" y="17625"/>
                  </a:cubicBezTo>
                  <a:cubicBezTo>
                    <a:pt x="24609" y="17625"/>
                    <a:pt x="25502" y="17802"/>
                    <a:pt x="26318" y="18173"/>
                  </a:cubicBezTo>
                  <a:cubicBezTo>
                    <a:pt x="27616" y="18743"/>
                    <a:pt x="28883" y="19598"/>
                    <a:pt x="30118" y="20517"/>
                  </a:cubicBezTo>
                  <a:cubicBezTo>
                    <a:pt x="29087" y="20413"/>
                    <a:pt x="28055" y="20361"/>
                    <a:pt x="27025" y="20361"/>
                  </a:cubicBezTo>
                  <a:cubicBezTo>
                    <a:pt x="22679" y="20361"/>
                    <a:pt x="18379" y="21288"/>
                    <a:pt x="14410" y="23208"/>
                  </a:cubicBezTo>
                  <a:cubicBezTo>
                    <a:pt x="10863" y="24919"/>
                    <a:pt x="6588" y="27737"/>
                    <a:pt x="6240" y="31949"/>
                  </a:cubicBezTo>
                  <a:cubicBezTo>
                    <a:pt x="5131" y="29701"/>
                    <a:pt x="5163" y="26375"/>
                    <a:pt x="5669" y="24127"/>
                  </a:cubicBezTo>
                  <a:cubicBezTo>
                    <a:pt x="6335" y="21118"/>
                    <a:pt x="8551" y="18585"/>
                    <a:pt x="11243" y="17160"/>
                  </a:cubicBezTo>
                  <a:cubicBezTo>
                    <a:pt x="12795" y="16305"/>
                    <a:pt x="14505" y="15798"/>
                    <a:pt x="16247" y="15576"/>
                  </a:cubicBezTo>
                  <a:cubicBezTo>
                    <a:pt x="16696" y="15529"/>
                    <a:pt x="17444" y="15394"/>
                    <a:pt x="18045" y="15394"/>
                  </a:cubicBezTo>
                  <a:close/>
                  <a:moveTo>
                    <a:pt x="27063" y="20811"/>
                  </a:moveTo>
                  <a:cubicBezTo>
                    <a:pt x="28271" y="20811"/>
                    <a:pt x="29481" y="20882"/>
                    <a:pt x="30688" y="21023"/>
                  </a:cubicBezTo>
                  <a:lnTo>
                    <a:pt x="30751" y="21023"/>
                  </a:lnTo>
                  <a:cubicBezTo>
                    <a:pt x="31416" y="21562"/>
                    <a:pt x="32081" y="22100"/>
                    <a:pt x="32715" y="22607"/>
                  </a:cubicBezTo>
                  <a:cubicBezTo>
                    <a:pt x="32338" y="22514"/>
                    <a:pt x="31945" y="22472"/>
                    <a:pt x="31541" y="22472"/>
                  </a:cubicBezTo>
                  <a:cubicBezTo>
                    <a:pt x="28075" y="22472"/>
                    <a:pt x="23776" y="25604"/>
                    <a:pt x="21536" y="27135"/>
                  </a:cubicBezTo>
                  <a:cubicBezTo>
                    <a:pt x="18654" y="29067"/>
                    <a:pt x="15582" y="31506"/>
                    <a:pt x="11908" y="31601"/>
                  </a:cubicBezTo>
                  <a:cubicBezTo>
                    <a:pt x="11129" y="31601"/>
                    <a:pt x="10312" y="31413"/>
                    <a:pt x="9515" y="31413"/>
                  </a:cubicBezTo>
                  <a:cubicBezTo>
                    <a:pt x="9276" y="31413"/>
                    <a:pt x="9039" y="31430"/>
                    <a:pt x="8805" y="31474"/>
                  </a:cubicBezTo>
                  <a:cubicBezTo>
                    <a:pt x="8171" y="31601"/>
                    <a:pt x="7538" y="32392"/>
                    <a:pt x="7000" y="32804"/>
                  </a:cubicBezTo>
                  <a:cubicBezTo>
                    <a:pt x="6953" y="32687"/>
                    <a:pt x="6853" y="32622"/>
                    <a:pt x="6754" y="32622"/>
                  </a:cubicBezTo>
                  <a:cubicBezTo>
                    <a:pt x="6719" y="32622"/>
                    <a:pt x="6684" y="32629"/>
                    <a:pt x="6651" y="32646"/>
                  </a:cubicBezTo>
                  <a:cubicBezTo>
                    <a:pt x="6620" y="32614"/>
                    <a:pt x="6588" y="32551"/>
                    <a:pt x="6556" y="32487"/>
                  </a:cubicBezTo>
                  <a:cubicBezTo>
                    <a:pt x="6873" y="27484"/>
                    <a:pt x="12035" y="24539"/>
                    <a:pt x="16310" y="22828"/>
                  </a:cubicBezTo>
                  <a:cubicBezTo>
                    <a:pt x="19742" y="21470"/>
                    <a:pt x="23389" y="20811"/>
                    <a:pt x="27063" y="20811"/>
                  </a:cubicBezTo>
                  <a:close/>
                  <a:moveTo>
                    <a:pt x="984" y="0"/>
                  </a:moveTo>
                  <a:cubicBezTo>
                    <a:pt x="892" y="0"/>
                    <a:pt x="805" y="69"/>
                    <a:pt x="824" y="185"/>
                  </a:cubicBezTo>
                  <a:cubicBezTo>
                    <a:pt x="824" y="280"/>
                    <a:pt x="824" y="375"/>
                    <a:pt x="856" y="470"/>
                  </a:cubicBezTo>
                  <a:cubicBezTo>
                    <a:pt x="1" y="3099"/>
                    <a:pt x="159" y="5917"/>
                    <a:pt x="951" y="8546"/>
                  </a:cubicBezTo>
                  <a:cubicBezTo>
                    <a:pt x="1394" y="9939"/>
                    <a:pt x="1996" y="11269"/>
                    <a:pt x="2756" y="12504"/>
                  </a:cubicBezTo>
                  <a:cubicBezTo>
                    <a:pt x="3801" y="14246"/>
                    <a:pt x="5353" y="15671"/>
                    <a:pt x="5733" y="17730"/>
                  </a:cubicBezTo>
                  <a:cubicBezTo>
                    <a:pt x="5701" y="17761"/>
                    <a:pt x="5701" y="17825"/>
                    <a:pt x="5701" y="17888"/>
                  </a:cubicBezTo>
                  <a:cubicBezTo>
                    <a:pt x="5669" y="17920"/>
                    <a:pt x="5669" y="17951"/>
                    <a:pt x="5669" y="17951"/>
                  </a:cubicBezTo>
                  <a:cubicBezTo>
                    <a:pt x="4751" y="21150"/>
                    <a:pt x="4624" y="24665"/>
                    <a:pt x="5004" y="27927"/>
                  </a:cubicBezTo>
                  <a:cubicBezTo>
                    <a:pt x="5036" y="29637"/>
                    <a:pt x="5289" y="31379"/>
                    <a:pt x="6240" y="32772"/>
                  </a:cubicBezTo>
                  <a:cubicBezTo>
                    <a:pt x="6240" y="32867"/>
                    <a:pt x="6240" y="32994"/>
                    <a:pt x="6240" y="33089"/>
                  </a:cubicBezTo>
                  <a:cubicBezTo>
                    <a:pt x="6176" y="33152"/>
                    <a:pt x="6176" y="33247"/>
                    <a:pt x="6271" y="33311"/>
                  </a:cubicBezTo>
                  <a:cubicBezTo>
                    <a:pt x="6271" y="33374"/>
                    <a:pt x="6303" y="33437"/>
                    <a:pt x="6303" y="33501"/>
                  </a:cubicBezTo>
                  <a:cubicBezTo>
                    <a:pt x="6318" y="33576"/>
                    <a:pt x="6376" y="33616"/>
                    <a:pt x="6433" y="33616"/>
                  </a:cubicBezTo>
                  <a:cubicBezTo>
                    <a:pt x="6496" y="33616"/>
                    <a:pt x="6556" y="33568"/>
                    <a:pt x="6556" y="33469"/>
                  </a:cubicBezTo>
                  <a:cubicBezTo>
                    <a:pt x="6556" y="33437"/>
                    <a:pt x="6556" y="33406"/>
                    <a:pt x="6556" y="33374"/>
                  </a:cubicBezTo>
                  <a:cubicBezTo>
                    <a:pt x="6588" y="33406"/>
                    <a:pt x="6620" y="33406"/>
                    <a:pt x="6651" y="33406"/>
                  </a:cubicBezTo>
                  <a:cubicBezTo>
                    <a:pt x="7665" y="39170"/>
                    <a:pt x="12162" y="43888"/>
                    <a:pt x="16722" y="47308"/>
                  </a:cubicBezTo>
                  <a:cubicBezTo>
                    <a:pt x="16746" y="47327"/>
                    <a:pt x="16772" y="47334"/>
                    <a:pt x="16796" y="47334"/>
                  </a:cubicBezTo>
                  <a:cubicBezTo>
                    <a:pt x="16899" y="47334"/>
                    <a:pt x="16983" y="47195"/>
                    <a:pt x="16880" y="47118"/>
                  </a:cubicBezTo>
                  <a:cubicBezTo>
                    <a:pt x="12637" y="43128"/>
                    <a:pt x="8013" y="39170"/>
                    <a:pt x="7063" y="33152"/>
                  </a:cubicBezTo>
                  <a:cubicBezTo>
                    <a:pt x="7126" y="33121"/>
                    <a:pt x="7190" y="33089"/>
                    <a:pt x="7285" y="33026"/>
                  </a:cubicBezTo>
                  <a:cubicBezTo>
                    <a:pt x="7411" y="32867"/>
                    <a:pt x="7538" y="32709"/>
                    <a:pt x="7665" y="32551"/>
                  </a:cubicBezTo>
                  <a:cubicBezTo>
                    <a:pt x="8261" y="32084"/>
                    <a:pt x="8899" y="31851"/>
                    <a:pt x="9562" y="31851"/>
                  </a:cubicBezTo>
                  <a:cubicBezTo>
                    <a:pt x="9710" y="31851"/>
                    <a:pt x="9858" y="31863"/>
                    <a:pt x="10008" y="31886"/>
                  </a:cubicBezTo>
                  <a:cubicBezTo>
                    <a:pt x="10420" y="31886"/>
                    <a:pt x="10832" y="31981"/>
                    <a:pt x="11212" y="32012"/>
                  </a:cubicBezTo>
                  <a:cubicBezTo>
                    <a:pt x="11341" y="32018"/>
                    <a:pt x="11469" y="32020"/>
                    <a:pt x="11597" y="32020"/>
                  </a:cubicBezTo>
                  <a:cubicBezTo>
                    <a:pt x="13817" y="32020"/>
                    <a:pt x="15819" y="31252"/>
                    <a:pt x="17735" y="30144"/>
                  </a:cubicBezTo>
                  <a:cubicBezTo>
                    <a:pt x="20142" y="28751"/>
                    <a:pt x="22296" y="27009"/>
                    <a:pt x="24703" y="25647"/>
                  </a:cubicBezTo>
                  <a:cubicBezTo>
                    <a:pt x="24766" y="25615"/>
                    <a:pt x="24829" y="25584"/>
                    <a:pt x="24893" y="25520"/>
                  </a:cubicBezTo>
                  <a:cubicBezTo>
                    <a:pt x="25665" y="25241"/>
                    <a:pt x="26481" y="25101"/>
                    <a:pt x="27284" y="25101"/>
                  </a:cubicBezTo>
                  <a:cubicBezTo>
                    <a:pt x="29938" y="25101"/>
                    <a:pt x="32460" y="26623"/>
                    <a:pt x="32873" y="29637"/>
                  </a:cubicBezTo>
                  <a:cubicBezTo>
                    <a:pt x="32962" y="30346"/>
                    <a:pt x="32747" y="30945"/>
                    <a:pt x="33490" y="30945"/>
                  </a:cubicBezTo>
                  <a:cubicBezTo>
                    <a:pt x="33543" y="30945"/>
                    <a:pt x="33601" y="30942"/>
                    <a:pt x="33665" y="30936"/>
                  </a:cubicBezTo>
                  <a:cubicBezTo>
                    <a:pt x="34710" y="30841"/>
                    <a:pt x="35533" y="29194"/>
                    <a:pt x="35755" y="28339"/>
                  </a:cubicBezTo>
                  <a:cubicBezTo>
                    <a:pt x="36167" y="26629"/>
                    <a:pt x="35438" y="24919"/>
                    <a:pt x="34488" y="23493"/>
                  </a:cubicBezTo>
                  <a:cubicBezTo>
                    <a:pt x="34442" y="23447"/>
                    <a:pt x="34413" y="23418"/>
                    <a:pt x="34375" y="23418"/>
                  </a:cubicBezTo>
                  <a:cubicBezTo>
                    <a:pt x="34362" y="23418"/>
                    <a:pt x="34347" y="23422"/>
                    <a:pt x="34330" y="23430"/>
                  </a:cubicBezTo>
                  <a:cubicBezTo>
                    <a:pt x="34140" y="23240"/>
                    <a:pt x="33918" y="23113"/>
                    <a:pt x="33697" y="22987"/>
                  </a:cubicBezTo>
                  <a:cubicBezTo>
                    <a:pt x="32810" y="22258"/>
                    <a:pt x="31891" y="21498"/>
                    <a:pt x="30973" y="20770"/>
                  </a:cubicBezTo>
                  <a:cubicBezTo>
                    <a:pt x="30941" y="20675"/>
                    <a:pt x="30910" y="20612"/>
                    <a:pt x="30783" y="20612"/>
                  </a:cubicBezTo>
                  <a:cubicBezTo>
                    <a:pt x="30783" y="20580"/>
                    <a:pt x="30751" y="20580"/>
                    <a:pt x="30751" y="20580"/>
                  </a:cubicBezTo>
                  <a:cubicBezTo>
                    <a:pt x="29548" y="19662"/>
                    <a:pt x="28345" y="18806"/>
                    <a:pt x="27078" y="18110"/>
                  </a:cubicBezTo>
                  <a:cubicBezTo>
                    <a:pt x="26223" y="17635"/>
                    <a:pt x="25336" y="17318"/>
                    <a:pt x="24354" y="17223"/>
                  </a:cubicBezTo>
                  <a:cubicBezTo>
                    <a:pt x="24319" y="17219"/>
                    <a:pt x="24278" y="17218"/>
                    <a:pt x="24234" y="17218"/>
                  </a:cubicBezTo>
                  <a:cubicBezTo>
                    <a:pt x="23592" y="17218"/>
                    <a:pt x="22079" y="17583"/>
                    <a:pt x="21137" y="17583"/>
                  </a:cubicBezTo>
                  <a:cubicBezTo>
                    <a:pt x="21042" y="17583"/>
                    <a:pt x="20953" y="17580"/>
                    <a:pt x="20871" y="17571"/>
                  </a:cubicBezTo>
                  <a:cubicBezTo>
                    <a:pt x="20871" y="17540"/>
                    <a:pt x="20839" y="17476"/>
                    <a:pt x="20807" y="17476"/>
                  </a:cubicBezTo>
                  <a:cubicBezTo>
                    <a:pt x="20839" y="17001"/>
                    <a:pt x="20871" y="16526"/>
                    <a:pt x="20902" y="16051"/>
                  </a:cubicBezTo>
                  <a:cubicBezTo>
                    <a:pt x="20934" y="15988"/>
                    <a:pt x="20966" y="15893"/>
                    <a:pt x="20902" y="15830"/>
                  </a:cubicBezTo>
                  <a:cubicBezTo>
                    <a:pt x="20339" y="15125"/>
                    <a:pt x="19381" y="14897"/>
                    <a:pt x="18340" y="14897"/>
                  </a:cubicBezTo>
                  <a:cubicBezTo>
                    <a:pt x="17041" y="14897"/>
                    <a:pt x="15613" y="15253"/>
                    <a:pt x="14664" y="15481"/>
                  </a:cubicBezTo>
                  <a:cubicBezTo>
                    <a:pt x="11908" y="16083"/>
                    <a:pt x="9375" y="17445"/>
                    <a:pt x="7538" y="19598"/>
                  </a:cubicBezTo>
                  <a:cubicBezTo>
                    <a:pt x="6398" y="20928"/>
                    <a:pt x="5669" y="22448"/>
                    <a:pt x="5289" y="24095"/>
                  </a:cubicBezTo>
                  <a:cubicBezTo>
                    <a:pt x="5416" y="22100"/>
                    <a:pt x="5669" y="20105"/>
                    <a:pt x="5986" y="18078"/>
                  </a:cubicBezTo>
                  <a:cubicBezTo>
                    <a:pt x="8203" y="16273"/>
                    <a:pt x="9755" y="13043"/>
                    <a:pt x="8995" y="10193"/>
                  </a:cubicBezTo>
                  <a:cubicBezTo>
                    <a:pt x="7791" y="5727"/>
                    <a:pt x="1869" y="4904"/>
                    <a:pt x="1172" y="185"/>
                  </a:cubicBezTo>
                  <a:cubicBezTo>
                    <a:pt x="1204" y="122"/>
                    <a:pt x="1172" y="90"/>
                    <a:pt x="1141" y="90"/>
                  </a:cubicBezTo>
                  <a:cubicBezTo>
                    <a:pt x="1104" y="28"/>
                    <a:pt x="1043" y="0"/>
                    <a:pt x="984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7035137" y="3379248"/>
              <a:ext cx="1802652" cy="1916722"/>
            </a:xfrm>
            <a:custGeom>
              <a:avLst/>
              <a:gdLst/>
              <a:ahLst/>
              <a:cxnLst/>
              <a:rect l="l" t="t" r="r" b="b"/>
              <a:pathLst>
                <a:path w="61221" h="65095" extrusionOk="0">
                  <a:moveTo>
                    <a:pt x="21535" y="604"/>
                  </a:moveTo>
                  <a:lnTo>
                    <a:pt x="21535" y="604"/>
                  </a:lnTo>
                  <a:cubicBezTo>
                    <a:pt x="21377" y="4468"/>
                    <a:pt x="23309" y="7635"/>
                    <a:pt x="26602" y="9662"/>
                  </a:cubicBezTo>
                  <a:cubicBezTo>
                    <a:pt x="29231" y="11277"/>
                    <a:pt x="31796" y="12639"/>
                    <a:pt x="32683" y="15869"/>
                  </a:cubicBezTo>
                  <a:cubicBezTo>
                    <a:pt x="33475" y="18719"/>
                    <a:pt x="33158" y="22044"/>
                    <a:pt x="33284" y="25021"/>
                  </a:cubicBezTo>
                  <a:cubicBezTo>
                    <a:pt x="32303" y="23659"/>
                    <a:pt x="30973" y="22646"/>
                    <a:pt x="29738" y="21538"/>
                  </a:cubicBezTo>
                  <a:cubicBezTo>
                    <a:pt x="27964" y="19954"/>
                    <a:pt x="26254" y="18276"/>
                    <a:pt x="24766" y="16407"/>
                  </a:cubicBezTo>
                  <a:cubicBezTo>
                    <a:pt x="21852" y="12670"/>
                    <a:pt x="20110" y="8427"/>
                    <a:pt x="19952" y="3645"/>
                  </a:cubicBezTo>
                  <a:cubicBezTo>
                    <a:pt x="19952" y="3585"/>
                    <a:pt x="19909" y="3553"/>
                    <a:pt x="19861" y="3553"/>
                  </a:cubicBezTo>
                  <a:cubicBezTo>
                    <a:pt x="19808" y="3553"/>
                    <a:pt x="19747" y="3593"/>
                    <a:pt x="19730" y="3676"/>
                  </a:cubicBezTo>
                  <a:cubicBezTo>
                    <a:pt x="19508" y="7888"/>
                    <a:pt x="21124" y="12005"/>
                    <a:pt x="23530" y="15426"/>
                  </a:cubicBezTo>
                  <a:cubicBezTo>
                    <a:pt x="24702" y="17072"/>
                    <a:pt x="26064" y="18624"/>
                    <a:pt x="27521" y="20018"/>
                  </a:cubicBezTo>
                  <a:cubicBezTo>
                    <a:pt x="29294" y="21791"/>
                    <a:pt x="31479" y="23184"/>
                    <a:pt x="33094" y="25116"/>
                  </a:cubicBezTo>
                  <a:cubicBezTo>
                    <a:pt x="33064" y="25116"/>
                    <a:pt x="33033" y="25116"/>
                    <a:pt x="33002" y="25116"/>
                  </a:cubicBezTo>
                  <a:cubicBezTo>
                    <a:pt x="27492" y="25116"/>
                    <a:pt x="22122" y="22302"/>
                    <a:pt x="19413" y="17389"/>
                  </a:cubicBezTo>
                  <a:cubicBezTo>
                    <a:pt x="16658" y="12354"/>
                    <a:pt x="16595" y="4341"/>
                    <a:pt x="21535" y="604"/>
                  </a:cubicBezTo>
                  <a:close/>
                  <a:moveTo>
                    <a:pt x="24781" y="39224"/>
                  </a:moveTo>
                  <a:cubicBezTo>
                    <a:pt x="25209" y="39224"/>
                    <a:pt x="25671" y="39276"/>
                    <a:pt x="26191" y="39399"/>
                  </a:cubicBezTo>
                  <a:cubicBezTo>
                    <a:pt x="29991" y="40286"/>
                    <a:pt x="32303" y="43579"/>
                    <a:pt x="34583" y="46461"/>
                  </a:cubicBezTo>
                  <a:cubicBezTo>
                    <a:pt x="34583" y="46478"/>
                    <a:pt x="34592" y="46486"/>
                    <a:pt x="34601" y="46490"/>
                  </a:cubicBezTo>
                  <a:lnTo>
                    <a:pt x="34601" y="46490"/>
                  </a:lnTo>
                  <a:cubicBezTo>
                    <a:pt x="33149" y="46175"/>
                    <a:pt x="31665" y="45954"/>
                    <a:pt x="30181" y="45859"/>
                  </a:cubicBezTo>
                  <a:cubicBezTo>
                    <a:pt x="29367" y="45798"/>
                    <a:pt x="28555" y="45771"/>
                    <a:pt x="27745" y="45771"/>
                  </a:cubicBezTo>
                  <a:cubicBezTo>
                    <a:pt x="21560" y="45771"/>
                    <a:pt x="15485" y="47355"/>
                    <a:pt x="9301" y="47355"/>
                  </a:cubicBezTo>
                  <a:cubicBezTo>
                    <a:pt x="7949" y="47355"/>
                    <a:pt x="6591" y="47279"/>
                    <a:pt x="5226" y="47094"/>
                  </a:cubicBezTo>
                  <a:cubicBezTo>
                    <a:pt x="5215" y="47093"/>
                    <a:pt x="5205" y="47093"/>
                    <a:pt x="5195" y="47093"/>
                  </a:cubicBezTo>
                  <a:cubicBezTo>
                    <a:pt x="4870" y="47093"/>
                    <a:pt x="4761" y="47571"/>
                    <a:pt x="5099" y="47633"/>
                  </a:cubicBezTo>
                  <a:cubicBezTo>
                    <a:pt x="6668" y="47932"/>
                    <a:pt x="8233" y="48051"/>
                    <a:pt x="9796" y="48051"/>
                  </a:cubicBezTo>
                  <a:cubicBezTo>
                    <a:pt x="15792" y="48051"/>
                    <a:pt x="21753" y="46302"/>
                    <a:pt x="27773" y="46302"/>
                  </a:cubicBezTo>
                  <a:cubicBezTo>
                    <a:pt x="27815" y="46302"/>
                    <a:pt x="27858" y="46303"/>
                    <a:pt x="27901" y="46303"/>
                  </a:cubicBezTo>
                  <a:cubicBezTo>
                    <a:pt x="30054" y="46303"/>
                    <a:pt x="32176" y="46588"/>
                    <a:pt x="34266" y="47063"/>
                  </a:cubicBezTo>
                  <a:cubicBezTo>
                    <a:pt x="33538" y="47411"/>
                    <a:pt x="33031" y="47918"/>
                    <a:pt x="32429" y="48551"/>
                  </a:cubicBezTo>
                  <a:cubicBezTo>
                    <a:pt x="31954" y="49058"/>
                    <a:pt x="31511" y="49691"/>
                    <a:pt x="30909" y="50071"/>
                  </a:cubicBezTo>
                  <a:cubicBezTo>
                    <a:pt x="29674" y="50831"/>
                    <a:pt x="28724" y="50420"/>
                    <a:pt x="27489" y="50705"/>
                  </a:cubicBezTo>
                  <a:cubicBezTo>
                    <a:pt x="26317" y="50958"/>
                    <a:pt x="25431" y="51750"/>
                    <a:pt x="24417" y="52351"/>
                  </a:cubicBezTo>
                  <a:cubicBezTo>
                    <a:pt x="23133" y="53134"/>
                    <a:pt x="21735" y="53497"/>
                    <a:pt x="20303" y="53497"/>
                  </a:cubicBezTo>
                  <a:cubicBezTo>
                    <a:pt x="19474" y="53497"/>
                    <a:pt x="18634" y="53375"/>
                    <a:pt x="17798" y="53143"/>
                  </a:cubicBezTo>
                  <a:cubicBezTo>
                    <a:pt x="16247" y="52731"/>
                    <a:pt x="14885" y="51908"/>
                    <a:pt x="13365" y="51401"/>
                  </a:cubicBezTo>
                  <a:cubicBezTo>
                    <a:pt x="12066" y="50926"/>
                    <a:pt x="10768" y="50831"/>
                    <a:pt x="9406" y="50736"/>
                  </a:cubicBezTo>
                  <a:cubicBezTo>
                    <a:pt x="6872" y="50515"/>
                    <a:pt x="5416" y="49850"/>
                    <a:pt x="3294" y="48456"/>
                  </a:cubicBezTo>
                  <a:cubicBezTo>
                    <a:pt x="2534" y="47918"/>
                    <a:pt x="1774" y="47506"/>
                    <a:pt x="919" y="47189"/>
                  </a:cubicBezTo>
                  <a:cubicBezTo>
                    <a:pt x="3642" y="46873"/>
                    <a:pt x="5574" y="45923"/>
                    <a:pt x="7823" y="44213"/>
                  </a:cubicBezTo>
                  <a:cubicBezTo>
                    <a:pt x="10277" y="42344"/>
                    <a:pt x="13787" y="40058"/>
                    <a:pt x="17099" y="40058"/>
                  </a:cubicBezTo>
                  <a:cubicBezTo>
                    <a:pt x="17548" y="40058"/>
                    <a:pt x="17993" y="40100"/>
                    <a:pt x="18432" y="40191"/>
                  </a:cubicBezTo>
                  <a:cubicBezTo>
                    <a:pt x="19009" y="40310"/>
                    <a:pt x="19386" y="40417"/>
                    <a:pt x="19815" y="40417"/>
                  </a:cubicBezTo>
                  <a:cubicBezTo>
                    <a:pt x="20068" y="40417"/>
                    <a:pt x="20339" y="40380"/>
                    <a:pt x="20680" y="40286"/>
                  </a:cubicBezTo>
                  <a:cubicBezTo>
                    <a:pt x="22270" y="39821"/>
                    <a:pt x="23330" y="39224"/>
                    <a:pt x="24781" y="39224"/>
                  </a:cubicBezTo>
                  <a:close/>
                  <a:moveTo>
                    <a:pt x="43859" y="55543"/>
                  </a:moveTo>
                  <a:cubicBezTo>
                    <a:pt x="44700" y="55543"/>
                    <a:pt x="45513" y="55868"/>
                    <a:pt x="46300" y="56247"/>
                  </a:cubicBezTo>
                  <a:cubicBezTo>
                    <a:pt x="46142" y="56278"/>
                    <a:pt x="45952" y="56310"/>
                    <a:pt x="45794" y="56342"/>
                  </a:cubicBezTo>
                  <a:cubicBezTo>
                    <a:pt x="42500" y="57228"/>
                    <a:pt x="37591" y="60047"/>
                    <a:pt x="38035" y="63942"/>
                  </a:cubicBezTo>
                  <a:cubicBezTo>
                    <a:pt x="37370" y="63119"/>
                    <a:pt x="36800" y="62390"/>
                    <a:pt x="36641" y="61219"/>
                  </a:cubicBezTo>
                  <a:cubicBezTo>
                    <a:pt x="36420" y="59889"/>
                    <a:pt x="37053" y="58337"/>
                    <a:pt x="37972" y="57355"/>
                  </a:cubicBezTo>
                  <a:cubicBezTo>
                    <a:pt x="39080" y="56120"/>
                    <a:pt x="40283" y="56500"/>
                    <a:pt x="41740" y="56120"/>
                  </a:cubicBezTo>
                  <a:cubicBezTo>
                    <a:pt x="42374" y="55962"/>
                    <a:pt x="42975" y="55582"/>
                    <a:pt x="43640" y="55550"/>
                  </a:cubicBezTo>
                  <a:cubicBezTo>
                    <a:pt x="43713" y="55545"/>
                    <a:pt x="43786" y="55543"/>
                    <a:pt x="43859" y="55543"/>
                  </a:cubicBezTo>
                  <a:close/>
                  <a:moveTo>
                    <a:pt x="21768" y="0"/>
                  </a:moveTo>
                  <a:cubicBezTo>
                    <a:pt x="21734" y="0"/>
                    <a:pt x="21698" y="11"/>
                    <a:pt x="21662" y="34"/>
                  </a:cubicBezTo>
                  <a:cubicBezTo>
                    <a:pt x="16310" y="3486"/>
                    <a:pt x="16152" y="11752"/>
                    <a:pt x="18685" y="16977"/>
                  </a:cubicBezTo>
                  <a:cubicBezTo>
                    <a:pt x="21296" y="22291"/>
                    <a:pt x="26848" y="25450"/>
                    <a:pt x="32689" y="25450"/>
                  </a:cubicBezTo>
                  <a:cubicBezTo>
                    <a:pt x="32940" y="25450"/>
                    <a:pt x="33191" y="25445"/>
                    <a:pt x="33443" y="25433"/>
                  </a:cubicBezTo>
                  <a:cubicBezTo>
                    <a:pt x="33443" y="25465"/>
                    <a:pt x="33443" y="25496"/>
                    <a:pt x="33475" y="25528"/>
                  </a:cubicBezTo>
                  <a:cubicBezTo>
                    <a:pt x="35691" y="27966"/>
                    <a:pt x="36546" y="31260"/>
                    <a:pt x="38257" y="34047"/>
                  </a:cubicBezTo>
                  <a:cubicBezTo>
                    <a:pt x="39935" y="36802"/>
                    <a:pt x="41898" y="39399"/>
                    <a:pt x="42532" y="42661"/>
                  </a:cubicBezTo>
                  <a:cubicBezTo>
                    <a:pt x="42550" y="42698"/>
                    <a:pt x="42580" y="42713"/>
                    <a:pt x="42607" y="42713"/>
                  </a:cubicBezTo>
                  <a:cubicBezTo>
                    <a:pt x="42627" y="42713"/>
                    <a:pt x="42645" y="42706"/>
                    <a:pt x="42659" y="42692"/>
                  </a:cubicBezTo>
                  <a:cubicBezTo>
                    <a:pt x="42912" y="43452"/>
                    <a:pt x="43197" y="44213"/>
                    <a:pt x="43545" y="44973"/>
                  </a:cubicBezTo>
                  <a:cubicBezTo>
                    <a:pt x="44717" y="47696"/>
                    <a:pt x="45857" y="50736"/>
                    <a:pt x="47884" y="52985"/>
                  </a:cubicBezTo>
                  <a:cubicBezTo>
                    <a:pt x="45224" y="51306"/>
                    <a:pt x="42722" y="49406"/>
                    <a:pt x="39777" y="48139"/>
                  </a:cubicBezTo>
                  <a:cubicBezTo>
                    <a:pt x="38162" y="47443"/>
                    <a:pt x="36483" y="46936"/>
                    <a:pt x="34773" y="46524"/>
                  </a:cubicBezTo>
                  <a:cubicBezTo>
                    <a:pt x="34900" y="46524"/>
                    <a:pt x="34995" y="46398"/>
                    <a:pt x="34900" y="46271"/>
                  </a:cubicBezTo>
                  <a:cubicBezTo>
                    <a:pt x="33158" y="43706"/>
                    <a:pt x="31131" y="41014"/>
                    <a:pt x="28281" y="39621"/>
                  </a:cubicBezTo>
                  <a:cubicBezTo>
                    <a:pt x="27048" y="39011"/>
                    <a:pt x="25974" y="38767"/>
                    <a:pt x="24919" y="38767"/>
                  </a:cubicBezTo>
                  <a:cubicBezTo>
                    <a:pt x="23673" y="38767"/>
                    <a:pt x="22453" y="39108"/>
                    <a:pt x="21029" y="39589"/>
                  </a:cubicBezTo>
                  <a:cubicBezTo>
                    <a:pt x="20498" y="39759"/>
                    <a:pt x="20005" y="39812"/>
                    <a:pt x="19527" y="39812"/>
                  </a:cubicBezTo>
                  <a:cubicBezTo>
                    <a:pt x="18736" y="39812"/>
                    <a:pt x="17985" y="39667"/>
                    <a:pt x="17171" y="39667"/>
                  </a:cubicBezTo>
                  <a:cubicBezTo>
                    <a:pt x="16923" y="39667"/>
                    <a:pt x="16668" y="39680"/>
                    <a:pt x="16405" y="39716"/>
                  </a:cubicBezTo>
                  <a:cubicBezTo>
                    <a:pt x="14695" y="39969"/>
                    <a:pt x="12953" y="40634"/>
                    <a:pt x="11401" y="41394"/>
                  </a:cubicBezTo>
                  <a:cubicBezTo>
                    <a:pt x="9818" y="42217"/>
                    <a:pt x="8424" y="43262"/>
                    <a:pt x="6999" y="44339"/>
                  </a:cubicBezTo>
                  <a:cubicBezTo>
                    <a:pt x="4877" y="45923"/>
                    <a:pt x="2882" y="46651"/>
                    <a:pt x="222" y="46841"/>
                  </a:cubicBezTo>
                  <a:cubicBezTo>
                    <a:pt x="64" y="46873"/>
                    <a:pt x="0" y="47031"/>
                    <a:pt x="64" y="47126"/>
                  </a:cubicBezTo>
                  <a:cubicBezTo>
                    <a:pt x="32" y="47221"/>
                    <a:pt x="64" y="47348"/>
                    <a:pt x="222" y="47411"/>
                  </a:cubicBezTo>
                  <a:cubicBezTo>
                    <a:pt x="2185" y="47886"/>
                    <a:pt x="3516" y="49343"/>
                    <a:pt x="5289" y="50230"/>
                  </a:cubicBezTo>
                  <a:cubicBezTo>
                    <a:pt x="6366" y="50768"/>
                    <a:pt x="7538" y="50958"/>
                    <a:pt x="8741" y="51085"/>
                  </a:cubicBezTo>
                  <a:cubicBezTo>
                    <a:pt x="11084" y="51338"/>
                    <a:pt x="12763" y="51528"/>
                    <a:pt x="14948" y="52446"/>
                  </a:cubicBezTo>
                  <a:cubicBezTo>
                    <a:pt x="16437" y="53080"/>
                    <a:pt x="17830" y="53682"/>
                    <a:pt x="19477" y="53840"/>
                  </a:cubicBezTo>
                  <a:cubicBezTo>
                    <a:pt x="19746" y="53859"/>
                    <a:pt x="20016" y="53869"/>
                    <a:pt x="20284" y="53869"/>
                  </a:cubicBezTo>
                  <a:cubicBezTo>
                    <a:pt x="21342" y="53869"/>
                    <a:pt x="22387" y="53712"/>
                    <a:pt x="23372" y="53333"/>
                  </a:cubicBezTo>
                  <a:cubicBezTo>
                    <a:pt x="25177" y="52605"/>
                    <a:pt x="26381" y="51401"/>
                    <a:pt x="28439" y="51180"/>
                  </a:cubicBezTo>
                  <a:cubicBezTo>
                    <a:pt x="29801" y="51053"/>
                    <a:pt x="30593" y="51085"/>
                    <a:pt x="31669" y="50198"/>
                  </a:cubicBezTo>
                  <a:cubicBezTo>
                    <a:pt x="32809" y="49216"/>
                    <a:pt x="33506" y="47949"/>
                    <a:pt x="34900" y="47221"/>
                  </a:cubicBezTo>
                  <a:cubicBezTo>
                    <a:pt x="36451" y="47601"/>
                    <a:pt x="37972" y="48139"/>
                    <a:pt x="39460" y="48773"/>
                  </a:cubicBezTo>
                  <a:cubicBezTo>
                    <a:pt x="42944" y="50293"/>
                    <a:pt x="45825" y="52858"/>
                    <a:pt x="49309" y="54347"/>
                  </a:cubicBezTo>
                  <a:cubicBezTo>
                    <a:pt x="50196" y="55012"/>
                    <a:pt x="51146" y="55613"/>
                    <a:pt x="52128" y="56183"/>
                  </a:cubicBezTo>
                  <a:cubicBezTo>
                    <a:pt x="51197" y="56004"/>
                    <a:pt x="50246" y="55906"/>
                    <a:pt x="49286" y="55906"/>
                  </a:cubicBezTo>
                  <a:cubicBezTo>
                    <a:pt x="48548" y="55906"/>
                    <a:pt x="47804" y="55964"/>
                    <a:pt x="47061" y="56088"/>
                  </a:cubicBezTo>
                  <a:cubicBezTo>
                    <a:pt x="45935" y="55504"/>
                    <a:pt x="44943" y="55156"/>
                    <a:pt x="43832" y="55156"/>
                  </a:cubicBezTo>
                  <a:cubicBezTo>
                    <a:pt x="43316" y="55156"/>
                    <a:pt x="42775" y="55231"/>
                    <a:pt x="42184" y="55392"/>
                  </a:cubicBezTo>
                  <a:cubicBezTo>
                    <a:pt x="40790" y="55772"/>
                    <a:pt x="38447" y="55550"/>
                    <a:pt x="37370" y="56785"/>
                  </a:cubicBezTo>
                  <a:cubicBezTo>
                    <a:pt x="36958" y="57197"/>
                    <a:pt x="36958" y="57545"/>
                    <a:pt x="36768" y="58084"/>
                  </a:cubicBezTo>
                  <a:cubicBezTo>
                    <a:pt x="36546" y="58780"/>
                    <a:pt x="35913" y="59857"/>
                    <a:pt x="35818" y="60617"/>
                  </a:cubicBezTo>
                  <a:cubicBezTo>
                    <a:pt x="35660" y="62169"/>
                    <a:pt x="37180" y="63594"/>
                    <a:pt x="38193" y="64702"/>
                  </a:cubicBezTo>
                  <a:cubicBezTo>
                    <a:pt x="38225" y="64797"/>
                    <a:pt x="38225" y="64861"/>
                    <a:pt x="38257" y="64956"/>
                  </a:cubicBezTo>
                  <a:cubicBezTo>
                    <a:pt x="38290" y="65056"/>
                    <a:pt x="38359" y="65095"/>
                    <a:pt x="38430" y="65095"/>
                  </a:cubicBezTo>
                  <a:cubicBezTo>
                    <a:pt x="38494" y="65095"/>
                    <a:pt x="38560" y="65064"/>
                    <a:pt x="38605" y="65019"/>
                  </a:cubicBezTo>
                  <a:cubicBezTo>
                    <a:pt x="38700" y="64987"/>
                    <a:pt x="38763" y="64861"/>
                    <a:pt x="38700" y="64766"/>
                  </a:cubicBezTo>
                  <a:cubicBezTo>
                    <a:pt x="38668" y="64734"/>
                    <a:pt x="38637" y="64671"/>
                    <a:pt x="38605" y="64639"/>
                  </a:cubicBezTo>
                  <a:cubicBezTo>
                    <a:pt x="37275" y="60237"/>
                    <a:pt x="43007" y="57387"/>
                    <a:pt x="47029" y="56595"/>
                  </a:cubicBezTo>
                  <a:cubicBezTo>
                    <a:pt x="47061" y="56627"/>
                    <a:pt x="47124" y="56627"/>
                    <a:pt x="47156" y="56658"/>
                  </a:cubicBezTo>
                  <a:cubicBezTo>
                    <a:pt x="47191" y="56673"/>
                    <a:pt x="47225" y="56679"/>
                    <a:pt x="47257" y="56679"/>
                  </a:cubicBezTo>
                  <a:cubicBezTo>
                    <a:pt x="47366" y="56679"/>
                    <a:pt x="47448" y="56605"/>
                    <a:pt x="47472" y="56532"/>
                  </a:cubicBezTo>
                  <a:cubicBezTo>
                    <a:pt x="47916" y="56437"/>
                    <a:pt x="48296" y="56405"/>
                    <a:pt x="48644" y="56405"/>
                  </a:cubicBezTo>
                  <a:cubicBezTo>
                    <a:pt x="48868" y="56391"/>
                    <a:pt x="49091" y="56385"/>
                    <a:pt x="49313" y="56385"/>
                  </a:cubicBezTo>
                  <a:cubicBezTo>
                    <a:pt x="51135" y="56385"/>
                    <a:pt x="52908" y="56833"/>
                    <a:pt x="54629" y="57482"/>
                  </a:cubicBezTo>
                  <a:cubicBezTo>
                    <a:pt x="55706" y="57989"/>
                    <a:pt x="56815" y="58464"/>
                    <a:pt x="57891" y="58907"/>
                  </a:cubicBezTo>
                  <a:cubicBezTo>
                    <a:pt x="58810" y="59350"/>
                    <a:pt x="59665" y="59825"/>
                    <a:pt x="60552" y="60269"/>
                  </a:cubicBezTo>
                  <a:cubicBezTo>
                    <a:pt x="60611" y="60301"/>
                    <a:pt x="60669" y="60315"/>
                    <a:pt x="60723" y="60315"/>
                  </a:cubicBezTo>
                  <a:cubicBezTo>
                    <a:pt x="61040" y="60315"/>
                    <a:pt x="61220" y="59825"/>
                    <a:pt x="60868" y="59635"/>
                  </a:cubicBezTo>
                  <a:cubicBezTo>
                    <a:pt x="59095" y="58654"/>
                    <a:pt x="57258" y="57735"/>
                    <a:pt x="55326" y="57070"/>
                  </a:cubicBezTo>
                  <a:cubicBezTo>
                    <a:pt x="53363" y="56120"/>
                    <a:pt x="51431" y="55138"/>
                    <a:pt x="49721" y="53840"/>
                  </a:cubicBezTo>
                  <a:cubicBezTo>
                    <a:pt x="46300" y="51275"/>
                    <a:pt x="44527" y="46334"/>
                    <a:pt x="43039" y="42439"/>
                  </a:cubicBezTo>
                  <a:cubicBezTo>
                    <a:pt x="40093" y="34839"/>
                    <a:pt x="41740" y="26098"/>
                    <a:pt x="38320" y="18687"/>
                  </a:cubicBezTo>
                  <a:cubicBezTo>
                    <a:pt x="38281" y="18610"/>
                    <a:pt x="38211" y="18575"/>
                    <a:pt x="38146" y="18575"/>
                  </a:cubicBezTo>
                  <a:cubicBezTo>
                    <a:pt x="38051" y="18575"/>
                    <a:pt x="37966" y="18651"/>
                    <a:pt x="38003" y="18782"/>
                  </a:cubicBezTo>
                  <a:cubicBezTo>
                    <a:pt x="40315" y="25401"/>
                    <a:pt x="40188" y="32400"/>
                    <a:pt x="41677" y="39146"/>
                  </a:cubicBezTo>
                  <a:cubicBezTo>
                    <a:pt x="40917" y="37404"/>
                    <a:pt x="39808" y="35789"/>
                    <a:pt x="38795" y="34110"/>
                  </a:cubicBezTo>
                  <a:cubicBezTo>
                    <a:pt x="37021" y="31292"/>
                    <a:pt x="36166" y="27713"/>
                    <a:pt x="33728" y="25306"/>
                  </a:cubicBezTo>
                  <a:cubicBezTo>
                    <a:pt x="33760" y="25243"/>
                    <a:pt x="33728" y="25148"/>
                    <a:pt x="33633" y="25116"/>
                  </a:cubicBezTo>
                  <a:cubicBezTo>
                    <a:pt x="33538" y="20809"/>
                    <a:pt x="34203" y="15299"/>
                    <a:pt x="30783" y="12037"/>
                  </a:cubicBezTo>
                  <a:cubicBezTo>
                    <a:pt x="29136" y="10422"/>
                    <a:pt x="26856" y="9693"/>
                    <a:pt x="25114" y="8205"/>
                  </a:cubicBezTo>
                  <a:cubicBezTo>
                    <a:pt x="22802" y="6210"/>
                    <a:pt x="21725" y="3328"/>
                    <a:pt x="21915" y="319"/>
                  </a:cubicBezTo>
                  <a:cubicBezTo>
                    <a:pt x="22018" y="191"/>
                    <a:pt x="21912" y="0"/>
                    <a:pt x="21768" y="0"/>
                  </a:cubicBezTo>
                  <a:close/>
                </a:path>
              </a:pathLst>
            </a:custGeom>
            <a:solidFill>
              <a:srgbClr val="40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0"/>
            </a:p>
          </p:txBody>
        </p:sp>
      </p:grpSp>
    </p:spTree>
    <p:extLst>
      <p:ext uri="{BB962C8B-B14F-4D97-AF65-F5344CB8AC3E}">
        <p14:creationId xmlns:p14="http://schemas.microsoft.com/office/powerpoint/2010/main" val="17366634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47" Type="http://schemas.openxmlformats.org/officeDocument/2006/relationships/slideLayout" Target="../slideLayouts/slideLayout102.xml"/><Relationship Id="rId50" Type="http://schemas.openxmlformats.org/officeDocument/2006/relationships/slideLayout" Target="../slideLayouts/slideLayout105.xml"/><Relationship Id="rId55" Type="http://schemas.openxmlformats.org/officeDocument/2006/relationships/slideLayout" Target="../slideLayouts/slideLayout110.xml"/><Relationship Id="rId63" Type="http://schemas.openxmlformats.org/officeDocument/2006/relationships/theme" Target="../theme/theme4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96.xml"/><Relationship Id="rId54" Type="http://schemas.openxmlformats.org/officeDocument/2006/relationships/slideLayout" Target="../slideLayouts/slideLayout109.xml"/><Relationship Id="rId6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slideLayout" Target="../slideLayouts/slideLayout100.xml"/><Relationship Id="rId53" Type="http://schemas.openxmlformats.org/officeDocument/2006/relationships/slideLayout" Target="../slideLayouts/slideLayout108.xml"/><Relationship Id="rId58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49" Type="http://schemas.openxmlformats.org/officeDocument/2006/relationships/slideLayout" Target="../slideLayouts/slideLayout104.xml"/><Relationship Id="rId57" Type="http://schemas.openxmlformats.org/officeDocument/2006/relationships/slideLayout" Target="../slideLayouts/slideLayout112.xml"/><Relationship Id="rId61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52" Type="http://schemas.openxmlformats.org/officeDocument/2006/relationships/slideLayout" Target="../slideLayouts/slideLayout107.xml"/><Relationship Id="rId6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48" Type="http://schemas.openxmlformats.org/officeDocument/2006/relationships/slideLayout" Target="../slideLayouts/slideLayout103.xml"/><Relationship Id="rId56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63.xml"/><Relationship Id="rId51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slideLayout" Target="../slideLayouts/slideLayout101.xml"/><Relationship Id="rId59" Type="http://schemas.openxmlformats.org/officeDocument/2006/relationships/slideLayout" Target="../slideLayouts/slideLayout1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74000">
              <a:schemeClr val="tx2"/>
            </a:gs>
            <a:gs pos="83000">
              <a:srgbClr val="EED2DE"/>
            </a:gs>
            <a:gs pos="100000">
              <a:srgbClr val="EED2D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74000">
              <a:schemeClr val="tx2"/>
            </a:gs>
            <a:gs pos="83000">
              <a:srgbClr val="EED2DE"/>
            </a:gs>
            <a:gs pos="100000">
              <a:srgbClr val="EED2DE"/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4800" y="793440"/>
            <a:ext cx="1234080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400"/>
              <a:buFont typeface="Abril Fatface"/>
              <a:buNone/>
              <a:defRPr sz="34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4800" y="1843960"/>
            <a:ext cx="12340800" cy="54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tor"/>
              <a:buChar char="●"/>
              <a:defRPr sz="18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7357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649" r:id="rId39"/>
    <p:sldLayoutId id="2147483656" r:id="rId40"/>
    <p:sldLayoutId id="2147483657" r:id="rId41"/>
    <p:sldLayoutId id="2147483658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74000">
              <a:schemeClr val="tx2"/>
            </a:gs>
            <a:gs pos="83000">
              <a:srgbClr val="EED2DE"/>
            </a:gs>
            <a:gs pos="100000">
              <a:srgbClr val="EED2DE"/>
            </a:gs>
          </a:gsLst>
          <a:lin ang="5400000" scaled="1"/>
          <a:tileRect/>
        </a:gra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9"/>
          <p:cNvSpPr txBox="1">
            <a:spLocks noGrp="1"/>
          </p:cNvSpPr>
          <p:nvPr>
            <p:ph type="title"/>
          </p:nvPr>
        </p:nvSpPr>
        <p:spPr>
          <a:xfrm>
            <a:off x="1708960" y="1493520"/>
            <a:ext cx="11275680" cy="77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800" name="Google Shape;800;p39"/>
          <p:cNvSpPr txBox="1">
            <a:spLocks noGrp="1"/>
          </p:cNvSpPr>
          <p:nvPr>
            <p:ph type="body" idx="1"/>
          </p:nvPr>
        </p:nvSpPr>
        <p:spPr>
          <a:xfrm>
            <a:off x="1708960" y="2712720"/>
            <a:ext cx="1127568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84174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74000">
              <a:schemeClr val="tx2"/>
            </a:gs>
            <a:gs pos="83000">
              <a:srgbClr val="EED2DE"/>
            </a:gs>
            <a:gs pos="100000">
              <a:srgbClr val="EED2DE"/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6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La Belle Aurore"/>
              <a:buNone/>
              <a:defRPr sz="4200" b="1">
                <a:solidFill>
                  <a:schemeClr val="accent5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La Belle Aurore"/>
              <a:buNone/>
              <a:defRPr sz="4200" b="1">
                <a:solidFill>
                  <a:schemeClr val="accent5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La Belle Aurore"/>
              <a:buNone/>
              <a:defRPr sz="4200" b="1">
                <a:solidFill>
                  <a:schemeClr val="accent5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La Belle Aurore"/>
              <a:buNone/>
              <a:defRPr sz="4200" b="1">
                <a:solidFill>
                  <a:schemeClr val="accent5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La Belle Aurore"/>
              <a:buNone/>
              <a:defRPr sz="4200" b="1">
                <a:solidFill>
                  <a:schemeClr val="accent5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La Belle Aurore"/>
              <a:buNone/>
              <a:defRPr sz="4200" b="1">
                <a:solidFill>
                  <a:schemeClr val="accent5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La Belle Aurore"/>
              <a:buNone/>
              <a:defRPr sz="4200" b="1">
                <a:solidFill>
                  <a:schemeClr val="accent5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La Belle Aurore"/>
              <a:buNone/>
              <a:defRPr sz="4200" b="1">
                <a:solidFill>
                  <a:schemeClr val="accent5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La Belle Aurore"/>
              <a:buNone/>
              <a:defRPr sz="4200" b="1">
                <a:solidFill>
                  <a:schemeClr val="accent5"/>
                </a:solidFill>
                <a:latin typeface="La Belle Aurore"/>
                <a:ea typeface="La Belle Aurore"/>
                <a:cs typeface="La Belle Aurore"/>
                <a:sym typeface="La Belle Auro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60" cy="54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ice"/>
              <a:buChar char="●"/>
              <a:defRPr>
                <a:solidFill>
                  <a:schemeClr val="accent5"/>
                </a:solidFill>
                <a:latin typeface="Alice"/>
                <a:ea typeface="Alice"/>
                <a:cs typeface="Alice"/>
                <a:sym typeface="Alic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ice"/>
              <a:buChar char="○"/>
              <a:defRPr>
                <a:solidFill>
                  <a:schemeClr val="accent5"/>
                </a:solidFill>
                <a:latin typeface="Alice"/>
                <a:ea typeface="Alice"/>
                <a:cs typeface="Alice"/>
                <a:sym typeface="Alic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ice"/>
              <a:buChar char="■"/>
              <a:defRPr>
                <a:solidFill>
                  <a:schemeClr val="accent5"/>
                </a:solidFill>
                <a:latin typeface="Alice"/>
                <a:ea typeface="Alice"/>
                <a:cs typeface="Alice"/>
                <a:sym typeface="Alic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ice"/>
              <a:buChar char="●"/>
              <a:defRPr>
                <a:solidFill>
                  <a:schemeClr val="accent5"/>
                </a:solidFill>
                <a:latin typeface="Alice"/>
                <a:ea typeface="Alice"/>
                <a:cs typeface="Alice"/>
                <a:sym typeface="Alic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ice"/>
              <a:buChar char="○"/>
              <a:defRPr>
                <a:solidFill>
                  <a:schemeClr val="accent5"/>
                </a:solidFill>
                <a:latin typeface="Alice"/>
                <a:ea typeface="Alice"/>
                <a:cs typeface="Alice"/>
                <a:sym typeface="Alic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ice"/>
              <a:buChar char="■"/>
              <a:defRPr>
                <a:solidFill>
                  <a:schemeClr val="accent5"/>
                </a:solidFill>
                <a:latin typeface="Alice"/>
                <a:ea typeface="Alice"/>
                <a:cs typeface="Alice"/>
                <a:sym typeface="Alic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ice"/>
              <a:buChar char="●"/>
              <a:defRPr>
                <a:solidFill>
                  <a:schemeClr val="accent5"/>
                </a:solidFill>
                <a:latin typeface="Alice"/>
                <a:ea typeface="Alice"/>
                <a:cs typeface="Alice"/>
                <a:sym typeface="Alic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lice"/>
              <a:buChar char="○"/>
              <a:defRPr>
                <a:solidFill>
                  <a:schemeClr val="accent5"/>
                </a:solidFill>
                <a:latin typeface="Alice"/>
                <a:ea typeface="Alice"/>
                <a:cs typeface="Alice"/>
                <a:sym typeface="Alic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Alice"/>
              <a:buChar char="■"/>
              <a:defRPr>
                <a:solidFill>
                  <a:schemeClr val="accent5"/>
                </a:solidFill>
                <a:latin typeface="Alice"/>
                <a:ea typeface="Alice"/>
                <a:cs typeface="Alice"/>
                <a:sym typeface="Ali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9553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  <p:sldLayoutId id="2147483757" r:id="rId40"/>
    <p:sldLayoutId id="2147483758" r:id="rId41"/>
    <p:sldLayoutId id="2147483759" r:id="rId42"/>
    <p:sldLayoutId id="2147483760" r:id="rId43"/>
    <p:sldLayoutId id="2147483761" r:id="rId44"/>
    <p:sldLayoutId id="2147483762" r:id="rId45"/>
    <p:sldLayoutId id="2147483763" r:id="rId46"/>
    <p:sldLayoutId id="2147483764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  <p:sldLayoutId id="2147483771" r:id="rId54"/>
    <p:sldLayoutId id="2147483772" r:id="rId55"/>
    <p:sldLayoutId id="2147483773" r:id="rId56"/>
    <p:sldLayoutId id="2147483774" r:id="rId57"/>
    <p:sldLayoutId id="2147483775" r:id="rId58"/>
    <p:sldLayoutId id="2147483776" r:id="rId59"/>
    <p:sldLayoutId id="2147483777" r:id="rId60"/>
    <p:sldLayoutId id="2147483778" r:id="rId61"/>
    <p:sldLayoutId id="2147483779" r:id="rId6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74000">
              <a:schemeClr val="tx2"/>
            </a:gs>
            <a:gs pos="83000">
              <a:srgbClr val="EED2DE"/>
            </a:gs>
            <a:gs pos="100000">
              <a:srgbClr val="EED2DE"/>
            </a:gs>
          </a:gsLst>
          <a:lin ang="5400000" scaled="1"/>
          <a:tileRect/>
        </a:gradFill>
        <a:effectLst/>
      </p:bgPr>
    </p:bg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63"/>
          <p:cNvSpPr txBox="1">
            <a:spLocks noGrp="1"/>
          </p:cNvSpPr>
          <p:nvPr>
            <p:ph type="title"/>
          </p:nvPr>
        </p:nvSpPr>
        <p:spPr>
          <a:xfrm>
            <a:off x="1708960" y="1493520"/>
            <a:ext cx="11275680" cy="77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342" name="Google Shape;1342;p63"/>
          <p:cNvSpPr txBox="1">
            <a:spLocks noGrp="1"/>
          </p:cNvSpPr>
          <p:nvPr>
            <p:ph type="body" idx="1"/>
          </p:nvPr>
        </p:nvSpPr>
        <p:spPr>
          <a:xfrm>
            <a:off x="1708960" y="2712720"/>
            <a:ext cx="1127568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932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i sao nền nhà đổ mồ hôi? Biện pháp khắc phục nền nhà đổ mồ hôi hiệu quả |  Siêu thị nhà mẫ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1097280"/>
            <a:ext cx="4035893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ẬP NHẬT] Bảng giá gạch lát nền mới nhất, Đủ kích thướ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12" y="1097280"/>
            <a:ext cx="5388187" cy="302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95" descr="Description: Gạch Lục Giác Và Ứng Dụng Trong Trang Trí Tạo Điểm Nhấn - Gạch Né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20" y="4627816"/>
            <a:ext cx="4161988" cy="30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9" descr="Description: 20 mẫu Gạch Ốp Tường Bếp đẹp 2021, giá tốt cho tường nhà &amp; Cách p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36" y="4627816"/>
            <a:ext cx="4370448" cy="31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Nhận đặt in tranh gạch 3D giá rẻ nhất Hà Nộ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440" y="4627816"/>
            <a:ext cx="3150680" cy="3150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696700" y="1097280"/>
            <a:ext cx="2387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 tên các hình em đã học trong các hình ảnh bên?</a:t>
            </a:r>
          </a:p>
        </p:txBody>
      </p:sp>
    </p:spTree>
    <p:extLst>
      <p:ext uri="{BB962C8B-B14F-4D97-AF65-F5344CB8AC3E}">
        <p14:creationId xmlns:p14="http://schemas.microsoft.com/office/powerpoint/2010/main" val="3436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7" y="1666813"/>
            <a:ext cx="11826241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b="1" dirty="0">
                <a:solidFill>
                  <a:srgbClr val="8F7A70"/>
                </a:solidFill>
                <a:latin typeface="SVN-Bariol" panose="02000506040000020003" pitchFamily="2" charset="0"/>
              </a:rPr>
              <a:t>Thử thách 1: </a:t>
            </a:r>
            <a:r>
              <a:rPr lang="en-US" sz="2900" dirty="0">
                <a:solidFill>
                  <a:srgbClr val="8F7A70"/>
                </a:solidFill>
                <a:latin typeface="SVN-Bariol" panose="02000506040000020003" pitchFamily="2" charset="0"/>
              </a:rPr>
              <a:t>Vẽ tam giác đều ABC có cạnh BC = 4,5cm</a:t>
            </a:r>
          </a:p>
        </p:txBody>
      </p:sp>
    </p:spTree>
    <p:extLst>
      <p:ext uri="{BB962C8B-B14F-4D97-AF65-F5344CB8AC3E}">
        <p14:creationId xmlns:p14="http://schemas.microsoft.com/office/powerpoint/2010/main" val="80181042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666813"/>
            <a:ext cx="1330010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2: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 hình sau và cho biết: Hình nào là hình tam giác đều?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72" y="2954678"/>
            <a:ext cx="8197738" cy="4500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8569" y="48173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9642" y="4703000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7142" y="4626616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78569" y="7454762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7516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89818" y="7435803"/>
            <a:ext cx="104503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/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65847187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3">
            <a:extLst>
              <a:ext uri="{FF2B5EF4-FFF2-40B4-BE49-F238E27FC236}">
                <a16:creationId xmlns:a16="http://schemas.microsoft.com/office/drawing/2014/main" id="{BF5DE890-FF1E-4664-A839-378A55B00C17}"/>
              </a:ext>
            </a:extLst>
          </p:cNvPr>
          <p:cNvSpPr txBox="1"/>
          <p:nvPr/>
        </p:nvSpPr>
        <p:spPr>
          <a:xfrm>
            <a:off x="0" y="526509"/>
            <a:ext cx="14562082" cy="895630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Thử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</a:t>
            </a:r>
            <a:r>
              <a:rPr lang="en-US" sz="5300" err="1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thách</a:t>
            </a:r>
            <a:r>
              <a:rPr lang="en-US" sz="5300">
                <a:solidFill>
                  <a:srgbClr val="FF71AA"/>
                </a:solidFill>
                <a:latin typeface="SVN-Veneer" panose="02000806000000000000" pitchFamily="2" charset="0"/>
                <a:cs typeface="Arial" panose="020B0604020202020204" pitchFamily="34" charset="0"/>
              </a:rPr>
              <a:t> về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F00C9-7E8C-4F1B-85C3-F351F55EF59A}"/>
              </a:ext>
            </a:extLst>
          </p:cNvPr>
          <p:cNvSpPr txBox="1"/>
          <p:nvPr/>
        </p:nvSpPr>
        <p:spPr>
          <a:xfrm>
            <a:off x="799946" y="1400113"/>
            <a:ext cx="13300102" cy="9971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b="1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Thử thách 3: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Quan sát, dùng </a:t>
            </a:r>
            <a:r>
              <a:rPr lang="en-US" sz="2900" dirty="0" err="1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 kiểm tra trong hình dưới có hình tam giác đều nào không? Hãy chỉ tên tam giác </a:t>
            </a:r>
            <a:r>
              <a:rPr lang="en-US" sz="290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đó (nếu </a:t>
            </a:r>
            <a:r>
              <a:rPr lang="en-US" sz="2900" dirty="0">
                <a:solidFill>
                  <a:srgbClr val="8F7A70"/>
                </a:solidFill>
                <a:latin typeface="Times New Roman" pitchFamily="18" charset="0"/>
                <a:cs typeface="Times New Roman" pitchFamily="18" charset="0"/>
              </a:rPr>
              <a:t>có)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66" y="2350500"/>
            <a:ext cx="4472663" cy="55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8621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62" y="4387341"/>
            <a:ext cx="3207840" cy="21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0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55">
            <a:off x="2079231" y="2309213"/>
            <a:ext cx="3459441" cy="16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96" y="4747417"/>
            <a:ext cx="2905039" cy="17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11" y="1795333"/>
            <a:ext cx="3517273" cy="136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3813C5-94D1-4892-A9CE-FB9397CF7808}"/>
              </a:ext>
            </a:extLst>
          </p:cNvPr>
          <p:cNvSpPr/>
          <p:nvPr/>
        </p:nvSpPr>
        <p:spPr>
          <a:xfrm>
            <a:off x="3532915" y="670953"/>
            <a:ext cx="6980808" cy="48000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 ĐỀU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CFACDD-1AB8-484F-898B-8A3B353845A3}"/>
              </a:ext>
            </a:extLst>
          </p:cNvPr>
          <p:cNvSpPr/>
          <p:nvPr/>
        </p:nvSpPr>
        <p:spPr>
          <a:xfrm>
            <a:off x="3815050" y="1583309"/>
            <a:ext cx="5555730" cy="39462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1239ABA-0C48-486F-81C5-2ED137B7D715}"/>
              </a:ext>
            </a:extLst>
          </p:cNvPr>
          <p:cNvSpPr/>
          <p:nvPr/>
        </p:nvSpPr>
        <p:spPr>
          <a:xfrm>
            <a:off x="9690024" y="1371185"/>
            <a:ext cx="1052983" cy="354448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08929C6-B0B8-4E14-AE44-EBF6A355493F}"/>
              </a:ext>
            </a:extLst>
          </p:cNvPr>
          <p:cNvSpPr/>
          <p:nvPr/>
        </p:nvSpPr>
        <p:spPr>
          <a:xfrm>
            <a:off x="3469139" y="5352386"/>
            <a:ext cx="1052983" cy="354448"/>
          </a:xfrm>
          <a:prstGeom prst="rect">
            <a:avLst/>
          </a:prstGeom>
          <a:solidFill>
            <a:srgbClr val="FCB13E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9484E98-0778-4EC3-81A7-3D78C14BF022}"/>
              </a:ext>
            </a:extLst>
          </p:cNvPr>
          <p:cNvSpPr/>
          <p:nvPr/>
        </p:nvSpPr>
        <p:spPr>
          <a:xfrm>
            <a:off x="2843809" y="944594"/>
            <a:ext cx="1052983" cy="354448"/>
          </a:xfrm>
          <a:prstGeom prst="rect">
            <a:avLst/>
          </a:prstGeom>
          <a:solidFill>
            <a:srgbClr val="E654A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096B5D8-77C6-47C9-B94D-78D4D06D9335}"/>
              </a:ext>
            </a:extLst>
          </p:cNvPr>
          <p:cNvSpPr/>
          <p:nvPr/>
        </p:nvSpPr>
        <p:spPr>
          <a:xfrm>
            <a:off x="7681119" y="6094571"/>
            <a:ext cx="1052983" cy="3544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pic>
        <p:nvPicPr>
          <p:cNvPr id="64" name="Picture 6" descr="Mũi Tên Màu Đỏ Lên Biểu - Miễn Phí vector hình ảnh trên Pixabay">
            <a:extLst>
              <a:ext uri="{FF2B5EF4-FFF2-40B4-BE49-F238E27FC236}">
                <a16:creationId xmlns:a16="http://schemas.microsoft.com/office/drawing/2014/main" id="{B236CC50-035D-436F-8D6B-D5178917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449" flipH="1">
            <a:off x="11796073" y="3649097"/>
            <a:ext cx="1034660" cy="9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B6BF8F23-CE15-4B63-8A11-5249D09ABDD4}"/>
              </a:ext>
            </a:extLst>
          </p:cNvPr>
          <p:cNvSpPr/>
          <p:nvPr/>
        </p:nvSpPr>
        <p:spPr>
          <a:xfrm>
            <a:off x="10299296" y="3450696"/>
            <a:ext cx="1654926" cy="6217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TAM GIÁC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(Tiểu học)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9094789-726C-4380-AC19-0DA3E567409D}"/>
              </a:ext>
            </a:extLst>
          </p:cNvPr>
          <p:cNvSpPr/>
          <p:nvPr/>
        </p:nvSpPr>
        <p:spPr>
          <a:xfrm>
            <a:off x="12266316" y="3269681"/>
            <a:ext cx="1818308" cy="586733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 ĐỀU</a:t>
            </a:r>
          </a:p>
          <a:p>
            <a:pPr algn="ctr"/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(Lớp 6)</a:t>
            </a:r>
            <a:endParaRPr lang="en-US" sz="13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83">
            <a:off x="11536472" y="1430772"/>
            <a:ext cx="1321009" cy="7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493" y="1949503"/>
            <a:ext cx="1325614" cy="10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738">
            <a:off x="12737840" y="1714689"/>
            <a:ext cx="1250708" cy="5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581" y="1743597"/>
            <a:ext cx="1435214" cy="11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276">
            <a:off x="12804588" y="1236563"/>
            <a:ext cx="1005770" cy="8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3F3F1"/>
              </a:clrFrom>
              <a:clrTo>
                <a:srgbClr val="F3F3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094" y="1952424"/>
            <a:ext cx="694232" cy="518821"/>
          </a:xfrm>
          <a:prstGeom prst="rect">
            <a:avLst/>
          </a:prstGeom>
        </p:spPr>
      </p:pic>
      <p:pic>
        <p:nvPicPr>
          <p:cNvPr id="47" name="Picture 12" descr="Cô gái gốc Việt và bí mật 1000 năm của Kim tự tháp Kheops - BBC News Tiếng  Việ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703" y="2585182"/>
            <a:ext cx="729457" cy="5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\Desktop\1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77489" y="1278296"/>
            <a:ext cx="632677" cy="632677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97849" y="2277521"/>
            <a:ext cx="5203506" cy="2766874"/>
          </a:xfrm>
          <a:prstGeom prst="rect">
            <a:avLst/>
          </a:prstGeom>
        </p:spPr>
      </p:pic>
      <p:pic>
        <p:nvPicPr>
          <p:cNvPr id="51" name="Picture 14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92" y="6146676"/>
            <a:ext cx="1602106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398" y="5907576"/>
            <a:ext cx="1638300" cy="4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53" y="6008965"/>
            <a:ext cx="1508760" cy="44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03698" y="5438199"/>
            <a:ext cx="1943912" cy="1446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39596" y="6846469"/>
            <a:ext cx="2892156" cy="1112368"/>
          </a:xfrm>
          <a:prstGeom prst="rect">
            <a:avLst/>
          </a:prstGeom>
          <a:effectLst>
            <a:innerShdw blurRad="114300">
              <a:srgbClr val="92D050"/>
            </a:innerShdw>
          </a:effectLst>
        </p:spPr>
      </p:pic>
      <p:pic>
        <p:nvPicPr>
          <p:cNvPr id="88" name="Picture 19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2" y="6165424"/>
            <a:ext cx="3818040" cy="48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" y="5529628"/>
            <a:ext cx="3504313" cy="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4" descr="Cove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0" y="1716122"/>
            <a:ext cx="1392556" cy="22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3" descr="Cove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0" y="1396081"/>
            <a:ext cx="1811656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2" descr="Cov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56" y="1588486"/>
            <a:ext cx="1198244" cy="2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1" descr="Cover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9" y="715695"/>
            <a:ext cx="1958739" cy="9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Cov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7" y="865922"/>
            <a:ext cx="1485978" cy="4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78477" y="3402975"/>
            <a:ext cx="11228832" cy="1839961"/>
            <a:chOff x="2206752" y="2743200"/>
            <a:chExt cx="11228832" cy="1839961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18: HÌNH TAM GIÁC ĐỀU. HÌNH VUÔNG. HÌNH LỤC GIÁC ĐỀU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721" y="867641"/>
            <a:ext cx="9302290" cy="1938992"/>
            <a:chOff x="2626721" y="612991"/>
            <a:chExt cx="9302290" cy="1938992"/>
          </a:xfrm>
        </p:grpSpPr>
        <p:sp>
          <p:nvSpPr>
            <p:cNvPr id="6" name="Rectangle 5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6721" y="612991"/>
              <a:ext cx="9302290" cy="18283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cap="none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cap="none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8" y="5575315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a) Một số yếu tố cơ bản của hình tam giác đều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5055" y="18005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(H.4.1),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19860" y="2468568"/>
            <a:ext cx="10436877" cy="2141406"/>
            <a:chOff x="2219860" y="2468568"/>
            <a:chExt cx="10436877" cy="2141406"/>
          </a:xfrm>
        </p:grpSpPr>
        <p:sp>
          <p:nvSpPr>
            <p:cNvPr id="19" name="Isosceles Triangle 18"/>
            <p:cNvSpPr/>
            <p:nvPr/>
          </p:nvSpPr>
          <p:spPr>
            <a:xfrm>
              <a:off x="6015808" y="2468568"/>
              <a:ext cx="1824950" cy="1524642"/>
            </a:xfrm>
            <a:prstGeom prst="triangle">
              <a:avLst/>
            </a:prstGeom>
            <a:solidFill>
              <a:srgbClr val="165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1337035">
              <a:off x="2219860" y="2864612"/>
              <a:ext cx="2667544" cy="1152569"/>
            </a:xfrm>
            <a:prstGeom prst="triangle">
              <a:avLst>
                <a:gd name="adj" fmla="val 32086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9299951">
              <a:off x="9034295" y="3006811"/>
              <a:ext cx="3622442" cy="812389"/>
            </a:xfrm>
            <a:prstGeom prst="triangle">
              <a:avLst>
                <a:gd name="adj" fmla="val 5692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7481" y="4055976"/>
              <a:ext cx="854723" cy="5539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/>
              <a:r>
                <a:rPr lang="en-US" sz="290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7971" y="4055976"/>
              <a:ext cx="854723" cy="5539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/>
              <a:r>
                <a:rPr lang="en-US" sz="2900"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318076" y="4055976"/>
              <a:ext cx="854723" cy="5539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/>
              <a:r>
                <a:rPr lang="en-US" sz="2900">
                  <a:latin typeface="Times New Roman" pitchFamily="18" charset="0"/>
                  <a:cs typeface="Times New Roman" pitchFamily="18" charset="0"/>
                </a:rPr>
                <a:t>c)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44753" y="4563774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4.1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4" y="5704615"/>
            <a:ext cx="2962211" cy="222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tìm một số hình ảnh tam giác đều trong thực tế.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7853" y="4588849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1. HÌNH TAM GIÁC ĐỀU</a:t>
            </a:r>
          </a:p>
        </p:txBody>
      </p:sp>
    </p:spTree>
    <p:extLst>
      <p:ext uri="{BB962C8B-B14F-4D97-AF65-F5344CB8AC3E}">
        <p14:creationId xmlns:p14="http://schemas.microsoft.com/office/powerpoint/2010/main" val="2969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21" grpId="0"/>
      <p:bldP spid="21" grpId="1"/>
      <p:bldP spid="31" grpId="0"/>
      <p:bldP spid="18" grpId="0"/>
      <p:bldP spid="18" grpId="1"/>
      <p:bldP spid="5" grpId="0" animBg="1"/>
      <p:bldP spid="5" grpId="1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541" y="13610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Cho tam giác đều ABC như Hình 4.2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2160435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Gọi tên các đỉnh, cạnh, góc của tam giác đều ABC.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8060" y="2812508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Dùng thước thẳng để đo và so sánh các cạnh của tam giác ABC</a:t>
            </a:r>
          </a:p>
        </p:txBody>
      </p:sp>
      <p:sp>
        <p:nvSpPr>
          <p:cNvPr id="12" name="Oval 11"/>
          <p:cNvSpPr/>
          <p:nvPr/>
        </p:nvSpPr>
        <p:spPr>
          <a:xfrm>
            <a:off x="1080001" y="228704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351" y="1462962"/>
            <a:ext cx="31432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1080001" y="29781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080001" y="36939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232" y="3572903"/>
            <a:ext cx="1023791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Sử dụng thước đo góc để đo và so sánh các góc của tam giác ABC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261791" y="4138451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Hình 4.2</a:t>
            </a:r>
          </a:p>
        </p:txBody>
      </p:sp>
      <p:sp>
        <p:nvSpPr>
          <p:cNvPr id="17" name="Oval 16"/>
          <p:cNvSpPr/>
          <p:nvPr/>
        </p:nvSpPr>
        <p:spPr>
          <a:xfrm>
            <a:off x="12844745" y="1863179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677595" y="38791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017670" y="3892654"/>
            <a:ext cx="62929" cy="697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9792" y="2164625"/>
            <a:ext cx="84510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3320" y="2173641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>
            <a:endCxn id="17" idx="0"/>
          </p:cNvCxnSpPr>
          <p:nvPr/>
        </p:nvCxnSpPr>
        <p:spPr>
          <a:xfrm flipV="1">
            <a:off x="11709060" y="1863179"/>
            <a:ext cx="1167150" cy="20275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0"/>
            <a:endCxn id="19" idx="6"/>
          </p:cNvCxnSpPr>
          <p:nvPr/>
        </p:nvCxnSpPr>
        <p:spPr>
          <a:xfrm>
            <a:off x="12876210" y="1863179"/>
            <a:ext cx="1204389" cy="20643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5"/>
          </p:cNvCxnSpPr>
          <p:nvPr/>
        </p:nvCxnSpPr>
        <p:spPr>
          <a:xfrm flipV="1">
            <a:off x="11731308" y="3927535"/>
            <a:ext cx="2349291" cy="111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51978" y="2181299"/>
            <a:ext cx="721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rgbClr val="FFC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1632550" y="3705546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7806215">
            <a:off x="12676003" y="1777741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464219">
            <a:off x="13756489" y="3640849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3" grpId="0" animBg="1"/>
      <p:bldP spid="14" grpId="0" animBg="1"/>
      <p:bldP spid="11" grpId="0"/>
      <p:bldP spid="28" grpId="0"/>
      <p:bldP spid="17" grpId="0" animBg="1"/>
      <p:bldP spid="18" grpId="0" animBg="1"/>
      <p:bldP spid="19" grpId="0" animBg="1"/>
      <p:bldP spid="3" grpId="0"/>
      <p:bldP spid="4" grpId="0"/>
      <p:bldP spid="25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4921" y="1701495"/>
            <a:ext cx="7708739" cy="40627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868410" y="2914189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tam giác đều: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868410" y="3702957"/>
            <a:ext cx="4132926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cạnh bằng nhau.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68410" y="4465269"/>
            <a:ext cx="6223242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Ba góc bằng nhau và bằng 60</a:t>
            </a:r>
            <a:r>
              <a:rPr lang="en-US" sz="3600" baseline="30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054" y="2071652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116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40" y="86953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1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81496" y="1447057"/>
            <a:ext cx="943660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Vẽ tam giác đều ABC cạnh 3cm theo hướng dẫn sau: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1496" y="196760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1496" y="247388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996275" y="1978381"/>
            <a:ext cx="827198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đoạn thẳng AB = 3cm.</a:t>
            </a:r>
            <a:endParaRPr lang="en-US" sz="29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996275" y="2484661"/>
            <a:ext cx="858384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Dùng ê ke có góc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 vẽ góc BAx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646">
            <a:off x="5884547" y="4772426"/>
            <a:ext cx="2468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716652" y="594933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4682" y="594741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8025" flipH="1" flipV="1">
            <a:off x="5084660" y="4233372"/>
            <a:ext cx="2602540" cy="17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280682" y="5947415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3 cm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69937" y="4029140"/>
            <a:ext cx="1165616" cy="195896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82304" y="5981393"/>
            <a:ext cx="135138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55565" y="3961759"/>
            <a:ext cx="1186336" cy="201931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3423" y="398387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4553" y="3808700"/>
            <a:ext cx="702786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50440" y="4530409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691126" y="3072561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996274" y="3070641"/>
            <a:ext cx="12792621" cy="55707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góc ABy bằng 60</a:t>
            </a:r>
            <a:r>
              <a:rPr lang="en-US" sz="29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latin typeface="Times New Roman" pitchFamily="18" charset="0"/>
                <a:cs typeface="Times New Roman" pitchFamily="18" charset="0"/>
              </a:rPr>
              <a:t>. Ta thấy Ax và By cắt nhau tại C, ta được tam giác đều ABC.</a:t>
            </a:r>
            <a:endParaRPr lang="en-US" sz="2900"/>
          </a:p>
        </p:txBody>
      </p:sp>
      <p:sp>
        <p:nvSpPr>
          <p:cNvPr id="41" name="Rectangle 40"/>
          <p:cNvSpPr>
            <a:spLocks/>
          </p:cNvSpPr>
          <p:nvPr/>
        </p:nvSpPr>
        <p:spPr>
          <a:xfrm>
            <a:off x="681496" y="6577314"/>
            <a:ext cx="13435546" cy="99719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Em hãy kiểm tra lại hình vừa vẽ, xem các cạnh của tam giác ABC có bằng nhau không? Các góc có bằng nhau không?</a:t>
            </a:r>
            <a:endParaRPr lang="en-US" sz="2900"/>
          </a:p>
        </p:txBody>
      </p:sp>
      <p:sp>
        <p:nvSpPr>
          <p:cNvPr id="33" name="Oval 32"/>
          <p:cNvSpPr/>
          <p:nvPr/>
        </p:nvSpPr>
        <p:spPr>
          <a:xfrm>
            <a:off x="401080" y="152898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401080" y="6658260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971400" y="4794859"/>
            <a:ext cx="691232" cy="1178860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38249" y="4794860"/>
            <a:ext cx="725468" cy="1186854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0" grpId="0"/>
      <p:bldP spid="36" grpId="0"/>
      <p:bldP spid="36" grpId="1"/>
      <p:bldP spid="37" grpId="0"/>
      <p:bldP spid="37" grpId="1"/>
      <p:bldP spid="38" grpId="0"/>
      <p:bldP spid="39" grpId="0"/>
      <p:bldP spid="40" grpId="0"/>
      <p:bldP spid="41" grpId="0"/>
      <p:bldP spid="33" grpId="0" animBg="1"/>
      <p:bldP spid="4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3555124" y="3557736"/>
            <a:ext cx="4937760" cy="466344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5724920" y="3557735"/>
            <a:ext cx="4937760" cy="466344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476988" y="1226303"/>
            <a:ext cx="8622131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Vẽ 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ABC.</a:t>
            </a: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6679326" y="3790148"/>
            <a:ext cx="1480184" cy="2059304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6004954" y="3799670"/>
            <a:ext cx="1531620" cy="2066926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10670" y="3997790"/>
            <a:ext cx="108585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00328" y="3997790"/>
            <a:ext cx="107442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67870" y="4923622"/>
            <a:ext cx="12573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76578" y="4900762"/>
            <a:ext cx="11430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10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692" y="802640"/>
            <a:ext cx="52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122" y="1770729"/>
            <a:ext cx="107565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 hình tam giác đều có cạnh bằng 2 cm.</a:t>
            </a:r>
          </a:p>
        </p:txBody>
      </p:sp>
      <p:sp>
        <p:nvSpPr>
          <p:cNvPr id="2" name="Oval 1"/>
          <p:cNvSpPr/>
          <p:nvPr/>
        </p:nvSpPr>
        <p:spPr>
          <a:xfrm>
            <a:off x="736922" y="19599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4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 kể tên các hình tam giác đều có trong hình sau: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1: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Các tam giác AEF, ABC, ADC là các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giác MND là tam giác đều</a:t>
            </a:r>
            <a:endParaRPr lang="vi-VN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836085" y="2476500"/>
            <a:ext cx="1484188" cy="1485900"/>
            <a:chOff x="9836085" y="2476500"/>
            <a:chExt cx="1484188" cy="14859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36085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836085" y="2476500"/>
              <a:ext cx="1421892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36085" y="3962400"/>
              <a:ext cx="1484188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294873" y="2476500"/>
              <a:ext cx="0" cy="14859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086600" y="3456785"/>
            <a:ext cx="2349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75771" y="2158532"/>
            <a:ext cx="4846320" cy="3428678"/>
            <a:chOff x="2075771" y="2158532"/>
            <a:chExt cx="4846320" cy="342867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771" y="2158532"/>
              <a:ext cx="4846320" cy="3216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541221" y="5054138"/>
              <a:ext cx="282633" cy="53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6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-0.05864 L -0.18316 0.0586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8" y="586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2" grpId="0"/>
      <p:bldP spid="13" grpId="0"/>
      <p:bldP spid="14" grpId="0"/>
      <p:bldP spid="2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Iris Day in Belgium by Slidesgo">
  <a:themeElements>
    <a:clrScheme name="Simple Light">
      <a:dk1>
        <a:srgbClr val="000000"/>
      </a:dk1>
      <a:lt1>
        <a:srgbClr val="FFFFFF"/>
      </a:lt1>
      <a:dk2>
        <a:srgbClr val="3B388A"/>
      </a:dk2>
      <a:lt2>
        <a:srgbClr val="F3F0F8"/>
      </a:lt2>
      <a:accent1>
        <a:srgbClr val="A2B479"/>
      </a:accent1>
      <a:accent2>
        <a:srgbClr val="7B8B71"/>
      </a:accent2>
      <a:accent3>
        <a:srgbClr val="7371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ovely Couple X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7E8E7"/>
      </a:lt2>
      <a:accent1>
        <a:srgbClr val="CC6A76"/>
      </a:accent1>
      <a:accent2>
        <a:srgbClr val="212121"/>
      </a:accent2>
      <a:accent3>
        <a:srgbClr val="E2B59F"/>
      </a:accent3>
      <a:accent4>
        <a:srgbClr val="BF846F"/>
      </a:accent4>
      <a:accent5>
        <a:srgbClr val="332D29"/>
      </a:accent5>
      <a:accent6>
        <a:srgbClr val="332D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2978</TotalTime>
  <Words>487</Words>
  <Application>Microsoft Office PowerPoint</Application>
  <PresentationFormat>Custom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ABeeZee</vt:lpstr>
      <vt:lpstr>Abril Fatface</vt:lpstr>
      <vt:lpstr>Actor</vt:lpstr>
      <vt:lpstr>Alice</vt:lpstr>
      <vt:lpstr>Arial</vt:lpstr>
      <vt:lpstr>Calibri</vt:lpstr>
      <vt:lpstr>Calibri Light</vt:lpstr>
      <vt:lpstr>La Belle Aurore</vt:lpstr>
      <vt:lpstr>Montserrat</vt:lpstr>
      <vt:lpstr>Montserrat Black</vt:lpstr>
      <vt:lpstr>Nunito</vt:lpstr>
      <vt:lpstr>Proxima Nova</vt:lpstr>
      <vt:lpstr>Proxima Nova Semibold</vt:lpstr>
      <vt:lpstr>SVN-Bariol</vt:lpstr>
      <vt:lpstr>SVN-Veneer</vt:lpstr>
      <vt:lpstr>Times New Roman</vt:lpstr>
      <vt:lpstr>Custom Design</vt:lpstr>
      <vt:lpstr>Iris Day in Belgium by Slidesgo</vt:lpstr>
      <vt:lpstr>Slidesgo Final Pages</vt:lpstr>
      <vt:lpstr>Lovely Couple XL by Slidesgo</vt:lpstr>
      <vt:lpstr>1_Slidesgo Final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Hà Chi Nguyễn</cp:lastModifiedBy>
  <cp:revision>198</cp:revision>
  <dcterms:created xsi:type="dcterms:W3CDTF">2021-08-08T07:52:26Z</dcterms:created>
  <dcterms:modified xsi:type="dcterms:W3CDTF">2024-02-22T13:29:35Z</dcterms:modified>
</cp:coreProperties>
</file>