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302" r:id="rId4"/>
    <p:sldId id="279" r:id="rId5"/>
    <p:sldId id="316" r:id="rId6"/>
    <p:sldId id="347" r:id="rId7"/>
    <p:sldId id="348" r:id="rId8"/>
    <p:sldId id="349" r:id="rId9"/>
    <p:sldId id="350" r:id="rId10"/>
    <p:sldId id="283" r:id="rId11"/>
    <p:sldId id="276" r:id="rId12"/>
    <p:sldId id="298" r:id="rId13"/>
    <p:sldId id="352" r:id="rId14"/>
    <p:sldId id="353" r:id="rId15"/>
    <p:sldId id="354" r:id="rId16"/>
    <p:sldId id="355" r:id="rId17"/>
    <p:sldId id="356" r:id="rId18"/>
    <p:sldId id="327" r:id="rId19"/>
    <p:sldId id="325" r:id="rId20"/>
    <p:sldId id="313" r:id="rId21"/>
    <p:sldId id="314" r:id="rId22"/>
    <p:sldId id="330" r:id="rId23"/>
    <p:sldId id="35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5A5"/>
    <a:srgbClr val="FBCDCD"/>
    <a:srgbClr val="A40000"/>
    <a:srgbClr val="7192A9"/>
    <a:srgbClr val="EF4B66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40"/>
  </p:normalViewPr>
  <p:slideViewPr>
    <p:cSldViewPr snapToGrid="0" showGuides="1">
      <p:cViewPr varScale="1">
        <p:scale>
          <a:sx n="22" d="100"/>
          <a:sy n="22" d="100"/>
        </p:scale>
        <p:origin x="62" y="1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2" name="Google Shape;3062;p19"/>
          <p:cNvGrpSpPr/>
          <p:nvPr/>
        </p:nvGrpSpPr>
        <p:grpSpPr>
          <a:xfrm>
            <a:off x="6" y="18"/>
            <a:ext cx="12192140" cy="6858084"/>
            <a:chOff x="237825" y="850750"/>
            <a:chExt cx="7131575" cy="4008075"/>
          </a:xfrm>
        </p:grpSpPr>
        <p:sp>
          <p:nvSpPr>
            <p:cNvPr id="3063" name="Google Shape;3063;p19"/>
            <p:cNvSpPr/>
            <p:nvPr/>
          </p:nvSpPr>
          <p:spPr>
            <a:xfrm>
              <a:off x="23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63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102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142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182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221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7"/>
                    <a:pt x="15923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261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300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340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380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419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9"/>
            <p:cNvSpPr/>
            <p:nvPr/>
          </p:nvSpPr>
          <p:spPr>
            <a:xfrm>
              <a:off x="459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9"/>
            <p:cNvSpPr/>
            <p:nvPr/>
          </p:nvSpPr>
          <p:spPr>
            <a:xfrm>
              <a:off x="498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5385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7"/>
                    <a:pt x="15911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5781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6177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6573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6969825" y="85075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7"/>
                    <a:pt x="15912" y="9390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23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63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102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142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182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221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261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300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340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380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419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459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498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5385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19"/>
                    <a:pt x="131" y="4582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5781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6177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6573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6969825" y="1251200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19"/>
                    <a:pt x="131" y="4582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23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63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102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142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182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221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28"/>
                    <a:pt x="15923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261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300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340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380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9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419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459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498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5385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28"/>
                    <a:pt x="15911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19"/>
                    <a:pt x="131" y="4582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3"/>
                  </a:lnTo>
                  <a:lnTo>
                    <a:pt x="15959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5781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6177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6573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6969825" y="165165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28"/>
                    <a:pt x="15912" y="9402"/>
                    <a:pt x="15900" y="12068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19"/>
                    <a:pt x="131" y="4582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3"/>
                  </a:lnTo>
                  <a:lnTo>
                    <a:pt x="15947" y="12068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23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63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59" y="2883"/>
                    <a:pt x="15983" y="55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102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142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182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221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27" y="117"/>
                    <a:pt x="13976" y="117"/>
                  </a:cubicBezTo>
                  <a:cubicBezTo>
                    <a:pt x="14642" y="117"/>
                    <a:pt x="15279" y="116"/>
                    <a:pt x="15876" y="114"/>
                  </a:cubicBezTo>
                  <a:lnTo>
                    <a:pt x="15876" y="114"/>
                  </a:lnTo>
                  <a:cubicBezTo>
                    <a:pt x="15877" y="2939"/>
                    <a:pt x="15923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261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300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340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380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419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459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498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5385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4" y="87"/>
                    <a:pt x="9619" y="117"/>
                    <a:pt x="13965" y="117"/>
                  </a:cubicBezTo>
                  <a:cubicBezTo>
                    <a:pt x="14635" y="117"/>
                    <a:pt x="15276" y="116"/>
                    <a:pt x="15876" y="114"/>
                  </a:cubicBezTo>
                  <a:lnTo>
                    <a:pt x="15876" y="114"/>
                  </a:lnTo>
                  <a:cubicBezTo>
                    <a:pt x="15876" y="2939"/>
                    <a:pt x="15911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1"/>
                  </a:cubicBezTo>
                  <a:lnTo>
                    <a:pt x="15971" y="16121"/>
                  </a:lnTo>
                  <a:lnTo>
                    <a:pt x="15971" y="16073"/>
                  </a:lnTo>
                  <a:lnTo>
                    <a:pt x="15959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5781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4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6177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6573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6969825" y="2052100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4025" y="87"/>
                    <a:pt x="9619" y="117"/>
                    <a:pt x="13965" y="117"/>
                  </a:cubicBezTo>
                  <a:cubicBezTo>
                    <a:pt x="14631" y="117"/>
                    <a:pt x="15267" y="116"/>
                    <a:pt x="15864" y="114"/>
                  </a:cubicBezTo>
                  <a:lnTo>
                    <a:pt x="15864" y="114"/>
                  </a:lnTo>
                  <a:cubicBezTo>
                    <a:pt x="15876" y="2939"/>
                    <a:pt x="15912" y="9402"/>
                    <a:pt x="15900" y="12069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1"/>
                  </a:cubicBezTo>
                  <a:lnTo>
                    <a:pt x="15959" y="16121"/>
                  </a:lnTo>
                  <a:lnTo>
                    <a:pt x="15959" y="16073"/>
                  </a:lnTo>
                  <a:lnTo>
                    <a:pt x="15947" y="12069"/>
                  </a:lnTo>
                  <a:cubicBezTo>
                    <a:pt x="15959" y="9347"/>
                    <a:pt x="15947" y="2883"/>
                    <a:pt x="15983" y="55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23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63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59" y="2882"/>
                    <a:pt x="15983" y="54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102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142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182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221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7" y="2938"/>
                    <a:pt x="15923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4005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261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300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340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380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419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459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498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5385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6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38"/>
                    <a:pt x="15911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72"/>
                  </a:lnTo>
                  <a:lnTo>
                    <a:pt x="15959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5781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6177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6573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6969825" y="24525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6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38"/>
                    <a:pt x="15912" y="9401"/>
                    <a:pt x="15900" y="12068"/>
                  </a:cubicBezTo>
                  <a:lnTo>
                    <a:pt x="15888" y="16036"/>
                  </a:lnTo>
                  <a:lnTo>
                    <a:pt x="15888" y="16036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5"/>
                  </a:cubicBezTo>
                  <a:cubicBezTo>
                    <a:pt x="3993" y="16155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72"/>
                  </a:lnTo>
                  <a:lnTo>
                    <a:pt x="15947" y="12068"/>
                  </a:lnTo>
                  <a:cubicBezTo>
                    <a:pt x="15959" y="9347"/>
                    <a:pt x="15947" y="2882"/>
                    <a:pt x="15983" y="54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23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63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2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102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142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182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221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261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300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340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380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419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459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498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5385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5781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6177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6573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6969825" y="28530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1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7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2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23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63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0"/>
                    <a:pt x="129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102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142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182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1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221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27" y="116"/>
                    <a:pt x="13976" y="116"/>
                  </a:cubicBezTo>
                  <a:cubicBezTo>
                    <a:pt x="14642" y="116"/>
                    <a:pt x="15279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261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300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1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340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380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72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419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459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498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5385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4" y="87"/>
                    <a:pt x="9619" y="116"/>
                    <a:pt x="13965" y="116"/>
                  </a:cubicBezTo>
                  <a:cubicBezTo>
                    <a:pt x="14635" y="116"/>
                    <a:pt x="15276" y="115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0"/>
                  </a:moveTo>
                  <a:cubicBezTo>
                    <a:pt x="8722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4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0"/>
                    <a:pt x="129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5781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4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6177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6573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3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6969825" y="325347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4025" y="87"/>
                    <a:pt x="9619" y="116"/>
                    <a:pt x="13965" y="116"/>
                  </a:cubicBezTo>
                  <a:cubicBezTo>
                    <a:pt x="14631" y="116"/>
                    <a:pt x="15267" y="115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0"/>
                  </a:moveTo>
                  <a:cubicBezTo>
                    <a:pt x="8714" y="0"/>
                    <a:pt x="4169" y="35"/>
                    <a:pt x="84" y="54"/>
                  </a:cubicBezTo>
                  <a:cubicBezTo>
                    <a:pt x="60" y="4617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4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0"/>
                    <a:pt x="129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9"/>
            <p:cNvSpPr/>
            <p:nvPr/>
          </p:nvSpPr>
          <p:spPr>
            <a:xfrm>
              <a:off x="23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9"/>
            <p:cNvSpPr/>
            <p:nvPr/>
          </p:nvSpPr>
          <p:spPr>
            <a:xfrm>
              <a:off x="63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6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2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102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142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182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221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261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300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340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9"/>
            <p:cNvSpPr/>
            <p:nvPr/>
          </p:nvSpPr>
          <p:spPr>
            <a:xfrm>
              <a:off x="380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9"/>
            <p:cNvSpPr/>
            <p:nvPr/>
          </p:nvSpPr>
          <p:spPr>
            <a:xfrm>
              <a:off x="419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459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498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5385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2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9"/>
            <p:cNvSpPr/>
            <p:nvPr/>
          </p:nvSpPr>
          <p:spPr>
            <a:xfrm>
              <a:off x="5781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9"/>
            <p:cNvSpPr/>
            <p:nvPr/>
          </p:nvSpPr>
          <p:spPr>
            <a:xfrm>
              <a:off x="6177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9"/>
            <p:cNvSpPr/>
            <p:nvPr/>
          </p:nvSpPr>
          <p:spPr>
            <a:xfrm>
              <a:off x="6573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lnTo>
                    <a:pt x="95" y="66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4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9"/>
            <p:cNvSpPr/>
            <p:nvPr/>
          </p:nvSpPr>
          <p:spPr>
            <a:xfrm>
              <a:off x="6969825" y="3653925"/>
              <a:ext cx="399575" cy="403900"/>
            </a:xfrm>
            <a:custGeom>
              <a:avLst/>
              <a:gdLst/>
              <a:ahLst/>
              <a:cxnLst/>
              <a:rect l="l" t="t" r="r" b="b"/>
              <a:pathLst>
                <a:path w="15983" h="16156" extrusionOk="0">
                  <a:moveTo>
                    <a:pt x="95" y="66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1"/>
                  </a:cubicBezTo>
                  <a:lnTo>
                    <a:pt x="166" y="16001"/>
                  </a:lnTo>
                  <a:cubicBezTo>
                    <a:pt x="155" y="11507"/>
                    <a:pt x="131" y="4578"/>
                    <a:pt x="95" y="66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0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6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2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9"/>
            <p:cNvSpPr/>
            <p:nvPr/>
          </p:nvSpPr>
          <p:spPr>
            <a:xfrm>
              <a:off x="23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9"/>
            <p:cNvSpPr/>
            <p:nvPr/>
          </p:nvSpPr>
          <p:spPr>
            <a:xfrm>
              <a:off x="63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35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9"/>
            <p:cNvSpPr/>
            <p:nvPr/>
          </p:nvSpPr>
          <p:spPr>
            <a:xfrm>
              <a:off x="102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9"/>
            <p:cNvSpPr/>
            <p:nvPr/>
          </p:nvSpPr>
          <p:spPr>
            <a:xfrm>
              <a:off x="142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6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9"/>
            <p:cNvSpPr/>
            <p:nvPr/>
          </p:nvSpPr>
          <p:spPr>
            <a:xfrm>
              <a:off x="182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9"/>
            <p:cNvSpPr/>
            <p:nvPr/>
          </p:nvSpPr>
          <p:spPr>
            <a:xfrm>
              <a:off x="221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106" y="117"/>
                    <a:pt x="13357" y="117"/>
                  </a:cubicBezTo>
                  <a:cubicBezTo>
                    <a:pt x="14249" y="117"/>
                    <a:pt x="15097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23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4005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9"/>
            <p:cNvSpPr/>
            <p:nvPr/>
          </p:nvSpPr>
          <p:spPr>
            <a:xfrm>
              <a:off x="261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9"/>
            <p:cNvSpPr/>
            <p:nvPr/>
          </p:nvSpPr>
          <p:spPr>
            <a:xfrm>
              <a:off x="300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1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9"/>
            <p:cNvSpPr/>
            <p:nvPr/>
          </p:nvSpPr>
          <p:spPr>
            <a:xfrm>
              <a:off x="340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19"/>
            <p:cNvSpPr/>
            <p:nvPr/>
          </p:nvSpPr>
          <p:spPr>
            <a:xfrm>
              <a:off x="380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72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19"/>
            <p:cNvSpPr/>
            <p:nvPr/>
          </p:nvSpPr>
          <p:spPr>
            <a:xfrm>
              <a:off x="419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9"/>
            <p:cNvSpPr/>
            <p:nvPr/>
          </p:nvSpPr>
          <p:spPr>
            <a:xfrm>
              <a:off x="459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1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9"/>
            <p:cNvSpPr/>
            <p:nvPr/>
          </p:nvSpPr>
          <p:spPr>
            <a:xfrm>
              <a:off x="498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9"/>
            <p:cNvSpPr/>
            <p:nvPr/>
          </p:nvSpPr>
          <p:spPr>
            <a:xfrm>
              <a:off x="5385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42" y="117"/>
                    <a:pt x="15093" y="116"/>
                    <a:pt x="15876" y="114"/>
                  </a:cubicBezTo>
                  <a:lnTo>
                    <a:pt x="15876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43" y="16132"/>
                    <a:pt x="15923" y="16120"/>
                  </a:cubicBezTo>
                  <a:lnTo>
                    <a:pt x="15971" y="16120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9"/>
            <p:cNvSpPr/>
            <p:nvPr/>
          </p:nvSpPr>
          <p:spPr>
            <a:xfrm>
              <a:off x="5781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9"/>
            <p:cNvSpPr/>
            <p:nvPr/>
          </p:nvSpPr>
          <p:spPr>
            <a:xfrm>
              <a:off x="6177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3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9"/>
            <p:cNvSpPr/>
            <p:nvPr/>
          </p:nvSpPr>
          <p:spPr>
            <a:xfrm>
              <a:off x="6573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lnTo>
                    <a:pt x="95" y="67"/>
                  </a:ln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3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9"/>
            <p:cNvSpPr/>
            <p:nvPr/>
          </p:nvSpPr>
          <p:spPr>
            <a:xfrm>
              <a:off x="6969825" y="4054375"/>
              <a:ext cx="399575" cy="403925"/>
            </a:xfrm>
            <a:custGeom>
              <a:avLst/>
              <a:gdLst/>
              <a:ahLst/>
              <a:cxnLst/>
              <a:rect l="l" t="t" r="r" b="b"/>
              <a:pathLst>
                <a:path w="15983" h="16157" extrusionOk="0">
                  <a:moveTo>
                    <a:pt x="95" y="67"/>
                  </a:moveTo>
                  <a:cubicBezTo>
                    <a:pt x="3840" y="96"/>
                    <a:pt x="9098" y="117"/>
                    <a:pt x="13346" y="117"/>
                  </a:cubicBezTo>
                  <a:cubicBezTo>
                    <a:pt x="14238" y="117"/>
                    <a:pt x="15085" y="116"/>
                    <a:pt x="15864" y="114"/>
                  </a:cubicBezTo>
                  <a:lnTo>
                    <a:pt x="15864" y="114"/>
                  </a:lnTo>
                  <a:cubicBezTo>
                    <a:pt x="15876" y="2921"/>
                    <a:pt x="15912" y="9398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5"/>
                    <a:pt x="84" y="55"/>
                  </a:cubicBezTo>
                  <a:cubicBezTo>
                    <a:pt x="60" y="4618"/>
                    <a:pt x="0" y="11641"/>
                    <a:pt x="12" y="16156"/>
                  </a:cubicBezTo>
                  <a:cubicBezTo>
                    <a:pt x="3993" y="16156"/>
                    <a:pt x="11931" y="16132"/>
                    <a:pt x="15924" y="16120"/>
                  </a:cubicBezTo>
                  <a:lnTo>
                    <a:pt x="15959" y="16120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9"/>
            <p:cNvSpPr/>
            <p:nvPr/>
          </p:nvSpPr>
          <p:spPr>
            <a:xfrm>
              <a:off x="23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9"/>
            <p:cNvSpPr/>
            <p:nvPr/>
          </p:nvSpPr>
          <p:spPr>
            <a:xfrm>
              <a:off x="63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2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39" y="16025"/>
                    <a:pt x="4119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9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5" y="16140"/>
                    <a:pt x="15935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59" y="2883"/>
                    <a:pt x="15983" y="67"/>
                  </a:cubicBezTo>
                  <a:lnTo>
                    <a:pt x="15983" y="7"/>
                  </a:lnTo>
                  <a:lnTo>
                    <a:pt x="15935" y="7"/>
                  </a:lnTo>
                  <a:cubicBezTo>
                    <a:pt x="14973" y="3"/>
                    <a:pt x="13984" y="1"/>
                    <a:pt x="129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9"/>
            <p:cNvSpPr/>
            <p:nvPr/>
          </p:nvSpPr>
          <p:spPr>
            <a:xfrm>
              <a:off x="102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9"/>
            <p:cNvSpPr/>
            <p:nvPr/>
          </p:nvSpPr>
          <p:spPr>
            <a:xfrm>
              <a:off x="142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9"/>
            <p:cNvSpPr/>
            <p:nvPr/>
          </p:nvSpPr>
          <p:spPr>
            <a:xfrm>
              <a:off x="182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1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9"/>
            <p:cNvSpPr/>
            <p:nvPr/>
          </p:nvSpPr>
          <p:spPr>
            <a:xfrm>
              <a:off x="221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63" y="129"/>
                    <a:pt x="14017" y="129"/>
                  </a:cubicBezTo>
                  <a:cubicBezTo>
                    <a:pt x="14668" y="129"/>
                    <a:pt x="15291" y="128"/>
                    <a:pt x="15876" y="126"/>
                  </a:cubicBezTo>
                  <a:lnTo>
                    <a:pt x="15876" y="126"/>
                  </a:lnTo>
                  <a:cubicBezTo>
                    <a:pt x="15877" y="2940"/>
                    <a:pt x="15923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5" y="16158"/>
                    <a:pt x="1610" y="16159"/>
                    <a:pt x="2560" y="16159"/>
                  </a:cubicBezTo>
                  <a:cubicBezTo>
                    <a:pt x="6785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9"/>
            <p:cNvSpPr/>
            <p:nvPr/>
          </p:nvSpPr>
          <p:spPr>
            <a:xfrm>
              <a:off x="261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9"/>
            <p:cNvSpPr/>
            <p:nvPr/>
          </p:nvSpPr>
          <p:spPr>
            <a:xfrm>
              <a:off x="300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1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9"/>
            <p:cNvSpPr/>
            <p:nvPr/>
          </p:nvSpPr>
          <p:spPr>
            <a:xfrm>
              <a:off x="340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9"/>
            <p:cNvSpPr/>
            <p:nvPr/>
          </p:nvSpPr>
          <p:spPr>
            <a:xfrm>
              <a:off x="380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38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72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9"/>
            <p:cNvSpPr/>
            <p:nvPr/>
          </p:nvSpPr>
          <p:spPr>
            <a:xfrm>
              <a:off x="419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5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9"/>
            <p:cNvSpPr/>
            <p:nvPr/>
          </p:nvSpPr>
          <p:spPr>
            <a:xfrm>
              <a:off x="459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5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9"/>
            <p:cNvSpPr/>
            <p:nvPr/>
          </p:nvSpPr>
          <p:spPr>
            <a:xfrm>
              <a:off x="498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5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9"/>
            <p:cNvSpPr/>
            <p:nvPr/>
          </p:nvSpPr>
          <p:spPr>
            <a:xfrm>
              <a:off x="5385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61" y="129"/>
                    <a:pt x="15288" y="128"/>
                    <a:pt x="15876" y="126"/>
                  </a:cubicBezTo>
                  <a:lnTo>
                    <a:pt x="15876" y="126"/>
                  </a:lnTo>
                  <a:cubicBezTo>
                    <a:pt x="15876" y="2940"/>
                    <a:pt x="15911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73" y="1"/>
                  </a:moveTo>
                  <a:cubicBezTo>
                    <a:pt x="8722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7" y="16159"/>
                    <a:pt x="2556" y="16159"/>
                  </a:cubicBezTo>
                  <a:cubicBezTo>
                    <a:pt x="6777" y="16159"/>
                    <a:pt x="12673" y="16140"/>
                    <a:pt x="15923" y="16121"/>
                  </a:cubicBezTo>
                  <a:lnTo>
                    <a:pt x="15971" y="16121"/>
                  </a:lnTo>
                  <a:lnTo>
                    <a:pt x="15971" y="16085"/>
                  </a:lnTo>
                  <a:lnTo>
                    <a:pt x="15959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3" y="3"/>
                    <a:pt x="13977" y="1"/>
                    <a:pt x="129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9"/>
            <p:cNvSpPr/>
            <p:nvPr/>
          </p:nvSpPr>
          <p:spPr>
            <a:xfrm>
              <a:off x="5781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9"/>
            <p:cNvSpPr/>
            <p:nvPr/>
          </p:nvSpPr>
          <p:spPr>
            <a:xfrm>
              <a:off x="6177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6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3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3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9"/>
            <p:cNvSpPr/>
            <p:nvPr/>
          </p:nvSpPr>
          <p:spPr>
            <a:xfrm>
              <a:off x="6573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lnTo>
                    <a:pt x="95" y="67"/>
                  </a:ln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4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3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3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9"/>
            <p:cNvSpPr/>
            <p:nvPr/>
          </p:nvSpPr>
          <p:spPr>
            <a:xfrm>
              <a:off x="6969825" y="4454825"/>
              <a:ext cx="399575" cy="404000"/>
            </a:xfrm>
            <a:custGeom>
              <a:avLst/>
              <a:gdLst/>
              <a:ahLst/>
              <a:cxnLst/>
              <a:rect l="l" t="t" r="r" b="b"/>
              <a:pathLst>
                <a:path w="15983" h="16160" extrusionOk="0">
                  <a:moveTo>
                    <a:pt x="95" y="67"/>
                  </a:moveTo>
                  <a:cubicBezTo>
                    <a:pt x="4037" y="98"/>
                    <a:pt x="9654" y="129"/>
                    <a:pt x="14006" y="129"/>
                  </a:cubicBezTo>
                  <a:cubicBezTo>
                    <a:pt x="14657" y="129"/>
                    <a:pt x="15280" y="128"/>
                    <a:pt x="15864" y="126"/>
                  </a:cubicBezTo>
                  <a:lnTo>
                    <a:pt x="15864" y="126"/>
                  </a:lnTo>
                  <a:cubicBezTo>
                    <a:pt x="15876" y="2940"/>
                    <a:pt x="15912" y="9402"/>
                    <a:pt x="15900" y="12080"/>
                  </a:cubicBezTo>
                  <a:lnTo>
                    <a:pt x="15888" y="16037"/>
                  </a:lnTo>
                  <a:lnTo>
                    <a:pt x="15888" y="16037"/>
                  </a:lnTo>
                  <a:cubicBezTo>
                    <a:pt x="11958" y="16025"/>
                    <a:pt x="4127" y="16002"/>
                    <a:pt x="167" y="16002"/>
                  </a:cubicBezTo>
                  <a:lnTo>
                    <a:pt x="166" y="16002"/>
                  </a:lnTo>
                  <a:cubicBezTo>
                    <a:pt x="155" y="11507"/>
                    <a:pt x="131" y="4578"/>
                    <a:pt x="95" y="67"/>
                  </a:cubicBezTo>
                  <a:close/>
                  <a:moveTo>
                    <a:pt x="12969" y="1"/>
                  </a:moveTo>
                  <a:cubicBezTo>
                    <a:pt x="8714" y="1"/>
                    <a:pt x="4169" y="36"/>
                    <a:pt x="84" y="55"/>
                  </a:cubicBezTo>
                  <a:cubicBezTo>
                    <a:pt x="60" y="4618"/>
                    <a:pt x="0" y="11653"/>
                    <a:pt x="12" y="16156"/>
                  </a:cubicBezTo>
                  <a:cubicBezTo>
                    <a:pt x="743" y="16158"/>
                    <a:pt x="1606" y="16159"/>
                    <a:pt x="2555" y="16159"/>
                  </a:cubicBezTo>
                  <a:cubicBezTo>
                    <a:pt x="6773" y="16159"/>
                    <a:pt x="12664" y="16140"/>
                    <a:pt x="15924" y="16121"/>
                  </a:cubicBezTo>
                  <a:lnTo>
                    <a:pt x="15959" y="16121"/>
                  </a:lnTo>
                  <a:lnTo>
                    <a:pt x="15959" y="16085"/>
                  </a:lnTo>
                  <a:lnTo>
                    <a:pt x="15947" y="12080"/>
                  </a:lnTo>
                  <a:cubicBezTo>
                    <a:pt x="15959" y="9347"/>
                    <a:pt x="15947" y="2883"/>
                    <a:pt x="15983" y="67"/>
                  </a:cubicBezTo>
                  <a:lnTo>
                    <a:pt x="15983" y="7"/>
                  </a:lnTo>
                  <a:lnTo>
                    <a:pt x="15924" y="7"/>
                  </a:lnTo>
                  <a:cubicBezTo>
                    <a:pt x="14961" y="3"/>
                    <a:pt x="13973" y="1"/>
                    <a:pt x="1296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43" name="Google Shape;3243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44" name="Google Shape;3244;p19"/>
          <p:cNvSpPr/>
          <p:nvPr/>
        </p:nvSpPr>
        <p:spPr>
          <a:xfrm flipH="1">
            <a:off x="10841593" y="-930667"/>
            <a:ext cx="2163200" cy="2163200"/>
          </a:xfrm>
          <a:prstGeom prst="donut">
            <a:avLst>
              <a:gd name="adj" fmla="val 1551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5" name="Google Shape;3245;p19"/>
          <p:cNvSpPr/>
          <p:nvPr/>
        </p:nvSpPr>
        <p:spPr>
          <a:xfrm rot="3599984" flipH="1">
            <a:off x="537240" y="-330768"/>
            <a:ext cx="923155" cy="1870557"/>
          </a:xfrm>
          <a:custGeom>
            <a:avLst/>
            <a:gdLst/>
            <a:ahLst/>
            <a:cxnLst/>
            <a:rect l="l" t="t" r="r" b="b"/>
            <a:pathLst>
              <a:path w="10432" h="21138" extrusionOk="0">
                <a:moveTo>
                  <a:pt x="3506" y="7436"/>
                </a:moveTo>
                <a:cubicBezTo>
                  <a:pt x="3946" y="7436"/>
                  <a:pt x="4387" y="7477"/>
                  <a:pt x="4821" y="7553"/>
                </a:cubicBezTo>
                <a:cubicBezTo>
                  <a:pt x="4948" y="7577"/>
                  <a:pt x="5075" y="7603"/>
                  <a:pt x="5201" y="7633"/>
                </a:cubicBezTo>
                <a:lnTo>
                  <a:pt x="5201" y="7633"/>
                </a:lnTo>
                <a:cubicBezTo>
                  <a:pt x="4718" y="8311"/>
                  <a:pt x="4115" y="8906"/>
                  <a:pt x="3428" y="9374"/>
                </a:cubicBezTo>
                <a:cubicBezTo>
                  <a:pt x="3173" y="9546"/>
                  <a:pt x="2905" y="9700"/>
                  <a:pt x="2627" y="9826"/>
                </a:cubicBezTo>
                <a:cubicBezTo>
                  <a:pt x="2350" y="9954"/>
                  <a:pt x="2059" y="10053"/>
                  <a:pt x="1762" y="10105"/>
                </a:cubicBezTo>
                <a:cubicBezTo>
                  <a:pt x="1648" y="10124"/>
                  <a:pt x="1532" y="10135"/>
                  <a:pt x="1418" y="10135"/>
                </a:cubicBezTo>
                <a:cubicBezTo>
                  <a:pt x="1237" y="10135"/>
                  <a:pt x="1059" y="10106"/>
                  <a:pt x="901" y="10034"/>
                </a:cubicBezTo>
                <a:cubicBezTo>
                  <a:pt x="776" y="9973"/>
                  <a:pt x="665" y="9884"/>
                  <a:pt x="589" y="9767"/>
                </a:cubicBezTo>
                <a:cubicBezTo>
                  <a:pt x="513" y="9652"/>
                  <a:pt x="465" y="9515"/>
                  <a:pt x="443" y="9370"/>
                </a:cubicBezTo>
                <a:cubicBezTo>
                  <a:pt x="398" y="9079"/>
                  <a:pt x="435" y="8779"/>
                  <a:pt x="584" y="8527"/>
                </a:cubicBezTo>
                <a:cubicBezTo>
                  <a:pt x="729" y="8276"/>
                  <a:pt x="962" y="8076"/>
                  <a:pt x="1223" y="7928"/>
                </a:cubicBezTo>
                <a:cubicBezTo>
                  <a:pt x="1485" y="7780"/>
                  <a:pt x="1775" y="7676"/>
                  <a:pt x="2071" y="7600"/>
                </a:cubicBezTo>
                <a:cubicBezTo>
                  <a:pt x="2367" y="7525"/>
                  <a:pt x="2672" y="7479"/>
                  <a:pt x="2979" y="7456"/>
                </a:cubicBezTo>
                <a:cubicBezTo>
                  <a:pt x="3154" y="7442"/>
                  <a:pt x="3330" y="7436"/>
                  <a:pt x="3506" y="7436"/>
                </a:cubicBezTo>
                <a:close/>
                <a:moveTo>
                  <a:pt x="5017" y="13403"/>
                </a:moveTo>
                <a:cubicBezTo>
                  <a:pt x="5168" y="13403"/>
                  <a:pt x="5320" y="13407"/>
                  <a:pt x="5471" y="13415"/>
                </a:cubicBezTo>
                <a:cubicBezTo>
                  <a:pt x="5987" y="13440"/>
                  <a:pt x="6502" y="13508"/>
                  <a:pt x="7005" y="13624"/>
                </a:cubicBezTo>
                <a:lnTo>
                  <a:pt x="7005" y="13624"/>
                </a:lnTo>
                <a:cubicBezTo>
                  <a:pt x="6826" y="13835"/>
                  <a:pt x="6634" y="14036"/>
                  <a:pt x="6434" y="14228"/>
                </a:cubicBezTo>
                <a:cubicBezTo>
                  <a:pt x="5985" y="14656"/>
                  <a:pt x="5493" y="15043"/>
                  <a:pt x="4965" y="15372"/>
                </a:cubicBezTo>
                <a:cubicBezTo>
                  <a:pt x="4703" y="15538"/>
                  <a:pt x="4430" y="15688"/>
                  <a:pt x="4148" y="15819"/>
                </a:cubicBezTo>
                <a:cubicBezTo>
                  <a:pt x="3868" y="15952"/>
                  <a:pt x="3577" y="16065"/>
                  <a:pt x="3279" y="16151"/>
                </a:cubicBezTo>
                <a:cubicBezTo>
                  <a:pt x="3009" y="16227"/>
                  <a:pt x="2730" y="16282"/>
                  <a:pt x="2451" y="16282"/>
                </a:cubicBezTo>
                <a:cubicBezTo>
                  <a:pt x="2423" y="16282"/>
                  <a:pt x="2395" y="16281"/>
                  <a:pt x="2367" y="16280"/>
                </a:cubicBezTo>
                <a:cubicBezTo>
                  <a:pt x="2215" y="16273"/>
                  <a:pt x="2063" y="16246"/>
                  <a:pt x="1925" y="16186"/>
                </a:cubicBezTo>
                <a:cubicBezTo>
                  <a:pt x="1855" y="16158"/>
                  <a:pt x="1793" y="16115"/>
                  <a:pt x="1734" y="16071"/>
                </a:cubicBezTo>
                <a:cubicBezTo>
                  <a:pt x="1679" y="16021"/>
                  <a:pt x="1627" y="15968"/>
                  <a:pt x="1590" y="15902"/>
                </a:cubicBezTo>
                <a:cubicBezTo>
                  <a:pt x="1432" y="15648"/>
                  <a:pt x="1434" y="15317"/>
                  <a:pt x="1496" y="15025"/>
                </a:cubicBezTo>
                <a:cubicBezTo>
                  <a:pt x="1530" y="14879"/>
                  <a:pt x="1588" y="14737"/>
                  <a:pt x="1668" y="14609"/>
                </a:cubicBezTo>
                <a:cubicBezTo>
                  <a:pt x="1748" y="14480"/>
                  <a:pt x="1848" y="14366"/>
                  <a:pt x="1960" y="14263"/>
                </a:cubicBezTo>
                <a:cubicBezTo>
                  <a:pt x="2185" y="14057"/>
                  <a:pt x="2457" y="13907"/>
                  <a:pt x="2740" y="13789"/>
                </a:cubicBezTo>
                <a:cubicBezTo>
                  <a:pt x="3024" y="13670"/>
                  <a:pt x="3323" y="13591"/>
                  <a:pt x="3625" y="13530"/>
                </a:cubicBezTo>
                <a:cubicBezTo>
                  <a:pt x="4083" y="13441"/>
                  <a:pt x="4550" y="13403"/>
                  <a:pt x="5017" y="13403"/>
                </a:cubicBezTo>
                <a:close/>
                <a:moveTo>
                  <a:pt x="418" y="1"/>
                </a:moveTo>
                <a:cubicBezTo>
                  <a:pt x="279" y="1"/>
                  <a:pt x="140" y="4"/>
                  <a:pt x="0" y="9"/>
                </a:cubicBezTo>
                <a:lnTo>
                  <a:pt x="1" y="27"/>
                </a:lnTo>
                <a:cubicBezTo>
                  <a:pt x="67" y="26"/>
                  <a:pt x="132" y="25"/>
                  <a:pt x="198" y="25"/>
                </a:cubicBezTo>
                <a:cubicBezTo>
                  <a:pt x="754" y="25"/>
                  <a:pt x="1312" y="72"/>
                  <a:pt x="1863" y="151"/>
                </a:cubicBezTo>
                <a:cubicBezTo>
                  <a:pt x="2479" y="242"/>
                  <a:pt x="3086" y="384"/>
                  <a:pt x="3669" y="596"/>
                </a:cubicBezTo>
                <a:cubicBezTo>
                  <a:pt x="3960" y="704"/>
                  <a:pt x="4242" y="832"/>
                  <a:pt x="4514" y="979"/>
                </a:cubicBezTo>
                <a:cubicBezTo>
                  <a:pt x="4779" y="1135"/>
                  <a:pt x="5039" y="1304"/>
                  <a:pt x="5268" y="1509"/>
                </a:cubicBezTo>
                <a:cubicBezTo>
                  <a:pt x="5727" y="1914"/>
                  <a:pt x="6087" y="2437"/>
                  <a:pt x="6253" y="3026"/>
                </a:cubicBezTo>
                <a:cubicBezTo>
                  <a:pt x="6428" y="3612"/>
                  <a:pt x="6438" y="4238"/>
                  <a:pt x="6347" y="4848"/>
                </a:cubicBezTo>
                <a:cubicBezTo>
                  <a:pt x="6259" y="5456"/>
                  <a:pt x="6074" y="6050"/>
                  <a:pt x="5809" y="6606"/>
                </a:cubicBezTo>
                <a:cubicBezTo>
                  <a:pt x="5661" y="6914"/>
                  <a:pt x="5489" y="7212"/>
                  <a:pt x="5296" y="7496"/>
                </a:cubicBezTo>
                <a:lnTo>
                  <a:pt x="5296" y="7496"/>
                </a:lnTo>
                <a:cubicBezTo>
                  <a:pt x="5149" y="7458"/>
                  <a:pt x="5000" y="7425"/>
                  <a:pt x="4851" y="7397"/>
                </a:cubicBezTo>
                <a:cubicBezTo>
                  <a:pt x="4397" y="7311"/>
                  <a:pt x="3936" y="7267"/>
                  <a:pt x="3474" y="7267"/>
                </a:cubicBezTo>
                <a:cubicBezTo>
                  <a:pt x="3305" y="7267"/>
                  <a:pt x="3136" y="7273"/>
                  <a:pt x="2967" y="7285"/>
                </a:cubicBezTo>
                <a:cubicBezTo>
                  <a:pt x="2651" y="7307"/>
                  <a:pt x="2337" y="7354"/>
                  <a:pt x="2028" y="7429"/>
                </a:cubicBezTo>
                <a:cubicBezTo>
                  <a:pt x="1720" y="7507"/>
                  <a:pt x="1416" y="7613"/>
                  <a:pt x="1134" y="7772"/>
                </a:cubicBezTo>
                <a:cubicBezTo>
                  <a:pt x="854" y="7927"/>
                  <a:pt x="593" y="8145"/>
                  <a:pt x="424" y="8435"/>
                </a:cubicBezTo>
                <a:cubicBezTo>
                  <a:pt x="340" y="8578"/>
                  <a:pt x="282" y="8739"/>
                  <a:pt x="256" y="8904"/>
                </a:cubicBezTo>
                <a:cubicBezTo>
                  <a:pt x="230" y="9071"/>
                  <a:pt x="232" y="9236"/>
                  <a:pt x="256" y="9400"/>
                </a:cubicBezTo>
                <a:cubicBezTo>
                  <a:pt x="281" y="9564"/>
                  <a:pt x="335" y="9729"/>
                  <a:pt x="430" y="9874"/>
                </a:cubicBezTo>
                <a:cubicBezTo>
                  <a:pt x="524" y="10020"/>
                  <a:pt x="665" y="10135"/>
                  <a:pt x="819" y="10208"/>
                </a:cubicBezTo>
                <a:cubicBezTo>
                  <a:pt x="1010" y="10295"/>
                  <a:pt x="1212" y="10327"/>
                  <a:pt x="1411" y="10327"/>
                </a:cubicBezTo>
                <a:cubicBezTo>
                  <a:pt x="1541" y="10327"/>
                  <a:pt x="1670" y="10313"/>
                  <a:pt x="1794" y="10292"/>
                </a:cubicBezTo>
                <a:cubicBezTo>
                  <a:pt x="2113" y="10236"/>
                  <a:pt x="2417" y="10132"/>
                  <a:pt x="2706" y="9999"/>
                </a:cubicBezTo>
                <a:cubicBezTo>
                  <a:pt x="2996" y="9867"/>
                  <a:pt x="3271" y="9707"/>
                  <a:pt x="3532" y="9529"/>
                </a:cubicBezTo>
                <a:cubicBezTo>
                  <a:pt x="4057" y="9174"/>
                  <a:pt x="4527" y="8744"/>
                  <a:pt x="4939" y="8266"/>
                </a:cubicBezTo>
                <a:cubicBezTo>
                  <a:pt x="5100" y="8079"/>
                  <a:pt x="5252" y="7883"/>
                  <a:pt x="5392" y="7680"/>
                </a:cubicBezTo>
                <a:lnTo>
                  <a:pt x="5392" y="7680"/>
                </a:lnTo>
                <a:cubicBezTo>
                  <a:pt x="5800" y="7789"/>
                  <a:pt x="6198" y="7935"/>
                  <a:pt x="6573" y="8127"/>
                </a:cubicBezTo>
                <a:cubicBezTo>
                  <a:pt x="7117" y="8408"/>
                  <a:pt x="7619" y="8795"/>
                  <a:pt x="7946" y="9313"/>
                </a:cubicBezTo>
                <a:cubicBezTo>
                  <a:pt x="8026" y="9443"/>
                  <a:pt x="8096" y="9579"/>
                  <a:pt x="8152" y="9720"/>
                </a:cubicBezTo>
                <a:cubicBezTo>
                  <a:pt x="8204" y="9864"/>
                  <a:pt x="8250" y="10009"/>
                  <a:pt x="8274" y="10160"/>
                </a:cubicBezTo>
                <a:cubicBezTo>
                  <a:pt x="8331" y="10460"/>
                  <a:pt x="8319" y="10770"/>
                  <a:pt x="8275" y="11074"/>
                </a:cubicBezTo>
                <a:cubicBezTo>
                  <a:pt x="8230" y="11379"/>
                  <a:pt x="8144" y="11677"/>
                  <a:pt x="8031" y="11964"/>
                </a:cubicBezTo>
                <a:cubicBezTo>
                  <a:pt x="7917" y="12252"/>
                  <a:pt x="7775" y="12528"/>
                  <a:pt x="7613" y="12792"/>
                </a:cubicBezTo>
                <a:cubicBezTo>
                  <a:pt x="7464" y="13034"/>
                  <a:pt x="7297" y="13267"/>
                  <a:pt x="7118" y="13488"/>
                </a:cubicBezTo>
                <a:lnTo>
                  <a:pt x="7118" y="13488"/>
                </a:lnTo>
                <a:cubicBezTo>
                  <a:pt x="6579" y="13361"/>
                  <a:pt x="6030" y="13289"/>
                  <a:pt x="5478" y="13264"/>
                </a:cubicBezTo>
                <a:cubicBezTo>
                  <a:pt x="5355" y="13259"/>
                  <a:pt x="5231" y="13256"/>
                  <a:pt x="5107" y="13256"/>
                </a:cubicBezTo>
                <a:cubicBezTo>
                  <a:pt x="4602" y="13256"/>
                  <a:pt x="4096" y="13303"/>
                  <a:pt x="3600" y="13405"/>
                </a:cubicBezTo>
                <a:cubicBezTo>
                  <a:pt x="3293" y="13472"/>
                  <a:pt x="2986" y="13558"/>
                  <a:pt x="2696" y="13683"/>
                </a:cubicBezTo>
                <a:cubicBezTo>
                  <a:pt x="2406" y="13808"/>
                  <a:pt x="2126" y="13969"/>
                  <a:pt x="1892" y="14189"/>
                </a:cubicBezTo>
                <a:cubicBezTo>
                  <a:pt x="1776" y="14298"/>
                  <a:pt x="1671" y="14422"/>
                  <a:pt x="1587" y="14559"/>
                </a:cubicBezTo>
                <a:cubicBezTo>
                  <a:pt x="1505" y="14697"/>
                  <a:pt x="1444" y="14848"/>
                  <a:pt x="1410" y="15006"/>
                </a:cubicBezTo>
                <a:cubicBezTo>
                  <a:pt x="1377" y="15164"/>
                  <a:pt x="1368" y="15324"/>
                  <a:pt x="1380" y="15484"/>
                </a:cubicBezTo>
                <a:cubicBezTo>
                  <a:pt x="1394" y="15644"/>
                  <a:pt x="1438" y="15805"/>
                  <a:pt x="1528" y="15943"/>
                </a:cubicBezTo>
                <a:cubicBezTo>
                  <a:pt x="1569" y="16013"/>
                  <a:pt x="1628" y="16072"/>
                  <a:pt x="1688" y="16127"/>
                </a:cubicBezTo>
                <a:cubicBezTo>
                  <a:pt x="1753" y="16175"/>
                  <a:pt x="1822" y="16221"/>
                  <a:pt x="1897" y="16251"/>
                </a:cubicBezTo>
                <a:cubicBezTo>
                  <a:pt x="2047" y="16315"/>
                  <a:pt x="2207" y="16341"/>
                  <a:pt x="2365" y="16349"/>
                </a:cubicBezTo>
                <a:cubicBezTo>
                  <a:pt x="2391" y="16350"/>
                  <a:pt x="2416" y="16350"/>
                  <a:pt x="2441" y="16350"/>
                </a:cubicBezTo>
                <a:cubicBezTo>
                  <a:pt x="2733" y="16350"/>
                  <a:pt x="3020" y="16291"/>
                  <a:pt x="3298" y="16212"/>
                </a:cubicBezTo>
                <a:cubicBezTo>
                  <a:pt x="3901" y="16034"/>
                  <a:pt x="4464" y="15748"/>
                  <a:pt x="4995" y="15420"/>
                </a:cubicBezTo>
                <a:cubicBezTo>
                  <a:pt x="5528" y="15090"/>
                  <a:pt x="6024" y="14704"/>
                  <a:pt x="6479" y="14274"/>
                </a:cubicBezTo>
                <a:cubicBezTo>
                  <a:pt x="6689" y="14073"/>
                  <a:pt x="6891" y="13863"/>
                  <a:pt x="7079" y="13641"/>
                </a:cubicBezTo>
                <a:lnTo>
                  <a:pt x="7079" y="13641"/>
                </a:lnTo>
                <a:cubicBezTo>
                  <a:pt x="7153" y="13659"/>
                  <a:pt x="7227" y="13678"/>
                  <a:pt x="7300" y="13698"/>
                </a:cubicBezTo>
                <a:cubicBezTo>
                  <a:pt x="7895" y="13860"/>
                  <a:pt x="8475" y="14091"/>
                  <a:pt x="8992" y="14420"/>
                </a:cubicBezTo>
                <a:cubicBezTo>
                  <a:pt x="9247" y="14587"/>
                  <a:pt x="9490" y="14778"/>
                  <a:pt x="9690" y="15005"/>
                </a:cubicBezTo>
                <a:cubicBezTo>
                  <a:pt x="9893" y="15231"/>
                  <a:pt x="10055" y="15492"/>
                  <a:pt x="10154" y="15777"/>
                </a:cubicBezTo>
                <a:cubicBezTo>
                  <a:pt x="10252" y="16061"/>
                  <a:pt x="10284" y="16365"/>
                  <a:pt x="10249" y="16669"/>
                </a:cubicBezTo>
                <a:lnTo>
                  <a:pt x="10239" y="16783"/>
                </a:lnTo>
                <a:lnTo>
                  <a:pt x="10233" y="16839"/>
                </a:lnTo>
                <a:lnTo>
                  <a:pt x="10223" y="16895"/>
                </a:lnTo>
                <a:lnTo>
                  <a:pt x="10178" y="17119"/>
                </a:lnTo>
                <a:cubicBezTo>
                  <a:pt x="10163" y="17193"/>
                  <a:pt x="10134" y="17265"/>
                  <a:pt x="10113" y="17337"/>
                </a:cubicBezTo>
                <a:lnTo>
                  <a:pt x="10079" y="17446"/>
                </a:lnTo>
                <a:lnTo>
                  <a:pt x="10033" y="17552"/>
                </a:lnTo>
                <a:cubicBezTo>
                  <a:pt x="9922" y="17837"/>
                  <a:pt x="9753" y="18095"/>
                  <a:pt x="9567" y="18338"/>
                </a:cubicBezTo>
                <a:cubicBezTo>
                  <a:pt x="9382" y="18583"/>
                  <a:pt x="9158" y="18796"/>
                  <a:pt x="8925" y="18998"/>
                </a:cubicBezTo>
                <a:cubicBezTo>
                  <a:pt x="8692" y="19200"/>
                  <a:pt x="8436" y="19374"/>
                  <a:pt x="8176" y="19543"/>
                </a:cubicBezTo>
                <a:cubicBezTo>
                  <a:pt x="7911" y="19703"/>
                  <a:pt x="7640" y="19855"/>
                  <a:pt x="7360" y="19989"/>
                </a:cubicBezTo>
                <a:cubicBezTo>
                  <a:pt x="6800" y="20258"/>
                  <a:pt x="6218" y="20482"/>
                  <a:pt x="5625" y="20669"/>
                </a:cubicBezTo>
                <a:cubicBezTo>
                  <a:pt x="5031" y="20855"/>
                  <a:pt x="4425" y="21011"/>
                  <a:pt x="3812" y="21120"/>
                </a:cubicBezTo>
                <a:lnTo>
                  <a:pt x="3813" y="21120"/>
                </a:lnTo>
                <a:lnTo>
                  <a:pt x="3815" y="21137"/>
                </a:lnTo>
                <a:cubicBezTo>
                  <a:pt x="4433" y="21042"/>
                  <a:pt x="5042" y="20900"/>
                  <a:pt x="5642" y="20727"/>
                </a:cubicBezTo>
                <a:cubicBezTo>
                  <a:pt x="6242" y="20552"/>
                  <a:pt x="6833" y="20341"/>
                  <a:pt x="7401" y="20075"/>
                </a:cubicBezTo>
                <a:cubicBezTo>
                  <a:pt x="7686" y="19943"/>
                  <a:pt x="7962" y="19794"/>
                  <a:pt x="8233" y="19634"/>
                </a:cubicBezTo>
                <a:cubicBezTo>
                  <a:pt x="8499" y="19468"/>
                  <a:pt x="8761" y="19293"/>
                  <a:pt x="9003" y="19091"/>
                </a:cubicBezTo>
                <a:cubicBezTo>
                  <a:pt x="9243" y="18887"/>
                  <a:pt x="9477" y="18671"/>
                  <a:pt x="9672" y="18420"/>
                </a:cubicBezTo>
                <a:cubicBezTo>
                  <a:pt x="9868" y="18172"/>
                  <a:pt x="10043" y="17902"/>
                  <a:pt x="10163" y="17606"/>
                </a:cubicBezTo>
                <a:lnTo>
                  <a:pt x="10211" y="17496"/>
                </a:lnTo>
                <a:lnTo>
                  <a:pt x="10247" y="17382"/>
                </a:lnTo>
                <a:cubicBezTo>
                  <a:pt x="10270" y="17306"/>
                  <a:pt x="10299" y="17231"/>
                  <a:pt x="10317" y="17153"/>
                </a:cubicBezTo>
                <a:lnTo>
                  <a:pt x="10364" y="16919"/>
                </a:lnTo>
                <a:lnTo>
                  <a:pt x="10377" y="16860"/>
                </a:lnTo>
                <a:lnTo>
                  <a:pt x="10382" y="16800"/>
                </a:lnTo>
                <a:lnTo>
                  <a:pt x="10393" y="16681"/>
                </a:lnTo>
                <a:cubicBezTo>
                  <a:pt x="10432" y="16364"/>
                  <a:pt x="10400" y="16033"/>
                  <a:pt x="10296" y="15728"/>
                </a:cubicBezTo>
                <a:cubicBezTo>
                  <a:pt x="10192" y="15422"/>
                  <a:pt x="10020" y="15141"/>
                  <a:pt x="9807" y="14902"/>
                </a:cubicBezTo>
                <a:cubicBezTo>
                  <a:pt x="9596" y="14661"/>
                  <a:pt x="9344" y="14461"/>
                  <a:pt x="9080" y="14286"/>
                </a:cubicBezTo>
                <a:cubicBezTo>
                  <a:pt x="8545" y="13939"/>
                  <a:pt x="7950" y="13706"/>
                  <a:pt x="7342" y="13544"/>
                </a:cubicBezTo>
                <a:cubicBezTo>
                  <a:pt x="7292" y="13531"/>
                  <a:pt x="7242" y="13518"/>
                  <a:pt x="7192" y="13506"/>
                </a:cubicBezTo>
                <a:lnTo>
                  <a:pt x="7192" y="13506"/>
                </a:lnTo>
                <a:cubicBezTo>
                  <a:pt x="7367" y="13292"/>
                  <a:pt x="7531" y="13068"/>
                  <a:pt x="7679" y="12833"/>
                </a:cubicBezTo>
                <a:cubicBezTo>
                  <a:pt x="7846" y="12567"/>
                  <a:pt x="7995" y="12289"/>
                  <a:pt x="8114" y="11997"/>
                </a:cubicBezTo>
                <a:cubicBezTo>
                  <a:pt x="8233" y="11706"/>
                  <a:pt x="8323" y="11402"/>
                  <a:pt x="8375" y="11090"/>
                </a:cubicBezTo>
                <a:cubicBezTo>
                  <a:pt x="8422" y="10778"/>
                  <a:pt x="8438" y="10457"/>
                  <a:pt x="8383" y="10141"/>
                </a:cubicBezTo>
                <a:cubicBezTo>
                  <a:pt x="8359" y="9983"/>
                  <a:pt x="8313" y="9830"/>
                  <a:pt x="8260" y="9680"/>
                </a:cubicBezTo>
                <a:cubicBezTo>
                  <a:pt x="8203" y="9530"/>
                  <a:pt x="8130" y="9387"/>
                  <a:pt x="8049" y="9250"/>
                </a:cubicBezTo>
                <a:cubicBezTo>
                  <a:pt x="7712" y="8704"/>
                  <a:pt x="7193" y="8298"/>
                  <a:pt x="6638" y="8003"/>
                </a:cubicBezTo>
                <a:cubicBezTo>
                  <a:pt x="6270" y="7809"/>
                  <a:pt x="5881" y="7660"/>
                  <a:pt x="5483" y="7546"/>
                </a:cubicBezTo>
                <a:lnTo>
                  <a:pt x="5483" y="7546"/>
                </a:lnTo>
                <a:cubicBezTo>
                  <a:pt x="5665" y="7270"/>
                  <a:pt x="5827" y="6980"/>
                  <a:pt x="5968" y="6680"/>
                </a:cubicBezTo>
                <a:cubicBezTo>
                  <a:pt x="6235" y="6108"/>
                  <a:pt x="6420" y="5496"/>
                  <a:pt x="6505" y="4870"/>
                </a:cubicBezTo>
                <a:cubicBezTo>
                  <a:pt x="6592" y="4246"/>
                  <a:pt x="6578" y="3595"/>
                  <a:pt x="6389" y="2984"/>
                </a:cubicBezTo>
                <a:cubicBezTo>
                  <a:pt x="6211" y="2370"/>
                  <a:pt x="5826" y="1828"/>
                  <a:pt x="5346" y="1418"/>
                </a:cubicBezTo>
                <a:cubicBezTo>
                  <a:pt x="5106" y="1211"/>
                  <a:pt x="4839" y="1041"/>
                  <a:pt x="4564" y="887"/>
                </a:cubicBezTo>
                <a:cubicBezTo>
                  <a:pt x="4285" y="740"/>
                  <a:pt x="3997" y="615"/>
                  <a:pt x="3701" y="510"/>
                </a:cubicBezTo>
                <a:cubicBezTo>
                  <a:pt x="3107" y="302"/>
                  <a:pt x="2491" y="173"/>
                  <a:pt x="1871" y="93"/>
                </a:cubicBezTo>
                <a:cubicBezTo>
                  <a:pt x="1389" y="35"/>
                  <a:pt x="904" y="1"/>
                  <a:pt x="41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3246" name="Google Shape;3246;p19"/>
          <p:cNvSpPr/>
          <p:nvPr/>
        </p:nvSpPr>
        <p:spPr>
          <a:xfrm rot="9164282" flipH="1">
            <a:off x="626006" y="6441985"/>
            <a:ext cx="195289" cy="184819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7" name="Google Shape;3247;p19"/>
          <p:cNvSpPr/>
          <p:nvPr/>
        </p:nvSpPr>
        <p:spPr>
          <a:xfrm rot="450377" flipH="1">
            <a:off x="246518" y="6024206"/>
            <a:ext cx="254657" cy="240925"/>
          </a:xfrm>
          <a:custGeom>
            <a:avLst/>
            <a:gdLst/>
            <a:ahLst/>
            <a:cxnLst/>
            <a:rect l="l" t="t" r="r" b="b"/>
            <a:pathLst>
              <a:path w="2017" h="1908" extrusionOk="0">
                <a:moveTo>
                  <a:pt x="1436" y="1"/>
                </a:moveTo>
                <a:cubicBezTo>
                  <a:pt x="1412" y="1"/>
                  <a:pt x="1387" y="7"/>
                  <a:pt x="1363" y="23"/>
                </a:cubicBezTo>
                <a:lnTo>
                  <a:pt x="929" y="305"/>
                </a:lnTo>
                <a:lnTo>
                  <a:pt x="452" y="108"/>
                </a:lnTo>
                <a:cubicBezTo>
                  <a:pt x="435" y="101"/>
                  <a:pt x="418" y="98"/>
                  <a:pt x="401" y="98"/>
                </a:cubicBezTo>
                <a:cubicBezTo>
                  <a:pt x="318" y="98"/>
                  <a:pt x="249" y="177"/>
                  <a:pt x="272" y="266"/>
                </a:cubicBezTo>
                <a:lnTo>
                  <a:pt x="407" y="765"/>
                </a:lnTo>
                <a:lnTo>
                  <a:pt x="72" y="1158"/>
                </a:lnTo>
                <a:cubicBezTo>
                  <a:pt x="0" y="1243"/>
                  <a:pt x="56" y="1371"/>
                  <a:pt x="166" y="1378"/>
                </a:cubicBezTo>
                <a:lnTo>
                  <a:pt x="682" y="1403"/>
                </a:lnTo>
                <a:lnTo>
                  <a:pt x="953" y="1844"/>
                </a:lnTo>
                <a:cubicBezTo>
                  <a:pt x="980" y="1887"/>
                  <a:pt x="1023" y="1907"/>
                  <a:pt x="1067" y="1907"/>
                </a:cubicBezTo>
                <a:cubicBezTo>
                  <a:pt x="1118" y="1907"/>
                  <a:pt x="1170" y="1878"/>
                  <a:pt x="1191" y="1822"/>
                </a:cubicBezTo>
                <a:lnTo>
                  <a:pt x="1376" y="1339"/>
                </a:lnTo>
                <a:lnTo>
                  <a:pt x="1878" y="1218"/>
                </a:lnTo>
                <a:cubicBezTo>
                  <a:pt x="1985" y="1192"/>
                  <a:pt x="2017" y="1054"/>
                  <a:pt x="1930" y="985"/>
                </a:cubicBezTo>
                <a:lnTo>
                  <a:pt x="1529" y="660"/>
                </a:lnTo>
                <a:lnTo>
                  <a:pt x="1568" y="144"/>
                </a:lnTo>
                <a:cubicBezTo>
                  <a:pt x="1574" y="62"/>
                  <a:pt x="1508" y="1"/>
                  <a:pt x="1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8" name="Google Shape;3248;p19"/>
          <p:cNvSpPr/>
          <p:nvPr/>
        </p:nvSpPr>
        <p:spPr>
          <a:xfrm rot="10659734" flipH="1">
            <a:off x="234785" y="6461320"/>
            <a:ext cx="154443" cy="146173"/>
          </a:xfrm>
          <a:custGeom>
            <a:avLst/>
            <a:gdLst/>
            <a:ahLst/>
            <a:cxnLst/>
            <a:rect l="l" t="t" r="r" b="b"/>
            <a:pathLst>
              <a:path w="2017" h="1909" extrusionOk="0">
                <a:moveTo>
                  <a:pt x="1069" y="0"/>
                </a:moveTo>
                <a:cubicBezTo>
                  <a:pt x="1026" y="0"/>
                  <a:pt x="983" y="21"/>
                  <a:pt x="956" y="63"/>
                </a:cubicBezTo>
                <a:lnTo>
                  <a:pt x="683" y="502"/>
                </a:lnTo>
                <a:lnTo>
                  <a:pt x="167" y="527"/>
                </a:lnTo>
                <a:cubicBezTo>
                  <a:pt x="57" y="532"/>
                  <a:pt x="1" y="662"/>
                  <a:pt x="72" y="746"/>
                </a:cubicBezTo>
                <a:lnTo>
                  <a:pt x="406" y="1141"/>
                </a:lnTo>
                <a:lnTo>
                  <a:pt x="269" y="1639"/>
                </a:lnTo>
                <a:cubicBezTo>
                  <a:pt x="245" y="1728"/>
                  <a:pt x="314" y="1808"/>
                  <a:pt x="397" y="1808"/>
                </a:cubicBezTo>
                <a:cubicBezTo>
                  <a:pt x="413" y="1808"/>
                  <a:pt x="430" y="1805"/>
                  <a:pt x="447" y="1798"/>
                </a:cubicBezTo>
                <a:lnTo>
                  <a:pt x="927" y="1603"/>
                </a:lnTo>
                <a:lnTo>
                  <a:pt x="1359" y="1886"/>
                </a:lnTo>
                <a:cubicBezTo>
                  <a:pt x="1382" y="1901"/>
                  <a:pt x="1407" y="1908"/>
                  <a:pt x="1431" y="1908"/>
                </a:cubicBezTo>
                <a:cubicBezTo>
                  <a:pt x="1504" y="1908"/>
                  <a:pt x="1571" y="1847"/>
                  <a:pt x="1565" y="1765"/>
                </a:cubicBezTo>
                <a:lnTo>
                  <a:pt x="1526" y="1250"/>
                </a:lnTo>
                <a:lnTo>
                  <a:pt x="1930" y="926"/>
                </a:lnTo>
                <a:cubicBezTo>
                  <a:pt x="2016" y="857"/>
                  <a:pt x="1985" y="719"/>
                  <a:pt x="1878" y="693"/>
                </a:cubicBezTo>
                <a:lnTo>
                  <a:pt x="1377" y="570"/>
                </a:lnTo>
                <a:lnTo>
                  <a:pt x="1193" y="86"/>
                </a:lnTo>
                <a:cubicBezTo>
                  <a:pt x="1172" y="30"/>
                  <a:pt x="1121" y="0"/>
                  <a:pt x="1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8659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87203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DIY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ˌdiːaɪ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ˈwaɪ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tay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làm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knitting kit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ˈnɪtɪŋ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kɪt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dɒlˌhaʊs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búp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bê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make paper flowers 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v.phr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meɪk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'peɪpər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flaʊərz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giấy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hang out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hæŋ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99229"/>
            <a:ext cx="24385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5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84844" y="1660894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	  Hi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Trang. Surprised to see you. What brings you here?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A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I love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see. So, you like spending time on your own.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I’m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a bit different. I usually hang out with my friends. We go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to the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cinema, go cycling, or play sport in the park.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That’s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right. By the way, would you like to go to the cinema with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me and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Mark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this Sunday? There’s a new comedy at New World Cinema.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Sure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54" y="1491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842145"/>
            <a:ext cx="102822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Trang </a:t>
            </a:r>
            <a:r>
              <a:rPr lang="en-US" sz="2800" dirty="0"/>
              <a:t>is looking for </a:t>
            </a:r>
            <a:r>
              <a:rPr lang="en-US" sz="2800"/>
              <a:t>a ____________. </a:t>
            </a:r>
            <a:endParaRPr lang="en-US" sz="2800" dirty="0"/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She </a:t>
            </a:r>
            <a:r>
              <a:rPr lang="en-US" sz="2800" dirty="0"/>
              <a:t>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</a:t>
            </a:r>
            <a:r>
              <a:rPr lang="en-US" sz="2800" dirty="0"/>
              <a:t>, Mark, Trang, and Mai are going to see a comedy this _______.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79310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conversation again and complete the sentences.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170536" y="2055529"/>
            <a:ext cx="1834659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knitting kit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4599281" y="2922939"/>
            <a:ext cx="205781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leisure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6398104" y="3777411"/>
            <a:ext cx="218258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other people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4887953" y="4639902"/>
            <a:ext cx="163408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hang out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9256021" y="5477785"/>
            <a:ext cx="12954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Sunday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687FA9A-A14C-485A-BACE-2C3F18F460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758363" cy="571500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US" sz="2667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2. Read the conversation again and complete the sentences.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58751-2DDD-4C15-9A0B-E0AC9327800E}"/>
              </a:ext>
            </a:extLst>
          </p:cNvPr>
          <p:cNvSpPr txBox="1"/>
          <p:nvPr/>
        </p:nvSpPr>
        <p:spPr>
          <a:xfrm>
            <a:off x="651774" y="686400"/>
            <a:ext cx="750188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Trang is looking for a ____________.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She likes doing DIY in her ____________.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Tom loves spending his free time with ____________.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Tom and his friends usually _________ together.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Tom, Mark, Trang, and Mai are going to see a comedy this _______. 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615201" y="874429"/>
            <a:ext cx="2366623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knitting kit</a:t>
            </a:r>
            <a:endParaRPr lang="vi-VN" sz="3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3660" y="1298609"/>
            <a:ext cx="3562091" cy="32517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sz="2933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Tom: 	  Hi, </a:t>
            </a:r>
            <a:r>
              <a:rPr lang="en-US" sz="2933" dirty="0" err="1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933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Surprised to see you. What brings you here?</a:t>
            </a:r>
          </a:p>
          <a:p>
            <a:pPr defTabSz="914377"/>
            <a:r>
              <a:rPr lang="en-US" sz="2933" u="sng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933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Oh, hello Tom. I’m </a:t>
            </a:r>
            <a: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for a </a:t>
            </a:r>
            <a:r>
              <a:rPr lang="en-US" sz="2933" b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knitting kit</a:t>
            </a:r>
            <a:r>
              <a:rPr lang="en-US" sz="2933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90626" y="1355144"/>
            <a:ext cx="876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4601" y="1355144"/>
            <a:ext cx="20192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63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687FA9A-A14C-485A-BACE-2C3F18F460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758363" cy="571500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US" sz="2667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2. Read the conversation again and complete the sentences.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58751-2DDD-4C15-9A0B-E0AC9327800E}"/>
              </a:ext>
            </a:extLst>
          </p:cNvPr>
          <p:cNvSpPr txBox="1"/>
          <p:nvPr/>
        </p:nvSpPr>
        <p:spPr>
          <a:xfrm>
            <a:off x="651774" y="686400"/>
            <a:ext cx="750188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Trang is looking for a ____________.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She likes doing DIY in her ____________.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Tom loves spending his free time with ____________.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Tom and his friends usually _________ together.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Tom, Mark, Trang, and Mai are going to see a comedy this _______. 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615201" y="874429"/>
            <a:ext cx="2366623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knitting kit</a:t>
            </a:r>
            <a:endParaRPr lang="vi-VN" sz="3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3660" y="1298608"/>
            <a:ext cx="3562091" cy="32517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sz="2933" u="sng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Actually, I’m keen on many </a:t>
            </a:r>
            <a: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DIY activities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my </a:t>
            </a:r>
            <a:r>
              <a:rPr lang="en-US" sz="2933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leisure time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 knitting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building dollhouses, and making paper flowers.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78311" y="2081736"/>
            <a:ext cx="6197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23960" y="2081736"/>
            <a:ext cx="18912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5366285" y="1625654"/>
            <a:ext cx="2366623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leisure time</a:t>
            </a:r>
            <a:endParaRPr lang="vi-VN" sz="3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687FA9A-A14C-485A-BACE-2C3F18F460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758363" cy="571500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US" sz="2667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2. Read the conversation again and complete the sentences.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58751-2DDD-4C15-9A0B-E0AC9327800E}"/>
              </a:ext>
            </a:extLst>
          </p:cNvPr>
          <p:cNvSpPr txBox="1"/>
          <p:nvPr/>
        </p:nvSpPr>
        <p:spPr>
          <a:xfrm>
            <a:off x="651774" y="686400"/>
            <a:ext cx="750188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Trang is looking for a ____________.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She likes doing DIY in her ____________.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Tom loves spending his free time with ____________.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Tom and his friends usually _________ together.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Tom, Mark, Trang, and Mai are going to see a comedy this _______. 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615201" y="874429"/>
            <a:ext cx="2366623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knitting kit</a:t>
            </a:r>
            <a:endParaRPr lang="vi-VN" sz="3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3660" y="1298608"/>
            <a:ext cx="3562091" cy="23490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sz="2933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You love </a:t>
            </a:r>
            <a: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spending free time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33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people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don’t you?</a:t>
            </a:r>
          </a:p>
          <a:p>
            <a:pPr defTabSz="914377"/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Tom: </a:t>
            </a:r>
            <a: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That’s </a:t>
            </a:r>
            <a: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39884" y="2820645"/>
            <a:ext cx="6197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96369" y="2820645"/>
            <a:ext cx="15247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5366285" y="1625654"/>
            <a:ext cx="2366623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leisure time</a:t>
            </a:r>
            <a:endParaRPr lang="vi-VN" sz="3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39206" y="2820645"/>
            <a:ext cx="23868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676274" y="3081211"/>
            <a:ext cx="2517581" cy="4906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other people</a:t>
            </a:r>
            <a:endParaRPr lang="vi-VN" sz="3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687FA9A-A14C-485A-BACE-2C3F18F460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758363" cy="571500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US" sz="2667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2. Read the conversation again and complete the sentences.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58751-2DDD-4C15-9A0B-E0AC9327800E}"/>
              </a:ext>
            </a:extLst>
          </p:cNvPr>
          <p:cNvSpPr txBox="1"/>
          <p:nvPr/>
        </p:nvSpPr>
        <p:spPr>
          <a:xfrm>
            <a:off x="651774" y="686400"/>
            <a:ext cx="750188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Trang is looking for a ____________.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She likes doing DIY in her ____________.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Tom loves spending his free time with ____________.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Tom and his friends usually _________ together.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Tom, Mark, Trang, and Mai are going to see a comedy this _______. 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615201" y="874429"/>
            <a:ext cx="2366623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knitting kit</a:t>
            </a:r>
            <a:endParaRPr lang="vi-VN" sz="3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3660" y="1298609"/>
            <a:ext cx="3562091" cy="41544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sz="2933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Yes. What do you do in your free time?</a:t>
            </a:r>
          </a:p>
          <a:p>
            <a:pPr defTabSz="914377"/>
            <a: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I’m 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bit different. </a:t>
            </a:r>
            <a: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usually </a:t>
            </a:r>
            <a:r>
              <a:rPr lang="en-US" sz="2933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 out 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friends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We go to 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cinema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go cycling, or play sport in the park.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09966" y="4271719"/>
            <a:ext cx="61970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694417" y="4271720"/>
            <a:ext cx="1666281" cy="7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5366285" y="1625654"/>
            <a:ext cx="2366623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leisure time</a:t>
            </a:r>
            <a:endParaRPr lang="vi-VN" sz="3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71554" y="4271720"/>
            <a:ext cx="1123303" cy="157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676274" y="3081211"/>
            <a:ext cx="2652217" cy="4906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other people</a:t>
            </a:r>
            <a:endParaRPr lang="vi-VN" sz="3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5576661" y="3817222"/>
            <a:ext cx="2000332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hang out </a:t>
            </a:r>
            <a:endParaRPr lang="vi-VN" sz="3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687FA9A-A14C-485A-BACE-2C3F18F460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9758363" cy="571500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US" sz="2667" dirty="0">
                <a:latin typeface="Andika" panose="020B0604020202020204" charset="0"/>
                <a:ea typeface="Andika" panose="020B0604020202020204" charset="0"/>
                <a:cs typeface="Andika" panose="020B0604020202020204" charset="0"/>
              </a:rPr>
              <a:t>2. Read the conversation again and complete the sentences.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58751-2DDD-4C15-9A0B-E0AC9327800E}"/>
              </a:ext>
            </a:extLst>
          </p:cNvPr>
          <p:cNvSpPr txBox="1"/>
          <p:nvPr/>
        </p:nvSpPr>
        <p:spPr>
          <a:xfrm>
            <a:off x="651774" y="686400"/>
            <a:ext cx="750188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Trang is looking for a ____________.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She likes doing DIY in her ____________.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Tom loves spending his free time with ____________.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Tom and his friends usually _________ together. </a:t>
            </a:r>
          </a:p>
          <a:p>
            <a:pPr defTabSz="914377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Tom, Mark, Trang, and Mai are going to see a comedy this _______. 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615201" y="874429"/>
            <a:ext cx="2366623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knitting kit</a:t>
            </a:r>
            <a:endParaRPr lang="vi-VN" sz="3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3660" y="1298609"/>
            <a:ext cx="3562091" cy="55084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defTabSz="914377"/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Tom: 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That’s 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right. By the way, would you like to go to the cinema </a:t>
            </a:r>
            <a: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me and</a:t>
            </a:r>
            <a:b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2933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Sunday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There’s a new </a:t>
            </a:r>
            <a: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comedy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New World Cinema.</a:t>
            </a:r>
          </a:p>
          <a:p>
            <a:pPr defTabSz="914377"/>
            <a:r>
              <a:rPr lang="en-US" sz="2933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Yes, I’d love to. Can I ask </a:t>
            </a:r>
            <a:r>
              <a:rPr lang="en-US" sz="2933" u="sng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 to join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us?</a:t>
            </a:r>
          </a:p>
          <a:p>
            <a:pPr defTabSz="914377"/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Tom: 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Sure</a:t>
            </a:r>
            <a:r>
              <a:rPr lang="en-US" sz="2933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17446" y="5730271"/>
            <a:ext cx="4359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79599" y="6456585"/>
            <a:ext cx="2242223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5366285" y="1625654"/>
            <a:ext cx="2366623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leisure time</a:t>
            </a:r>
            <a:endParaRPr lang="vi-VN" sz="3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3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676274" y="3081211"/>
            <a:ext cx="2652217" cy="4906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other people</a:t>
            </a:r>
            <a:endParaRPr lang="vi-VN" sz="3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3576329" y="6019832"/>
            <a:ext cx="2000332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Sunday</a:t>
            </a:r>
            <a:endParaRPr lang="vi-VN" sz="32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5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5609267" y="3824702"/>
            <a:ext cx="1880656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b="1" dirty="0">
                <a:solidFill>
                  <a:schemeClr val="accent1"/>
                </a:solidFill>
                <a:latin typeface="Calibri" panose="020F0502020204030204"/>
              </a:rPr>
              <a:t>hang out </a:t>
            </a:r>
          </a:p>
        </p:txBody>
      </p:sp>
    </p:spTree>
    <p:extLst>
      <p:ext uri="{BB962C8B-B14F-4D97-AF65-F5344CB8AC3E}">
        <p14:creationId xmlns:p14="http://schemas.microsoft.com/office/powerpoint/2010/main" val="35922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37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Write the activities from the box under the correct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102363" y="1703726"/>
            <a:ext cx="14480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DIY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1705499" y="1710462"/>
            <a:ext cx="125973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cooking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3146222" y="171046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puzzles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231395" y="170174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playing sport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1AF76600-3E7C-0E0D-3911-B9B0BB90C774}"/>
              </a:ext>
            </a:extLst>
          </p:cNvPr>
          <p:cNvSpPr/>
          <p:nvPr/>
        </p:nvSpPr>
        <p:spPr>
          <a:xfrm>
            <a:off x="7317995" y="1710462"/>
            <a:ext cx="2154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surfing </a:t>
            </a:r>
            <a:r>
              <a:rPr lang="en-US" sz="2400">
                <a:solidFill>
                  <a:srgbClr val="C00000"/>
                </a:solidFill>
              </a:rPr>
              <a:t>the net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4964273" y="2364203"/>
            <a:ext cx="2592000" cy="172759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B9F379C-D0EC-85EC-62C4-17983FDF8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603" r="9433" b="603"/>
          <a:stretch/>
        </p:blipFill>
        <p:spPr bwMode="auto">
          <a:xfrm>
            <a:off x="9023802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02" y="2364203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Best Students Scissors">
            <a:extLst>
              <a:ext uri="{FF2B5EF4-FFF2-40B4-BE49-F238E27FC236}">
                <a16:creationId xmlns:a16="http://schemas.microsoft.com/office/drawing/2014/main" id="{50A76A1D-F920-B485-1E95-D05FFF22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64273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: Góc Tròn 23">
            <a:extLst>
              <a:ext uri="{FF2B5EF4-FFF2-40B4-BE49-F238E27FC236}">
                <a16:creationId xmlns:a16="http://schemas.microsoft.com/office/drawing/2014/main" id="{E132CBB0-73D4-6140-F59B-CDD26733C241}"/>
              </a:ext>
            </a:extLst>
          </p:cNvPr>
          <p:cNvSpPr/>
          <p:nvPr/>
        </p:nvSpPr>
        <p:spPr>
          <a:xfrm>
            <a:off x="9629263" y="1703725"/>
            <a:ext cx="25920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messaging friends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576198" y="2406417"/>
            <a:ext cx="2617294" cy="168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835" t="3976" r="2934" b="3448"/>
          <a:stretch/>
        </p:blipFill>
        <p:spPr>
          <a:xfrm>
            <a:off x="628983" y="4666699"/>
            <a:ext cx="2564509" cy="17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73958 0.3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2929 0.3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36406 0.3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16654 0.68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5234 0.687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6979 0.6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0439" y="1266231"/>
            <a:ext cx="112871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word and phrases, and guess which activities in </a:t>
            </a:r>
            <a:r>
              <a:rPr lang="en-US" sz="2400" b="1" dirty="0">
                <a:solidFill>
                  <a:srgbClr val="EF4B66"/>
                </a:solidFill>
                <a:effectLst/>
              </a:rPr>
              <a:t>3</a:t>
            </a:r>
            <a:r>
              <a:rPr lang="en-US" sz="2400" b="1" dirty="0">
                <a:solidFill>
                  <a:srgbClr val="FF7F00"/>
                </a:solidFill>
                <a:effectLst/>
              </a:rPr>
              <a:t> </a:t>
            </a:r>
            <a:r>
              <a:rPr lang="en-US" sz="2400" b="1" dirty="0">
                <a:effectLst/>
              </a:rPr>
              <a:t>are described.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347598" y="12349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383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284713" y="1559625"/>
            <a:ext cx="75918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memory, a mental exercise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save money, increase creativity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physical health, make friends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keep in touch</a:t>
            </a:r>
            <a:r>
              <a:rPr lang="en-US" sz="3200">
                <a:effectLst/>
              </a:rPr>
              <a:t>, be relaxed</a:t>
            </a:r>
            <a:endParaRPr lang="en-US" sz="3200" dirty="0">
              <a:effectLst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learn something about IT, computer skills </a:t>
            </a:r>
          </a:p>
        </p:txBody>
      </p:sp>
      <p:sp>
        <p:nvSpPr>
          <p:cNvPr id="4" name="Hình chữ nhật: Góc Tròn 21">
            <a:extLst>
              <a:ext uri="{FF2B5EF4-FFF2-40B4-BE49-F238E27FC236}">
                <a16:creationId xmlns:a16="http://schemas.microsoft.com/office/drawing/2014/main" id="{D62CE67F-870B-58F5-D061-36E6DB0E6B5A}"/>
              </a:ext>
            </a:extLst>
          </p:cNvPr>
          <p:cNvSpPr/>
          <p:nvPr/>
        </p:nvSpPr>
        <p:spPr>
          <a:xfrm>
            <a:off x="7894352" y="1881867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puzzles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628CDFF-69EA-D4FA-61E3-10665DB8B6D5}"/>
              </a:ext>
            </a:extLst>
          </p:cNvPr>
          <p:cNvSpPr/>
          <p:nvPr/>
        </p:nvSpPr>
        <p:spPr>
          <a:xfrm>
            <a:off x="7894352" y="2856077"/>
            <a:ext cx="1916444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DIY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BA750FCB-CA05-2EEA-F134-7C221656C4F1}"/>
              </a:ext>
            </a:extLst>
          </p:cNvPr>
          <p:cNvSpPr/>
          <p:nvPr/>
        </p:nvSpPr>
        <p:spPr>
          <a:xfrm>
            <a:off x="7875348" y="3838446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playing sport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3">
            <a:extLst>
              <a:ext uri="{FF2B5EF4-FFF2-40B4-BE49-F238E27FC236}">
                <a16:creationId xmlns:a16="http://schemas.microsoft.com/office/drawing/2014/main" id="{42F9ED95-D715-DD34-8D0A-43515CFDE079}"/>
              </a:ext>
            </a:extLst>
          </p:cNvPr>
          <p:cNvSpPr/>
          <p:nvPr/>
        </p:nvSpPr>
        <p:spPr>
          <a:xfrm>
            <a:off x="7875348" y="4742912"/>
            <a:ext cx="3303848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messaging friends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3">
            <a:extLst>
              <a:ext uri="{FF2B5EF4-FFF2-40B4-BE49-F238E27FC236}">
                <a16:creationId xmlns:a16="http://schemas.microsoft.com/office/drawing/2014/main" id="{CA3F56D9-6AAC-6B98-FCB9-C4C849DB8016}"/>
              </a:ext>
            </a:extLst>
          </p:cNvPr>
          <p:cNvSpPr/>
          <p:nvPr/>
        </p:nvSpPr>
        <p:spPr>
          <a:xfrm>
            <a:off x="7876570" y="5709869"/>
            <a:ext cx="273574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surfing </a:t>
            </a:r>
            <a:r>
              <a:rPr lang="en-US" sz="3200">
                <a:solidFill>
                  <a:srgbClr val="C00000"/>
                </a:solidFill>
              </a:rPr>
              <a:t>the net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65601" y="1456093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05" y="128769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32957" y="1568858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380853" y="2396549"/>
            <a:ext cx="651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I’m keen on DIY (do-it-yourself).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5 lý do khiến mô hình DIY trở nên quan trọng với trẻ - Thiết bị giáo dục  STEM">
            <a:extLst>
              <a:ext uri="{FF2B5EF4-FFF2-40B4-BE49-F238E27FC236}">
                <a16:creationId xmlns:a16="http://schemas.microsoft.com/office/drawing/2014/main" id="{FF468C11-B434-9E94-07B2-B16C838A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37" y="3296140"/>
            <a:ext cx="3392506" cy="339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Ask one another the question below. Then report your friends’ answers to the class.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9E0521DF-788E-C29B-C1FF-66F41E6946B5}"/>
              </a:ext>
            </a:extLst>
          </p:cNvPr>
          <p:cNvSpPr txBox="1"/>
          <p:nvPr/>
        </p:nvSpPr>
        <p:spPr>
          <a:xfrm>
            <a:off x="238234" y="2425750"/>
            <a:ext cx="6586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</a:rPr>
              <a:t>If you have some free time this weekend, what will you do? </a:t>
            </a:r>
            <a:endParaRPr lang="en-US" sz="4000" dirty="0"/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9752531" y="4393580"/>
            <a:ext cx="1799184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7141939" y="4416375"/>
            <a:ext cx="2610592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146842" y="2871469"/>
            <a:ext cx="1711485" cy="147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824546" y="2874343"/>
            <a:ext cx="1982359" cy="147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27319" y="2170377"/>
            <a:ext cx="10607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Name a list of cheap expensive, easy and difficult leisure activities.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Prepare for the Project of Unit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0704" y="206321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702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30704" y="505593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5907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Who knows more?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5947" y="2045060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19514"/>
            <a:ext cx="5755112" cy="20554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</a:t>
            </a:r>
          </a:p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complete the sentences. 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Work in pairs. Write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activities from the box under the correct pictures.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Read the phrases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guess which activities in 3 are described.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6" y="5055937"/>
            <a:ext cx="5769997" cy="62913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another the questions. Then report your friends’ answers to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43586" cy="6540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2019"/>
            <a:ext cx="1243586" cy="11450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7751"/>
            <a:ext cx="1243586" cy="123818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86288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356661"/>
            <a:ext cx="1243586" cy="5062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5420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881281"/>
            <a:ext cx="680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Name the activities in the picture: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738568" y="962562"/>
            <a:ext cx="42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9617" y="3275937"/>
            <a:ext cx="3325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pic>
        <p:nvPicPr>
          <p:cNvPr id="2" name="Picture 2" descr="1.Free Time Activity - Free Time Activity">
            <a:extLst>
              <a:ext uri="{FF2B5EF4-FFF2-40B4-BE49-F238E27FC236}">
                <a16:creationId xmlns:a16="http://schemas.microsoft.com/office/drawing/2014/main" id="{09808AAA-849F-B9F8-F984-0CA16463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48" y="2637112"/>
            <a:ext cx="5969822" cy="42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487067" y="1273559"/>
            <a:ext cx="645885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DIY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  <a:endParaRPr lang="en-US" sz="7200" b="1" dirty="0">
              <a:solidFill>
                <a:srgbClr val="AD4F0F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  <a:cs typeface="Calibri" panose="020F0502020204030204" pitchFamily="34" charset="0"/>
              </a:rPr>
              <a:t>(do-it-yourself)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881913" y="5480893"/>
            <a:ext cx="5001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tự</a:t>
            </a:r>
            <a:r>
              <a:rPr lang="en-US" sz="4400" dirty="0"/>
              <a:t> </a:t>
            </a:r>
            <a:r>
              <a:rPr lang="en-US" sz="4400" err="1"/>
              <a:t>tay</a:t>
            </a:r>
            <a:r>
              <a:rPr lang="en-US" sz="4400"/>
              <a:t> làm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1503174" y="4081478"/>
            <a:ext cx="375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ˌdiːaɪ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ˈwaɪ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Pin on trabajos en foamy">
            <a:extLst>
              <a:ext uri="{FF2B5EF4-FFF2-40B4-BE49-F238E27FC236}">
                <a16:creationId xmlns:a16="http://schemas.microsoft.com/office/drawing/2014/main" id="{D61C3924-D88A-C4FF-9FAA-D449E70C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64" y="1587764"/>
            <a:ext cx="4490981" cy="44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-105680" y="1444912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knitting kit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2061A-2E82-661A-C9B0-6D306EBC4757}"/>
              </a:ext>
            </a:extLst>
          </p:cNvPr>
          <p:cNvSpPr/>
          <p:nvPr/>
        </p:nvSpPr>
        <p:spPr>
          <a:xfrm>
            <a:off x="725370" y="5275583"/>
            <a:ext cx="5327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bộ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r>
              <a:rPr lang="en-US" sz="4800" dirty="0"/>
              <a:t> </a:t>
            </a:r>
            <a:r>
              <a:rPr lang="en-US" sz="4800" dirty="0" err="1"/>
              <a:t>đan</a:t>
            </a:r>
            <a:r>
              <a:rPr lang="en-US" sz="4800" dirty="0"/>
              <a:t> </a:t>
            </a:r>
            <a:r>
              <a:rPr lang="en-US" sz="4800" dirty="0" err="1"/>
              <a:t>len</a:t>
            </a:r>
            <a:endParaRPr lang="en-US" sz="6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893536" y="3587259"/>
            <a:ext cx="3018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ˈnɪtɪŋ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1" name="Picture 2" descr="Basket With Knitting Balls Bright Decorative Home Hobby Stock Illustration  - Download Image Now - iStock">
            <a:extLst>
              <a:ext uri="{FF2B5EF4-FFF2-40B4-BE49-F238E27FC236}">
                <a16:creationId xmlns:a16="http://schemas.microsoft.com/office/drawing/2014/main" id="{51788A2A-1777-E7E3-A249-044BB60E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2749" r="6760" b="6894"/>
          <a:stretch/>
        </p:blipFill>
        <p:spPr bwMode="auto">
          <a:xfrm>
            <a:off x="6923314" y="1537778"/>
            <a:ext cx="4490358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66198" y="162490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dollhouse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5058" y="504144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búp</a:t>
            </a:r>
            <a:r>
              <a:rPr lang="en-US" sz="4400" dirty="0"/>
              <a:t> </a:t>
            </a:r>
            <a:r>
              <a:rPr lang="en-US" sz="4400" dirty="0" err="1"/>
              <a:t>bê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580083" y="3549600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dɒlhaʊs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38" y="1236784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208751" y="1165541"/>
            <a:ext cx="96570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make paper flowers </a:t>
            </a:r>
            <a:r>
              <a:rPr lang="en-US" sz="6600" b="1" dirty="0">
                <a:solidFill>
                  <a:srgbClr val="AD4F0F"/>
                </a:solidFill>
              </a:rPr>
              <a:t>(</a:t>
            </a:r>
            <a:r>
              <a:rPr lang="en-US" sz="6600" b="1" dirty="0" err="1">
                <a:solidFill>
                  <a:srgbClr val="AD4F0F"/>
                </a:solidFill>
              </a:rPr>
              <a:t>v.phr</a:t>
            </a:r>
            <a:r>
              <a:rPr lang="en-US" sz="6600" b="1" dirty="0">
                <a:solidFill>
                  <a:srgbClr val="AD4F0F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627723" y="532346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hoa</a:t>
            </a:r>
            <a:r>
              <a:rPr lang="en-US" sz="4800" dirty="0"/>
              <a:t> </a:t>
            </a:r>
            <a:r>
              <a:rPr lang="en-US" sz="4800" dirty="0" err="1"/>
              <a:t>giấy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678467" y="4083843"/>
            <a:ext cx="6072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meɪk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'peɪpər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'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flaʊərz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9,109 Paper Flower Stock Photos, Pictures &amp; Royalty-Free Images - iStock">
            <a:extLst>
              <a:ext uri="{FF2B5EF4-FFF2-40B4-BE49-F238E27FC236}">
                <a16:creationId xmlns:a16="http://schemas.microsoft.com/office/drawing/2014/main" id="{678DF3C8-604E-5455-2051-724C090C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7" y="2431831"/>
            <a:ext cx="4193066" cy="41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308742" y="134397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hang out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487067" y="499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</a:t>
            </a:r>
            <a:r>
              <a:rPr lang="en-US" sz="4800" dirty="0"/>
              <a:t> </a:t>
            </a:r>
            <a:r>
              <a:rPr lang="en-US" sz="4800" dirty="0" err="1"/>
              <a:t>chơi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210537" y="3444827"/>
            <a:ext cx="2868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hæŋ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9" name="Picture 4" descr="Female Friends Hanging Out In Cafe | EPS PNG Images Free Download - Pikbest">
            <a:extLst>
              <a:ext uri="{FF2B5EF4-FFF2-40B4-BE49-F238E27FC236}">
                <a16:creationId xmlns:a16="http://schemas.microsoft.com/office/drawing/2014/main" id="{7BF45857-6E36-E7F8-A269-0AA0690D3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2822" r="1731" b="1566"/>
          <a:stretch/>
        </p:blipFill>
        <p:spPr bwMode="auto">
          <a:xfrm>
            <a:off x="5409272" y="1890849"/>
            <a:ext cx="6603023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3426</TotalTime>
  <Words>1027</Words>
  <Application>Microsoft Office PowerPoint</Application>
  <PresentationFormat>Widescreen</PresentationFormat>
  <Paragraphs>202</Paragraphs>
  <Slides>23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Adobe Gothic Std B</vt:lpstr>
      <vt:lpstr>Andika</vt:lpstr>
      <vt:lpstr>Arial</vt:lpstr>
      <vt:lpstr>Calibri</vt:lpstr>
      <vt:lpstr>Calibri Light</vt:lpstr>
      <vt:lpstr>Comic Sans MS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Read the conversation again and complete the sentences. </vt:lpstr>
      <vt:lpstr>2. Read the conversation again and complete the sentences. </vt:lpstr>
      <vt:lpstr>2. Read the conversation again and complete the sentences. </vt:lpstr>
      <vt:lpstr>2. Read the conversation again and complete the sentences. </vt:lpstr>
      <vt:lpstr>2. Read the conversation again and complete the sentences.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My Laptop</cp:lastModifiedBy>
  <cp:revision>212</cp:revision>
  <dcterms:created xsi:type="dcterms:W3CDTF">2020-12-09T02:04:09Z</dcterms:created>
  <dcterms:modified xsi:type="dcterms:W3CDTF">2023-09-08T16:49:03Z</dcterms:modified>
</cp:coreProperties>
</file>